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gg sans" panose="00000800000000000000" pitchFamily="2" charset="0"/>
      <p:bold r:id="rId31"/>
    </p:embeddedFont>
    <p:embeddedFont>
      <p:font typeface="Kalam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69d4ad45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69d4ad45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a69d4ad45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a69d4ad45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a69d4ad45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a69d4ad45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a69d4ad45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a69d4ad45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106d44c1fd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106d44c1fd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69d4ad45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69d4ad45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a69d4ad45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a69d4ad45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06d44c1fd_8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06d44c1fd_8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106d44c1fd_8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106d44c1fd_8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106d44c1fd_8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106d44c1fd_8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106d44c1fd_8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1106d44c1fd_8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106d44c1fd_8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1106d44c1fd_8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1106d44c1fd_8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1106d44c1fd_8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106d44c1fd_8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106d44c1fd_8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106d44c1fd_1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106d44c1fd_1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4bfd15a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4bfd15a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f33905c5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f33905c5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6982fa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6982fa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69d4ad45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69d4ad45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69d4ad45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69d4ad45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69d4ad4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69d4ad4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69d4ad45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69d4ad45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5-DnOHQ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55 - Pollution and Global Warming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Air and Water Pollution, the Greenhouse Effect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4870675" y="663450"/>
            <a:ext cx="37251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="1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released from the burning of fossil fuels. The atmospheric concentration of CO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has increased rapidly since first recorded.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0" name="Google Shape;190;p22"/>
          <p:cNvGrpSpPr/>
          <p:nvPr/>
        </p:nvGrpSpPr>
        <p:grpSpPr>
          <a:xfrm>
            <a:off x="4931275" y="1650364"/>
            <a:ext cx="3319453" cy="3031565"/>
            <a:chOff x="4563272" y="1164762"/>
            <a:chExt cx="3694028" cy="3471788"/>
          </a:xfrm>
        </p:grpSpPr>
        <p:sp>
          <p:nvSpPr>
            <p:cNvPr id="191" name="Google Shape;191;p22"/>
            <p:cNvSpPr txBox="1"/>
            <p:nvPr/>
          </p:nvSpPr>
          <p:spPr>
            <a:xfrm>
              <a:off x="4967425" y="1164762"/>
              <a:ext cx="137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MAUNA LOA 1958 - 2020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2" name="Google Shape;192;p22"/>
            <p:cNvSpPr txBox="1"/>
            <p:nvPr/>
          </p:nvSpPr>
          <p:spPr>
            <a:xfrm>
              <a:off x="4719656" y="381734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320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3" name="Google Shape;193;p22"/>
            <p:cNvSpPr txBox="1"/>
            <p:nvPr/>
          </p:nvSpPr>
          <p:spPr>
            <a:xfrm>
              <a:off x="4721325" y="332640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340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" name="Google Shape;194;p22"/>
            <p:cNvSpPr txBox="1"/>
            <p:nvPr/>
          </p:nvSpPr>
          <p:spPr>
            <a:xfrm>
              <a:off x="4721325" y="283055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360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5" name="Google Shape;195;p22"/>
            <p:cNvSpPr txBox="1"/>
            <p:nvPr/>
          </p:nvSpPr>
          <p:spPr>
            <a:xfrm>
              <a:off x="4721325" y="233470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380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" name="Google Shape;196;p22"/>
            <p:cNvSpPr txBox="1"/>
            <p:nvPr/>
          </p:nvSpPr>
          <p:spPr>
            <a:xfrm>
              <a:off x="4721325" y="183885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400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" name="Google Shape;197;p22"/>
            <p:cNvSpPr txBox="1"/>
            <p:nvPr/>
          </p:nvSpPr>
          <p:spPr>
            <a:xfrm>
              <a:off x="4721325" y="1342988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420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8" name="Google Shape;198;p22"/>
            <p:cNvSpPr txBox="1"/>
            <p:nvPr/>
          </p:nvSpPr>
          <p:spPr>
            <a:xfrm>
              <a:off x="5103625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1960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9" name="Google Shape;199;p22"/>
            <p:cNvSpPr txBox="1"/>
            <p:nvPr/>
          </p:nvSpPr>
          <p:spPr>
            <a:xfrm>
              <a:off x="5563600" y="4236350"/>
              <a:ext cx="426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1970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0" name="Google Shape;200;p22"/>
            <p:cNvSpPr txBox="1"/>
            <p:nvPr/>
          </p:nvSpPr>
          <p:spPr>
            <a:xfrm>
              <a:off x="6023575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1980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1" name="Google Shape;201;p22"/>
            <p:cNvSpPr txBox="1"/>
            <p:nvPr/>
          </p:nvSpPr>
          <p:spPr>
            <a:xfrm>
              <a:off x="6483550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1990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2" name="Google Shape;202;p22"/>
            <p:cNvSpPr txBox="1"/>
            <p:nvPr/>
          </p:nvSpPr>
          <p:spPr>
            <a:xfrm>
              <a:off x="6943525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2000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3" name="Google Shape;203;p22"/>
            <p:cNvSpPr txBox="1"/>
            <p:nvPr/>
          </p:nvSpPr>
          <p:spPr>
            <a:xfrm>
              <a:off x="7370425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2010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7830400" y="4236350"/>
              <a:ext cx="42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2020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5" name="Google Shape;205;p22"/>
            <p:cNvSpPr txBox="1"/>
            <p:nvPr/>
          </p:nvSpPr>
          <p:spPr>
            <a:xfrm rot="-5400000">
              <a:off x="3916472" y="2602849"/>
              <a:ext cx="1586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CO</a:t>
              </a:r>
              <a:r>
                <a:rPr lang="en" sz="7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CONCENTRATION (PPM)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206" name="Google Shape;206;p22"/>
            <p:cNvGrpSpPr/>
            <p:nvPr/>
          </p:nvGrpSpPr>
          <p:grpSpPr>
            <a:xfrm>
              <a:off x="5079985" y="1442427"/>
              <a:ext cx="3144762" cy="2836496"/>
              <a:chOff x="1564325" y="648975"/>
              <a:chExt cx="4806300" cy="4309475"/>
            </a:xfrm>
          </p:grpSpPr>
          <p:sp>
            <p:nvSpPr>
              <p:cNvPr id="207" name="Google Shape;207;p22"/>
              <p:cNvSpPr/>
              <p:nvPr/>
            </p:nvSpPr>
            <p:spPr>
              <a:xfrm>
                <a:off x="1589275" y="485362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2"/>
              <p:cNvSpPr/>
              <p:nvPr/>
            </p:nvSpPr>
            <p:spPr>
              <a:xfrm>
                <a:off x="1589275" y="410507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2"/>
              <p:cNvSpPr/>
              <p:nvPr/>
            </p:nvSpPr>
            <p:spPr>
              <a:xfrm>
                <a:off x="1589275" y="335597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2"/>
              <p:cNvSpPr/>
              <p:nvPr/>
            </p:nvSpPr>
            <p:spPr>
              <a:xfrm>
                <a:off x="1589275" y="260742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2"/>
              <p:cNvSpPr/>
              <p:nvPr/>
            </p:nvSpPr>
            <p:spPr>
              <a:xfrm>
                <a:off x="1589275" y="1858300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1"/>
                    </a:moveTo>
                    <a:lnTo>
                      <a:pt x="191253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2"/>
              <p:cNvSpPr/>
              <p:nvPr/>
            </p:nvSpPr>
            <p:spPr>
              <a:xfrm>
                <a:off x="1589275" y="1109200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1"/>
                    </a:moveTo>
                    <a:lnTo>
                      <a:pt x="191253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2"/>
              <p:cNvSpPr/>
              <p:nvPr/>
            </p:nvSpPr>
            <p:spPr>
              <a:xfrm>
                <a:off x="227962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0" y="172378"/>
                    </a:moveTo>
                    <a:lnTo>
                      <a:pt x="0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2"/>
              <p:cNvSpPr/>
              <p:nvPr/>
            </p:nvSpPr>
            <p:spPr>
              <a:xfrm>
                <a:off x="297492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2"/>
              <p:cNvSpPr/>
              <p:nvPr/>
            </p:nvSpPr>
            <p:spPr>
              <a:xfrm>
                <a:off x="367025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2"/>
              <p:cNvSpPr/>
              <p:nvPr/>
            </p:nvSpPr>
            <p:spPr>
              <a:xfrm>
                <a:off x="436557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2"/>
              <p:cNvSpPr/>
              <p:nvPr/>
            </p:nvSpPr>
            <p:spPr>
              <a:xfrm>
                <a:off x="506090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2"/>
              <p:cNvSpPr/>
              <p:nvPr/>
            </p:nvSpPr>
            <p:spPr>
              <a:xfrm>
                <a:off x="575622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0" y="172378"/>
                    </a:moveTo>
                    <a:lnTo>
                      <a:pt x="0" y="1"/>
                    </a:lnTo>
                  </a:path>
                </a:pathLst>
              </a:custGeom>
              <a:noFill/>
              <a:ln w="5000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2"/>
              <p:cNvSpPr/>
              <p:nvPr/>
            </p:nvSpPr>
            <p:spPr>
              <a:xfrm>
                <a:off x="1589275" y="4479350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2"/>
              <p:cNvSpPr/>
              <p:nvPr/>
            </p:nvSpPr>
            <p:spPr>
              <a:xfrm>
                <a:off x="1589275" y="3730250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2"/>
              <p:cNvSpPr/>
              <p:nvPr/>
            </p:nvSpPr>
            <p:spPr>
              <a:xfrm>
                <a:off x="1589275" y="2981700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0"/>
                    </a:moveTo>
                    <a:lnTo>
                      <a:pt x="191253" y="0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2"/>
              <p:cNvSpPr/>
              <p:nvPr/>
            </p:nvSpPr>
            <p:spPr>
              <a:xfrm>
                <a:off x="1589275" y="223257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1"/>
                    </a:moveTo>
                    <a:lnTo>
                      <a:pt x="191253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2"/>
              <p:cNvSpPr/>
              <p:nvPr/>
            </p:nvSpPr>
            <p:spPr>
              <a:xfrm>
                <a:off x="1589275" y="148402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1"/>
                    </a:moveTo>
                    <a:lnTo>
                      <a:pt x="191253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2"/>
              <p:cNvSpPr/>
              <p:nvPr/>
            </p:nvSpPr>
            <p:spPr>
              <a:xfrm>
                <a:off x="193195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2"/>
              <p:cNvSpPr/>
              <p:nvPr/>
            </p:nvSpPr>
            <p:spPr>
              <a:xfrm>
                <a:off x="262727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2"/>
              <p:cNvSpPr/>
              <p:nvPr/>
            </p:nvSpPr>
            <p:spPr>
              <a:xfrm>
                <a:off x="332260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0" y="172378"/>
                    </a:moveTo>
                    <a:lnTo>
                      <a:pt x="0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2"/>
              <p:cNvSpPr/>
              <p:nvPr/>
            </p:nvSpPr>
            <p:spPr>
              <a:xfrm>
                <a:off x="401792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0" y="172378"/>
                    </a:moveTo>
                    <a:lnTo>
                      <a:pt x="0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2"/>
              <p:cNvSpPr/>
              <p:nvPr/>
            </p:nvSpPr>
            <p:spPr>
              <a:xfrm>
                <a:off x="471325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0" y="172378"/>
                    </a:moveTo>
                    <a:lnTo>
                      <a:pt x="0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2"/>
              <p:cNvSpPr/>
              <p:nvPr/>
            </p:nvSpPr>
            <p:spPr>
              <a:xfrm>
                <a:off x="5408550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2"/>
              <p:cNvSpPr/>
              <p:nvPr/>
            </p:nvSpPr>
            <p:spPr>
              <a:xfrm>
                <a:off x="6103875" y="648975"/>
                <a:ext cx="25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379" fill="none" extrusionOk="0">
                    <a:moveTo>
                      <a:pt x="1" y="172378"/>
                    </a:moveTo>
                    <a:lnTo>
                      <a:pt x="1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2"/>
              <p:cNvSpPr/>
              <p:nvPr/>
            </p:nvSpPr>
            <p:spPr>
              <a:xfrm>
                <a:off x="1806650" y="844725"/>
                <a:ext cx="4346600" cy="3918000"/>
              </a:xfrm>
              <a:custGeom>
                <a:avLst/>
                <a:gdLst/>
                <a:ahLst/>
                <a:cxnLst/>
                <a:rect l="l" t="t" r="r" b="b"/>
                <a:pathLst>
                  <a:path w="173864" h="156720" fill="none" extrusionOk="0">
                    <a:moveTo>
                      <a:pt x="0" y="151817"/>
                    </a:moveTo>
                    <a:lnTo>
                      <a:pt x="244" y="149200"/>
                    </a:lnTo>
                    <a:lnTo>
                      <a:pt x="466" y="149112"/>
                    </a:lnTo>
                    <a:lnTo>
                      <a:pt x="710" y="149511"/>
                    </a:lnTo>
                    <a:lnTo>
                      <a:pt x="932" y="151596"/>
                    </a:lnTo>
                    <a:lnTo>
                      <a:pt x="1176" y="152971"/>
                    </a:lnTo>
                    <a:lnTo>
                      <a:pt x="1397" y="155566"/>
                    </a:lnTo>
                    <a:lnTo>
                      <a:pt x="1641" y="156719"/>
                    </a:lnTo>
                    <a:lnTo>
                      <a:pt x="1863" y="155366"/>
                    </a:lnTo>
                    <a:lnTo>
                      <a:pt x="2107" y="153370"/>
                    </a:lnTo>
                    <a:lnTo>
                      <a:pt x="2329" y="151995"/>
                    </a:lnTo>
                    <a:lnTo>
                      <a:pt x="2573" y="150664"/>
                    </a:lnTo>
                    <a:lnTo>
                      <a:pt x="2795" y="150398"/>
                    </a:lnTo>
                    <a:lnTo>
                      <a:pt x="3017" y="148801"/>
                    </a:lnTo>
                    <a:lnTo>
                      <a:pt x="3238" y="147936"/>
                    </a:lnTo>
                    <a:lnTo>
                      <a:pt x="3482" y="148158"/>
                    </a:lnTo>
                    <a:lnTo>
                      <a:pt x="3704" y="150575"/>
                    </a:lnTo>
                    <a:lnTo>
                      <a:pt x="3948" y="153170"/>
                    </a:lnTo>
                    <a:lnTo>
                      <a:pt x="4192" y="154612"/>
                    </a:lnTo>
                    <a:lnTo>
                      <a:pt x="4414" y="155366"/>
                    </a:lnTo>
                    <a:lnTo>
                      <a:pt x="4658" y="153148"/>
                    </a:lnTo>
                    <a:lnTo>
                      <a:pt x="4880" y="151995"/>
                    </a:lnTo>
                    <a:lnTo>
                      <a:pt x="5124" y="150731"/>
                    </a:lnTo>
                    <a:lnTo>
                      <a:pt x="5345" y="149910"/>
                    </a:lnTo>
                    <a:lnTo>
                      <a:pt x="5567" y="149001"/>
                    </a:lnTo>
                    <a:lnTo>
                      <a:pt x="5811" y="146849"/>
                    </a:lnTo>
                    <a:lnTo>
                      <a:pt x="6033" y="145319"/>
                    </a:lnTo>
                    <a:lnTo>
                      <a:pt x="6277" y="146006"/>
                    </a:lnTo>
                    <a:lnTo>
                      <a:pt x="6499" y="148114"/>
                    </a:lnTo>
                    <a:lnTo>
                      <a:pt x="6743" y="151529"/>
                    </a:lnTo>
                    <a:lnTo>
                      <a:pt x="6965" y="154124"/>
                    </a:lnTo>
                    <a:lnTo>
                      <a:pt x="7208" y="154634"/>
                    </a:lnTo>
                    <a:lnTo>
                      <a:pt x="7430" y="152882"/>
                    </a:lnTo>
                    <a:lnTo>
                      <a:pt x="7652" y="151086"/>
                    </a:lnTo>
                    <a:lnTo>
                      <a:pt x="7896" y="150043"/>
                    </a:lnTo>
                    <a:lnTo>
                      <a:pt x="8140" y="148823"/>
                    </a:lnTo>
                    <a:lnTo>
                      <a:pt x="8340" y="147581"/>
                    </a:lnTo>
                    <a:lnTo>
                      <a:pt x="8584" y="146162"/>
                    </a:lnTo>
                    <a:lnTo>
                      <a:pt x="8805" y="144520"/>
                    </a:lnTo>
                    <a:lnTo>
                      <a:pt x="9049" y="145740"/>
                    </a:lnTo>
                    <a:lnTo>
                      <a:pt x="9271" y="147537"/>
                    </a:lnTo>
                    <a:lnTo>
                      <a:pt x="9515" y="150198"/>
                    </a:lnTo>
                    <a:lnTo>
                      <a:pt x="9759" y="152882"/>
                    </a:lnTo>
                    <a:lnTo>
                      <a:pt x="9981" y="152416"/>
                    </a:lnTo>
                    <a:lnTo>
                      <a:pt x="10225" y="151219"/>
                    </a:lnTo>
                    <a:lnTo>
                      <a:pt x="10447" y="149866"/>
                    </a:lnTo>
                    <a:lnTo>
                      <a:pt x="10691" y="148468"/>
                    </a:lnTo>
                    <a:lnTo>
                      <a:pt x="10912" y="147559"/>
                    </a:lnTo>
                    <a:lnTo>
                      <a:pt x="11134" y="145873"/>
                    </a:lnTo>
                    <a:lnTo>
                      <a:pt x="11356" y="144520"/>
                    </a:lnTo>
                    <a:lnTo>
                      <a:pt x="11600" y="143855"/>
                    </a:lnTo>
                    <a:lnTo>
                      <a:pt x="11822" y="144454"/>
                    </a:lnTo>
                    <a:lnTo>
                      <a:pt x="12066" y="145962"/>
                    </a:lnTo>
                    <a:lnTo>
                      <a:pt x="12288" y="149289"/>
                    </a:lnTo>
                    <a:lnTo>
                      <a:pt x="12532" y="150997"/>
                    </a:lnTo>
                    <a:lnTo>
                      <a:pt x="12753" y="152239"/>
                    </a:lnTo>
                    <a:lnTo>
                      <a:pt x="12997" y="150354"/>
                    </a:lnTo>
                    <a:lnTo>
                      <a:pt x="13219" y="148823"/>
                    </a:lnTo>
                    <a:lnTo>
                      <a:pt x="13463" y="147271"/>
                    </a:lnTo>
                    <a:lnTo>
                      <a:pt x="13707" y="146783"/>
                    </a:lnTo>
                    <a:lnTo>
                      <a:pt x="13907" y="145585"/>
                    </a:lnTo>
                    <a:lnTo>
                      <a:pt x="14151" y="143323"/>
                    </a:lnTo>
                    <a:lnTo>
                      <a:pt x="14372" y="142014"/>
                    </a:lnTo>
                    <a:lnTo>
                      <a:pt x="14616" y="143168"/>
                    </a:lnTo>
                    <a:lnTo>
                      <a:pt x="14838" y="145785"/>
                    </a:lnTo>
                    <a:lnTo>
                      <a:pt x="15082" y="148735"/>
                    </a:lnTo>
                    <a:lnTo>
                      <a:pt x="15304" y="151063"/>
                    </a:lnTo>
                    <a:lnTo>
                      <a:pt x="15548" y="151396"/>
                    </a:lnTo>
                    <a:lnTo>
                      <a:pt x="15770" y="149777"/>
                    </a:lnTo>
                    <a:lnTo>
                      <a:pt x="16014" y="147847"/>
                    </a:lnTo>
                    <a:lnTo>
                      <a:pt x="16235" y="146029"/>
                    </a:lnTo>
                    <a:lnTo>
                      <a:pt x="16479" y="145363"/>
                    </a:lnTo>
                    <a:lnTo>
                      <a:pt x="16701" y="144276"/>
                    </a:lnTo>
                    <a:lnTo>
                      <a:pt x="16923" y="142635"/>
                    </a:lnTo>
                    <a:lnTo>
                      <a:pt x="17167" y="141992"/>
                    </a:lnTo>
                    <a:lnTo>
                      <a:pt x="17389" y="142547"/>
                    </a:lnTo>
                    <a:lnTo>
                      <a:pt x="17633" y="144720"/>
                    </a:lnTo>
                    <a:lnTo>
                      <a:pt x="17855" y="147337"/>
                    </a:lnTo>
                    <a:lnTo>
                      <a:pt x="18099" y="150331"/>
                    </a:lnTo>
                    <a:lnTo>
                      <a:pt x="18320" y="150065"/>
                    </a:lnTo>
                    <a:lnTo>
                      <a:pt x="18564" y="148868"/>
                    </a:lnTo>
                    <a:lnTo>
                      <a:pt x="18786" y="147315"/>
                    </a:lnTo>
                    <a:lnTo>
                      <a:pt x="19030" y="146228"/>
                    </a:lnTo>
                    <a:lnTo>
                      <a:pt x="19252" y="144720"/>
                    </a:lnTo>
                    <a:lnTo>
                      <a:pt x="19474" y="144055"/>
                    </a:lnTo>
                    <a:lnTo>
                      <a:pt x="19718" y="142169"/>
                    </a:lnTo>
                    <a:lnTo>
                      <a:pt x="19939" y="142125"/>
                    </a:lnTo>
                    <a:lnTo>
                      <a:pt x="20183" y="142591"/>
                    </a:lnTo>
                    <a:lnTo>
                      <a:pt x="20405" y="143567"/>
                    </a:lnTo>
                    <a:lnTo>
                      <a:pt x="20649" y="147071"/>
                    </a:lnTo>
                    <a:lnTo>
                      <a:pt x="20871" y="148668"/>
                    </a:lnTo>
                    <a:lnTo>
                      <a:pt x="21115" y="149422"/>
                    </a:lnTo>
                    <a:lnTo>
                      <a:pt x="21337" y="147071"/>
                    </a:lnTo>
                    <a:lnTo>
                      <a:pt x="21581" y="146250"/>
                    </a:lnTo>
                    <a:lnTo>
                      <a:pt x="21802" y="144454"/>
                    </a:lnTo>
                    <a:lnTo>
                      <a:pt x="22046" y="142990"/>
                    </a:lnTo>
                    <a:lnTo>
                      <a:pt x="22246" y="141815"/>
                    </a:lnTo>
                    <a:lnTo>
                      <a:pt x="22490" y="139841"/>
                    </a:lnTo>
                    <a:lnTo>
                      <a:pt x="22712" y="139286"/>
                    </a:lnTo>
                    <a:lnTo>
                      <a:pt x="22956" y="139774"/>
                    </a:lnTo>
                    <a:lnTo>
                      <a:pt x="23178" y="141815"/>
                    </a:lnTo>
                    <a:lnTo>
                      <a:pt x="23422" y="144853"/>
                    </a:lnTo>
                    <a:lnTo>
                      <a:pt x="23666" y="147426"/>
                    </a:lnTo>
                    <a:lnTo>
                      <a:pt x="23887" y="148224"/>
                    </a:lnTo>
                    <a:lnTo>
                      <a:pt x="24131" y="145718"/>
                    </a:lnTo>
                    <a:lnTo>
                      <a:pt x="24353" y="143833"/>
                    </a:lnTo>
                    <a:lnTo>
                      <a:pt x="24597" y="141903"/>
                    </a:lnTo>
                    <a:lnTo>
                      <a:pt x="24819" y="141637"/>
                    </a:lnTo>
                    <a:lnTo>
                      <a:pt x="25041" y="140839"/>
                    </a:lnTo>
                    <a:lnTo>
                      <a:pt x="25285" y="138776"/>
                    </a:lnTo>
                    <a:lnTo>
                      <a:pt x="25506" y="137889"/>
                    </a:lnTo>
                    <a:lnTo>
                      <a:pt x="25728" y="139264"/>
                    </a:lnTo>
                    <a:lnTo>
                      <a:pt x="25972" y="141571"/>
                    </a:lnTo>
                    <a:lnTo>
                      <a:pt x="26194" y="144010"/>
                    </a:lnTo>
                    <a:lnTo>
                      <a:pt x="26438" y="146517"/>
                    </a:lnTo>
                    <a:lnTo>
                      <a:pt x="26660" y="146295"/>
                    </a:lnTo>
                    <a:lnTo>
                      <a:pt x="26904" y="144299"/>
                    </a:lnTo>
                    <a:lnTo>
                      <a:pt x="27125" y="142458"/>
                    </a:lnTo>
                    <a:lnTo>
                      <a:pt x="27369" y="141526"/>
                    </a:lnTo>
                    <a:lnTo>
                      <a:pt x="27613" y="140661"/>
                    </a:lnTo>
                    <a:lnTo>
                      <a:pt x="27813" y="139552"/>
                    </a:lnTo>
                    <a:lnTo>
                      <a:pt x="28057" y="137867"/>
                    </a:lnTo>
                    <a:lnTo>
                      <a:pt x="28279" y="137046"/>
                    </a:lnTo>
                    <a:lnTo>
                      <a:pt x="28523" y="137357"/>
                    </a:lnTo>
                    <a:lnTo>
                      <a:pt x="28745" y="139175"/>
                    </a:lnTo>
                    <a:lnTo>
                      <a:pt x="28989" y="142236"/>
                    </a:lnTo>
                    <a:lnTo>
                      <a:pt x="29233" y="144898"/>
                    </a:lnTo>
                    <a:lnTo>
                      <a:pt x="29454" y="145008"/>
                    </a:lnTo>
                    <a:lnTo>
                      <a:pt x="29676" y="143411"/>
                    </a:lnTo>
                    <a:lnTo>
                      <a:pt x="29920" y="141060"/>
                    </a:lnTo>
                    <a:lnTo>
                      <a:pt x="30142" y="139397"/>
                    </a:lnTo>
                    <a:lnTo>
                      <a:pt x="30386" y="138776"/>
                    </a:lnTo>
                    <a:lnTo>
                      <a:pt x="30608" y="136957"/>
                    </a:lnTo>
                    <a:lnTo>
                      <a:pt x="30829" y="135405"/>
                    </a:lnTo>
                    <a:lnTo>
                      <a:pt x="31073" y="134340"/>
                    </a:lnTo>
                    <a:lnTo>
                      <a:pt x="31295" y="135338"/>
                    </a:lnTo>
                    <a:lnTo>
                      <a:pt x="31539" y="136580"/>
                    </a:lnTo>
                    <a:lnTo>
                      <a:pt x="31761" y="139907"/>
                    </a:lnTo>
                    <a:lnTo>
                      <a:pt x="32005" y="141815"/>
                    </a:lnTo>
                    <a:lnTo>
                      <a:pt x="32227" y="142724"/>
                    </a:lnTo>
                    <a:lnTo>
                      <a:pt x="32471" y="141105"/>
                    </a:lnTo>
                    <a:lnTo>
                      <a:pt x="32692" y="139220"/>
                    </a:lnTo>
                    <a:lnTo>
                      <a:pt x="32936" y="137800"/>
                    </a:lnTo>
                    <a:lnTo>
                      <a:pt x="33158" y="136425"/>
                    </a:lnTo>
                    <a:lnTo>
                      <a:pt x="33380" y="135006"/>
                    </a:lnTo>
                    <a:lnTo>
                      <a:pt x="33624" y="133209"/>
                    </a:lnTo>
                    <a:lnTo>
                      <a:pt x="33846" y="133276"/>
                    </a:lnTo>
                    <a:lnTo>
                      <a:pt x="34090" y="133897"/>
                    </a:lnTo>
                    <a:lnTo>
                      <a:pt x="34312" y="135893"/>
                    </a:lnTo>
                    <a:lnTo>
                      <a:pt x="34556" y="138355"/>
                    </a:lnTo>
                    <a:lnTo>
                      <a:pt x="34777" y="140750"/>
                    </a:lnTo>
                    <a:lnTo>
                      <a:pt x="35021" y="140794"/>
                    </a:lnTo>
                    <a:lnTo>
                      <a:pt x="35243" y="139375"/>
                    </a:lnTo>
                    <a:lnTo>
                      <a:pt x="35487" y="137711"/>
                    </a:lnTo>
                    <a:lnTo>
                      <a:pt x="35709" y="136137"/>
                    </a:lnTo>
                    <a:lnTo>
                      <a:pt x="35953" y="135383"/>
                    </a:lnTo>
                    <a:lnTo>
                      <a:pt x="36152" y="134651"/>
                    </a:lnTo>
                    <a:lnTo>
                      <a:pt x="36396" y="133719"/>
                    </a:lnTo>
                    <a:lnTo>
                      <a:pt x="36618" y="132011"/>
                    </a:lnTo>
                    <a:lnTo>
                      <a:pt x="36862" y="132544"/>
                    </a:lnTo>
                    <a:lnTo>
                      <a:pt x="37084" y="134362"/>
                    </a:lnTo>
                    <a:lnTo>
                      <a:pt x="37328" y="137246"/>
                    </a:lnTo>
                    <a:lnTo>
                      <a:pt x="37572" y="140351"/>
                    </a:lnTo>
                    <a:lnTo>
                      <a:pt x="37794" y="140062"/>
                    </a:lnTo>
                    <a:lnTo>
                      <a:pt x="38038" y="138199"/>
                    </a:lnTo>
                    <a:lnTo>
                      <a:pt x="38259" y="136381"/>
                    </a:lnTo>
                    <a:lnTo>
                      <a:pt x="38503" y="135250"/>
                    </a:lnTo>
                    <a:lnTo>
                      <a:pt x="38725" y="133963"/>
                    </a:lnTo>
                    <a:lnTo>
                      <a:pt x="38947" y="133786"/>
                    </a:lnTo>
                    <a:lnTo>
                      <a:pt x="39191" y="130836"/>
                    </a:lnTo>
                    <a:lnTo>
                      <a:pt x="39413" y="130304"/>
                    </a:lnTo>
                    <a:lnTo>
                      <a:pt x="39657" y="131767"/>
                    </a:lnTo>
                    <a:lnTo>
                      <a:pt x="39879" y="133342"/>
                    </a:lnTo>
                    <a:lnTo>
                      <a:pt x="40123" y="135915"/>
                    </a:lnTo>
                    <a:lnTo>
                      <a:pt x="40344" y="138133"/>
                    </a:lnTo>
                    <a:lnTo>
                      <a:pt x="40566" y="137601"/>
                    </a:lnTo>
                    <a:lnTo>
                      <a:pt x="40810" y="135649"/>
                    </a:lnTo>
                    <a:lnTo>
                      <a:pt x="41032" y="134074"/>
                    </a:lnTo>
                    <a:lnTo>
                      <a:pt x="41276" y="132588"/>
                    </a:lnTo>
                    <a:lnTo>
                      <a:pt x="41520" y="131058"/>
                    </a:lnTo>
                    <a:lnTo>
                      <a:pt x="41719" y="129949"/>
                    </a:lnTo>
                    <a:lnTo>
                      <a:pt x="41963" y="128152"/>
                    </a:lnTo>
                    <a:lnTo>
                      <a:pt x="42185" y="126688"/>
                    </a:lnTo>
                    <a:lnTo>
                      <a:pt x="42429" y="127309"/>
                    </a:lnTo>
                    <a:lnTo>
                      <a:pt x="42651" y="129106"/>
                    </a:lnTo>
                    <a:lnTo>
                      <a:pt x="42895" y="131435"/>
                    </a:lnTo>
                    <a:lnTo>
                      <a:pt x="43139" y="134141"/>
                    </a:lnTo>
                    <a:lnTo>
                      <a:pt x="43361" y="134628"/>
                    </a:lnTo>
                    <a:lnTo>
                      <a:pt x="43583" y="133165"/>
                    </a:lnTo>
                    <a:lnTo>
                      <a:pt x="43826" y="132455"/>
                    </a:lnTo>
                    <a:lnTo>
                      <a:pt x="44048" y="131390"/>
                    </a:lnTo>
                    <a:lnTo>
                      <a:pt x="44292" y="129350"/>
                    </a:lnTo>
                    <a:lnTo>
                      <a:pt x="44514" y="128196"/>
                    </a:lnTo>
                    <a:lnTo>
                      <a:pt x="44736" y="126444"/>
                    </a:lnTo>
                    <a:lnTo>
                      <a:pt x="44980" y="125624"/>
                    </a:lnTo>
                    <a:lnTo>
                      <a:pt x="45224" y="127176"/>
                    </a:lnTo>
                    <a:lnTo>
                      <a:pt x="45446" y="128795"/>
                    </a:lnTo>
                    <a:lnTo>
                      <a:pt x="45690" y="131723"/>
                    </a:lnTo>
                    <a:lnTo>
                      <a:pt x="45911" y="134429"/>
                    </a:lnTo>
                    <a:lnTo>
                      <a:pt x="46155" y="134473"/>
                    </a:lnTo>
                    <a:lnTo>
                      <a:pt x="46377" y="132943"/>
                    </a:lnTo>
                    <a:lnTo>
                      <a:pt x="46621" y="131035"/>
                    </a:lnTo>
                    <a:lnTo>
                      <a:pt x="46843" y="129305"/>
                    </a:lnTo>
                    <a:lnTo>
                      <a:pt x="47065" y="128219"/>
                    </a:lnTo>
                    <a:lnTo>
                      <a:pt x="47309" y="127553"/>
                    </a:lnTo>
                    <a:lnTo>
                      <a:pt x="47530" y="125668"/>
                    </a:lnTo>
                    <a:lnTo>
                      <a:pt x="47774" y="124515"/>
                    </a:lnTo>
                    <a:lnTo>
                      <a:pt x="47996" y="125247"/>
                    </a:lnTo>
                    <a:lnTo>
                      <a:pt x="48240" y="127465"/>
                    </a:lnTo>
                    <a:lnTo>
                      <a:pt x="48462" y="130481"/>
                    </a:lnTo>
                    <a:lnTo>
                      <a:pt x="48706" y="132655"/>
                    </a:lnTo>
                    <a:lnTo>
                      <a:pt x="48928" y="132876"/>
                    </a:lnTo>
                    <a:lnTo>
                      <a:pt x="49150" y="131346"/>
                    </a:lnTo>
                    <a:lnTo>
                      <a:pt x="49393" y="129439"/>
                    </a:lnTo>
                    <a:lnTo>
                      <a:pt x="49615" y="128019"/>
                    </a:lnTo>
                    <a:lnTo>
                      <a:pt x="49859" y="126289"/>
                    </a:lnTo>
                    <a:lnTo>
                      <a:pt x="50081" y="125136"/>
                    </a:lnTo>
                    <a:lnTo>
                      <a:pt x="50325" y="123450"/>
                    </a:lnTo>
                    <a:lnTo>
                      <a:pt x="50547" y="123273"/>
                    </a:lnTo>
                    <a:lnTo>
                      <a:pt x="50791" y="124426"/>
                    </a:lnTo>
                    <a:lnTo>
                      <a:pt x="51013" y="125823"/>
                    </a:lnTo>
                    <a:lnTo>
                      <a:pt x="51234" y="129394"/>
                    </a:lnTo>
                    <a:lnTo>
                      <a:pt x="51478" y="131989"/>
                    </a:lnTo>
                    <a:lnTo>
                      <a:pt x="51700" y="132277"/>
                    </a:lnTo>
                    <a:lnTo>
                      <a:pt x="51944" y="130193"/>
                    </a:lnTo>
                    <a:lnTo>
                      <a:pt x="52166" y="127975"/>
                    </a:lnTo>
                    <a:lnTo>
                      <a:pt x="52410" y="126422"/>
                    </a:lnTo>
                    <a:lnTo>
                      <a:pt x="52632" y="125712"/>
                    </a:lnTo>
                    <a:lnTo>
                      <a:pt x="52876" y="122984"/>
                    </a:lnTo>
                    <a:lnTo>
                      <a:pt x="53097" y="121232"/>
                    </a:lnTo>
                    <a:lnTo>
                      <a:pt x="53341" y="120035"/>
                    </a:lnTo>
                    <a:lnTo>
                      <a:pt x="53563" y="121166"/>
                    </a:lnTo>
                    <a:lnTo>
                      <a:pt x="53785" y="123095"/>
                    </a:lnTo>
                    <a:lnTo>
                      <a:pt x="54029" y="126577"/>
                    </a:lnTo>
                    <a:lnTo>
                      <a:pt x="54251" y="128485"/>
                    </a:lnTo>
                    <a:lnTo>
                      <a:pt x="54495" y="128507"/>
                    </a:lnTo>
                    <a:lnTo>
                      <a:pt x="54717" y="126799"/>
                    </a:lnTo>
                    <a:lnTo>
                      <a:pt x="54961" y="125025"/>
                    </a:lnTo>
                    <a:lnTo>
                      <a:pt x="55182" y="122984"/>
                    </a:lnTo>
                    <a:lnTo>
                      <a:pt x="55426" y="122541"/>
                    </a:lnTo>
                    <a:lnTo>
                      <a:pt x="55648" y="120434"/>
                    </a:lnTo>
                    <a:lnTo>
                      <a:pt x="55892" y="118881"/>
                    </a:lnTo>
                    <a:lnTo>
                      <a:pt x="56114" y="118371"/>
                    </a:lnTo>
                    <a:lnTo>
                      <a:pt x="56336" y="118415"/>
                    </a:lnTo>
                    <a:lnTo>
                      <a:pt x="56580" y="120833"/>
                    </a:lnTo>
                    <a:lnTo>
                      <a:pt x="56801" y="123783"/>
                    </a:lnTo>
                    <a:lnTo>
                      <a:pt x="57045" y="126866"/>
                    </a:lnTo>
                    <a:lnTo>
                      <a:pt x="57267" y="126799"/>
                    </a:lnTo>
                    <a:lnTo>
                      <a:pt x="57511" y="124781"/>
                    </a:lnTo>
                    <a:lnTo>
                      <a:pt x="57733" y="123073"/>
                    </a:lnTo>
                    <a:lnTo>
                      <a:pt x="57977" y="121210"/>
                    </a:lnTo>
                    <a:lnTo>
                      <a:pt x="58199" y="120412"/>
                    </a:lnTo>
                    <a:lnTo>
                      <a:pt x="58420" y="118016"/>
                    </a:lnTo>
                    <a:lnTo>
                      <a:pt x="58664" y="116996"/>
                    </a:lnTo>
                    <a:lnTo>
                      <a:pt x="58886" y="116619"/>
                    </a:lnTo>
                    <a:lnTo>
                      <a:pt x="59130" y="116530"/>
                    </a:lnTo>
                    <a:lnTo>
                      <a:pt x="59352" y="119125"/>
                    </a:lnTo>
                    <a:lnTo>
                      <a:pt x="59596" y="121787"/>
                    </a:lnTo>
                    <a:lnTo>
                      <a:pt x="59818" y="124448"/>
                    </a:lnTo>
                    <a:lnTo>
                      <a:pt x="60062" y="124138"/>
                    </a:lnTo>
                    <a:lnTo>
                      <a:pt x="60284" y="122452"/>
                    </a:lnTo>
                    <a:lnTo>
                      <a:pt x="60528" y="120212"/>
                    </a:lnTo>
                    <a:lnTo>
                      <a:pt x="60749" y="118571"/>
                    </a:lnTo>
                    <a:lnTo>
                      <a:pt x="60971" y="117905"/>
                    </a:lnTo>
                    <a:lnTo>
                      <a:pt x="61215" y="115421"/>
                    </a:lnTo>
                    <a:lnTo>
                      <a:pt x="61437" y="114046"/>
                    </a:lnTo>
                    <a:lnTo>
                      <a:pt x="61681" y="113203"/>
                    </a:lnTo>
                    <a:lnTo>
                      <a:pt x="61903" y="113447"/>
                    </a:lnTo>
                    <a:lnTo>
                      <a:pt x="62147" y="116331"/>
                    </a:lnTo>
                    <a:lnTo>
                      <a:pt x="62368" y="118881"/>
                    </a:lnTo>
                    <a:lnTo>
                      <a:pt x="62612" y="121143"/>
                    </a:lnTo>
                    <a:lnTo>
                      <a:pt x="62834" y="121188"/>
                    </a:lnTo>
                    <a:lnTo>
                      <a:pt x="63056" y="119524"/>
                    </a:lnTo>
                    <a:lnTo>
                      <a:pt x="63300" y="117950"/>
                    </a:lnTo>
                    <a:lnTo>
                      <a:pt x="63522" y="116486"/>
                    </a:lnTo>
                    <a:lnTo>
                      <a:pt x="63766" y="114601"/>
                    </a:lnTo>
                    <a:lnTo>
                      <a:pt x="63987" y="113026"/>
                    </a:lnTo>
                    <a:lnTo>
                      <a:pt x="64231" y="111651"/>
                    </a:lnTo>
                    <a:lnTo>
                      <a:pt x="64453" y="110897"/>
                    </a:lnTo>
                    <a:lnTo>
                      <a:pt x="64697" y="111629"/>
                    </a:lnTo>
                    <a:lnTo>
                      <a:pt x="64919" y="114268"/>
                    </a:lnTo>
                    <a:lnTo>
                      <a:pt x="65163" y="117772"/>
                    </a:lnTo>
                    <a:lnTo>
                      <a:pt x="65385" y="119990"/>
                    </a:lnTo>
                    <a:lnTo>
                      <a:pt x="65607" y="119813"/>
                    </a:lnTo>
                    <a:lnTo>
                      <a:pt x="65851" y="117550"/>
                    </a:lnTo>
                    <a:lnTo>
                      <a:pt x="66072" y="115621"/>
                    </a:lnTo>
                    <a:lnTo>
                      <a:pt x="66316" y="114002"/>
                    </a:lnTo>
                    <a:lnTo>
                      <a:pt x="66538" y="112848"/>
                    </a:lnTo>
                    <a:lnTo>
                      <a:pt x="66782" y="111229"/>
                    </a:lnTo>
                    <a:lnTo>
                      <a:pt x="67004" y="109477"/>
                    </a:lnTo>
                    <a:lnTo>
                      <a:pt x="67248" y="108501"/>
                    </a:lnTo>
                    <a:lnTo>
                      <a:pt x="67470" y="109743"/>
                    </a:lnTo>
                    <a:lnTo>
                      <a:pt x="67714" y="111961"/>
                    </a:lnTo>
                    <a:lnTo>
                      <a:pt x="67935" y="115288"/>
                    </a:lnTo>
                    <a:lnTo>
                      <a:pt x="68157" y="118016"/>
                    </a:lnTo>
                    <a:lnTo>
                      <a:pt x="68401" y="117994"/>
                    </a:lnTo>
                    <a:lnTo>
                      <a:pt x="68623" y="116020"/>
                    </a:lnTo>
                    <a:lnTo>
                      <a:pt x="68867" y="114090"/>
                    </a:lnTo>
                    <a:lnTo>
                      <a:pt x="69089" y="112915"/>
                    </a:lnTo>
                    <a:lnTo>
                      <a:pt x="69333" y="111096"/>
                    </a:lnTo>
                    <a:lnTo>
                      <a:pt x="69554" y="110453"/>
                    </a:lnTo>
                    <a:lnTo>
                      <a:pt x="69798" y="107570"/>
                    </a:lnTo>
                    <a:lnTo>
                      <a:pt x="70020" y="106394"/>
                    </a:lnTo>
                    <a:lnTo>
                      <a:pt x="70242" y="106993"/>
                    </a:lnTo>
                    <a:lnTo>
                      <a:pt x="70486" y="109144"/>
                    </a:lnTo>
                    <a:lnTo>
                      <a:pt x="70708" y="112028"/>
                    </a:lnTo>
                    <a:lnTo>
                      <a:pt x="70952" y="114911"/>
                    </a:lnTo>
                    <a:lnTo>
                      <a:pt x="71174" y="114867"/>
                    </a:lnTo>
                    <a:lnTo>
                      <a:pt x="71418" y="113048"/>
                    </a:lnTo>
                    <a:lnTo>
                      <a:pt x="71639" y="110852"/>
                    </a:lnTo>
                    <a:lnTo>
                      <a:pt x="71883" y="109300"/>
                    </a:lnTo>
                    <a:lnTo>
                      <a:pt x="72105" y="108257"/>
                    </a:lnTo>
                    <a:lnTo>
                      <a:pt x="72349" y="107171"/>
                    </a:lnTo>
                    <a:lnTo>
                      <a:pt x="72571" y="104975"/>
                    </a:lnTo>
                    <a:lnTo>
                      <a:pt x="72793" y="103999"/>
                    </a:lnTo>
                    <a:lnTo>
                      <a:pt x="73037" y="104975"/>
                    </a:lnTo>
                    <a:lnTo>
                      <a:pt x="73258" y="107148"/>
                    </a:lnTo>
                    <a:lnTo>
                      <a:pt x="73502" y="110120"/>
                    </a:lnTo>
                    <a:lnTo>
                      <a:pt x="73724" y="113336"/>
                    </a:lnTo>
                    <a:lnTo>
                      <a:pt x="73968" y="112937"/>
                    </a:lnTo>
                    <a:lnTo>
                      <a:pt x="74190" y="110830"/>
                    </a:lnTo>
                    <a:lnTo>
                      <a:pt x="74434" y="108390"/>
                    </a:lnTo>
                    <a:lnTo>
                      <a:pt x="74656" y="107636"/>
                    </a:lnTo>
                    <a:lnTo>
                      <a:pt x="74900" y="106195"/>
                    </a:lnTo>
                    <a:lnTo>
                      <a:pt x="75121" y="103844"/>
                    </a:lnTo>
                    <a:lnTo>
                      <a:pt x="75343" y="102934"/>
                    </a:lnTo>
                    <a:lnTo>
                      <a:pt x="75587" y="101870"/>
                    </a:lnTo>
                    <a:lnTo>
                      <a:pt x="75809" y="102868"/>
                    </a:lnTo>
                    <a:lnTo>
                      <a:pt x="76053" y="105374"/>
                    </a:lnTo>
                    <a:lnTo>
                      <a:pt x="76275" y="107902"/>
                    </a:lnTo>
                    <a:lnTo>
                      <a:pt x="76519" y="110542"/>
                    </a:lnTo>
                    <a:lnTo>
                      <a:pt x="76741" y="110741"/>
                    </a:lnTo>
                    <a:lnTo>
                      <a:pt x="76985" y="108701"/>
                    </a:lnTo>
                    <a:lnTo>
                      <a:pt x="77206" y="106616"/>
                    </a:lnTo>
                    <a:lnTo>
                      <a:pt x="77428" y="105596"/>
                    </a:lnTo>
                    <a:lnTo>
                      <a:pt x="77672" y="104531"/>
                    </a:lnTo>
                    <a:lnTo>
                      <a:pt x="77894" y="103334"/>
                    </a:lnTo>
                    <a:lnTo>
                      <a:pt x="78138" y="100761"/>
                    </a:lnTo>
                    <a:lnTo>
                      <a:pt x="78360" y="99785"/>
                    </a:lnTo>
                    <a:lnTo>
                      <a:pt x="78604" y="100561"/>
                    </a:lnTo>
                    <a:lnTo>
                      <a:pt x="78825" y="103200"/>
                    </a:lnTo>
                    <a:lnTo>
                      <a:pt x="79069" y="106350"/>
                    </a:lnTo>
                    <a:lnTo>
                      <a:pt x="79291" y="107614"/>
                    </a:lnTo>
                    <a:lnTo>
                      <a:pt x="79535" y="108657"/>
                    </a:lnTo>
                    <a:lnTo>
                      <a:pt x="79757" y="106572"/>
                    </a:lnTo>
                    <a:lnTo>
                      <a:pt x="79979" y="104620"/>
                    </a:lnTo>
                    <a:lnTo>
                      <a:pt x="80223" y="102757"/>
                    </a:lnTo>
                    <a:lnTo>
                      <a:pt x="80445" y="102358"/>
                    </a:lnTo>
                    <a:lnTo>
                      <a:pt x="80688" y="100849"/>
                    </a:lnTo>
                    <a:lnTo>
                      <a:pt x="80910" y="98498"/>
                    </a:lnTo>
                    <a:lnTo>
                      <a:pt x="81154" y="97345"/>
                    </a:lnTo>
                    <a:lnTo>
                      <a:pt x="81376" y="98188"/>
                    </a:lnTo>
                    <a:lnTo>
                      <a:pt x="81620" y="100295"/>
                    </a:lnTo>
                    <a:lnTo>
                      <a:pt x="81842" y="103400"/>
                    </a:lnTo>
                    <a:lnTo>
                      <a:pt x="82064" y="105662"/>
                    </a:lnTo>
                    <a:lnTo>
                      <a:pt x="82308" y="105551"/>
                    </a:lnTo>
                    <a:lnTo>
                      <a:pt x="82529" y="103511"/>
                    </a:lnTo>
                    <a:lnTo>
                      <a:pt x="82773" y="101714"/>
                    </a:lnTo>
                    <a:lnTo>
                      <a:pt x="82995" y="99874"/>
                    </a:lnTo>
                    <a:lnTo>
                      <a:pt x="83239" y="97988"/>
                    </a:lnTo>
                    <a:lnTo>
                      <a:pt x="83461" y="96857"/>
                    </a:lnTo>
                    <a:lnTo>
                      <a:pt x="83705" y="94928"/>
                    </a:lnTo>
                    <a:lnTo>
                      <a:pt x="83927" y="94151"/>
                    </a:lnTo>
                    <a:lnTo>
                      <a:pt x="84171" y="94839"/>
                    </a:lnTo>
                    <a:lnTo>
                      <a:pt x="84392" y="96414"/>
                    </a:lnTo>
                    <a:lnTo>
                      <a:pt x="84614" y="99851"/>
                    </a:lnTo>
                    <a:lnTo>
                      <a:pt x="84858" y="102069"/>
                    </a:lnTo>
                    <a:lnTo>
                      <a:pt x="85080" y="101759"/>
                    </a:lnTo>
                    <a:lnTo>
                      <a:pt x="85324" y="100162"/>
                    </a:lnTo>
                    <a:lnTo>
                      <a:pt x="85546" y="98343"/>
                    </a:lnTo>
                    <a:lnTo>
                      <a:pt x="85790" y="96103"/>
                    </a:lnTo>
                    <a:lnTo>
                      <a:pt x="86012" y="95549"/>
                    </a:lnTo>
                    <a:lnTo>
                      <a:pt x="86255" y="94506"/>
                    </a:lnTo>
                    <a:lnTo>
                      <a:pt x="86477" y="92000"/>
                    </a:lnTo>
                    <a:lnTo>
                      <a:pt x="86721" y="91667"/>
                    </a:lnTo>
                    <a:lnTo>
                      <a:pt x="86943" y="92399"/>
                    </a:lnTo>
                    <a:lnTo>
                      <a:pt x="87165" y="94484"/>
                    </a:lnTo>
                    <a:lnTo>
                      <a:pt x="87409" y="97744"/>
                    </a:lnTo>
                    <a:lnTo>
                      <a:pt x="87631" y="100384"/>
                    </a:lnTo>
                    <a:lnTo>
                      <a:pt x="87875" y="100073"/>
                    </a:lnTo>
                    <a:lnTo>
                      <a:pt x="88096" y="98232"/>
                    </a:lnTo>
                    <a:lnTo>
                      <a:pt x="88340" y="96192"/>
                    </a:lnTo>
                    <a:lnTo>
                      <a:pt x="88562" y="94772"/>
                    </a:lnTo>
                    <a:lnTo>
                      <a:pt x="88806" y="92909"/>
                    </a:lnTo>
                    <a:lnTo>
                      <a:pt x="89028" y="91867"/>
                    </a:lnTo>
                    <a:lnTo>
                      <a:pt x="89250" y="91002"/>
                    </a:lnTo>
                    <a:lnTo>
                      <a:pt x="89494" y="89494"/>
                    </a:lnTo>
                    <a:lnTo>
                      <a:pt x="89715" y="90957"/>
                    </a:lnTo>
                    <a:lnTo>
                      <a:pt x="89959" y="93198"/>
                    </a:lnTo>
                    <a:lnTo>
                      <a:pt x="90181" y="95948"/>
                    </a:lnTo>
                    <a:lnTo>
                      <a:pt x="90425" y="98498"/>
                    </a:lnTo>
                    <a:lnTo>
                      <a:pt x="90647" y="98033"/>
                    </a:lnTo>
                    <a:lnTo>
                      <a:pt x="90891" y="95859"/>
                    </a:lnTo>
                    <a:lnTo>
                      <a:pt x="91113" y="93974"/>
                    </a:lnTo>
                    <a:lnTo>
                      <a:pt x="91335" y="93198"/>
                    </a:lnTo>
                    <a:lnTo>
                      <a:pt x="91579" y="91867"/>
                    </a:lnTo>
                    <a:lnTo>
                      <a:pt x="91800" y="89627"/>
                    </a:lnTo>
                    <a:lnTo>
                      <a:pt x="92044" y="87475"/>
                    </a:lnTo>
                    <a:lnTo>
                      <a:pt x="92266" y="86788"/>
                    </a:lnTo>
                    <a:lnTo>
                      <a:pt x="92510" y="88274"/>
                    </a:lnTo>
                    <a:lnTo>
                      <a:pt x="92732" y="91135"/>
                    </a:lnTo>
                    <a:lnTo>
                      <a:pt x="92976" y="94661"/>
                    </a:lnTo>
                    <a:lnTo>
                      <a:pt x="93198" y="97079"/>
                    </a:lnTo>
                    <a:lnTo>
                      <a:pt x="93442" y="96924"/>
                    </a:lnTo>
                    <a:lnTo>
                      <a:pt x="93663" y="94750"/>
                    </a:lnTo>
                    <a:lnTo>
                      <a:pt x="93885" y="92776"/>
                    </a:lnTo>
                    <a:lnTo>
                      <a:pt x="94129" y="91091"/>
                    </a:lnTo>
                    <a:lnTo>
                      <a:pt x="94351" y="89804"/>
                    </a:lnTo>
                    <a:lnTo>
                      <a:pt x="94595" y="88673"/>
                    </a:lnTo>
                    <a:lnTo>
                      <a:pt x="94817" y="86832"/>
                    </a:lnTo>
                    <a:lnTo>
                      <a:pt x="95061" y="86100"/>
                    </a:lnTo>
                    <a:lnTo>
                      <a:pt x="95282" y="86477"/>
                    </a:lnTo>
                    <a:lnTo>
                      <a:pt x="95526" y="89959"/>
                    </a:lnTo>
                    <a:lnTo>
                      <a:pt x="95748" y="93064"/>
                    </a:lnTo>
                    <a:lnTo>
                      <a:pt x="95992" y="96014"/>
                    </a:lnTo>
                    <a:lnTo>
                      <a:pt x="96214" y="95482"/>
                    </a:lnTo>
                    <a:lnTo>
                      <a:pt x="96436" y="93974"/>
                    </a:lnTo>
                    <a:lnTo>
                      <a:pt x="96680" y="92111"/>
                    </a:lnTo>
                    <a:lnTo>
                      <a:pt x="96902" y="89959"/>
                    </a:lnTo>
                    <a:lnTo>
                      <a:pt x="97146" y="89494"/>
                    </a:lnTo>
                    <a:lnTo>
                      <a:pt x="97367" y="87764"/>
                    </a:lnTo>
                    <a:lnTo>
                      <a:pt x="97611" y="86566"/>
                    </a:lnTo>
                    <a:lnTo>
                      <a:pt x="97833" y="85191"/>
                    </a:lnTo>
                    <a:lnTo>
                      <a:pt x="98077" y="86189"/>
                    </a:lnTo>
                    <a:lnTo>
                      <a:pt x="98299" y="89471"/>
                    </a:lnTo>
                    <a:lnTo>
                      <a:pt x="98543" y="92000"/>
                    </a:lnTo>
                    <a:lnTo>
                      <a:pt x="98765" y="94417"/>
                    </a:lnTo>
                    <a:lnTo>
                      <a:pt x="98986" y="94284"/>
                    </a:lnTo>
                    <a:lnTo>
                      <a:pt x="99230" y="92355"/>
                    </a:lnTo>
                    <a:lnTo>
                      <a:pt x="99452" y="90115"/>
                    </a:lnTo>
                    <a:lnTo>
                      <a:pt x="99696" y="88119"/>
                    </a:lnTo>
                    <a:lnTo>
                      <a:pt x="99918" y="87098"/>
                    </a:lnTo>
                    <a:lnTo>
                      <a:pt x="100162" y="85501"/>
                    </a:lnTo>
                    <a:lnTo>
                      <a:pt x="100384" y="83638"/>
                    </a:lnTo>
                    <a:lnTo>
                      <a:pt x="100628" y="82995"/>
                    </a:lnTo>
                    <a:lnTo>
                      <a:pt x="100849" y="84259"/>
                    </a:lnTo>
                    <a:lnTo>
                      <a:pt x="101071" y="86411"/>
                    </a:lnTo>
                    <a:lnTo>
                      <a:pt x="101315" y="89272"/>
                    </a:lnTo>
                    <a:lnTo>
                      <a:pt x="101537" y="91867"/>
                    </a:lnTo>
                    <a:lnTo>
                      <a:pt x="101781" y="91357"/>
                    </a:lnTo>
                    <a:lnTo>
                      <a:pt x="102003" y="89183"/>
                    </a:lnTo>
                    <a:lnTo>
                      <a:pt x="102247" y="87010"/>
                    </a:lnTo>
                    <a:lnTo>
                      <a:pt x="102469" y="85590"/>
                    </a:lnTo>
                    <a:lnTo>
                      <a:pt x="102713" y="84193"/>
                    </a:lnTo>
                    <a:lnTo>
                      <a:pt x="102934" y="82729"/>
                    </a:lnTo>
                    <a:lnTo>
                      <a:pt x="103178" y="80533"/>
                    </a:lnTo>
                    <a:lnTo>
                      <a:pt x="103400" y="79957"/>
                    </a:lnTo>
                    <a:lnTo>
                      <a:pt x="103622" y="80688"/>
                    </a:lnTo>
                    <a:lnTo>
                      <a:pt x="103866" y="83017"/>
                    </a:lnTo>
                    <a:lnTo>
                      <a:pt x="104088" y="86788"/>
                    </a:lnTo>
                    <a:lnTo>
                      <a:pt x="104332" y="88207"/>
                    </a:lnTo>
                    <a:lnTo>
                      <a:pt x="104553" y="88496"/>
                    </a:lnTo>
                    <a:lnTo>
                      <a:pt x="104797" y="86300"/>
                    </a:lnTo>
                    <a:lnTo>
                      <a:pt x="105019" y="84459"/>
                    </a:lnTo>
                    <a:lnTo>
                      <a:pt x="105263" y="82374"/>
                    </a:lnTo>
                    <a:lnTo>
                      <a:pt x="105485" y="80622"/>
                    </a:lnTo>
                    <a:lnTo>
                      <a:pt x="105707" y="79225"/>
                    </a:lnTo>
                    <a:lnTo>
                      <a:pt x="105951" y="78626"/>
                    </a:lnTo>
                    <a:lnTo>
                      <a:pt x="106173" y="77783"/>
                    </a:lnTo>
                    <a:lnTo>
                      <a:pt x="106416" y="78116"/>
                    </a:lnTo>
                    <a:lnTo>
                      <a:pt x="106638" y="80156"/>
                    </a:lnTo>
                    <a:lnTo>
                      <a:pt x="106882" y="83394"/>
                    </a:lnTo>
                    <a:lnTo>
                      <a:pt x="107104" y="86167"/>
                    </a:lnTo>
                    <a:lnTo>
                      <a:pt x="107348" y="86100"/>
                    </a:lnTo>
                    <a:lnTo>
                      <a:pt x="107570" y="84148"/>
                    </a:lnTo>
                    <a:lnTo>
                      <a:pt x="107814" y="82130"/>
                    </a:lnTo>
                    <a:lnTo>
                      <a:pt x="108036" y="80844"/>
                    </a:lnTo>
                    <a:lnTo>
                      <a:pt x="108257" y="79446"/>
                    </a:lnTo>
                    <a:lnTo>
                      <a:pt x="108501" y="78714"/>
                    </a:lnTo>
                    <a:lnTo>
                      <a:pt x="108723" y="75964"/>
                    </a:lnTo>
                    <a:lnTo>
                      <a:pt x="108967" y="75521"/>
                    </a:lnTo>
                    <a:lnTo>
                      <a:pt x="109189" y="77095"/>
                    </a:lnTo>
                    <a:lnTo>
                      <a:pt x="109433" y="79025"/>
                    </a:lnTo>
                    <a:lnTo>
                      <a:pt x="109655" y="82108"/>
                    </a:lnTo>
                    <a:lnTo>
                      <a:pt x="109899" y="85036"/>
                    </a:lnTo>
                    <a:lnTo>
                      <a:pt x="110120" y="84237"/>
                    </a:lnTo>
                    <a:lnTo>
                      <a:pt x="110364" y="81753"/>
                    </a:lnTo>
                    <a:lnTo>
                      <a:pt x="110586" y="78914"/>
                    </a:lnTo>
                    <a:lnTo>
                      <a:pt x="110808" y="77583"/>
                    </a:lnTo>
                    <a:lnTo>
                      <a:pt x="111052" y="76519"/>
                    </a:lnTo>
                    <a:lnTo>
                      <a:pt x="111274" y="74633"/>
                    </a:lnTo>
                    <a:lnTo>
                      <a:pt x="111518" y="72504"/>
                    </a:lnTo>
                    <a:lnTo>
                      <a:pt x="111740" y="71373"/>
                    </a:lnTo>
                    <a:lnTo>
                      <a:pt x="111983" y="72016"/>
                    </a:lnTo>
                    <a:lnTo>
                      <a:pt x="112205" y="73768"/>
                    </a:lnTo>
                    <a:lnTo>
                      <a:pt x="112449" y="76563"/>
                    </a:lnTo>
                    <a:lnTo>
                      <a:pt x="112671" y="79446"/>
                    </a:lnTo>
                    <a:lnTo>
                      <a:pt x="112893" y="78892"/>
                    </a:lnTo>
                    <a:lnTo>
                      <a:pt x="113137" y="77206"/>
                    </a:lnTo>
                    <a:lnTo>
                      <a:pt x="113359" y="74789"/>
                    </a:lnTo>
                    <a:lnTo>
                      <a:pt x="113603" y="73214"/>
                    </a:lnTo>
                    <a:lnTo>
                      <a:pt x="113824" y="71817"/>
                    </a:lnTo>
                    <a:lnTo>
                      <a:pt x="114068" y="70974"/>
                    </a:lnTo>
                    <a:lnTo>
                      <a:pt x="114290" y="69022"/>
                    </a:lnTo>
                    <a:lnTo>
                      <a:pt x="114534" y="69066"/>
                    </a:lnTo>
                    <a:lnTo>
                      <a:pt x="114756" y="70042"/>
                    </a:lnTo>
                    <a:lnTo>
                      <a:pt x="115000" y="71329"/>
                    </a:lnTo>
                    <a:lnTo>
                      <a:pt x="115222" y="75144"/>
                    </a:lnTo>
                    <a:lnTo>
                      <a:pt x="115443" y="78271"/>
                    </a:lnTo>
                    <a:lnTo>
                      <a:pt x="115687" y="77428"/>
                    </a:lnTo>
                    <a:lnTo>
                      <a:pt x="115909" y="75410"/>
                    </a:lnTo>
                    <a:lnTo>
                      <a:pt x="116153" y="73347"/>
                    </a:lnTo>
                    <a:lnTo>
                      <a:pt x="116375" y="71573"/>
                    </a:lnTo>
                    <a:lnTo>
                      <a:pt x="116619" y="71174"/>
                    </a:lnTo>
                    <a:lnTo>
                      <a:pt x="116841" y="69599"/>
                    </a:lnTo>
                    <a:lnTo>
                      <a:pt x="117085" y="67780"/>
                    </a:lnTo>
                    <a:lnTo>
                      <a:pt x="117307" y="68135"/>
                    </a:lnTo>
                    <a:lnTo>
                      <a:pt x="117528" y="67958"/>
                    </a:lnTo>
                    <a:lnTo>
                      <a:pt x="117772" y="70708"/>
                    </a:lnTo>
                    <a:lnTo>
                      <a:pt x="117994" y="73303"/>
                    </a:lnTo>
                    <a:lnTo>
                      <a:pt x="118238" y="74988"/>
                    </a:lnTo>
                    <a:lnTo>
                      <a:pt x="118460" y="74944"/>
                    </a:lnTo>
                    <a:lnTo>
                      <a:pt x="118704" y="72948"/>
                    </a:lnTo>
                    <a:lnTo>
                      <a:pt x="118926" y="70996"/>
                    </a:lnTo>
                    <a:lnTo>
                      <a:pt x="119170" y="69621"/>
                    </a:lnTo>
                    <a:lnTo>
                      <a:pt x="119391" y="68246"/>
                    </a:lnTo>
                    <a:lnTo>
                      <a:pt x="119635" y="66804"/>
                    </a:lnTo>
                    <a:lnTo>
                      <a:pt x="119857" y="65451"/>
                    </a:lnTo>
                    <a:lnTo>
                      <a:pt x="120079" y="64742"/>
                    </a:lnTo>
                    <a:lnTo>
                      <a:pt x="120323" y="65673"/>
                    </a:lnTo>
                    <a:lnTo>
                      <a:pt x="120545" y="68246"/>
                    </a:lnTo>
                    <a:lnTo>
                      <a:pt x="120789" y="71085"/>
                    </a:lnTo>
                    <a:lnTo>
                      <a:pt x="121010" y="73214"/>
                    </a:lnTo>
                    <a:lnTo>
                      <a:pt x="121254" y="72815"/>
                    </a:lnTo>
                    <a:lnTo>
                      <a:pt x="121476" y="70863"/>
                    </a:lnTo>
                    <a:lnTo>
                      <a:pt x="121720" y="68645"/>
                    </a:lnTo>
                    <a:lnTo>
                      <a:pt x="121942" y="66715"/>
                    </a:lnTo>
                    <a:lnTo>
                      <a:pt x="122164" y="65695"/>
                    </a:lnTo>
                    <a:lnTo>
                      <a:pt x="122408" y="64320"/>
                    </a:lnTo>
                    <a:lnTo>
                      <a:pt x="122630" y="62989"/>
                    </a:lnTo>
                    <a:lnTo>
                      <a:pt x="122874" y="61880"/>
                    </a:lnTo>
                    <a:lnTo>
                      <a:pt x="123095" y="62235"/>
                    </a:lnTo>
                    <a:lnTo>
                      <a:pt x="123339" y="64498"/>
                    </a:lnTo>
                    <a:lnTo>
                      <a:pt x="123561" y="67736"/>
                    </a:lnTo>
                    <a:lnTo>
                      <a:pt x="123805" y="69377"/>
                    </a:lnTo>
                    <a:lnTo>
                      <a:pt x="124027" y="69665"/>
                    </a:lnTo>
                    <a:lnTo>
                      <a:pt x="124271" y="67137"/>
                    </a:lnTo>
                    <a:lnTo>
                      <a:pt x="124493" y="64830"/>
                    </a:lnTo>
                    <a:lnTo>
                      <a:pt x="124714" y="63189"/>
                    </a:lnTo>
                    <a:lnTo>
                      <a:pt x="124958" y="62058"/>
                    </a:lnTo>
                    <a:lnTo>
                      <a:pt x="125180" y="60838"/>
                    </a:lnTo>
                    <a:lnTo>
                      <a:pt x="125424" y="58931"/>
                    </a:lnTo>
                    <a:lnTo>
                      <a:pt x="125646" y="57622"/>
                    </a:lnTo>
                    <a:lnTo>
                      <a:pt x="125890" y="58088"/>
                    </a:lnTo>
                    <a:lnTo>
                      <a:pt x="126112" y="60461"/>
                    </a:lnTo>
                    <a:lnTo>
                      <a:pt x="126356" y="63943"/>
                    </a:lnTo>
                    <a:lnTo>
                      <a:pt x="126577" y="65740"/>
                    </a:lnTo>
                    <a:lnTo>
                      <a:pt x="126821" y="65784"/>
                    </a:lnTo>
                    <a:lnTo>
                      <a:pt x="127043" y="63522"/>
                    </a:lnTo>
                    <a:lnTo>
                      <a:pt x="127265" y="61526"/>
                    </a:lnTo>
                    <a:lnTo>
                      <a:pt x="127509" y="60017"/>
                    </a:lnTo>
                    <a:lnTo>
                      <a:pt x="127731" y="58709"/>
                    </a:lnTo>
                    <a:lnTo>
                      <a:pt x="127975" y="57201"/>
                    </a:lnTo>
                    <a:lnTo>
                      <a:pt x="128197" y="55005"/>
                    </a:lnTo>
                    <a:lnTo>
                      <a:pt x="128441" y="54583"/>
                    </a:lnTo>
                    <a:lnTo>
                      <a:pt x="128662" y="55981"/>
                    </a:lnTo>
                    <a:lnTo>
                      <a:pt x="128906" y="59308"/>
                    </a:lnTo>
                    <a:lnTo>
                      <a:pt x="129128" y="61503"/>
                    </a:lnTo>
                    <a:lnTo>
                      <a:pt x="129350" y="64143"/>
                    </a:lnTo>
                    <a:lnTo>
                      <a:pt x="129594" y="63810"/>
                    </a:lnTo>
                    <a:lnTo>
                      <a:pt x="129816" y="61282"/>
                    </a:lnTo>
                    <a:lnTo>
                      <a:pt x="130060" y="59241"/>
                    </a:lnTo>
                    <a:lnTo>
                      <a:pt x="130281" y="57822"/>
                    </a:lnTo>
                    <a:lnTo>
                      <a:pt x="130525" y="55914"/>
                    </a:lnTo>
                    <a:lnTo>
                      <a:pt x="130747" y="54362"/>
                    </a:lnTo>
                    <a:lnTo>
                      <a:pt x="130991" y="52099"/>
                    </a:lnTo>
                    <a:lnTo>
                      <a:pt x="131213" y="51855"/>
                    </a:lnTo>
                    <a:lnTo>
                      <a:pt x="131457" y="52210"/>
                    </a:lnTo>
                    <a:lnTo>
                      <a:pt x="131679" y="54406"/>
                    </a:lnTo>
                    <a:lnTo>
                      <a:pt x="131900" y="57400"/>
                    </a:lnTo>
                    <a:lnTo>
                      <a:pt x="132144" y="60461"/>
                    </a:lnTo>
                    <a:lnTo>
                      <a:pt x="132366" y="60017"/>
                    </a:lnTo>
                    <a:lnTo>
                      <a:pt x="132610" y="57999"/>
                    </a:lnTo>
                    <a:lnTo>
                      <a:pt x="132832" y="55360"/>
                    </a:lnTo>
                    <a:lnTo>
                      <a:pt x="133076" y="53452"/>
                    </a:lnTo>
                    <a:lnTo>
                      <a:pt x="133298" y="52232"/>
                    </a:lnTo>
                    <a:lnTo>
                      <a:pt x="133542" y="51523"/>
                    </a:lnTo>
                    <a:lnTo>
                      <a:pt x="133764" y="48617"/>
                    </a:lnTo>
                    <a:lnTo>
                      <a:pt x="133985" y="47996"/>
                    </a:lnTo>
                    <a:lnTo>
                      <a:pt x="134229" y="49460"/>
                    </a:lnTo>
                    <a:lnTo>
                      <a:pt x="134451" y="51833"/>
                    </a:lnTo>
                    <a:lnTo>
                      <a:pt x="134695" y="54916"/>
                    </a:lnTo>
                    <a:lnTo>
                      <a:pt x="134917" y="57245"/>
                    </a:lnTo>
                    <a:lnTo>
                      <a:pt x="135161" y="56824"/>
                    </a:lnTo>
                    <a:lnTo>
                      <a:pt x="135383" y="55249"/>
                    </a:lnTo>
                    <a:lnTo>
                      <a:pt x="135627" y="52787"/>
                    </a:lnTo>
                    <a:lnTo>
                      <a:pt x="135848" y="51190"/>
                    </a:lnTo>
                    <a:lnTo>
                      <a:pt x="136092" y="49682"/>
                    </a:lnTo>
                    <a:lnTo>
                      <a:pt x="136314" y="48662"/>
                    </a:lnTo>
                    <a:lnTo>
                      <a:pt x="136536" y="45778"/>
                    </a:lnTo>
                    <a:lnTo>
                      <a:pt x="136780" y="45690"/>
                    </a:lnTo>
                    <a:lnTo>
                      <a:pt x="137002" y="46377"/>
                    </a:lnTo>
                    <a:lnTo>
                      <a:pt x="137246" y="48772"/>
                    </a:lnTo>
                    <a:lnTo>
                      <a:pt x="137467" y="52543"/>
                    </a:lnTo>
                    <a:lnTo>
                      <a:pt x="137711" y="54073"/>
                    </a:lnTo>
                    <a:lnTo>
                      <a:pt x="137933" y="53851"/>
                    </a:lnTo>
                    <a:lnTo>
                      <a:pt x="138177" y="51855"/>
                    </a:lnTo>
                    <a:lnTo>
                      <a:pt x="138399" y="49615"/>
                    </a:lnTo>
                    <a:lnTo>
                      <a:pt x="138643" y="47242"/>
                    </a:lnTo>
                    <a:lnTo>
                      <a:pt x="138865" y="46798"/>
                    </a:lnTo>
                    <a:lnTo>
                      <a:pt x="139087" y="46488"/>
                    </a:lnTo>
                    <a:lnTo>
                      <a:pt x="139331" y="44891"/>
                    </a:lnTo>
                    <a:lnTo>
                      <a:pt x="139552" y="42740"/>
                    </a:lnTo>
                    <a:lnTo>
                      <a:pt x="139796" y="43893"/>
                    </a:lnTo>
                    <a:lnTo>
                      <a:pt x="140018" y="46000"/>
                    </a:lnTo>
                    <a:lnTo>
                      <a:pt x="140262" y="49393"/>
                    </a:lnTo>
                    <a:lnTo>
                      <a:pt x="140484" y="50746"/>
                    </a:lnTo>
                    <a:lnTo>
                      <a:pt x="140728" y="51035"/>
                    </a:lnTo>
                    <a:lnTo>
                      <a:pt x="140950" y="49238"/>
                    </a:lnTo>
                    <a:lnTo>
                      <a:pt x="141171" y="47198"/>
                    </a:lnTo>
                    <a:lnTo>
                      <a:pt x="141415" y="45135"/>
                    </a:lnTo>
                    <a:lnTo>
                      <a:pt x="141637" y="44314"/>
                    </a:lnTo>
                    <a:lnTo>
                      <a:pt x="141881" y="42318"/>
                    </a:lnTo>
                    <a:lnTo>
                      <a:pt x="142103" y="41209"/>
                    </a:lnTo>
                    <a:lnTo>
                      <a:pt x="142347" y="40344"/>
                    </a:lnTo>
                    <a:lnTo>
                      <a:pt x="142569" y="41320"/>
                    </a:lnTo>
                    <a:lnTo>
                      <a:pt x="142813" y="43494"/>
                    </a:lnTo>
                    <a:lnTo>
                      <a:pt x="143034" y="46377"/>
                    </a:lnTo>
                    <a:lnTo>
                      <a:pt x="143278" y="48418"/>
                    </a:lnTo>
                    <a:lnTo>
                      <a:pt x="143500" y="48883"/>
                    </a:lnTo>
                    <a:lnTo>
                      <a:pt x="143722" y="46510"/>
                    </a:lnTo>
                    <a:lnTo>
                      <a:pt x="143966" y="44403"/>
                    </a:lnTo>
                    <a:lnTo>
                      <a:pt x="144188" y="42474"/>
                    </a:lnTo>
                    <a:lnTo>
                      <a:pt x="144432" y="40233"/>
                    </a:lnTo>
                    <a:lnTo>
                      <a:pt x="144654" y="38792"/>
                    </a:lnTo>
                    <a:lnTo>
                      <a:pt x="144898" y="36862"/>
                    </a:lnTo>
                    <a:lnTo>
                      <a:pt x="145119" y="36042"/>
                    </a:lnTo>
                    <a:lnTo>
                      <a:pt x="145363" y="37328"/>
                    </a:lnTo>
                    <a:lnTo>
                      <a:pt x="145585" y="40233"/>
                    </a:lnTo>
                    <a:lnTo>
                      <a:pt x="145807" y="43006"/>
                    </a:lnTo>
                    <a:lnTo>
                      <a:pt x="146051" y="45268"/>
                    </a:lnTo>
                    <a:lnTo>
                      <a:pt x="146273" y="44669"/>
                    </a:lnTo>
                    <a:lnTo>
                      <a:pt x="146517" y="42540"/>
                    </a:lnTo>
                    <a:lnTo>
                      <a:pt x="146738" y="40854"/>
                    </a:lnTo>
                    <a:lnTo>
                      <a:pt x="146982" y="38548"/>
                    </a:lnTo>
                    <a:lnTo>
                      <a:pt x="147204" y="37749"/>
                    </a:lnTo>
                    <a:lnTo>
                      <a:pt x="147448" y="36640"/>
                    </a:lnTo>
                    <a:lnTo>
                      <a:pt x="147670" y="35664"/>
                    </a:lnTo>
                    <a:lnTo>
                      <a:pt x="147914" y="34267"/>
                    </a:lnTo>
                    <a:lnTo>
                      <a:pt x="148136" y="34933"/>
                    </a:lnTo>
                    <a:lnTo>
                      <a:pt x="148358" y="36773"/>
                    </a:lnTo>
                    <a:lnTo>
                      <a:pt x="148601" y="40344"/>
                    </a:lnTo>
                    <a:lnTo>
                      <a:pt x="148823" y="41919"/>
                    </a:lnTo>
                    <a:lnTo>
                      <a:pt x="149067" y="42052"/>
                    </a:lnTo>
                    <a:lnTo>
                      <a:pt x="149289" y="40123"/>
                    </a:lnTo>
                    <a:lnTo>
                      <a:pt x="149533" y="37749"/>
                    </a:lnTo>
                    <a:lnTo>
                      <a:pt x="149755" y="35864"/>
                    </a:lnTo>
                    <a:lnTo>
                      <a:pt x="149999" y="34755"/>
                    </a:lnTo>
                    <a:lnTo>
                      <a:pt x="150221" y="33957"/>
                    </a:lnTo>
                    <a:lnTo>
                      <a:pt x="150465" y="31295"/>
                    </a:lnTo>
                    <a:lnTo>
                      <a:pt x="150686" y="30452"/>
                    </a:lnTo>
                    <a:lnTo>
                      <a:pt x="150908" y="31983"/>
                    </a:lnTo>
                    <a:lnTo>
                      <a:pt x="151152" y="34023"/>
                    </a:lnTo>
                    <a:lnTo>
                      <a:pt x="151374" y="36973"/>
                    </a:lnTo>
                    <a:lnTo>
                      <a:pt x="151618" y="38858"/>
                    </a:lnTo>
                    <a:lnTo>
                      <a:pt x="151840" y="38969"/>
                    </a:lnTo>
                    <a:lnTo>
                      <a:pt x="152084" y="36086"/>
                    </a:lnTo>
                    <a:lnTo>
                      <a:pt x="152305" y="34045"/>
                    </a:lnTo>
                    <a:lnTo>
                      <a:pt x="152549" y="32227"/>
                    </a:lnTo>
                    <a:lnTo>
                      <a:pt x="152771" y="30364"/>
                    </a:lnTo>
                    <a:lnTo>
                      <a:pt x="153015" y="29410"/>
                    </a:lnTo>
                    <a:lnTo>
                      <a:pt x="153237" y="27946"/>
                    </a:lnTo>
                    <a:lnTo>
                      <a:pt x="153459" y="25906"/>
                    </a:lnTo>
                    <a:lnTo>
                      <a:pt x="153703" y="27658"/>
                    </a:lnTo>
                    <a:lnTo>
                      <a:pt x="153925" y="29587"/>
                    </a:lnTo>
                    <a:lnTo>
                      <a:pt x="154169" y="32759"/>
                    </a:lnTo>
                    <a:lnTo>
                      <a:pt x="154390" y="35376"/>
                    </a:lnTo>
                    <a:lnTo>
                      <a:pt x="154634" y="34999"/>
                    </a:lnTo>
                    <a:lnTo>
                      <a:pt x="154856" y="32826"/>
                    </a:lnTo>
                    <a:lnTo>
                      <a:pt x="155100" y="30297"/>
                    </a:lnTo>
                    <a:lnTo>
                      <a:pt x="155322" y="28789"/>
                    </a:lnTo>
                    <a:lnTo>
                      <a:pt x="155544" y="28545"/>
                    </a:lnTo>
                    <a:lnTo>
                      <a:pt x="155788" y="25994"/>
                    </a:lnTo>
                    <a:lnTo>
                      <a:pt x="156009" y="23577"/>
                    </a:lnTo>
                    <a:lnTo>
                      <a:pt x="156253" y="22889"/>
                    </a:lnTo>
                    <a:lnTo>
                      <a:pt x="156475" y="23688"/>
                    </a:lnTo>
                    <a:lnTo>
                      <a:pt x="156719" y="26904"/>
                    </a:lnTo>
                    <a:lnTo>
                      <a:pt x="156941" y="30009"/>
                    </a:lnTo>
                    <a:lnTo>
                      <a:pt x="157185" y="32493"/>
                    </a:lnTo>
                    <a:lnTo>
                      <a:pt x="157407" y="31450"/>
                    </a:lnTo>
                    <a:lnTo>
                      <a:pt x="157628" y="29632"/>
                    </a:lnTo>
                    <a:lnTo>
                      <a:pt x="157872" y="27192"/>
                    </a:lnTo>
                    <a:lnTo>
                      <a:pt x="158094" y="25595"/>
                    </a:lnTo>
                    <a:lnTo>
                      <a:pt x="158338" y="25041"/>
                    </a:lnTo>
                    <a:lnTo>
                      <a:pt x="158560" y="23288"/>
                    </a:lnTo>
                    <a:lnTo>
                      <a:pt x="158804" y="20849"/>
                    </a:lnTo>
                    <a:lnTo>
                      <a:pt x="159026" y="19629"/>
                    </a:lnTo>
                    <a:lnTo>
                      <a:pt x="159270" y="21381"/>
                    </a:lnTo>
                    <a:lnTo>
                      <a:pt x="159492" y="23643"/>
                    </a:lnTo>
                    <a:lnTo>
                      <a:pt x="159736" y="27170"/>
                    </a:lnTo>
                    <a:lnTo>
                      <a:pt x="159957" y="29122"/>
                    </a:lnTo>
                    <a:lnTo>
                      <a:pt x="160179" y="28124"/>
                    </a:lnTo>
                    <a:lnTo>
                      <a:pt x="160423" y="25329"/>
                    </a:lnTo>
                    <a:lnTo>
                      <a:pt x="160645" y="22800"/>
                    </a:lnTo>
                    <a:lnTo>
                      <a:pt x="160889" y="21825"/>
                    </a:lnTo>
                    <a:lnTo>
                      <a:pt x="161111" y="19474"/>
                    </a:lnTo>
                    <a:lnTo>
                      <a:pt x="161355" y="18276"/>
                    </a:lnTo>
                    <a:lnTo>
                      <a:pt x="161576" y="14461"/>
                    </a:lnTo>
                    <a:lnTo>
                      <a:pt x="161820" y="13995"/>
                    </a:lnTo>
                    <a:lnTo>
                      <a:pt x="162042" y="15370"/>
                    </a:lnTo>
                    <a:lnTo>
                      <a:pt x="162286" y="18986"/>
                    </a:lnTo>
                    <a:lnTo>
                      <a:pt x="162508" y="22179"/>
                    </a:lnTo>
                    <a:lnTo>
                      <a:pt x="162730" y="23998"/>
                    </a:lnTo>
                    <a:lnTo>
                      <a:pt x="162974" y="23178"/>
                    </a:lnTo>
                    <a:lnTo>
                      <a:pt x="163195" y="20272"/>
                    </a:lnTo>
                    <a:lnTo>
                      <a:pt x="163439" y="18919"/>
                    </a:lnTo>
                    <a:lnTo>
                      <a:pt x="163661" y="16324"/>
                    </a:lnTo>
                    <a:lnTo>
                      <a:pt x="163905" y="15881"/>
                    </a:lnTo>
                    <a:lnTo>
                      <a:pt x="164127" y="14727"/>
                    </a:lnTo>
                    <a:lnTo>
                      <a:pt x="164371" y="12044"/>
                    </a:lnTo>
                    <a:lnTo>
                      <a:pt x="164593" y="11045"/>
                    </a:lnTo>
                    <a:lnTo>
                      <a:pt x="164815" y="12243"/>
                    </a:lnTo>
                    <a:lnTo>
                      <a:pt x="165059" y="14882"/>
                    </a:lnTo>
                    <a:lnTo>
                      <a:pt x="165280" y="17899"/>
                    </a:lnTo>
                    <a:lnTo>
                      <a:pt x="165524" y="20516"/>
                    </a:lnTo>
                    <a:lnTo>
                      <a:pt x="165746" y="20139"/>
                    </a:lnTo>
                    <a:lnTo>
                      <a:pt x="165990" y="17899"/>
                    </a:lnTo>
                    <a:lnTo>
                      <a:pt x="166212" y="15370"/>
                    </a:lnTo>
                    <a:lnTo>
                      <a:pt x="166456" y="13640"/>
                    </a:lnTo>
                    <a:lnTo>
                      <a:pt x="166678" y="13108"/>
                    </a:lnTo>
                    <a:lnTo>
                      <a:pt x="166922" y="11511"/>
                    </a:lnTo>
                    <a:lnTo>
                      <a:pt x="167143" y="10203"/>
                    </a:lnTo>
                    <a:lnTo>
                      <a:pt x="167365" y="8739"/>
                    </a:lnTo>
                    <a:lnTo>
                      <a:pt x="167609" y="9404"/>
                    </a:lnTo>
                    <a:lnTo>
                      <a:pt x="167831" y="12531"/>
                    </a:lnTo>
                    <a:lnTo>
                      <a:pt x="168075" y="15126"/>
                    </a:lnTo>
                    <a:lnTo>
                      <a:pt x="168297" y="17300"/>
                    </a:lnTo>
                    <a:lnTo>
                      <a:pt x="168541" y="16568"/>
                    </a:lnTo>
                    <a:lnTo>
                      <a:pt x="168762" y="13552"/>
                    </a:lnTo>
                    <a:lnTo>
                      <a:pt x="169006" y="11977"/>
                    </a:lnTo>
                    <a:lnTo>
                      <a:pt x="169228" y="9338"/>
                    </a:lnTo>
                    <a:lnTo>
                      <a:pt x="169450" y="7963"/>
                    </a:lnTo>
                    <a:lnTo>
                      <a:pt x="169694" y="7630"/>
                    </a:lnTo>
                    <a:lnTo>
                      <a:pt x="169916" y="5589"/>
                    </a:lnTo>
                    <a:lnTo>
                      <a:pt x="170160" y="3638"/>
                    </a:lnTo>
                    <a:lnTo>
                      <a:pt x="170382" y="4702"/>
                    </a:lnTo>
                    <a:lnTo>
                      <a:pt x="170626" y="7985"/>
                    </a:lnTo>
                    <a:lnTo>
                      <a:pt x="170847" y="10668"/>
                    </a:lnTo>
                    <a:lnTo>
                      <a:pt x="171091" y="12775"/>
                    </a:lnTo>
                    <a:lnTo>
                      <a:pt x="171313" y="12798"/>
                    </a:lnTo>
                    <a:lnTo>
                      <a:pt x="171557" y="10203"/>
                    </a:lnTo>
                    <a:lnTo>
                      <a:pt x="171779" y="7963"/>
                    </a:lnTo>
                    <a:lnTo>
                      <a:pt x="172001" y="5501"/>
                    </a:lnTo>
                    <a:lnTo>
                      <a:pt x="172245" y="4436"/>
                    </a:lnTo>
                    <a:lnTo>
                      <a:pt x="172466" y="3837"/>
                    </a:lnTo>
                    <a:lnTo>
                      <a:pt x="172710" y="1287"/>
                    </a:lnTo>
                    <a:lnTo>
                      <a:pt x="172932" y="0"/>
                    </a:lnTo>
                    <a:lnTo>
                      <a:pt x="173176" y="1043"/>
                    </a:lnTo>
                    <a:lnTo>
                      <a:pt x="173398" y="4037"/>
                    </a:lnTo>
                    <a:lnTo>
                      <a:pt x="173642" y="6765"/>
                    </a:lnTo>
                    <a:lnTo>
                      <a:pt x="173864" y="8650"/>
                    </a:lnTo>
                  </a:path>
                </a:pathLst>
              </a:custGeom>
              <a:noFill/>
              <a:ln w="9975" cap="flat" cmpd="sng">
                <a:solidFill>
                  <a:srgbClr val="FFBF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2"/>
              <p:cNvSpPr/>
              <p:nvPr/>
            </p:nvSpPr>
            <p:spPr>
              <a:xfrm>
                <a:off x="1797775" y="4631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2"/>
              <p:cNvSpPr/>
              <p:nvPr/>
            </p:nvSpPr>
            <p:spPr>
              <a:xfrm>
                <a:off x="1803325" y="456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1808850" y="4563350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1814950" y="4573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2"/>
              <p:cNvSpPr/>
              <p:nvPr/>
            </p:nvSpPr>
            <p:spPr>
              <a:xfrm>
                <a:off x="1820500" y="46250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8" y="0"/>
                    </a:moveTo>
                    <a:cubicBezTo>
                      <a:pt x="189" y="0"/>
                      <a:pt x="1" y="128"/>
                      <a:pt x="1" y="383"/>
                    </a:cubicBezTo>
                    <a:cubicBezTo>
                      <a:pt x="1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3"/>
                    </a:cubicBezTo>
                    <a:cubicBezTo>
                      <a:pt x="755" y="128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2"/>
              <p:cNvSpPr/>
              <p:nvPr/>
            </p:nvSpPr>
            <p:spPr>
              <a:xfrm>
                <a:off x="1826600" y="4659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2"/>
              <p:cNvSpPr/>
              <p:nvPr/>
            </p:nvSpPr>
            <p:spPr>
              <a:xfrm>
                <a:off x="1832700" y="4724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2"/>
              <p:cNvSpPr/>
              <p:nvPr/>
            </p:nvSpPr>
            <p:spPr>
              <a:xfrm>
                <a:off x="1838250" y="4753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2"/>
              <p:cNvSpPr/>
              <p:nvPr/>
            </p:nvSpPr>
            <p:spPr>
              <a:xfrm>
                <a:off x="1844350" y="4719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2"/>
              <p:cNvSpPr/>
              <p:nvPr/>
            </p:nvSpPr>
            <p:spPr>
              <a:xfrm>
                <a:off x="1849900" y="46698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2"/>
              <p:cNvSpPr/>
              <p:nvPr/>
            </p:nvSpPr>
            <p:spPr>
              <a:xfrm>
                <a:off x="1856000" y="46354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2"/>
              <p:cNvSpPr/>
              <p:nvPr/>
            </p:nvSpPr>
            <p:spPr>
              <a:xfrm>
                <a:off x="1861525" y="4602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2"/>
              <p:cNvSpPr/>
              <p:nvPr/>
            </p:nvSpPr>
            <p:spPr>
              <a:xfrm>
                <a:off x="1867075" y="45955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2"/>
              <p:cNvSpPr/>
              <p:nvPr/>
            </p:nvSpPr>
            <p:spPr>
              <a:xfrm>
                <a:off x="1873175" y="4555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2"/>
              <p:cNvSpPr/>
              <p:nvPr/>
            </p:nvSpPr>
            <p:spPr>
              <a:xfrm>
                <a:off x="1878725" y="45339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2"/>
              <p:cNvSpPr/>
              <p:nvPr/>
            </p:nvSpPr>
            <p:spPr>
              <a:xfrm>
                <a:off x="1884825" y="4539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2"/>
              <p:cNvSpPr/>
              <p:nvPr/>
            </p:nvSpPr>
            <p:spPr>
              <a:xfrm>
                <a:off x="1890375" y="4599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2"/>
              <p:cNvSpPr/>
              <p:nvPr/>
            </p:nvSpPr>
            <p:spPr>
              <a:xfrm>
                <a:off x="1896475" y="4664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2"/>
              <p:cNvSpPr/>
              <p:nvPr/>
            </p:nvSpPr>
            <p:spPr>
              <a:xfrm>
                <a:off x="1902025" y="470087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2"/>
              <p:cNvSpPr/>
              <p:nvPr/>
            </p:nvSpPr>
            <p:spPr>
              <a:xfrm>
                <a:off x="1907550" y="47197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2"/>
              <p:cNvSpPr/>
              <p:nvPr/>
            </p:nvSpPr>
            <p:spPr>
              <a:xfrm>
                <a:off x="1913650" y="46642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2"/>
              <p:cNvSpPr/>
              <p:nvPr/>
            </p:nvSpPr>
            <p:spPr>
              <a:xfrm>
                <a:off x="1919200" y="4635425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22"/>
                      <a:pt x="189" y="749"/>
                      <a:pt x="378" y="749"/>
                    </a:cubicBezTo>
                    <a:cubicBezTo>
                      <a:pt x="566" y="749"/>
                      <a:pt x="755" y="622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2"/>
              <p:cNvSpPr/>
              <p:nvPr/>
            </p:nvSpPr>
            <p:spPr>
              <a:xfrm>
                <a:off x="1925300" y="4603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2"/>
              <p:cNvSpPr/>
              <p:nvPr/>
            </p:nvSpPr>
            <p:spPr>
              <a:xfrm>
                <a:off x="1931400" y="45833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2"/>
              <p:cNvSpPr/>
              <p:nvPr/>
            </p:nvSpPr>
            <p:spPr>
              <a:xfrm>
                <a:off x="1936950" y="45605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2"/>
              <p:cNvSpPr/>
              <p:nvPr/>
            </p:nvSpPr>
            <p:spPr>
              <a:xfrm>
                <a:off x="1942500" y="45063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2"/>
              <p:cNvSpPr/>
              <p:nvPr/>
            </p:nvSpPr>
            <p:spPr>
              <a:xfrm>
                <a:off x="1948600" y="4468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2"/>
              <p:cNvSpPr/>
              <p:nvPr/>
            </p:nvSpPr>
            <p:spPr>
              <a:xfrm>
                <a:off x="1954125" y="4485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2"/>
              <p:cNvSpPr/>
              <p:nvPr/>
            </p:nvSpPr>
            <p:spPr>
              <a:xfrm>
                <a:off x="1959675" y="45384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2"/>
              <p:cNvSpPr/>
              <p:nvPr/>
            </p:nvSpPr>
            <p:spPr>
              <a:xfrm>
                <a:off x="1965775" y="4623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1971875" y="4688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1977425" y="4701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1983525" y="46576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2"/>
              <p:cNvSpPr/>
              <p:nvPr/>
            </p:nvSpPr>
            <p:spPr>
              <a:xfrm>
                <a:off x="1989075" y="4612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2"/>
                      <a:pt x="366" y="732"/>
                    </a:cubicBezTo>
                    <a:cubicBezTo>
                      <a:pt x="549" y="732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2"/>
              <p:cNvSpPr/>
              <p:nvPr/>
            </p:nvSpPr>
            <p:spPr>
              <a:xfrm>
                <a:off x="1995175" y="4586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2"/>
              <p:cNvSpPr/>
              <p:nvPr/>
            </p:nvSpPr>
            <p:spPr>
              <a:xfrm>
                <a:off x="2000700" y="4556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2"/>
              <p:cNvSpPr/>
              <p:nvPr/>
            </p:nvSpPr>
            <p:spPr>
              <a:xfrm>
                <a:off x="2006250" y="45246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2"/>
              <p:cNvSpPr/>
              <p:nvPr/>
            </p:nvSpPr>
            <p:spPr>
              <a:xfrm>
                <a:off x="2011800" y="44896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2"/>
              <p:cNvSpPr/>
              <p:nvPr/>
            </p:nvSpPr>
            <p:spPr>
              <a:xfrm>
                <a:off x="2017900" y="4448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2"/>
              <p:cNvSpPr/>
              <p:nvPr/>
            </p:nvSpPr>
            <p:spPr>
              <a:xfrm>
                <a:off x="2023450" y="447865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8"/>
                      <a:pt x="0" y="383"/>
                    </a:cubicBezTo>
                    <a:cubicBezTo>
                      <a:pt x="0" y="627"/>
                      <a:pt x="189" y="749"/>
                      <a:pt x="377" y="749"/>
                    </a:cubicBezTo>
                    <a:cubicBezTo>
                      <a:pt x="566" y="749"/>
                      <a:pt x="754" y="627"/>
                      <a:pt x="754" y="383"/>
                    </a:cubicBezTo>
                    <a:cubicBezTo>
                      <a:pt x="754" y="128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2"/>
              <p:cNvSpPr/>
              <p:nvPr/>
            </p:nvSpPr>
            <p:spPr>
              <a:xfrm>
                <a:off x="2029550" y="45235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2"/>
              <p:cNvSpPr/>
              <p:nvPr/>
            </p:nvSpPr>
            <p:spPr>
              <a:xfrm>
                <a:off x="2035100" y="45905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2"/>
              <p:cNvSpPr/>
              <p:nvPr/>
            </p:nvSpPr>
            <p:spPr>
              <a:xfrm>
                <a:off x="2041200" y="465762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2"/>
              <p:cNvSpPr/>
              <p:nvPr/>
            </p:nvSpPr>
            <p:spPr>
              <a:xfrm>
                <a:off x="2046725" y="4645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2"/>
              <p:cNvSpPr/>
              <p:nvPr/>
            </p:nvSpPr>
            <p:spPr>
              <a:xfrm>
                <a:off x="2052825" y="4616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2"/>
              <p:cNvSpPr/>
              <p:nvPr/>
            </p:nvSpPr>
            <p:spPr>
              <a:xfrm>
                <a:off x="2058375" y="4582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2"/>
              <p:cNvSpPr/>
              <p:nvPr/>
            </p:nvSpPr>
            <p:spPr>
              <a:xfrm>
                <a:off x="2064475" y="4547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2"/>
              <p:cNvSpPr/>
              <p:nvPr/>
            </p:nvSpPr>
            <p:spPr>
              <a:xfrm>
                <a:off x="2070575" y="45245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2"/>
              <p:cNvSpPr/>
              <p:nvPr/>
            </p:nvSpPr>
            <p:spPr>
              <a:xfrm>
                <a:off x="2075575" y="4482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2"/>
              <p:cNvSpPr/>
              <p:nvPr/>
            </p:nvSpPr>
            <p:spPr>
              <a:xfrm>
                <a:off x="2081675" y="44485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2"/>
                      <a:pt x="0" y="366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6"/>
                    </a:cubicBezTo>
                    <a:cubicBezTo>
                      <a:pt x="732" y="122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2087200" y="4431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2"/>
              <p:cNvSpPr/>
              <p:nvPr/>
            </p:nvSpPr>
            <p:spPr>
              <a:xfrm>
                <a:off x="2093300" y="4446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2"/>
              <p:cNvSpPr/>
              <p:nvPr/>
            </p:nvSpPr>
            <p:spPr>
              <a:xfrm>
                <a:off x="2098850" y="4484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2"/>
              <p:cNvSpPr/>
              <p:nvPr/>
            </p:nvSpPr>
            <p:spPr>
              <a:xfrm>
                <a:off x="2104950" y="45673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2"/>
              <p:cNvSpPr/>
              <p:nvPr/>
            </p:nvSpPr>
            <p:spPr>
              <a:xfrm>
                <a:off x="2110500" y="46104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2"/>
              <p:cNvSpPr/>
              <p:nvPr/>
            </p:nvSpPr>
            <p:spPr>
              <a:xfrm>
                <a:off x="2116600" y="4641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2"/>
              <p:cNvSpPr/>
              <p:nvPr/>
            </p:nvSpPr>
            <p:spPr>
              <a:xfrm>
                <a:off x="2122150" y="459400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8"/>
                      <a:pt x="0" y="383"/>
                    </a:cubicBezTo>
                    <a:cubicBezTo>
                      <a:pt x="0" y="627"/>
                      <a:pt x="189" y="749"/>
                      <a:pt x="377" y="749"/>
                    </a:cubicBezTo>
                    <a:cubicBezTo>
                      <a:pt x="566" y="749"/>
                      <a:pt x="754" y="627"/>
                      <a:pt x="754" y="383"/>
                    </a:cubicBezTo>
                    <a:cubicBezTo>
                      <a:pt x="754" y="128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2"/>
              <p:cNvSpPr/>
              <p:nvPr/>
            </p:nvSpPr>
            <p:spPr>
              <a:xfrm>
                <a:off x="2128250" y="4556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2"/>
              <p:cNvSpPr/>
              <p:nvPr/>
            </p:nvSpPr>
            <p:spPr>
              <a:xfrm>
                <a:off x="2133775" y="4517325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90" y="1"/>
                      <a:pt x="1" y="123"/>
                      <a:pt x="1" y="367"/>
                    </a:cubicBezTo>
                    <a:cubicBezTo>
                      <a:pt x="1" y="611"/>
                      <a:pt x="190" y="733"/>
                      <a:pt x="378" y="733"/>
                    </a:cubicBezTo>
                    <a:cubicBezTo>
                      <a:pt x="567" y="733"/>
                      <a:pt x="755" y="611"/>
                      <a:pt x="755" y="367"/>
                    </a:cubicBezTo>
                    <a:cubicBezTo>
                      <a:pt x="755" y="123"/>
                      <a:pt x="567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2"/>
              <p:cNvSpPr/>
              <p:nvPr/>
            </p:nvSpPr>
            <p:spPr>
              <a:xfrm>
                <a:off x="2139875" y="4505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2"/>
              <p:cNvSpPr/>
              <p:nvPr/>
            </p:nvSpPr>
            <p:spPr>
              <a:xfrm>
                <a:off x="2145425" y="44752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2"/>
              <p:cNvSpPr/>
              <p:nvPr/>
            </p:nvSpPr>
            <p:spPr>
              <a:xfrm>
                <a:off x="2150975" y="4418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2"/>
              <p:cNvSpPr/>
              <p:nvPr/>
            </p:nvSpPr>
            <p:spPr>
              <a:xfrm>
                <a:off x="2157075" y="4385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2"/>
              <p:cNvSpPr/>
              <p:nvPr/>
            </p:nvSpPr>
            <p:spPr>
              <a:xfrm>
                <a:off x="2162625" y="4414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2"/>
              <p:cNvSpPr/>
              <p:nvPr/>
            </p:nvSpPr>
            <p:spPr>
              <a:xfrm>
                <a:off x="2168725" y="44797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2"/>
              <p:cNvSpPr/>
              <p:nvPr/>
            </p:nvSpPr>
            <p:spPr>
              <a:xfrm>
                <a:off x="2174275" y="4553500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4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4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2"/>
              <p:cNvSpPr/>
              <p:nvPr/>
            </p:nvSpPr>
            <p:spPr>
              <a:xfrm>
                <a:off x="2180375" y="46121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2"/>
              <p:cNvSpPr/>
              <p:nvPr/>
            </p:nvSpPr>
            <p:spPr>
              <a:xfrm>
                <a:off x="2185900" y="46204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2"/>
              <p:cNvSpPr/>
              <p:nvPr/>
            </p:nvSpPr>
            <p:spPr>
              <a:xfrm>
                <a:off x="2192000" y="4579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2"/>
              <p:cNvSpPr/>
              <p:nvPr/>
            </p:nvSpPr>
            <p:spPr>
              <a:xfrm>
                <a:off x="2197550" y="4531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2"/>
              <p:cNvSpPr/>
              <p:nvPr/>
            </p:nvSpPr>
            <p:spPr>
              <a:xfrm>
                <a:off x="2203650" y="4486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2"/>
              <p:cNvSpPr/>
              <p:nvPr/>
            </p:nvSpPr>
            <p:spPr>
              <a:xfrm>
                <a:off x="2209200" y="44696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2"/>
              <p:cNvSpPr/>
              <p:nvPr/>
            </p:nvSpPr>
            <p:spPr>
              <a:xfrm>
                <a:off x="2214750" y="4442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2"/>
              <p:cNvSpPr/>
              <p:nvPr/>
            </p:nvSpPr>
            <p:spPr>
              <a:xfrm>
                <a:off x="2220850" y="4401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2"/>
              <p:cNvSpPr/>
              <p:nvPr/>
            </p:nvSpPr>
            <p:spPr>
              <a:xfrm>
                <a:off x="2226375" y="43853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2"/>
              <p:cNvSpPr/>
              <p:nvPr/>
            </p:nvSpPr>
            <p:spPr>
              <a:xfrm>
                <a:off x="2232475" y="4399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2"/>
              <p:cNvSpPr/>
              <p:nvPr/>
            </p:nvSpPr>
            <p:spPr>
              <a:xfrm>
                <a:off x="2238025" y="4453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2"/>
              <p:cNvSpPr/>
              <p:nvPr/>
            </p:nvSpPr>
            <p:spPr>
              <a:xfrm>
                <a:off x="2244125" y="45190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2"/>
              <p:cNvSpPr/>
              <p:nvPr/>
            </p:nvSpPr>
            <p:spPr>
              <a:xfrm>
                <a:off x="2249675" y="4593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2"/>
              <p:cNvSpPr/>
              <p:nvPr/>
            </p:nvSpPr>
            <p:spPr>
              <a:xfrm>
                <a:off x="2255775" y="4587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2"/>
              <p:cNvSpPr/>
              <p:nvPr/>
            </p:nvSpPr>
            <p:spPr>
              <a:xfrm>
                <a:off x="2261325" y="4557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2"/>
              <p:cNvSpPr/>
              <p:nvPr/>
            </p:nvSpPr>
            <p:spPr>
              <a:xfrm>
                <a:off x="2267425" y="45184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2"/>
              <p:cNvSpPr/>
              <p:nvPr/>
            </p:nvSpPr>
            <p:spPr>
              <a:xfrm>
                <a:off x="2272950" y="4491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2"/>
              <p:cNvSpPr/>
              <p:nvPr/>
            </p:nvSpPr>
            <p:spPr>
              <a:xfrm>
                <a:off x="2279050" y="4453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2"/>
              <p:cNvSpPr/>
              <p:nvPr/>
            </p:nvSpPr>
            <p:spPr>
              <a:xfrm>
                <a:off x="2284050" y="44369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2"/>
              <p:cNvSpPr/>
              <p:nvPr/>
            </p:nvSpPr>
            <p:spPr>
              <a:xfrm>
                <a:off x="2290150" y="43898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49" y="749"/>
                      <a:pt x="732" y="622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2"/>
              <p:cNvSpPr/>
              <p:nvPr/>
            </p:nvSpPr>
            <p:spPr>
              <a:xfrm>
                <a:off x="2295700" y="438870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21"/>
                      <a:pt x="189" y="749"/>
                      <a:pt x="377" y="749"/>
                    </a:cubicBezTo>
                    <a:cubicBezTo>
                      <a:pt x="566" y="749"/>
                      <a:pt x="754" y="621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2301800" y="4400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2307350" y="44247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2313450" y="45123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>
                <a:off x="2319550" y="455227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2325075" y="4571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2"/>
              <p:cNvSpPr/>
              <p:nvPr/>
            </p:nvSpPr>
            <p:spPr>
              <a:xfrm>
                <a:off x="2331175" y="4512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>
                <a:off x="2336725" y="4491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2"/>
              <p:cNvSpPr/>
              <p:nvPr/>
            </p:nvSpPr>
            <p:spPr>
              <a:xfrm>
                <a:off x="2342825" y="4446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2"/>
              <p:cNvSpPr/>
              <p:nvPr/>
            </p:nvSpPr>
            <p:spPr>
              <a:xfrm>
                <a:off x="2348375" y="4410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2"/>
              <p:cNvSpPr/>
              <p:nvPr/>
            </p:nvSpPr>
            <p:spPr>
              <a:xfrm>
                <a:off x="2353925" y="43805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9"/>
                      <a:pt x="0" y="384"/>
                    </a:cubicBezTo>
                    <a:cubicBezTo>
                      <a:pt x="0" y="628"/>
                      <a:pt x="183" y="750"/>
                      <a:pt x="366" y="750"/>
                    </a:cubicBezTo>
                    <a:cubicBezTo>
                      <a:pt x="549" y="750"/>
                      <a:pt x="732" y="628"/>
                      <a:pt x="732" y="384"/>
                    </a:cubicBezTo>
                    <a:cubicBezTo>
                      <a:pt x="732" y="129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2"/>
              <p:cNvSpPr/>
              <p:nvPr/>
            </p:nvSpPr>
            <p:spPr>
              <a:xfrm>
                <a:off x="2360025" y="4331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2"/>
              <p:cNvSpPr/>
              <p:nvPr/>
            </p:nvSpPr>
            <p:spPr>
              <a:xfrm>
                <a:off x="2365550" y="43173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2"/>
              <p:cNvSpPr/>
              <p:nvPr/>
            </p:nvSpPr>
            <p:spPr>
              <a:xfrm>
                <a:off x="2371100" y="43299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2"/>
              <p:cNvSpPr/>
              <p:nvPr/>
            </p:nvSpPr>
            <p:spPr>
              <a:xfrm>
                <a:off x="2377200" y="4380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2"/>
              <p:cNvSpPr/>
              <p:nvPr/>
            </p:nvSpPr>
            <p:spPr>
              <a:xfrm>
                <a:off x="2382750" y="44569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2"/>
              <p:cNvSpPr/>
              <p:nvPr/>
            </p:nvSpPr>
            <p:spPr>
              <a:xfrm>
                <a:off x="2388850" y="4521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2"/>
              <p:cNvSpPr/>
              <p:nvPr/>
            </p:nvSpPr>
            <p:spPr>
              <a:xfrm>
                <a:off x="2394400" y="4541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2"/>
              <p:cNvSpPr/>
              <p:nvPr/>
            </p:nvSpPr>
            <p:spPr>
              <a:xfrm>
                <a:off x="2400500" y="4478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2"/>
              <p:cNvSpPr/>
              <p:nvPr/>
            </p:nvSpPr>
            <p:spPr>
              <a:xfrm>
                <a:off x="2406050" y="4431375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22"/>
                      <a:pt x="189" y="749"/>
                      <a:pt x="377" y="749"/>
                    </a:cubicBezTo>
                    <a:cubicBezTo>
                      <a:pt x="566" y="749"/>
                      <a:pt x="754" y="622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2"/>
              <p:cNvSpPr/>
              <p:nvPr/>
            </p:nvSpPr>
            <p:spPr>
              <a:xfrm>
                <a:off x="2412125" y="4383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2"/>
              <p:cNvSpPr/>
              <p:nvPr/>
            </p:nvSpPr>
            <p:spPr>
              <a:xfrm>
                <a:off x="2418225" y="4376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2"/>
              <p:cNvSpPr/>
              <p:nvPr/>
            </p:nvSpPr>
            <p:spPr>
              <a:xfrm>
                <a:off x="2423225" y="4356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2429325" y="43045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2434875" y="4282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2440975" y="43171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2446525" y="43748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2452625" y="44358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2458150" y="44984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2464250" y="4492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2469800" y="44430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2475900" y="4397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2481450" y="4373725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21"/>
                      <a:pt x="189" y="749"/>
                      <a:pt x="377" y="749"/>
                    </a:cubicBezTo>
                    <a:cubicBezTo>
                      <a:pt x="566" y="749"/>
                      <a:pt x="755" y="621"/>
                      <a:pt x="755" y="366"/>
                    </a:cubicBezTo>
                    <a:cubicBezTo>
                      <a:pt x="755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2487550" y="4352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2493100" y="4324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2499200" y="4282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2504725" y="42617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2"/>
              <p:cNvSpPr/>
              <p:nvPr/>
            </p:nvSpPr>
            <p:spPr>
              <a:xfrm>
                <a:off x="2510275" y="42694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2516375" y="43149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2521925" y="43910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8" y="0"/>
                    </a:moveTo>
                    <a:cubicBezTo>
                      <a:pt x="189" y="0"/>
                      <a:pt x="0" y="128"/>
                      <a:pt x="0" y="383"/>
                    </a:cubicBezTo>
                    <a:cubicBezTo>
                      <a:pt x="0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3"/>
                    </a:cubicBezTo>
                    <a:cubicBezTo>
                      <a:pt x="755" y="128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528025" y="4458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2533575" y="4460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2539675" y="4420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2545225" y="43620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2551300" y="43205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2556850" y="43045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8" y="0"/>
                    </a:moveTo>
                    <a:cubicBezTo>
                      <a:pt x="189" y="0"/>
                      <a:pt x="1" y="128"/>
                      <a:pt x="1" y="383"/>
                    </a:cubicBezTo>
                    <a:cubicBezTo>
                      <a:pt x="1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3"/>
                    </a:cubicBezTo>
                    <a:cubicBezTo>
                      <a:pt x="755" y="128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2562400" y="4259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2568500" y="4220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2574050" y="4194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2580150" y="4219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2585700" y="4250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2591800" y="43332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2597325" y="4380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2603425" y="4403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2608975" y="4363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2615075" y="43160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2620625" y="4280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2626725" y="42462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2631700" y="4210700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90" y="1"/>
                      <a:pt x="1" y="123"/>
                      <a:pt x="1" y="367"/>
                    </a:cubicBezTo>
                    <a:cubicBezTo>
                      <a:pt x="1" y="611"/>
                      <a:pt x="190" y="732"/>
                      <a:pt x="378" y="732"/>
                    </a:cubicBezTo>
                    <a:cubicBezTo>
                      <a:pt x="567" y="732"/>
                      <a:pt x="755" y="611"/>
                      <a:pt x="755" y="367"/>
                    </a:cubicBezTo>
                    <a:cubicBezTo>
                      <a:pt x="755" y="123"/>
                      <a:pt x="567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2637800" y="41658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2643350" y="41674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2649450" y="4182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2655000" y="42328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2661100" y="4294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3"/>
                      <a:pt x="1" y="367"/>
                    </a:cubicBezTo>
                    <a:cubicBezTo>
                      <a:pt x="1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2667200" y="43543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2672750" y="4355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2678850" y="4319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2684400" y="4277925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2690500" y="42389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2696025" y="4220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2701575" y="4201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2707675" y="4178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2713225" y="4135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2719325" y="4149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2724875" y="4194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2730400" y="4266700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2"/>
              <p:cNvSpPr/>
              <p:nvPr/>
            </p:nvSpPr>
            <p:spPr>
              <a:xfrm>
                <a:off x="2736500" y="4344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2742050" y="433670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8" y="1"/>
                    </a:moveTo>
                    <a:cubicBezTo>
                      <a:pt x="189" y="1"/>
                      <a:pt x="1" y="128"/>
                      <a:pt x="1" y="383"/>
                    </a:cubicBezTo>
                    <a:cubicBezTo>
                      <a:pt x="1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3"/>
                    </a:cubicBezTo>
                    <a:cubicBezTo>
                      <a:pt x="755" y="128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2748150" y="4290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2753700" y="42450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2759800" y="4216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2765900" y="4184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2771450" y="4180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2776975" y="4106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2782525" y="40931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2"/>
                      <a:pt x="378" y="732"/>
                    </a:cubicBezTo>
                    <a:cubicBezTo>
                      <a:pt x="566" y="732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2788625" y="4129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2794175" y="41691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2800275" y="4233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3"/>
                      <a:pt x="1" y="367"/>
                    </a:cubicBezTo>
                    <a:cubicBezTo>
                      <a:pt x="1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2806375" y="4288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2811925" y="427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2"/>
              <p:cNvSpPr/>
              <p:nvPr/>
            </p:nvSpPr>
            <p:spPr>
              <a:xfrm>
                <a:off x="2818025" y="4226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2"/>
              <p:cNvSpPr/>
              <p:nvPr/>
            </p:nvSpPr>
            <p:spPr>
              <a:xfrm>
                <a:off x="2823575" y="418742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2829100" y="415027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2835200" y="41120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2"/>
              <p:cNvSpPr/>
              <p:nvPr/>
            </p:nvSpPr>
            <p:spPr>
              <a:xfrm>
                <a:off x="2840750" y="40842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2846300" y="4039375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21"/>
                      <a:pt x="189" y="749"/>
                      <a:pt x="377" y="749"/>
                    </a:cubicBezTo>
                    <a:cubicBezTo>
                      <a:pt x="566" y="749"/>
                      <a:pt x="754" y="621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2852400" y="4002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2857950" y="4018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2"/>
              <p:cNvSpPr/>
              <p:nvPr/>
            </p:nvSpPr>
            <p:spPr>
              <a:xfrm>
                <a:off x="2864050" y="4063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2"/>
              <p:cNvSpPr/>
              <p:nvPr/>
            </p:nvSpPr>
            <p:spPr>
              <a:xfrm>
                <a:off x="2869575" y="4121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2"/>
              <p:cNvSpPr/>
              <p:nvPr/>
            </p:nvSpPr>
            <p:spPr>
              <a:xfrm>
                <a:off x="2875675" y="4189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2881225" y="4201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2887325" y="4164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2892875" y="41465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2898975" y="4120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2905075" y="4069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2"/>
              <p:cNvSpPr/>
              <p:nvPr/>
            </p:nvSpPr>
            <p:spPr>
              <a:xfrm>
                <a:off x="2910075" y="40404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2"/>
              <p:cNvSpPr/>
              <p:nvPr/>
            </p:nvSpPr>
            <p:spPr>
              <a:xfrm>
                <a:off x="2916150" y="3996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2922250" y="3976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2927800" y="4014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2933900" y="40554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2939450" y="41286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2945550" y="4196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2951100" y="4197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2"/>
              <p:cNvSpPr/>
              <p:nvPr/>
            </p:nvSpPr>
            <p:spPr>
              <a:xfrm>
                <a:off x="2956650" y="4159125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22"/>
                      <a:pt x="189" y="749"/>
                      <a:pt x="377" y="749"/>
                    </a:cubicBezTo>
                    <a:cubicBezTo>
                      <a:pt x="566" y="749"/>
                      <a:pt x="754" y="622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2962750" y="41114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2968275" y="40682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2974375" y="4041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2979925" y="40244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2986025" y="39772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2"/>
              <p:cNvSpPr/>
              <p:nvPr/>
            </p:nvSpPr>
            <p:spPr>
              <a:xfrm>
                <a:off x="2991575" y="3948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2"/>
              <p:cNvSpPr/>
              <p:nvPr/>
            </p:nvSpPr>
            <p:spPr>
              <a:xfrm>
                <a:off x="2997675" y="3966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3003225" y="4022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3008750" y="4097600"/>
                <a:ext cx="189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2"/>
              <p:cNvSpPr/>
              <p:nvPr/>
            </p:nvSpPr>
            <p:spPr>
              <a:xfrm>
                <a:off x="3014850" y="4151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2"/>
                      <a:pt x="367" y="732"/>
                    </a:cubicBezTo>
                    <a:cubicBezTo>
                      <a:pt x="550" y="732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>
                <a:off x="3020400" y="41574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3026500" y="4119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3032050" y="40715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3038150" y="40360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2"/>
              <p:cNvSpPr/>
              <p:nvPr/>
            </p:nvSpPr>
            <p:spPr>
              <a:xfrm>
                <a:off x="3043700" y="3992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2"/>
              <p:cNvSpPr/>
              <p:nvPr/>
            </p:nvSpPr>
            <p:spPr>
              <a:xfrm>
                <a:off x="3049800" y="3963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3055325" y="3921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3061425" y="39169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066975" y="39462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2"/>
              <p:cNvSpPr/>
              <p:nvPr/>
            </p:nvSpPr>
            <p:spPr>
              <a:xfrm>
                <a:off x="3072525" y="39811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3078625" y="4070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3084175" y="41353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3090275" y="4142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3095825" y="4089975"/>
                <a:ext cx="183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3101925" y="40349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3107450" y="3996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3113550" y="3978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3119100" y="39101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2"/>
              <p:cNvSpPr/>
              <p:nvPr/>
            </p:nvSpPr>
            <p:spPr>
              <a:xfrm>
                <a:off x="3125200" y="3866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2"/>
              <p:cNvSpPr/>
              <p:nvPr/>
            </p:nvSpPr>
            <p:spPr>
              <a:xfrm>
                <a:off x="3130750" y="3836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3136300" y="38647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3142400" y="3912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3147925" y="4000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3154025" y="4047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3159575" y="40482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3165675" y="4005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3171225" y="3961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3177325" y="39101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3182875" y="3899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2"/>
              <p:cNvSpPr/>
              <p:nvPr/>
            </p:nvSpPr>
            <p:spPr>
              <a:xfrm>
                <a:off x="3188975" y="3846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2"/>
              <p:cNvSpPr/>
              <p:nvPr/>
            </p:nvSpPr>
            <p:spPr>
              <a:xfrm>
                <a:off x="3194500" y="3807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>
                <a:off x="3200050" y="37948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21"/>
                      <a:pt x="189" y="749"/>
                      <a:pt x="378" y="749"/>
                    </a:cubicBezTo>
                    <a:cubicBezTo>
                      <a:pt x="566" y="749"/>
                      <a:pt x="755" y="621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2"/>
              <p:cNvSpPr/>
              <p:nvPr/>
            </p:nvSpPr>
            <p:spPr>
              <a:xfrm>
                <a:off x="3206150" y="3795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2"/>
              <p:cNvSpPr/>
              <p:nvPr/>
            </p:nvSpPr>
            <p:spPr>
              <a:xfrm>
                <a:off x="3211700" y="38559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2"/>
              <p:cNvSpPr/>
              <p:nvPr/>
            </p:nvSpPr>
            <p:spPr>
              <a:xfrm>
                <a:off x="3217800" y="3930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3"/>
                      <a:pt x="1" y="367"/>
                    </a:cubicBezTo>
                    <a:cubicBezTo>
                      <a:pt x="1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2"/>
              <p:cNvSpPr/>
              <p:nvPr/>
            </p:nvSpPr>
            <p:spPr>
              <a:xfrm>
                <a:off x="3223350" y="4007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2"/>
              <p:cNvSpPr/>
              <p:nvPr/>
            </p:nvSpPr>
            <p:spPr>
              <a:xfrm>
                <a:off x="3229450" y="4005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2"/>
              <p:cNvSpPr/>
              <p:nvPr/>
            </p:nvSpPr>
            <p:spPr>
              <a:xfrm>
                <a:off x="3235000" y="3955075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2"/>
              <p:cNvSpPr/>
              <p:nvPr/>
            </p:nvSpPr>
            <p:spPr>
              <a:xfrm>
                <a:off x="3241100" y="39124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2"/>
              <p:cNvSpPr/>
              <p:nvPr/>
            </p:nvSpPr>
            <p:spPr>
              <a:xfrm>
                <a:off x="3246625" y="38658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>
                <a:off x="3252175" y="38458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3258275" y="3785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3263825" y="37604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3269925" y="3751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3275475" y="37488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3281575" y="38132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287100" y="3880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3293200" y="3946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3298750" y="3939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3304850" y="3896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3310400" y="3840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3315950" y="37998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3322050" y="37832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3327600" y="37211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>
                <a:off x="3333675" y="36863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>
                <a:off x="3339225" y="36656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3345325" y="3671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350875" y="3743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356975" y="3807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362525" y="3864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3368075" y="38652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3374175" y="38236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3379700" y="37843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3385800" y="3747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3391350" y="3700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3397450" y="3661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3403000" y="36264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3409100" y="3607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3414650" y="3626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2"/>
              <p:cNvSpPr/>
              <p:nvPr/>
            </p:nvSpPr>
            <p:spPr>
              <a:xfrm>
                <a:off x="3420750" y="3692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3426275" y="3779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431825" y="38353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3437925" y="3830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3443475" y="3774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3449575" y="37256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3455125" y="36852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3461225" y="3656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3466775" y="36163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3472850" y="3572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3478400" y="3548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3483950" y="35791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21"/>
                      <a:pt x="189" y="749"/>
                      <a:pt x="378" y="749"/>
                    </a:cubicBezTo>
                    <a:cubicBezTo>
                      <a:pt x="566" y="749"/>
                      <a:pt x="755" y="621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490050" y="3634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3495600" y="37177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3501700" y="37855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2"/>
              <p:cNvSpPr/>
              <p:nvPr/>
            </p:nvSpPr>
            <p:spPr>
              <a:xfrm>
                <a:off x="3507250" y="37854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3513350" y="3736075"/>
                <a:ext cx="183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3518875" y="3687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2"/>
              <p:cNvSpPr/>
              <p:nvPr/>
            </p:nvSpPr>
            <p:spPr>
              <a:xfrm>
                <a:off x="3524975" y="36584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2"/>
              <p:cNvSpPr/>
              <p:nvPr/>
            </p:nvSpPr>
            <p:spPr>
              <a:xfrm>
                <a:off x="3530525" y="36125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3536625" y="35964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2"/>
              <p:cNvSpPr/>
              <p:nvPr/>
            </p:nvSpPr>
            <p:spPr>
              <a:xfrm>
                <a:off x="3542175" y="3524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2"/>
              <p:cNvSpPr/>
              <p:nvPr/>
            </p:nvSpPr>
            <p:spPr>
              <a:xfrm>
                <a:off x="3547725" y="34954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3553825" y="3510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2"/>
              <p:cNvSpPr/>
              <p:nvPr/>
            </p:nvSpPr>
            <p:spPr>
              <a:xfrm>
                <a:off x="3559350" y="3564175"/>
                <a:ext cx="189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50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6"/>
                    </a:cubicBezTo>
                    <a:cubicBezTo>
                      <a:pt x="1" y="622"/>
                      <a:pt x="189" y="749"/>
                      <a:pt x="378" y="749"/>
                    </a:cubicBezTo>
                    <a:cubicBezTo>
                      <a:pt x="567" y="749"/>
                      <a:pt x="755" y="622"/>
                      <a:pt x="755" y="366"/>
                    </a:cubicBezTo>
                    <a:cubicBezTo>
                      <a:pt x="755" y="123"/>
                      <a:pt x="567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2"/>
              <p:cNvSpPr/>
              <p:nvPr/>
            </p:nvSpPr>
            <p:spPr>
              <a:xfrm>
                <a:off x="3565450" y="3636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2"/>
              <p:cNvSpPr/>
              <p:nvPr/>
            </p:nvSpPr>
            <p:spPr>
              <a:xfrm>
                <a:off x="3571000" y="3708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2"/>
              <p:cNvSpPr/>
              <p:nvPr/>
            </p:nvSpPr>
            <p:spPr>
              <a:xfrm>
                <a:off x="3577100" y="3707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2"/>
              <p:cNvSpPr/>
              <p:nvPr/>
            </p:nvSpPr>
            <p:spPr>
              <a:xfrm>
                <a:off x="3582650" y="36617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2"/>
              <p:cNvSpPr/>
              <p:nvPr/>
            </p:nvSpPr>
            <p:spPr>
              <a:xfrm>
                <a:off x="3588750" y="36068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2"/>
              <p:cNvSpPr/>
              <p:nvPr/>
            </p:nvSpPr>
            <p:spPr>
              <a:xfrm>
                <a:off x="3594300" y="35676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2"/>
              <p:cNvSpPr/>
              <p:nvPr/>
            </p:nvSpPr>
            <p:spPr>
              <a:xfrm>
                <a:off x="3600400" y="3542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2"/>
              <p:cNvSpPr/>
              <p:nvPr/>
            </p:nvSpPr>
            <p:spPr>
              <a:xfrm>
                <a:off x="3605950" y="35148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2"/>
              <p:cNvSpPr/>
              <p:nvPr/>
            </p:nvSpPr>
            <p:spPr>
              <a:xfrm>
                <a:off x="3611475" y="34599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2"/>
              <p:cNvSpPr/>
              <p:nvPr/>
            </p:nvSpPr>
            <p:spPr>
              <a:xfrm>
                <a:off x="3617575" y="3435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2"/>
              <p:cNvSpPr/>
              <p:nvPr/>
            </p:nvSpPr>
            <p:spPr>
              <a:xfrm>
                <a:off x="3623125" y="3459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2"/>
              <p:cNvSpPr/>
              <p:nvPr/>
            </p:nvSpPr>
            <p:spPr>
              <a:xfrm>
                <a:off x="3629225" y="3514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2"/>
              <p:cNvSpPr/>
              <p:nvPr/>
            </p:nvSpPr>
            <p:spPr>
              <a:xfrm>
                <a:off x="3634775" y="3588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2"/>
              <p:cNvSpPr/>
              <p:nvPr/>
            </p:nvSpPr>
            <p:spPr>
              <a:xfrm>
                <a:off x="3640875" y="3668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2"/>
              <p:cNvSpPr/>
              <p:nvPr/>
            </p:nvSpPr>
            <p:spPr>
              <a:xfrm>
                <a:off x="3646425" y="3659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2"/>
              <p:cNvSpPr/>
              <p:nvPr/>
            </p:nvSpPr>
            <p:spPr>
              <a:xfrm>
                <a:off x="3652525" y="36063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2"/>
              <p:cNvSpPr/>
              <p:nvPr/>
            </p:nvSpPr>
            <p:spPr>
              <a:xfrm>
                <a:off x="3658050" y="3545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2"/>
              <p:cNvSpPr/>
              <p:nvPr/>
            </p:nvSpPr>
            <p:spPr>
              <a:xfrm>
                <a:off x="3663600" y="352605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8" y="1"/>
                    </a:moveTo>
                    <a:cubicBezTo>
                      <a:pt x="189" y="1"/>
                      <a:pt x="1" y="128"/>
                      <a:pt x="1" y="383"/>
                    </a:cubicBezTo>
                    <a:cubicBezTo>
                      <a:pt x="1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3"/>
                    </a:cubicBezTo>
                    <a:cubicBezTo>
                      <a:pt x="755" y="128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2"/>
              <p:cNvSpPr/>
              <p:nvPr/>
            </p:nvSpPr>
            <p:spPr>
              <a:xfrm>
                <a:off x="3669700" y="34904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2"/>
              <p:cNvSpPr/>
              <p:nvPr/>
            </p:nvSpPr>
            <p:spPr>
              <a:xfrm>
                <a:off x="3675250" y="34316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2"/>
              <p:cNvSpPr/>
              <p:nvPr/>
            </p:nvSpPr>
            <p:spPr>
              <a:xfrm>
                <a:off x="3681350" y="3408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2"/>
              <p:cNvSpPr/>
              <p:nvPr/>
            </p:nvSpPr>
            <p:spPr>
              <a:xfrm>
                <a:off x="3686900" y="3382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2"/>
              <p:cNvSpPr/>
              <p:nvPr/>
            </p:nvSpPr>
            <p:spPr>
              <a:xfrm>
                <a:off x="3693000" y="34072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2"/>
              <p:cNvSpPr/>
              <p:nvPr/>
            </p:nvSpPr>
            <p:spPr>
              <a:xfrm>
                <a:off x="3698525" y="34699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2"/>
              <p:cNvSpPr/>
              <p:nvPr/>
            </p:nvSpPr>
            <p:spPr>
              <a:xfrm>
                <a:off x="3704625" y="35331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2"/>
              <p:cNvSpPr/>
              <p:nvPr/>
            </p:nvSpPr>
            <p:spPr>
              <a:xfrm>
                <a:off x="3710175" y="35987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2"/>
              <p:cNvSpPr/>
              <p:nvPr/>
            </p:nvSpPr>
            <p:spPr>
              <a:xfrm>
                <a:off x="3716275" y="3604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2"/>
              <p:cNvSpPr/>
              <p:nvPr/>
            </p:nvSpPr>
            <p:spPr>
              <a:xfrm>
                <a:off x="3721825" y="3553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2"/>
              <p:cNvSpPr/>
              <p:nvPr/>
            </p:nvSpPr>
            <p:spPr>
              <a:xfrm>
                <a:off x="3727375" y="350097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2"/>
              <p:cNvSpPr/>
              <p:nvPr/>
            </p:nvSpPr>
            <p:spPr>
              <a:xfrm>
                <a:off x="3733475" y="34754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2"/>
              <p:cNvSpPr/>
              <p:nvPr/>
            </p:nvSpPr>
            <p:spPr>
              <a:xfrm>
                <a:off x="3739025" y="34488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2"/>
              <p:cNvSpPr/>
              <p:nvPr/>
            </p:nvSpPr>
            <p:spPr>
              <a:xfrm>
                <a:off x="3745125" y="3418900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2"/>
              <p:cNvSpPr/>
              <p:nvPr/>
            </p:nvSpPr>
            <p:spPr>
              <a:xfrm>
                <a:off x="3750650" y="3354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2"/>
              <p:cNvSpPr/>
              <p:nvPr/>
            </p:nvSpPr>
            <p:spPr>
              <a:xfrm>
                <a:off x="3756750" y="3330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3762300" y="3349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3768400" y="341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3773950" y="34939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3779500" y="35259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3785600" y="3551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2"/>
                      <a:pt x="366" y="732"/>
                    </a:cubicBezTo>
                    <a:cubicBezTo>
                      <a:pt x="549" y="732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3791125" y="34998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3797225" y="34510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3802775" y="3404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2"/>
              <p:cNvSpPr/>
              <p:nvPr/>
            </p:nvSpPr>
            <p:spPr>
              <a:xfrm>
                <a:off x="3808875" y="3394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2"/>
              <p:cNvSpPr/>
              <p:nvPr/>
            </p:nvSpPr>
            <p:spPr>
              <a:xfrm>
                <a:off x="3814425" y="3356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2"/>
              <p:cNvSpPr/>
              <p:nvPr/>
            </p:nvSpPr>
            <p:spPr>
              <a:xfrm>
                <a:off x="3820525" y="3298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2"/>
              <p:cNvSpPr/>
              <p:nvPr/>
            </p:nvSpPr>
            <p:spPr>
              <a:xfrm>
                <a:off x="3826075" y="3269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2"/>
              <p:cNvSpPr/>
              <p:nvPr/>
            </p:nvSpPr>
            <p:spPr>
              <a:xfrm>
                <a:off x="3832175" y="32898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2"/>
              <p:cNvSpPr/>
              <p:nvPr/>
            </p:nvSpPr>
            <p:spPr>
              <a:xfrm>
                <a:off x="3837700" y="3342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2"/>
              <p:cNvSpPr/>
              <p:nvPr/>
            </p:nvSpPr>
            <p:spPr>
              <a:xfrm>
                <a:off x="3843250" y="342057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2"/>
              <p:cNvSpPr/>
              <p:nvPr/>
            </p:nvSpPr>
            <p:spPr>
              <a:xfrm>
                <a:off x="3849350" y="3477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2"/>
              <p:cNvSpPr/>
              <p:nvPr/>
            </p:nvSpPr>
            <p:spPr>
              <a:xfrm>
                <a:off x="3854900" y="34743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2"/>
              <p:cNvSpPr/>
              <p:nvPr/>
            </p:nvSpPr>
            <p:spPr>
              <a:xfrm>
                <a:off x="3861000" y="3423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3"/>
                      <a:pt x="1" y="367"/>
                    </a:cubicBezTo>
                    <a:cubicBezTo>
                      <a:pt x="1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2"/>
              <p:cNvSpPr/>
              <p:nvPr/>
            </p:nvSpPr>
            <p:spPr>
              <a:xfrm>
                <a:off x="3866550" y="3378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2"/>
              <p:cNvSpPr/>
              <p:nvPr/>
            </p:nvSpPr>
            <p:spPr>
              <a:xfrm>
                <a:off x="3872650" y="3332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2"/>
                      <a:pt x="366" y="732"/>
                    </a:cubicBezTo>
                    <a:cubicBezTo>
                      <a:pt x="549" y="732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3878200" y="3285275"/>
                <a:ext cx="183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3884300" y="32570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3889825" y="3208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3895925" y="3189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2"/>
              <p:cNvSpPr/>
              <p:nvPr/>
            </p:nvSpPr>
            <p:spPr>
              <a:xfrm>
                <a:off x="3901475" y="3206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2"/>
              <p:cNvSpPr/>
              <p:nvPr/>
            </p:nvSpPr>
            <p:spPr>
              <a:xfrm>
                <a:off x="3907025" y="324590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22"/>
                      <a:pt x="189" y="749"/>
                      <a:pt x="377" y="749"/>
                    </a:cubicBezTo>
                    <a:cubicBezTo>
                      <a:pt x="566" y="749"/>
                      <a:pt x="754" y="622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2"/>
              <p:cNvSpPr/>
              <p:nvPr/>
            </p:nvSpPr>
            <p:spPr>
              <a:xfrm>
                <a:off x="3913125" y="3331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2"/>
              <p:cNvSpPr/>
              <p:nvPr/>
            </p:nvSpPr>
            <p:spPr>
              <a:xfrm>
                <a:off x="3918675" y="3387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2"/>
              <p:cNvSpPr/>
              <p:nvPr/>
            </p:nvSpPr>
            <p:spPr>
              <a:xfrm>
                <a:off x="3924775" y="3379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2"/>
              <p:cNvSpPr/>
              <p:nvPr/>
            </p:nvSpPr>
            <p:spPr>
              <a:xfrm>
                <a:off x="3930300" y="3339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>
                <a:off x="3936400" y="3294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>
                <a:off x="3941950" y="32377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2"/>
              <p:cNvSpPr/>
              <p:nvPr/>
            </p:nvSpPr>
            <p:spPr>
              <a:xfrm>
                <a:off x="3948050" y="3224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2"/>
              <p:cNvSpPr/>
              <p:nvPr/>
            </p:nvSpPr>
            <p:spPr>
              <a:xfrm>
                <a:off x="3953600" y="3198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>
                <a:off x="3959150" y="31355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>
                <a:off x="3965250" y="3127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2"/>
              <p:cNvSpPr/>
              <p:nvPr/>
            </p:nvSpPr>
            <p:spPr>
              <a:xfrm>
                <a:off x="3970800" y="314555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21"/>
                      <a:pt x="189" y="749"/>
                      <a:pt x="377" y="749"/>
                    </a:cubicBezTo>
                    <a:cubicBezTo>
                      <a:pt x="566" y="749"/>
                      <a:pt x="754" y="621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2"/>
              <p:cNvSpPr/>
              <p:nvPr/>
            </p:nvSpPr>
            <p:spPr>
              <a:xfrm>
                <a:off x="3976875" y="31976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>
                <a:off x="3982425" y="3279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>
                <a:off x="3988525" y="3345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2"/>
              <p:cNvSpPr/>
              <p:nvPr/>
            </p:nvSpPr>
            <p:spPr>
              <a:xfrm>
                <a:off x="3994075" y="3337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4000175" y="32909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1" y="128"/>
                      <a:pt x="1" y="383"/>
                    </a:cubicBezTo>
                    <a:cubicBezTo>
                      <a:pt x="1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4005725" y="3240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4011825" y="32044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4017375" y="31583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4022900" y="31322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4029000" y="3110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4034550" y="30729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040650" y="3109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4046200" y="3165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4052300" y="3234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4057850" y="3298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4063950" y="3286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4069475" y="32320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4075025" y="31849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4081125" y="3165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4086675" y="31322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2"/>
              <p:cNvSpPr/>
              <p:nvPr/>
            </p:nvSpPr>
            <p:spPr>
              <a:xfrm>
                <a:off x="4092775" y="3076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>
                <a:off x="4098325" y="3022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4104425" y="3005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4109975" y="30424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4116050" y="3113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4121600" y="3202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4127700" y="3262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4133250" y="32586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4138800" y="32043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4144900" y="3154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4150450" y="31128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2"/>
                      <a:pt x="366" y="732"/>
                    </a:cubicBezTo>
                    <a:cubicBezTo>
                      <a:pt x="549" y="732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4156550" y="30806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4162075" y="30524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4168175" y="3006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4173725" y="29876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4179825" y="2997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4185375" y="3084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4191475" y="31617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4197025" y="3235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2"/>
              <p:cNvSpPr/>
              <p:nvPr/>
            </p:nvSpPr>
            <p:spPr>
              <a:xfrm>
                <a:off x="4202550" y="3222625"/>
                <a:ext cx="189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7" y="732"/>
                      <a:pt x="755" y="610"/>
                      <a:pt x="755" y="366"/>
                    </a:cubicBezTo>
                    <a:cubicBezTo>
                      <a:pt x="755" y="122"/>
                      <a:pt x="567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4208650" y="31849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4214200" y="3138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>
                <a:off x="4220300" y="30845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2"/>
              <p:cNvSpPr/>
              <p:nvPr/>
            </p:nvSpPr>
            <p:spPr>
              <a:xfrm>
                <a:off x="4225850" y="30729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2"/>
              <p:cNvSpPr/>
              <p:nvPr/>
            </p:nvSpPr>
            <p:spPr>
              <a:xfrm>
                <a:off x="4231950" y="3029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2"/>
              <p:cNvSpPr/>
              <p:nvPr/>
            </p:nvSpPr>
            <p:spPr>
              <a:xfrm>
                <a:off x="4237500" y="2999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2"/>
              <p:cNvSpPr/>
              <p:nvPr/>
            </p:nvSpPr>
            <p:spPr>
              <a:xfrm>
                <a:off x="4243600" y="2965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2"/>
              <p:cNvSpPr/>
              <p:nvPr/>
            </p:nvSpPr>
            <p:spPr>
              <a:xfrm>
                <a:off x="4249150" y="29902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2"/>
              <p:cNvSpPr/>
              <p:nvPr/>
            </p:nvSpPr>
            <p:spPr>
              <a:xfrm>
                <a:off x="4254675" y="30723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2"/>
              <p:cNvSpPr/>
              <p:nvPr/>
            </p:nvSpPr>
            <p:spPr>
              <a:xfrm>
                <a:off x="4260775" y="3135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4266325" y="31960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4272425" y="3192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2"/>
              <p:cNvSpPr/>
              <p:nvPr/>
            </p:nvSpPr>
            <p:spPr>
              <a:xfrm>
                <a:off x="4277975" y="3144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4284075" y="30880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4289625" y="3038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4295725" y="30130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4301250" y="29726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4307350" y="2926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2"/>
              <p:cNvSpPr/>
              <p:nvPr/>
            </p:nvSpPr>
            <p:spPr>
              <a:xfrm>
                <a:off x="4312900" y="29104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2"/>
              <p:cNvSpPr/>
              <p:nvPr/>
            </p:nvSpPr>
            <p:spPr>
              <a:xfrm>
                <a:off x="4318450" y="29420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4324550" y="2995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4330100" y="30673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4336200" y="3132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4341725" y="3119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4347825" y="3065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4353375" y="3010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2"/>
                      <a:pt x="367" y="732"/>
                    </a:cubicBezTo>
                    <a:cubicBezTo>
                      <a:pt x="550" y="732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4359475" y="2975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4365025" y="2940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4370575" y="29037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4376675" y="2848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4382225" y="28344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4388325" y="28527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4393850" y="2911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2"/>
              <p:cNvSpPr/>
              <p:nvPr/>
            </p:nvSpPr>
            <p:spPr>
              <a:xfrm>
                <a:off x="4399950" y="3005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2"/>
              <p:cNvSpPr/>
              <p:nvPr/>
            </p:nvSpPr>
            <p:spPr>
              <a:xfrm>
                <a:off x="4405500" y="3040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>
                <a:off x="4411600" y="30475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4"/>
                    </a:cubicBezTo>
                    <a:cubicBezTo>
                      <a:pt x="1" y="628"/>
                      <a:pt x="184" y="750"/>
                      <a:pt x="367" y="750"/>
                    </a:cubicBezTo>
                    <a:cubicBezTo>
                      <a:pt x="549" y="750"/>
                      <a:pt x="732" y="628"/>
                      <a:pt x="732" y="384"/>
                    </a:cubicBezTo>
                    <a:cubicBezTo>
                      <a:pt x="732" y="128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2"/>
              <p:cNvSpPr/>
              <p:nvPr/>
            </p:nvSpPr>
            <p:spPr>
              <a:xfrm>
                <a:off x="4417150" y="29930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2"/>
              <p:cNvSpPr/>
              <p:nvPr/>
            </p:nvSpPr>
            <p:spPr>
              <a:xfrm>
                <a:off x="4423250" y="2947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2"/>
              <p:cNvSpPr/>
              <p:nvPr/>
            </p:nvSpPr>
            <p:spPr>
              <a:xfrm>
                <a:off x="4428800" y="2894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2"/>
              <p:cNvSpPr/>
              <p:nvPr/>
            </p:nvSpPr>
            <p:spPr>
              <a:xfrm>
                <a:off x="4434325" y="28511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2"/>
              <p:cNvSpPr/>
              <p:nvPr/>
            </p:nvSpPr>
            <p:spPr>
              <a:xfrm>
                <a:off x="4440425" y="2816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2"/>
              <p:cNvSpPr/>
              <p:nvPr/>
            </p:nvSpPr>
            <p:spPr>
              <a:xfrm>
                <a:off x="4445975" y="2801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2"/>
              <p:cNvSpPr/>
              <p:nvPr/>
            </p:nvSpPr>
            <p:spPr>
              <a:xfrm>
                <a:off x="4452075" y="27801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50"/>
                      <a:pt x="367" y="750"/>
                    </a:cubicBezTo>
                    <a:cubicBezTo>
                      <a:pt x="550" y="750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4457625" y="27880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4463725" y="2839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4469275" y="2920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4475375" y="2989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2"/>
              <p:cNvSpPr/>
              <p:nvPr/>
            </p:nvSpPr>
            <p:spPr>
              <a:xfrm>
                <a:off x="4480900" y="2988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4487000" y="2939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4492550" y="28884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>
                <a:off x="4498100" y="28566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2"/>
              <p:cNvSpPr/>
              <p:nvPr/>
            </p:nvSpPr>
            <p:spPr>
              <a:xfrm>
                <a:off x="4504200" y="2821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2"/>
              <p:cNvSpPr/>
              <p:nvPr/>
            </p:nvSpPr>
            <p:spPr>
              <a:xfrm>
                <a:off x="4509750" y="2803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2"/>
              <p:cNvSpPr/>
              <p:nvPr/>
            </p:nvSpPr>
            <p:spPr>
              <a:xfrm>
                <a:off x="4515850" y="2734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2"/>
              <p:cNvSpPr/>
              <p:nvPr/>
            </p:nvSpPr>
            <p:spPr>
              <a:xfrm>
                <a:off x="4521400" y="2723575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2"/>
              <p:cNvSpPr/>
              <p:nvPr/>
            </p:nvSpPr>
            <p:spPr>
              <a:xfrm>
                <a:off x="4527500" y="27629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2"/>
              <p:cNvSpPr/>
              <p:nvPr/>
            </p:nvSpPr>
            <p:spPr>
              <a:xfrm>
                <a:off x="4533025" y="28112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2"/>
              <p:cNvSpPr/>
              <p:nvPr/>
            </p:nvSpPr>
            <p:spPr>
              <a:xfrm>
                <a:off x="4539125" y="2888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2"/>
              <p:cNvSpPr/>
              <p:nvPr/>
            </p:nvSpPr>
            <p:spPr>
              <a:xfrm>
                <a:off x="4544675" y="2961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2"/>
              <p:cNvSpPr/>
              <p:nvPr/>
            </p:nvSpPr>
            <p:spPr>
              <a:xfrm>
                <a:off x="4550775" y="29415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2"/>
              <p:cNvSpPr/>
              <p:nvPr/>
            </p:nvSpPr>
            <p:spPr>
              <a:xfrm>
                <a:off x="4556325" y="28794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2"/>
              <p:cNvSpPr/>
              <p:nvPr/>
            </p:nvSpPr>
            <p:spPr>
              <a:xfrm>
                <a:off x="4561875" y="28084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2"/>
              <p:cNvSpPr/>
              <p:nvPr/>
            </p:nvSpPr>
            <p:spPr>
              <a:xfrm>
                <a:off x="4567975" y="2775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2"/>
              <p:cNvSpPr/>
              <p:nvPr/>
            </p:nvSpPr>
            <p:spPr>
              <a:xfrm>
                <a:off x="4573500" y="2748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4579600" y="2701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4585150" y="2648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2"/>
              <p:cNvSpPr/>
              <p:nvPr/>
            </p:nvSpPr>
            <p:spPr>
              <a:xfrm>
                <a:off x="4591250" y="2619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2"/>
              <p:cNvSpPr/>
              <p:nvPr/>
            </p:nvSpPr>
            <p:spPr>
              <a:xfrm>
                <a:off x="4596800" y="2635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4602900" y="2679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4608450" y="2749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2"/>
              <p:cNvSpPr/>
              <p:nvPr/>
            </p:nvSpPr>
            <p:spPr>
              <a:xfrm>
                <a:off x="4613975" y="2821725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0"/>
                    </a:moveTo>
                    <a:cubicBezTo>
                      <a:pt x="190" y="0"/>
                      <a:pt x="1" y="122"/>
                      <a:pt x="1" y="366"/>
                    </a:cubicBezTo>
                    <a:cubicBezTo>
                      <a:pt x="1" y="610"/>
                      <a:pt x="190" y="732"/>
                      <a:pt x="378" y="732"/>
                    </a:cubicBezTo>
                    <a:cubicBezTo>
                      <a:pt x="567" y="732"/>
                      <a:pt x="755" y="610"/>
                      <a:pt x="755" y="366"/>
                    </a:cubicBezTo>
                    <a:cubicBezTo>
                      <a:pt x="755" y="122"/>
                      <a:pt x="567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4620075" y="2807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4625625" y="27657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4631725" y="2705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4637275" y="26659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4643375" y="2630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2"/>
              <p:cNvSpPr/>
              <p:nvPr/>
            </p:nvSpPr>
            <p:spPr>
              <a:xfrm>
                <a:off x="4648925" y="2609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2"/>
              <p:cNvSpPr/>
              <p:nvPr/>
            </p:nvSpPr>
            <p:spPr>
              <a:xfrm>
                <a:off x="4655025" y="2561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2"/>
              <p:cNvSpPr/>
              <p:nvPr/>
            </p:nvSpPr>
            <p:spPr>
              <a:xfrm>
                <a:off x="4660575" y="25622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2"/>
              <p:cNvSpPr/>
              <p:nvPr/>
            </p:nvSpPr>
            <p:spPr>
              <a:xfrm>
                <a:off x="4666100" y="25866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>
                <a:off x="4672200" y="2618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4677750" y="27141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4683850" y="2792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2"/>
              <p:cNvSpPr/>
              <p:nvPr/>
            </p:nvSpPr>
            <p:spPr>
              <a:xfrm>
                <a:off x="4689400" y="2771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2"/>
              <p:cNvSpPr/>
              <p:nvPr/>
            </p:nvSpPr>
            <p:spPr>
              <a:xfrm>
                <a:off x="4695500" y="2720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2"/>
              <p:cNvSpPr/>
              <p:nvPr/>
            </p:nvSpPr>
            <p:spPr>
              <a:xfrm>
                <a:off x="4701050" y="2669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2"/>
              <p:cNvSpPr/>
              <p:nvPr/>
            </p:nvSpPr>
            <p:spPr>
              <a:xfrm>
                <a:off x="4707150" y="26244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2"/>
              <p:cNvSpPr/>
              <p:nvPr/>
            </p:nvSpPr>
            <p:spPr>
              <a:xfrm>
                <a:off x="4712675" y="2614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2"/>
              <p:cNvSpPr/>
              <p:nvPr/>
            </p:nvSpPr>
            <p:spPr>
              <a:xfrm>
                <a:off x="4718775" y="2575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2"/>
              <p:cNvSpPr/>
              <p:nvPr/>
            </p:nvSpPr>
            <p:spPr>
              <a:xfrm>
                <a:off x="4724325" y="2530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2"/>
              <p:cNvSpPr/>
              <p:nvPr/>
            </p:nvSpPr>
            <p:spPr>
              <a:xfrm>
                <a:off x="4729875" y="25389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2"/>
              <p:cNvSpPr/>
              <p:nvPr/>
            </p:nvSpPr>
            <p:spPr>
              <a:xfrm>
                <a:off x="4735975" y="2534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2"/>
              <p:cNvSpPr/>
              <p:nvPr/>
            </p:nvSpPr>
            <p:spPr>
              <a:xfrm>
                <a:off x="4741525" y="26032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4747625" y="2668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4753150" y="2710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4759250" y="27091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2"/>
              <p:cNvSpPr/>
              <p:nvPr/>
            </p:nvSpPr>
            <p:spPr>
              <a:xfrm>
                <a:off x="4764800" y="26588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2"/>
              <p:cNvSpPr/>
              <p:nvPr/>
            </p:nvSpPr>
            <p:spPr>
              <a:xfrm>
                <a:off x="4770900" y="2610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2"/>
              <p:cNvSpPr/>
              <p:nvPr/>
            </p:nvSpPr>
            <p:spPr>
              <a:xfrm>
                <a:off x="4776450" y="25761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2"/>
              <p:cNvSpPr/>
              <p:nvPr/>
            </p:nvSpPr>
            <p:spPr>
              <a:xfrm>
                <a:off x="4782550" y="2541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2"/>
              <p:cNvSpPr/>
              <p:nvPr/>
            </p:nvSpPr>
            <p:spPr>
              <a:xfrm>
                <a:off x="4788100" y="25056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2"/>
              <p:cNvSpPr/>
              <p:nvPr/>
            </p:nvSpPr>
            <p:spPr>
              <a:xfrm>
                <a:off x="4793650" y="24718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2"/>
              <p:cNvSpPr/>
              <p:nvPr/>
            </p:nvSpPr>
            <p:spPr>
              <a:xfrm>
                <a:off x="4799750" y="24541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2"/>
              <p:cNvSpPr/>
              <p:nvPr/>
            </p:nvSpPr>
            <p:spPr>
              <a:xfrm>
                <a:off x="4805275" y="2477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2"/>
              <p:cNvSpPr/>
              <p:nvPr/>
            </p:nvSpPr>
            <p:spPr>
              <a:xfrm>
                <a:off x="4811375" y="2541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2"/>
              <p:cNvSpPr/>
              <p:nvPr/>
            </p:nvSpPr>
            <p:spPr>
              <a:xfrm>
                <a:off x="4816925" y="2612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2"/>
              <p:cNvSpPr/>
              <p:nvPr/>
            </p:nvSpPr>
            <p:spPr>
              <a:xfrm>
                <a:off x="4823025" y="26659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2"/>
              <p:cNvSpPr/>
              <p:nvPr/>
            </p:nvSpPr>
            <p:spPr>
              <a:xfrm>
                <a:off x="4828575" y="2655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2"/>
              <p:cNvSpPr/>
              <p:nvPr/>
            </p:nvSpPr>
            <p:spPr>
              <a:xfrm>
                <a:off x="4834675" y="26071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2"/>
              <p:cNvSpPr/>
              <p:nvPr/>
            </p:nvSpPr>
            <p:spPr>
              <a:xfrm>
                <a:off x="4840225" y="2551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2"/>
              <p:cNvSpPr/>
              <p:nvPr/>
            </p:nvSpPr>
            <p:spPr>
              <a:xfrm>
                <a:off x="4845750" y="2503450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7" y="732"/>
                      <a:pt x="755" y="610"/>
                      <a:pt x="755" y="366"/>
                    </a:cubicBezTo>
                    <a:cubicBezTo>
                      <a:pt x="755" y="123"/>
                      <a:pt x="567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2"/>
              <p:cNvSpPr/>
              <p:nvPr/>
            </p:nvSpPr>
            <p:spPr>
              <a:xfrm>
                <a:off x="4851850" y="24779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2"/>
              <p:cNvSpPr/>
              <p:nvPr/>
            </p:nvSpPr>
            <p:spPr>
              <a:xfrm>
                <a:off x="4857400" y="24435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2"/>
              <p:cNvSpPr/>
              <p:nvPr/>
            </p:nvSpPr>
            <p:spPr>
              <a:xfrm>
                <a:off x="4863500" y="24098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2"/>
              <p:cNvSpPr/>
              <p:nvPr/>
            </p:nvSpPr>
            <p:spPr>
              <a:xfrm>
                <a:off x="4869050" y="23821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2"/>
              <p:cNvSpPr/>
              <p:nvPr/>
            </p:nvSpPr>
            <p:spPr>
              <a:xfrm>
                <a:off x="4875150" y="2391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2"/>
              <p:cNvSpPr/>
              <p:nvPr/>
            </p:nvSpPr>
            <p:spPr>
              <a:xfrm>
                <a:off x="4880700" y="2448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2"/>
              <p:cNvSpPr/>
              <p:nvPr/>
            </p:nvSpPr>
            <p:spPr>
              <a:xfrm>
                <a:off x="4886800" y="2528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2"/>
              <p:cNvSpPr/>
              <p:nvPr/>
            </p:nvSpPr>
            <p:spPr>
              <a:xfrm>
                <a:off x="4892325" y="25700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2"/>
              <p:cNvSpPr/>
              <p:nvPr/>
            </p:nvSpPr>
            <p:spPr>
              <a:xfrm>
                <a:off x="4898425" y="25772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2"/>
              <p:cNvSpPr/>
              <p:nvPr/>
            </p:nvSpPr>
            <p:spPr>
              <a:xfrm>
                <a:off x="4903975" y="2513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4909525" y="24563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4915625" y="24153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4921175" y="2387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2"/>
              <p:cNvSpPr/>
              <p:nvPr/>
            </p:nvSpPr>
            <p:spPr>
              <a:xfrm>
                <a:off x="4927275" y="23565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2"/>
              <p:cNvSpPr/>
              <p:nvPr/>
            </p:nvSpPr>
            <p:spPr>
              <a:xfrm>
                <a:off x="4932825" y="2308400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4"/>
                    </a:cubicBezTo>
                    <a:cubicBezTo>
                      <a:pt x="0" y="628"/>
                      <a:pt x="183" y="750"/>
                      <a:pt x="366" y="750"/>
                    </a:cubicBezTo>
                    <a:cubicBezTo>
                      <a:pt x="549" y="750"/>
                      <a:pt x="732" y="628"/>
                      <a:pt x="732" y="384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2"/>
              <p:cNvSpPr/>
              <p:nvPr/>
            </p:nvSpPr>
            <p:spPr>
              <a:xfrm>
                <a:off x="4938925" y="2276125"/>
                <a:ext cx="183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2"/>
              <p:cNvSpPr/>
              <p:nvPr/>
            </p:nvSpPr>
            <p:spPr>
              <a:xfrm>
                <a:off x="4944450" y="2287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2"/>
              <p:cNvSpPr/>
              <p:nvPr/>
            </p:nvSpPr>
            <p:spPr>
              <a:xfrm>
                <a:off x="4950550" y="2347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2"/>
              <p:cNvSpPr/>
              <p:nvPr/>
            </p:nvSpPr>
            <p:spPr>
              <a:xfrm>
                <a:off x="4956100" y="2434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2"/>
              <p:cNvSpPr/>
              <p:nvPr/>
            </p:nvSpPr>
            <p:spPr>
              <a:xfrm>
                <a:off x="4961650" y="247905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22"/>
                      <a:pt x="189" y="749"/>
                      <a:pt x="377" y="749"/>
                    </a:cubicBezTo>
                    <a:cubicBezTo>
                      <a:pt x="566" y="749"/>
                      <a:pt x="755" y="622"/>
                      <a:pt x="755" y="367"/>
                    </a:cubicBezTo>
                    <a:cubicBezTo>
                      <a:pt x="755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2"/>
              <p:cNvSpPr/>
              <p:nvPr/>
            </p:nvSpPr>
            <p:spPr>
              <a:xfrm>
                <a:off x="4967750" y="24801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50"/>
                      <a:pt x="366" y="750"/>
                    </a:cubicBezTo>
                    <a:cubicBezTo>
                      <a:pt x="549" y="750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2"/>
              <p:cNvSpPr/>
              <p:nvPr/>
            </p:nvSpPr>
            <p:spPr>
              <a:xfrm>
                <a:off x="4973300" y="24236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2"/>
              <p:cNvSpPr/>
              <p:nvPr/>
            </p:nvSpPr>
            <p:spPr>
              <a:xfrm>
                <a:off x="4979400" y="2373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2"/>
              <p:cNvSpPr/>
              <p:nvPr/>
            </p:nvSpPr>
            <p:spPr>
              <a:xfrm>
                <a:off x="4984925" y="2336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4991025" y="2303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4996575" y="226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5002675" y="22102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5008225" y="2200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5014325" y="2235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5019875" y="2318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5025425" y="23731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5031500" y="24387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5037050" y="243082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5043150" y="23671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4"/>
                    </a:cubicBezTo>
                    <a:cubicBezTo>
                      <a:pt x="1" y="628"/>
                      <a:pt x="184" y="750"/>
                      <a:pt x="367" y="750"/>
                    </a:cubicBezTo>
                    <a:cubicBezTo>
                      <a:pt x="550" y="750"/>
                      <a:pt x="733" y="628"/>
                      <a:pt x="733" y="384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5048700" y="23166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5054800" y="2281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5060350" y="22334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5066450" y="2194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5072000" y="21380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5077525" y="21319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5083625" y="2140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5089175" y="219572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5095275" y="2270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5100825" y="23470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5106925" y="2336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5112475" y="22855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5118575" y="2219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5124100" y="2171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5130200" y="21413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5135750" y="2123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5141300" y="20510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5147400" y="20350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5152950" y="20720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5159050" y="2131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5164600" y="2208050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5170700" y="22666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5176225" y="22561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5182325" y="2216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5187875" y="2155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5193975" y="211532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5199525" y="2077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5205075" y="20521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2"/>
                      <a:pt x="377" y="732"/>
                    </a:cubicBezTo>
                    <a:cubicBezTo>
                      <a:pt x="566" y="732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5211175" y="19800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>
                <a:off x="5216700" y="1977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5222800" y="1995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5228350" y="2054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5234450" y="2149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2"/>
              <p:cNvSpPr/>
              <p:nvPr/>
            </p:nvSpPr>
            <p:spPr>
              <a:xfrm>
                <a:off x="5240000" y="2187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2"/>
              <p:cNvSpPr/>
              <p:nvPr/>
            </p:nvSpPr>
            <p:spPr>
              <a:xfrm>
                <a:off x="5246100" y="21818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5251650" y="2131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5257750" y="2075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5263275" y="20166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5268825" y="20055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5274925" y="19977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5280475" y="19578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5286575" y="19036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292125" y="193290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298225" y="19855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5303775" y="20704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5309875" y="21042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5315400" y="2111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5320950" y="20665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5327050" y="2015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2" y="611"/>
                      <a:pt x="732" y="367"/>
                    </a:cubicBezTo>
                    <a:cubicBezTo>
                      <a:pt x="732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5332600" y="1963950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5338700" y="1943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5344250" y="1893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5350350" y="18658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5355875" y="184375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361975" y="1868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5367525" y="19229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5373075" y="19950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5379175" y="2046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5384725" y="20576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5390825" y="19983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5396350" y="1945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5402450" y="1897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2"/>
              <p:cNvSpPr/>
              <p:nvPr/>
            </p:nvSpPr>
            <p:spPr>
              <a:xfrm>
                <a:off x="5408000" y="18414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2"/>
              <p:cNvSpPr/>
              <p:nvPr/>
            </p:nvSpPr>
            <p:spPr>
              <a:xfrm>
                <a:off x="5414100" y="1805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2"/>
              <p:cNvSpPr/>
              <p:nvPr/>
            </p:nvSpPr>
            <p:spPr>
              <a:xfrm>
                <a:off x="5419650" y="1757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2"/>
              <p:cNvSpPr/>
              <p:nvPr/>
            </p:nvSpPr>
            <p:spPr>
              <a:xfrm>
                <a:off x="5425750" y="17366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2"/>
              <p:cNvSpPr/>
              <p:nvPr/>
            </p:nvSpPr>
            <p:spPr>
              <a:xfrm>
                <a:off x="5431300" y="1768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436850" y="1841400"/>
                <a:ext cx="188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49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21"/>
                      <a:pt x="189" y="749"/>
                      <a:pt x="377" y="749"/>
                    </a:cubicBezTo>
                    <a:cubicBezTo>
                      <a:pt x="566" y="749"/>
                      <a:pt x="754" y="621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5442950" y="191070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5448475" y="19672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5454575" y="1952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5460125" y="18990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2"/>
              <p:cNvSpPr/>
              <p:nvPr/>
            </p:nvSpPr>
            <p:spPr>
              <a:xfrm>
                <a:off x="5466225" y="18569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2"/>
              <p:cNvSpPr/>
              <p:nvPr/>
            </p:nvSpPr>
            <p:spPr>
              <a:xfrm>
                <a:off x="5471775" y="1799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2"/>
              <p:cNvSpPr/>
              <p:nvPr/>
            </p:nvSpPr>
            <p:spPr>
              <a:xfrm>
                <a:off x="5477875" y="1779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2"/>
              <p:cNvSpPr/>
              <p:nvPr/>
            </p:nvSpPr>
            <p:spPr>
              <a:xfrm>
                <a:off x="5483425" y="1751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2"/>
              <p:cNvSpPr/>
              <p:nvPr/>
            </p:nvSpPr>
            <p:spPr>
              <a:xfrm>
                <a:off x="5489525" y="17271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2"/>
                      <a:pt x="0" y="366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6"/>
                    </a:cubicBezTo>
                    <a:cubicBezTo>
                      <a:pt x="732" y="122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2"/>
              <p:cNvSpPr/>
              <p:nvPr/>
            </p:nvSpPr>
            <p:spPr>
              <a:xfrm>
                <a:off x="5495050" y="1692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2"/>
              <p:cNvSpPr/>
              <p:nvPr/>
            </p:nvSpPr>
            <p:spPr>
              <a:xfrm>
                <a:off x="5500600" y="17088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2"/>
              <p:cNvSpPr/>
              <p:nvPr/>
            </p:nvSpPr>
            <p:spPr>
              <a:xfrm>
                <a:off x="5506700" y="17549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5512250" y="1844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5518350" y="18835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5523900" y="1886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5530000" y="1838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5535525" y="17793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5541625" y="1732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5547175" y="1704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5553275" y="16844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5558825" y="1617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5564375" y="15968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5570475" y="1635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5576025" y="1685725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5582125" y="1759475"/>
                <a:ext cx="183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5587650" y="1807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5593750" y="1809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5599300" y="1737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5605400" y="16867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2"/>
              <p:cNvSpPr/>
              <p:nvPr/>
            </p:nvSpPr>
            <p:spPr>
              <a:xfrm>
                <a:off x="5610950" y="16412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5616500" y="15946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5622600" y="1570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5628125" y="1534225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5634225" y="14827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9"/>
                      <a:pt x="1" y="384"/>
                    </a:cubicBezTo>
                    <a:cubicBezTo>
                      <a:pt x="1" y="628"/>
                      <a:pt x="184" y="750"/>
                      <a:pt x="367" y="750"/>
                    </a:cubicBezTo>
                    <a:cubicBezTo>
                      <a:pt x="550" y="750"/>
                      <a:pt x="733" y="628"/>
                      <a:pt x="733" y="384"/>
                    </a:cubicBezTo>
                    <a:cubicBezTo>
                      <a:pt x="733" y="129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5639775" y="1527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5645875" y="15752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5651425" y="1654550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5657525" y="1719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5663075" y="1710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5668625" y="1655775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8"/>
                      <a:pt x="0" y="384"/>
                    </a:cubicBezTo>
                    <a:cubicBezTo>
                      <a:pt x="0" y="627"/>
                      <a:pt x="189" y="749"/>
                      <a:pt x="377" y="749"/>
                    </a:cubicBezTo>
                    <a:cubicBezTo>
                      <a:pt x="566" y="749"/>
                      <a:pt x="754" y="627"/>
                      <a:pt x="754" y="384"/>
                    </a:cubicBezTo>
                    <a:cubicBezTo>
                      <a:pt x="754" y="128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5674700" y="1593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5680250" y="155527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6" y="733"/>
                      <a:pt x="755" y="611"/>
                      <a:pt x="755" y="367"/>
                    </a:cubicBezTo>
                    <a:cubicBezTo>
                      <a:pt x="755" y="123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5686350" y="1549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5691900" y="14854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5698000" y="14249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1" y="123"/>
                      <a:pt x="1" y="367"/>
                    </a:cubicBezTo>
                    <a:cubicBezTo>
                      <a:pt x="1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5703550" y="14078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5709650" y="14277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5715200" y="15081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5721300" y="15857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5726825" y="16478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5732375" y="16218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5738475" y="1576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5744025" y="1515375"/>
                <a:ext cx="18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2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5750125" y="1475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5755675" y="1461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5761775" y="1417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767300" y="13567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773400" y="1326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5778950" y="13696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5785050" y="14262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50" y="749"/>
                      <a:pt x="733" y="627"/>
                      <a:pt x="733" y="383"/>
                    </a:cubicBezTo>
                    <a:cubicBezTo>
                      <a:pt x="733" y="128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5790600" y="15148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5796150" y="15636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5802250" y="1538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5807800" y="14687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5813875" y="140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5819425" y="1381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5825525" y="13224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5831075" y="1292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5837175" y="11971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1" y="122"/>
                      <a:pt x="1" y="366"/>
                    </a:cubicBezTo>
                    <a:cubicBezTo>
                      <a:pt x="1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5842725" y="11854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5848275" y="12198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0"/>
                    </a:moveTo>
                    <a:cubicBezTo>
                      <a:pt x="189" y="0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7" y="732"/>
                    </a:cubicBezTo>
                    <a:cubicBezTo>
                      <a:pt x="566" y="732"/>
                      <a:pt x="754" y="610"/>
                      <a:pt x="754" y="366"/>
                    </a:cubicBezTo>
                    <a:cubicBezTo>
                      <a:pt x="754" y="122"/>
                      <a:pt x="566" y="0"/>
                      <a:pt x="37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5854375" y="1309800"/>
                <a:ext cx="183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5859900" y="139005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5866000" y="14355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5871550" y="14150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5877650" y="13423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5883200" y="13085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5889300" y="1243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5894850" y="1232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2"/>
                      <a:pt x="366" y="732"/>
                    </a:cubicBezTo>
                    <a:cubicBezTo>
                      <a:pt x="549" y="732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5900950" y="120375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21"/>
                      <a:pt x="183" y="749"/>
                      <a:pt x="366" y="749"/>
                    </a:cubicBezTo>
                    <a:cubicBezTo>
                      <a:pt x="549" y="749"/>
                      <a:pt x="732" y="621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5906475" y="1136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5912025" y="11117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5918125" y="11416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5923675" y="12076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1"/>
                    </a:moveTo>
                    <a:cubicBezTo>
                      <a:pt x="189" y="1"/>
                      <a:pt x="0" y="122"/>
                      <a:pt x="0" y="366"/>
                    </a:cubicBezTo>
                    <a:cubicBezTo>
                      <a:pt x="0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5929775" y="1283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5935325" y="13484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5941425" y="133862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5946975" y="128302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5953050" y="12198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5958600" y="1176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5964700" y="1163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970250" y="112292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8"/>
                      <a:pt x="1" y="383"/>
                    </a:cubicBezTo>
                    <a:cubicBezTo>
                      <a:pt x="1" y="627"/>
                      <a:pt x="184" y="749"/>
                      <a:pt x="367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5975800" y="1090625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22"/>
                      <a:pt x="189" y="749"/>
                      <a:pt x="377" y="749"/>
                    </a:cubicBezTo>
                    <a:cubicBezTo>
                      <a:pt x="566" y="749"/>
                      <a:pt x="754" y="622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5981900" y="10540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5987450" y="1070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5993550" y="1148850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5999075" y="1213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6005175" y="12680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6010725" y="12497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6016825" y="11743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6022375" y="1134575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6" y="0"/>
                    </a:moveTo>
                    <a:cubicBezTo>
                      <a:pt x="183" y="0"/>
                      <a:pt x="0" y="128"/>
                      <a:pt x="0" y="383"/>
                    </a:cubicBezTo>
                    <a:cubicBezTo>
                      <a:pt x="0" y="627"/>
                      <a:pt x="183" y="749"/>
                      <a:pt x="366" y="749"/>
                    </a:cubicBezTo>
                    <a:cubicBezTo>
                      <a:pt x="549" y="749"/>
                      <a:pt x="732" y="627"/>
                      <a:pt x="732" y="383"/>
                    </a:cubicBezTo>
                    <a:cubicBezTo>
                      <a:pt x="732" y="128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6027925" y="1069000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7" y="1"/>
                    </a:moveTo>
                    <a:cubicBezTo>
                      <a:pt x="189" y="1"/>
                      <a:pt x="0" y="123"/>
                      <a:pt x="0" y="367"/>
                    </a:cubicBezTo>
                    <a:cubicBezTo>
                      <a:pt x="0" y="611"/>
                      <a:pt x="189" y="733"/>
                      <a:pt x="377" y="733"/>
                    </a:cubicBezTo>
                    <a:cubicBezTo>
                      <a:pt x="566" y="733"/>
                      <a:pt x="754" y="611"/>
                      <a:pt x="754" y="367"/>
                    </a:cubicBezTo>
                    <a:cubicBezTo>
                      <a:pt x="754" y="123"/>
                      <a:pt x="566" y="1"/>
                      <a:pt x="37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6034025" y="10346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6039550" y="1026300"/>
                <a:ext cx="189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33" extrusionOk="0">
                    <a:moveTo>
                      <a:pt x="378" y="1"/>
                    </a:moveTo>
                    <a:cubicBezTo>
                      <a:pt x="189" y="1"/>
                      <a:pt x="1" y="123"/>
                      <a:pt x="1" y="367"/>
                    </a:cubicBezTo>
                    <a:cubicBezTo>
                      <a:pt x="1" y="611"/>
                      <a:pt x="189" y="733"/>
                      <a:pt x="378" y="733"/>
                    </a:cubicBezTo>
                    <a:cubicBezTo>
                      <a:pt x="567" y="733"/>
                      <a:pt x="755" y="611"/>
                      <a:pt x="755" y="367"/>
                    </a:cubicBezTo>
                    <a:cubicBezTo>
                      <a:pt x="755" y="123"/>
                      <a:pt x="567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6045650" y="975300"/>
                <a:ext cx="183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49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21"/>
                      <a:pt x="184" y="749"/>
                      <a:pt x="367" y="749"/>
                    </a:cubicBezTo>
                    <a:cubicBezTo>
                      <a:pt x="550" y="749"/>
                      <a:pt x="733" y="621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6051200" y="926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6057300" y="9531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3" y="610"/>
                      <a:pt x="733" y="366"/>
                    </a:cubicBezTo>
                    <a:cubicBezTo>
                      <a:pt x="733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6062850" y="10351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6068950" y="11022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6074500" y="115495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6080600" y="1155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6086150" y="1090625"/>
                <a:ext cx="183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50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22"/>
                      <a:pt x="183" y="749"/>
                      <a:pt x="366" y="749"/>
                    </a:cubicBezTo>
                    <a:cubicBezTo>
                      <a:pt x="549" y="749"/>
                      <a:pt x="732" y="622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6091675" y="1034200"/>
                <a:ext cx="1887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0" extrusionOk="0">
                    <a:moveTo>
                      <a:pt x="378" y="1"/>
                    </a:moveTo>
                    <a:cubicBezTo>
                      <a:pt x="189" y="1"/>
                      <a:pt x="1" y="128"/>
                      <a:pt x="1" y="384"/>
                    </a:cubicBezTo>
                    <a:cubicBezTo>
                      <a:pt x="1" y="627"/>
                      <a:pt x="189" y="749"/>
                      <a:pt x="378" y="749"/>
                    </a:cubicBezTo>
                    <a:cubicBezTo>
                      <a:pt x="566" y="749"/>
                      <a:pt x="755" y="627"/>
                      <a:pt x="755" y="384"/>
                    </a:cubicBezTo>
                    <a:cubicBezTo>
                      <a:pt x="755" y="128"/>
                      <a:pt x="566" y="1"/>
                      <a:pt x="378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6097775" y="973075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22"/>
                      <a:pt x="184" y="749"/>
                      <a:pt x="367" y="749"/>
                    </a:cubicBezTo>
                    <a:cubicBezTo>
                      <a:pt x="550" y="749"/>
                      <a:pt x="733" y="622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6103325" y="946475"/>
                <a:ext cx="18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2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50" y="732"/>
                      <a:pt x="732" y="610"/>
                      <a:pt x="732" y="366"/>
                    </a:cubicBezTo>
                    <a:cubicBezTo>
                      <a:pt x="732" y="122"/>
                      <a:pt x="550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6109425" y="931500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0"/>
                    </a:moveTo>
                    <a:cubicBezTo>
                      <a:pt x="184" y="0"/>
                      <a:pt x="1" y="122"/>
                      <a:pt x="1" y="366"/>
                    </a:cubicBezTo>
                    <a:cubicBezTo>
                      <a:pt x="1" y="610"/>
                      <a:pt x="184" y="732"/>
                      <a:pt x="367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6114975" y="86772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6121075" y="8355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6" y="0"/>
                    </a:moveTo>
                    <a:cubicBezTo>
                      <a:pt x="183" y="0"/>
                      <a:pt x="0" y="122"/>
                      <a:pt x="0" y="366"/>
                    </a:cubicBezTo>
                    <a:cubicBezTo>
                      <a:pt x="0" y="610"/>
                      <a:pt x="183" y="732"/>
                      <a:pt x="366" y="732"/>
                    </a:cubicBezTo>
                    <a:cubicBezTo>
                      <a:pt x="549" y="732"/>
                      <a:pt x="732" y="610"/>
                      <a:pt x="732" y="366"/>
                    </a:cubicBezTo>
                    <a:cubicBezTo>
                      <a:pt x="732" y="122"/>
                      <a:pt x="549" y="0"/>
                      <a:pt x="366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6126625" y="861200"/>
                <a:ext cx="1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50" extrusionOk="0">
                    <a:moveTo>
                      <a:pt x="366" y="1"/>
                    </a:moveTo>
                    <a:cubicBezTo>
                      <a:pt x="183" y="1"/>
                      <a:pt x="0" y="129"/>
                      <a:pt x="0" y="384"/>
                    </a:cubicBezTo>
                    <a:cubicBezTo>
                      <a:pt x="0" y="628"/>
                      <a:pt x="183" y="750"/>
                      <a:pt x="366" y="750"/>
                    </a:cubicBezTo>
                    <a:cubicBezTo>
                      <a:pt x="549" y="750"/>
                      <a:pt x="732" y="628"/>
                      <a:pt x="732" y="384"/>
                    </a:cubicBezTo>
                    <a:cubicBezTo>
                      <a:pt x="732" y="129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6132725" y="936475"/>
                <a:ext cx="183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733" extrusionOk="0">
                    <a:moveTo>
                      <a:pt x="366" y="1"/>
                    </a:moveTo>
                    <a:cubicBezTo>
                      <a:pt x="183" y="1"/>
                      <a:pt x="0" y="123"/>
                      <a:pt x="0" y="367"/>
                    </a:cubicBezTo>
                    <a:cubicBezTo>
                      <a:pt x="0" y="611"/>
                      <a:pt x="183" y="733"/>
                      <a:pt x="366" y="733"/>
                    </a:cubicBezTo>
                    <a:cubicBezTo>
                      <a:pt x="549" y="733"/>
                      <a:pt x="732" y="611"/>
                      <a:pt x="732" y="367"/>
                    </a:cubicBezTo>
                    <a:cubicBezTo>
                      <a:pt x="732" y="12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6138250" y="1004675"/>
                <a:ext cx="183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33" extrusionOk="0">
                    <a:moveTo>
                      <a:pt x="367" y="1"/>
                    </a:moveTo>
                    <a:cubicBezTo>
                      <a:pt x="184" y="1"/>
                      <a:pt x="1" y="123"/>
                      <a:pt x="1" y="367"/>
                    </a:cubicBezTo>
                    <a:cubicBezTo>
                      <a:pt x="1" y="611"/>
                      <a:pt x="184" y="733"/>
                      <a:pt x="367" y="733"/>
                    </a:cubicBezTo>
                    <a:cubicBezTo>
                      <a:pt x="550" y="733"/>
                      <a:pt x="733" y="611"/>
                      <a:pt x="733" y="367"/>
                    </a:cubicBezTo>
                    <a:cubicBezTo>
                      <a:pt x="733" y="123"/>
                      <a:pt x="550" y="1"/>
                      <a:pt x="367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6143800" y="1051825"/>
                <a:ext cx="18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33" extrusionOk="0">
                    <a:moveTo>
                      <a:pt x="378" y="0"/>
                    </a:moveTo>
                    <a:cubicBezTo>
                      <a:pt x="189" y="0"/>
                      <a:pt x="1" y="122"/>
                      <a:pt x="1" y="366"/>
                    </a:cubicBezTo>
                    <a:cubicBezTo>
                      <a:pt x="1" y="610"/>
                      <a:pt x="189" y="732"/>
                      <a:pt x="378" y="732"/>
                    </a:cubicBezTo>
                    <a:cubicBezTo>
                      <a:pt x="566" y="732"/>
                      <a:pt x="755" y="610"/>
                      <a:pt x="755" y="366"/>
                    </a:cubicBezTo>
                    <a:cubicBezTo>
                      <a:pt x="755" y="122"/>
                      <a:pt x="566" y="0"/>
                      <a:pt x="37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665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1806650" y="874650"/>
                <a:ext cx="4346600" cy="3832625"/>
              </a:xfrm>
              <a:custGeom>
                <a:avLst/>
                <a:gdLst/>
                <a:ahLst/>
                <a:cxnLst/>
                <a:rect l="l" t="t" r="r" b="b"/>
                <a:pathLst>
                  <a:path w="173864" h="153305" extrusionOk="0">
                    <a:moveTo>
                      <a:pt x="173864" y="1"/>
                    </a:moveTo>
                    <a:lnTo>
                      <a:pt x="171668" y="4326"/>
                    </a:lnTo>
                    <a:lnTo>
                      <a:pt x="169472" y="7653"/>
                    </a:lnTo>
                    <a:lnTo>
                      <a:pt x="167254" y="10558"/>
                    </a:lnTo>
                    <a:lnTo>
                      <a:pt x="165059" y="13397"/>
                    </a:lnTo>
                    <a:lnTo>
                      <a:pt x="162863" y="16147"/>
                    </a:lnTo>
                    <a:lnTo>
                      <a:pt x="160667" y="19452"/>
                    </a:lnTo>
                    <a:lnTo>
                      <a:pt x="158449" y="22801"/>
                    </a:lnTo>
                    <a:lnTo>
                      <a:pt x="156253" y="25662"/>
                    </a:lnTo>
                    <a:lnTo>
                      <a:pt x="154058" y="28368"/>
                    </a:lnTo>
                    <a:lnTo>
                      <a:pt x="151862" y="31096"/>
                    </a:lnTo>
                    <a:lnTo>
                      <a:pt x="149666" y="33891"/>
                    </a:lnTo>
                    <a:lnTo>
                      <a:pt x="147448" y="36419"/>
                    </a:lnTo>
                    <a:lnTo>
                      <a:pt x="145252" y="38903"/>
                    </a:lnTo>
                    <a:lnTo>
                      <a:pt x="143057" y="41343"/>
                    </a:lnTo>
                    <a:lnTo>
                      <a:pt x="140861" y="43738"/>
                    </a:lnTo>
                    <a:lnTo>
                      <a:pt x="138643" y="45979"/>
                    </a:lnTo>
                    <a:lnTo>
                      <a:pt x="136447" y="48086"/>
                    </a:lnTo>
                    <a:lnTo>
                      <a:pt x="134251" y="50459"/>
                    </a:lnTo>
                    <a:lnTo>
                      <a:pt x="132056" y="52943"/>
                    </a:lnTo>
                    <a:lnTo>
                      <a:pt x="129838" y="55383"/>
                    </a:lnTo>
                    <a:lnTo>
                      <a:pt x="127642" y="57778"/>
                    </a:lnTo>
                    <a:lnTo>
                      <a:pt x="125446" y="60306"/>
                    </a:lnTo>
                    <a:lnTo>
                      <a:pt x="123251" y="63079"/>
                    </a:lnTo>
                    <a:lnTo>
                      <a:pt x="121055" y="65674"/>
                    </a:lnTo>
                    <a:lnTo>
                      <a:pt x="118837" y="67781"/>
                    </a:lnTo>
                    <a:lnTo>
                      <a:pt x="116641" y="69333"/>
                    </a:lnTo>
                    <a:lnTo>
                      <a:pt x="114445" y="70886"/>
                    </a:lnTo>
                    <a:lnTo>
                      <a:pt x="112250" y="73348"/>
                    </a:lnTo>
                    <a:lnTo>
                      <a:pt x="110032" y="75965"/>
                    </a:lnTo>
                    <a:lnTo>
                      <a:pt x="107836" y="78338"/>
                    </a:lnTo>
                    <a:lnTo>
                      <a:pt x="105640" y="80268"/>
                    </a:lnTo>
                    <a:lnTo>
                      <a:pt x="103444" y="82131"/>
                    </a:lnTo>
                    <a:lnTo>
                      <a:pt x="101249" y="84593"/>
                    </a:lnTo>
                    <a:lnTo>
                      <a:pt x="99031" y="86567"/>
                    </a:lnTo>
                    <a:lnTo>
                      <a:pt x="96835" y="87942"/>
                    </a:lnTo>
                    <a:lnTo>
                      <a:pt x="94639" y="88851"/>
                    </a:lnTo>
                    <a:lnTo>
                      <a:pt x="92444" y="89738"/>
                    </a:lnTo>
                    <a:lnTo>
                      <a:pt x="90226" y="91069"/>
                    </a:lnTo>
                    <a:lnTo>
                      <a:pt x="88030" y="92599"/>
                    </a:lnTo>
                    <a:lnTo>
                      <a:pt x="85834" y="94418"/>
                    </a:lnTo>
                    <a:lnTo>
                      <a:pt x="83638" y="96592"/>
                    </a:lnTo>
                    <a:lnTo>
                      <a:pt x="81443" y="99076"/>
                    </a:lnTo>
                    <a:lnTo>
                      <a:pt x="79225" y="101360"/>
                    </a:lnTo>
                    <a:lnTo>
                      <a:pt x="77029" y="103157"/>
                    </a:lnTo>
                    <a:lnTo>
                      <a:pt x="74833" y="104798"/>
                    </a:lnTo>
                    <a:lnTo>
                      <a:pt x="72637" y="106506"/>
                    </a:lnTo>
                    <a:lnTo>
                      <a:pt x="70419" y="108391"/>
                    </a:lnTo>
                    <a:lnTo>
                      <a:pt x="68224" y="110298"/>
                    </a:lnTo>
                    <a:lnTo>
                      <a:pt x="66028" y="111940"/>
                    </a:lnTo>
                    <a:lnTo>
                      <a:pt x="63832" y="113603"/>
                    </a:lnTo>
                    <a:lnTo>
                      <a:pt x="61614" y="115422"/>
                    </a:lnTo>
                    <a:lnTo>
                      <a:pt x="59419" y="117374"/>
                    </a:lnTo>
                    <a:lnTo>
                      <a:pt x="57223" y="119281"/>
                    </a:lnTo>
                    <a:lnTo>
                      <a:pt x="55027" y="121277"/>
                    </a:lnTo>
                    <a:lnTo>
                      <a:pt x="52831" y="123185"/>
                    </a:lnTo>
                    <a:lnTo>
                      <a:pt x="50613" y="124937"/>
                    </a:lnTo>
                    <a:lnTo>
                      <a:pt x="48418" y="126268"/>
                    </a:lnTo>
                    <a:lnTo>
                      <a:pt x="46222" y="127022"/>
                    </a:lnTo>
                    <a:lnTo>
                      <a:pt x="44026" y="128086"/>
                    </a:lnTo>
                    <a:lnTo>
                      <a:pt x="41808" y="129705"/>
                    </a:lnTo>
                    <a:lnTo>
                      <a:pt x="39612" y="131524"/>
                    </a:lnTo>
                    <a:lnTo>
                      <a:pt x="37417" y="133188"/>
                    </a:lnTo>
                    <a:lnTo>
                      <a:pt x="35221" y="134186"/>
                    </a:lnTo>
                    <a:lnTo>
                      <a:pt x="33025" y="135206"/>
                    </a:lnTo>
                    <a:lnTo>
                      <a:pt x="30807" y="136670"/>
                    </a:lnTo>
                    <a:lnTo>
                      <a:pt x="28611" y="138178"/>
                    </a:lnTo>
                    <a:lnTo>
                      <a:pt x="26416" y="139486"/>
                    </a:lnTo>
                    <a:lnTo>
                      <a:pt x="24220" y="140529"/>
                    </a:lnTo>
                    <a:lnTo>
                      <a:pt x="22002" y="141727"/>
                    </a:lnTo>
                    <a:lnTo>
                      <a:pt x="19806" y="142858"/>
                    </a:lnTo>
                    <a:lnTo>
                      <a:pt x="17611" y="143701"/>
                    </a:lnTo>
                    <a:lnTo>
                      <a:pt x="15415" y="144299"/>
                    </a:lnTo>
                    <a:lnTo>
                      <a:pt x="13219" y="144832"/>
                    </a:lnTo>
                    <a:lnTo>
                      <a:pt x="11001" y="145674"/>
                    </a:lnTo>
                    <a:lnTo>
                      <a:pt x="8805" y="146606"/>
                    </a:lnTo>
                    <a:lnTo>
                      <a:pt x="6610" y="147648"/>
                    </a:lnTo>
                    <a:lnTo>
                      <a:pt x="4414" y="148646"/>
                    </a:lnTo>
                    <a:lnTo>
                      <a:pt x="2196" y="149134"/>
                    </a:lnTo>
                    <a:lnTo>
                      <a:pt x="0" y="148536"/>
                    </a:lnTo>
                    <a:lnTo>
                      <a:pt x="0" y="153304"/>
                    </a:lnTo>
                    <a:lnTo>
                      <a:pt x="2196" y="151707"/>
                    </a:lnTo>
                    <a:lnTo>
                      <a:pt x="4414" y="150798"/>
                    </a:lnTo>
                    <a:lnTo>
                      <a:pt x="6610" y="149977"/>
                    </a:lnTo>
                    <a:lnTo>
                      <a:pt x="8805" y="148979"/>
                    </a:lnTo>
                    <a:lnTo>
                      <a:pt x="11001" y="148159"/>
                    </a:lnTo>
                    <a:lnTo>
                      <a:pt x="13219" y="147316"/>
                    </a:lnTo>
                    <a:lnTo>
                      <a:pt x="15415" y="146695"/>
                    </a:lnTo>
                    <a:lnTo>
                      <a:pt x="17611" y="146074"/>
                    </a:lnTo>
                    <a:lnTo>
                      <a:pt x="19806" y="145275"/>
                    </a:lnTo>
                    <a:lnTo>
                      <a:pt x="22002" y="144188"/>
                    </a:lnTo>
                    <a:lnTo>
                      <a:pt x="24220" y="143013"/>
                    </a:lnTo>
                    <a:lnTo>
                      <a:pt x="26416" y="141904"/>
                    </a:lnTo>
                    <a:lnTo>
                      <a:pt x="28611" y="140529"/>
                    </a:lnTo>
                    <a:lnTo>
                      <a:pt x="30807" y="139087"/>
                    </a:lnTo>
                    <a:lnTo>
                      <a:pt x="33025" y="137668"/>
                    </a:lnTo>
                    <a:lnTo>
                      <a:pt x="35221" y="136670"/>
                    </a:lnTo>
                    <a:lnTo>
                      <a:pt x="37417" y="135627"/>
                    </a:lnTo>
                    <a:lnTo>
                      <a:pt x="39612" y="133897"/>
                    </a:lnTo>
                    <a:lnTo>
                      <a:pt x="41808" y="132079"/>
                    </a:lnTo>
                    <a:lnTo>
                      <a:pt x="44026" y="130526"/>
                    </a:lnTo>
                    <a:lnTo>
                      <a:pt x="46222" y="129506"/>
                    </a:lnTo>
                    <a:lnTo>
                      <a:pt x="48418" y="128729"/>
                    </a:lnTo>
                    <a:lnTo>
                      <a:pt x="50613" y="127310"/>
                    </a:lnTo>
                    <a:lnTo>
                      <a:pt x="52831" y="125580"/>
                    </a:lnTo>
                    <a:lnTo>
                      <a:pt x="55027" y="123695"/>
                    </a:lnTo>
                    <a:lnTo>
                      <a:pt x="57223" y="121765"/>
                    </a:lnTo>
                    <a:lnTo>
                      <a:pt x="59419" y="119836"/>
                    </a:lnTo>
                    <a:lnTo>
                      <a:pt x="61614" y="117817"/>
                    </a:lnTo>
                    <a:lnTo>
                      <a:pt x="63832" y="115976"/>
                    </a:lnTo>
                    <a:lnTo>
                      <a:pt x="66028" y="114335"/>
                    </a:lnTo>
                    <a:lnTo>
                      <a:pt x="68224" y="112760"/>
                    </a:lnTo>
                    <a:lnTo>
                      <a:pt x="70419" y="110875"/>
                    </a:lnTo>
                    <a:lnTo>
                      <a:pt x="72637" y="108923"/>
                    </a:lnTo>
                    <a:lnTo>
                      <a:pt x="74833" y="107171"/>
                    </a:lnTo>
                    <a:lnTo>
                      <a:pt x="77029" y="105552"/>
                    </a:lnTo>
                    <a:lnTo>
                      <a:pt x="79225" y="103822"/>
                    </a:lnTo>
                    <a:lnTo>
                      <a:pt x="81443" y="101560"/>
                    </a:lnTo>
                    <a:lnTo>
                      <a:pt x="83638" y="99009"/>
                    </a:lnTo>
                    <a:lnTo>
                      <a:pt x="85834" y="96791"/>
                    </a:lnTo>
                    <a:lnTo>
                      <a:pt x="88030" y="94973"/>
                    </a:lnTo>
                    <a:lnTo>
                      <a:pt x="90226" y="93531"/>
                    </a:lnTo>
                    <a:lnTo>
                      <a:pt x="92444" y="92222"/>
                    </a:lnTo>
                    <a:lnTo>
                      <a:pt x="94639" y="91269"/>
                    </a:lnTo>
                    <a:lnTo>
                      <a:pt x="96835" y="90337"/>
                    </a:lnTo>
                    <a:lnTo>
                      <a:pt x="99031" y="88940"/>
                    </a:lnTo>
                    <a:lnTo>
                      <a:pt x="101249" y="87032"/>
                    </a:lnTo>
                    <a:lnTo>
                      <a:pt x="103444" y="84637"/>
                    </a:lnTo>
                    <a:lnTo>
                      <a:pt x="105640" y="82707"/>
                    </a:lnTo>
                    <a:lnTo>
                      <a:pt x="107836" y="80756"/>
                    </a:lnTo>
                    <a:lnTo>
                      <a:pt x="110032" y="78338"/>
                    </a:lnTo>
                    <a:lnTo>
                      <a:pt x="112250" y="75765"/>
                    </a:lnTo>
                    <a:lnTo>
                      <a:pt x="114445" y="73370"/>
                    </a:lnTo>
                    <a:lnTo>
                      <a:pt x="116641" y="71795"/>
                    </a:lnTo>
                    <a:lnTo>
                      <a:pt x="118837" y="70198"/>
                    </a:lnTo>
                    <a:lnTo>
                      <a:pt x="121055" y="68025"/>
                    </a:lnTo>
                    <a:lnTo>
                      <a:pt x="123251" y="65474"/>
                    </a:lnTo>
                    <a:lnTo>
                      <a:pt x="125446" y="62790"/>
                    </a:lnTo>
                    <a:lnTo>
                      <a:pt x="127642" y="60262"/>
                    </a:lnTo>
                    <a:lnTo>
                      <a:pt x="129838" y="57800"/>
                    </a:lnTo>
                    <a:lnTo>
                      <a:pt x="132056" y="55294"/>
                    </a:lnTo>
                    <a:lnTo>
                      <a:pt x="134251" y="52854"/>
                    </a:lnTo>
                    <a:lnTo>
                      <a:pt x="136447" y="50547"/>
                    </a:lnTo>
                    <a:lnTo>
                      <a:pt x="138643" y="48463"/>
                    </a:lnTo>
                    <a:lnTo>
                      <a:pt x="140861" y="46178"/>
                    </a:lnTo>
                    <a:lnTo>
                      <a:pt x="143057" y="43716"/>
                    </a:lnTo>
                    <a:lnTo>
                      <a:pt x="145252" y="41277"/>
                    </a:lnTo>
                    <a:lnTo>
                      <a:pt x="147448" y="38859"/>
                    </a:lnTo>
                    <a:lnTo>
                      <a:pt x="149666" y="36397"/>
                    </a:lnTo>
                    <a:lnTo>
                      <a:pt x="151862" y="33558"/>
                    </a:lnTo>
                    <a:lnTo>
                      <a:pt x="154058" y="30764"/>
                    </a:lnTo>
                    <a:lnTo>
                      <a:pt x="156253" y="28035"/>
                    </a:lnTo>
                    <a:lnTo>
                      <a:pt x="158449" y="25241"/>
                    </a:lnTo>
                    <a:lnTo>
                      <a:pt x="160667" y="21958"/>
                    </a:lnTo>
                    <a:lnTo>
                      <a:pt x="162863" y="18631"/>
                    </a:lnTo>
                    <a:lnTo>
                      <a:pt x="165059" y="15748"/>
                    </a:lnTo>
                    <a:lnTo>
                      <a:pt x="167254" y="12887"/>
                    </a:lnTo>
                    <a:lnTo>
                      <a:pt x="169472" y="9804"/>
                    </a:lnTo>
                    <a:lnTo>
                      <a:pt x="171668" y="6921"/>
                    </a:lnTo>
                    <a:lnTo>
                      <a:pt x="173864" y="4747"/>
                    </a:lnTo>
                    <a:lnTo>
                      <a:pt x="173864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1806650" y="934000"/>
                <a:ext cx="4346600" cy="3713375"/>
              </a:xfrm>
              <a:custGeom>
                <a:avLst/>
                <a:gdLst/>
                <a:ahLst/>
                <a:cxnLst/>
                <a:rect l="l" t="t" r="r" b="b"/>
                <a:pathLst>
                  <a:path w="173864" h="148535" fill="none" extrusionOk="0">
                    <a:moveTo>
                      <a:pt x="0" y="148535"/>
                    </a:moveTo>
                    <a:lnTo>
                      <a:pt x="2196" y="148047"/>
                    </a:lnTo>
                    <a:lnTo>
                      <a:pt x="4414" y="147359"/>
                    </a:lnTo>
                    <a:lnTo>
                      <a:pt x="6610" y="146450"/>
                    </a:lnTo>
                    <a:lnTo>
                      <a:pt x="8805" y="145430"/>
                    </a:lnTo>
                    <a:lnTo>
                      <a:pt x="11001" y="144543"/>
                    </a:lnTo>
                    <a:lnTo>
                      <a:pt x="13219" y="143700"/>
                    </a:lnTo>
                    <a:lnTo>
                      <a:pt x="15415" y="143123"/>
                    </a:lnTo>
                    <a:lnTo>
                      <a:pt x="17611" y="142502"/>
                    </a:lnTo>
                    <a:lnTo>
                      <a:pt x="19806" y="141681"/>
                    </a:lnTo>
                    <a:lnTo>
                      <a:pt x="22002" y="140595"/>
                    </a:lnTo>
                    <a:lnTo>
                      <a:pt x="24220" y="139397"/>
                    </a:lnTo>
                    <a:lnTo>
                      <a:pt x="26416" y="138310"/>
                    </a:lnTo>
                    <a:lnTo>
                      <a:pt x="28611" y="136979"/>
                    </a:lnTo>
                    <a:lnTo>
                      <a:pt x="30807" y="135516"/>
                    </a:lnTo>
                    <a:lnTo>
                      <a:pt x="33025" y="134074"/>
                    </a:lnTo>
                    <a:lnTo>
                      <a:pt x="35221" y="133054"/>
                    </a:lnTo>
                    <a:lnTo>
                      <a:pt x="37417" y="132033"/>
                    </a:lnTo>
                    <a:lnTo>
                      <a:pt x="39612" y="130348"/>
                    </a:lnTo>
                    <a:lnTo>
                      <a:pt x="41808" y="128507"/>
                    </a:lnTo>
                    <a:lnTo>
                      <a:pt x="44026" y="126932"/>
                    </a:lnTo>
                    <a:lnTo>
                      <a:pt x="46222" y="125890"/>
                    </a:lnTo>
                    <a:lnTo>
                      <a:pt x="48418" y="125136"/>
                    </a:lnTo>
                    <a:lnTo>
                      <a:pt x="50613" y="123738"/>
                    </a:lnTo>
                    <a:lnTo>
                      <a:pt x="52831" y="122008"/>
                    </a:lnTo>
                    <a:lnTo>
                      <a:pt x="55027" y="120101"/>
                    </a:lnTo>
                    <a:lnTo>
                      <a:pt x="57223" y="118149"/>
                    </a:lnTo>
                    <a:lnTo>
                      <a:pt x="59419" y="116242"/>
                    </a:lnTo>
                    <a:lnTo>
                      <a:pt x="61614" y="114246"/>
                    </a:lnTo>
                    <a:lnTo>
                      <a:pt x="63832" y="112405"/>
                    </a:lnTo>
                    <a:lnTo>
                      <a:pt x="66028" y="110763"/>
                    </a:lnTo>
                    <a:lnTo>
                      <a:pt x="68224" y="109167"/>
                    </a:lnTo>
                    <a:lnTo>
                      <a:pt x="70419" y="107259"/>
                    </a:lnTo>
                    <a:lnTo>
                      <a:pt x="72637" y="105330"/>
                    </a:lnTo>
                    <a:lnTo>
                      <a:pt x="74833" y="103600"/>
                    </a:lnTo>
                    <a:lnTo>
                      <a:pt x="77029" y="101980"/>
                    </a:lnTo>
                    <a:lnTo>
                      <a:pt x="79225" y="100206"/>
                    </a:lnTo>
                    <a:lnTo>
                      <a:pt x="81443" y="97944"/>
                    </a:lnTo>
                    <a:lnTo>
                      <a:pt x="83638" y="95438"/>
                    </a:lnTo>
                    <a:lnTo>
                      <a:pt x="85834" y="93242"/>
                    </a:lnTo>
                    <a:lnTo>
                      <a:pt x="88030" y="91401"/>
                    </a:lnTo>
                    <a:lnTo>
                      <a:pt x="90226" y="89937"/>
                    </a:lnTo>
                    <a:lnTo>
                      <a:pt x="92444" y="88606"/>
                    </a:lnTo>
                    <a:lnTo>
                      <a:pt x="94639" y="87675"/>
                    </a:lnTo>
                    <a:lnTo>
                      <a:pt x="96835" y="86765"/>
                    </a:lnTo>
                    <a:lnTo>
                      <a:pt x="99031" y="85390"/>
                    </a:lnTo>
                    <a:lnTo>
                      <a:pt x="101249" y="83439"/>
                    </a:lnTo>
                    <a:lnTo>
                      <a:pt x="103444" y="80999"/>
                    </a:lnTo>
                    <a:lnTo>
                      <a:pt x="105640" y="79114"/>
                    </a:lnTo>
                    <a:lnTo>
                      <a:pt x="107836" y="77184"/>
                    </a:lnTo>
                    <a:lnTo>
                      <a:pt x="110032" y="74789"/>
                    </a:lnTo>
                    <a:lnTo>
                      <a:pt x="112250" y="72194"/>
                    </a:lnTo>
                    <a:lnTo>
                      <a:pt x="114445" y="69754"/>
                    </a:lnTo>
                    <a:lnTo>
                      <a:pt x="116641" y="68179"/>
                    </a:lnTo>
                    <a:lnTo>
                      <a:pt x="118837" y="66604"/>
                    </a:lnTo>
                    <a:lnTo>
                      <a:pt x="121055" y="64475"/>
                    </a:lnTo>
                    <a:lnTo>
                      <a:pt x="123251" y="61902"/>
                    </a:lnTo>
                    <a:lnTo>
                      <a:pt x="125446" y="59174"/>
                    </a:lnTo>
                    <a:lnTo>
                      <a:pt x="127642" y="56646"/>
                    </a:lnTo>
                    <a:lnTo>
                      <a:pt x="129838" y="54206"/>
                    </a:lnTo>
                    <a:lnTo>
                      <a:pt x="132056" y="51744"/>
                    </a:lnTo>
                    <a:lnTo>
                      <a:pt x="134251" y="49282"/>
                    </a:lnTo>
                    <a:lnTo>
                      <a:pt x="136447" y="46954"/>
                    </a:lnTo>
                    <a:lnTo>
                      <a:pt x="138643" y="44847"/>
                    </a:lnTo>
                    <a:lnTo>
                      <a:pt x="140861" y="42584"/>
                    </a:lnTo>
                    <a:lnTo>
                      <a:pt x="143057" y="40145"/>
                    </a:lnTo>
                    <a:lnTo>
                      <a:pt x="145252" y="37705"/>
                    </a:lnTo>
                    <a:lnTo>
                      <a:pt x="147448" y="35265"/>
                    </a:lnTo>
                    <a:lnTo>
                      <a:pt x="149666" y="32759"/>
                    </a:lnTo>
                    <a:lnTo>
                      <a:pt x="151862" y="29942"/>
                    </a:lnTo>
                    <a:lnTo>
                      <a:pt x="154058" y="27192"/>
                    </a:lnTo>
                    <a:lnTo>
                      <a:pt x="156253" y="24486"/>
                    </a:lnTo>
                    <a:lnTo>
                      <a:pt x="158449" y="21647"/>
                    </a:lnTo>
                    <a:lnTo>
                      <a:pt x="160667" y="18342"/>
                    </a:lnTo>
                    <a:lnTo>
                      <a:pt x="162863" y="15015"/>
                    </a:lnTo>
                    <a:lnTo>
                      <a:pt x="165059" y="12199"/>
                    </a:lnTo>
                    <a:lnTo>
                      <a:pt x="167254" y="9338"/>
                    </a:lnTo>
                    <a:lnTo>
                      <a:pt x="169472" y="6365"/>
                    </a:lnTo>
                    <a:lnTo>
                      <a:pt x="171668" y="3260"/>
                    </a:lnTo>
                    <a:lnTo>
                      <a:pt x="173864" y="0"/>
                    </a:lnTo>
                  </a:path>
                </a:pathLst>
              </a:custGeom>
              <a:noFill/>
              <a:ln w="19950" cap="flat" cmpd="sng">
                <a:solidFill>
                  <a:srgbClr val="2C8BF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1589275" y="648975"/>
                <a:ext cx="4781350" cy="430947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72379" fill="none" extrusionOk="0">
                    <a:moveTo>
                      <a:pt x="1" y="172378"/>
                    </a:moveTo>
                    <a:lnTo>
                      <a:pt x="191253" y="172378"/>
                    </a:lnTo>
                    <a:lnTo>
                      <a:pt x="191253" y="1"/>
                    </a:lnTo>
                    <a:lnTo>
                      <a:pt x="1" y="1"/>
                    </a:lnTo>
                    <a:close/>
                    <a:moveTo>
                      <a:pt x="1" y="172378"/>
                    </a:moveTo>
                    <a:close/>
                  </a:path>
                </a:pathLst>
              </a:custGeom>
              <a:noFill/>
              <a:ln w="9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1564325" y="4479350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0"/>
                    </a:moveTo>
                    <a:lnTo>
                      <a:pt x="999" y="0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1564325" y="3730250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0"/>
                    </a:moveTo>
                    <a:lnTo>
                      <a:pt x="999" y="0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1564325" y="2981700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0"/>
                    </a:moveTo>
                    <a:lnTo>
                      <a:pt x="999" y="0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1564325" y="2232575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1"/>
                    </a:moveTo>
                    <a:lnTo>
                      <a:pt x="999" y="1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1564325" y="1484025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1"/>
                    </a:moveTo>
                    <a:lnTo>
                      <a:pt x="999" y="1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1564325" y="734925"/>
                <a:ext cx="24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" fill="none" extrusionOk="0">
                    <a:moveTo>
                      <a:pt x="1" y="1"/>
                    </a:moveTo>
                    <a:lnTo>
                      <a:pt x="999" y="1"/>
                    </a:lnTo>
                  </a:path>
                </a:pathLst>
              </a:custGeom>
              <a:noFill/>
              <a:ln w="99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1589275" y="734925"/>
                <a:ext cx="478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1254" h="1" fill="none" extrusionOk="0">
                    <a:moveTo>
                      <a:pt x="1" y="1"/>
                    </a:moveTo>
                    <a:lnTo>
                      <a:pt x="191253" y="1"/>
                    </a:lnTo>
                  </a:path>
                </a:pathLst>
              </a:custGeom>
              <a:noFill/>
              <a:ln w="9975" cap="flat" cmpd="sng">
                <a:solidFill>
                  <a:srgbClr val="EBEBE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93" name="Google Shape;993;p22"/>
          <p:cNvPicPr preferRelativeResize="0"/>
          <p:nvPr/>
        </p:nvPicPr>
        <p:blipFill rotWithShape="1">
          <a:blip r:embed="rId3">
            <a:alphaModFix/>
          </a:blip>
          <a:srcRect l="19282" r="14019"/>
          <a:stretch/>
        </p:blipFill>
        <p:spPr>
          <a:xfrm>
            <a:off x="0" y="0"/>
            <a:ext cx="443232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4" name="Google Shape;994;p22"/>
          <p:cNvCxnSpPr/>
          <p:nvPr/>
        </p:nvCxnSpPr>
        <p:spPr>
          <a:xfrm>
            <a:off x="443232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2E0DCB-3795-193D-F589-C334B403DE6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8D261F1-A59F-0BBA-653C-46C40B8993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80FD5-6462-22F6-5359-A08C496B7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A9E5A-261A-C61F-6918-625A165B7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0" name="Google Shape;1000;p23"/>
          <p:cNvSpPr txBox="1"/>
          <p:nvPr/>
        </p:nvSpPr>
        <p:spPr>
          <a:xfrm>
            <a:off x="5735575" y="2273250"/>
            <a:ext cx="28509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Rice paddy fields are a major source of atmospheric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methane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01" name="Google Shape;1001;p23"/>
          <p:cNvPicPr preferRelativeResize="0"/>
          <p:nvPr/>
        </p:nvPicPr>
        <p:blipFill rotWithShape="1">
          <a:blip r:embed="rId3">
            <a:alphaModFix/>
          </a:blip>
          <a:srcRect r="23763"/>
          <a:stretch/>
        </p:blipFill>
        <p:spPr>
          <a:xfrm>
            <a:off x="0" y="0"/>
            <a:ext cx="522812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23"/>
          <p:cNvCxnSpPr/>
          <p:nvPr/>
        </p:nvCxnSpPr>
        <p:spPr>
          <a:xfrm>
            <a:off x="522812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82A9920-FC5F-653F-1B9C-C5155D527B9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4E65F7-A932-97C8-F5ED-297B00F07A6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4440E-3767-B68B-9E21-BF5D28AD3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0DFD9-2B8B-1869-6AD2-4487DC560A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24"/>
          <p:cNvPicPr preferRelativeResize="0"/>
          <p:nvPr/>
        </p:nvPicPr>
        <p:blipFill rotWithShape="1">
          <a:blip r:embed="rId3">
            <a:alphaModFix/>
          </a:blip>
          <a:srcRect t="16857" b="10229"/>
          <a:stretch/>
        </p:blipFill>
        <p:spPr>
          <a:xfrm>
            <a:off x="0" y="696750"/>
            <a:ext cx="9144003" cy="44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9" name="Google Shape;1009;p24"/>
          <p:cNvSpPr txBox="1"/>
          <p:nvPr/>
        </p:nvSpPr>
        <p:spPr>
          <a:xfrm>
            <a:off x="922650" y="154825"/>
            <a:ext cx="729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Nitrous oxides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released from agricultural fertilizers.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10" name="Google Shape;1010;p24"/>
          <p:cNvCxnSpPr/>
          <p:nvPr/>
        </p:nvCxnSpPr>
        <p:spPr>
          <a:xfrm rot="10800000">
            <a:off x="1200" y="696750"/>
            <a:ext cx="9141600" cy="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66C80E-A64C-3E38-DCEC-AC06C0C6727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39316D-9DA5-0496-0649-4344AFBA32C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E657E-4CE7-A185-23BD-FC92BE781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DCECE-9979-3D99-BCEF-F754331A9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Greenhouse Effect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6" name="Google Shape;101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an increase in greenhouse gases results in an enhanced greenhouse effect and that this may lead to global warming and its consequences.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Greenhouse gases contribute to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greenhouse effect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Greenhouse gases trap infrared radiation before it escapes to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space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keeps heat energy in the atmosphere.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greenhouse effect is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necessary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life.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Without the greenhouse effect, Earth would be </a:t>
            </a:r>
            <a:r>
              <a:rPr lang="en" sz="1200" b="1">
                <a:solidFill>
                  <a:srgbClr val="C4EBF1"/>
                </a:solidFill>
                <a:latin typeface="Cambria"/>
                <a:ea typeface="Cambria"/>
                <a:cs typeface="Cambria"/>
                <a:sym typeface="Cambria"/>
              </a:rPr>
              <a:t>too cold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for organisms to survive.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are responsible for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enhanced greenhouse effect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rapid increase in the concentrations of greenhouse gases are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strongly linked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an increase in global surface temperatures.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Cambria"/>
              <a:buChar char="○"/>
            </a:pPr>
            <a:r>
              <a:rPr lang="en" sz="1200" u="sng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Greenhouse effect video.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Increased surface temperatures are referred to as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global warming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7" name="Google Shape;101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2BA098-38F7-151C-E7F5-914AE65DE90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8117ADA-8727-0325-05C5-7D4ED473872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57B4D-F277-4A2E-DBC7-8817B47A00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C6671-6392-5AB4-71D3-4B5C6DF53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23" name="Google Shape;1023;p26"/>
          <p:cNvSpPr/>
          <p:nvPr/>
        </p:nvSpPr>
        <p:spPr>
          <a:xfrm>
            <a:off x="0" y="2597230"/>
            <a:ext cx="3374420" cy="2546260"/>
          </a:xfrm>
          <a:custGeom>
            <a:avLst/>
            <a:gdLst/>
            <a:ahLst/>
            <a:cxnLst/>
            <a:rect l="l" t="t" r="r" b="b"/>
            <a:pathLst>
              <a:path w="168721" h="127313" extrusionOk="0">
                <a:moveTo>
                  <a:pt x="168720" y="127312"/>
                </a:moveTo>
                <a:cubicBezTo>
                  <a:pt x="168270" y="125898"/>
                  <a:pt x="167820" y="124483"/>
                  <a:pt x="167306" y="123133"/>
                </a:cubicBezTo>
                <a:cubicBezTo>
                  <a:pt x="166213" y="120239"/>
                  <a:pt x="165120" y="117346"/>
                  <a:pt x="163898" y="114581"/>
                </a:cubicBezTo>
                <a:cubicBezTo>
                  <a:pt x="162741" y="111752"/>
                  <a:pt x="161455" y="108987"/>
                  <a:pt x="160169" y="106222"/>
                </a:cubicBezTo>
                <a:cubicBezTo>
                  <a:pt x="158818" y="103457"/>
                  <a:pt x="157468" y="100821"/>
                  <a:pt x="155989" y="98120"/>
                </a:cubicBezTo>
                <a:cubicBezTo>
                  <a:pt x="154575" y="95484"/>
                  <a:pt x="153032" y="92848"/>
                  <a:pt x="151488" y="90276"/>
                </a:cubicBezTo>
                <a:cubicBezTo>
                  <a:pt x="149881" y="87640"/>
                  <a:pt x="148274" y="85132"/>
                  <a:pt x="146602" y="82624"/>
                </a:cubicBezTo>
                <a:cubicBezTo>
                  <a:pt x="144866" y="80117"/>
                  <a:pt x="143130" y="77673"/>
                  <a:pt x="141329" y="75230"/>
                </a:cubicBezTo>
                <a:cubicBezTo>
                  <a:pt x="139529" y="72851"/>
                  <a:pt x="137664" y="70472"/>
                  <a:pt x="135735" y="68157"/>
                </a:cubicBezTo>
                <a:cubicBezTo>
                  <a:pt x="133806" y="65842"/>
                  <a:pt x="131877" y="63592"/>
                  <a:pt x="129820" y="61341"/>
                </a:cubicBezTo>
                <a:cubicBezTo>
                  <a:pt x="127827" y="59091"/>
                  <a:pt x="125769" y="56905"/>
                  <a:pt x="123647" y="54783"/>
                </a:cubicBezTo>
                <a:cubicBezTo>
                  <a:pt x="121525" y="52661"/>
                  <a:pt x="119339" y="50604"/>
                  <a:pt x="117089" y="48610"/>
                </a:cubicBezTo>
                <a:cubicBezTo>
                  <a:pt x="114838" y="46553"/>
                  <a:pt x="112588" y="44624"/>
                  <a:pt x="110273" y="42695"/>
                </a:cubicBezTo>
                <a:cubicBezTo>
                  <a:pt x="107958" y="40766"/>
                  <a:pt x="105579" y="38901"/>
                  <a:pt x="103200" y="37101"/>
                </a:cubicBezTo>
                <a:cubicBezTo>
                  <a:pt x="100757" y="35300"/>
                  <a:pt x="98313" y="33564"/>
                  <a:pt x="95806" y="31828"/>
                </a:cubicBezTo>
                <a:cubicBezTo>
                  <a:pt x="93298" y="30157"/>
                  <a:pt x="90790" y="28549"/>
                  <a:pt x="88154" y="26942"/>
                </a:cubicBezTo>
                <a:cubicBezTo>
                  <a:pt x="85582" y="25398"/>
                  <a:pt x="82946" y="23855"/>
                  <a:pt x="80310" y="22441"/>
                </a:cubicBezTo>
                <a:cubicBezTo>
                  <a:pt x="77609" y="20962"/>
                  <a:pt x="74973" y="19612"/>
                  <a:pt x="72208" y="18261"/>
                </a:cubicBezTo>
                <a:cubicBezTo>
                  <a:pt x="69443" y="16975"/>
                  <a:pt x="66679" y="15689"/>
                  <a:pt x="63849" y="14468"/>
                </a:cubicBezTo>
                <a:cubicBezTo>
                  <a:pt x="61085" y="13310"/>
                  <a:pt x="58191" y="12217"/>
                  <a:pt x="55298" y="11124"/>
                </a:cubicBezTo>
                <a:cubicBezTo>
                  <a:pt x="52468" y="10095"/>
                  <a:pt x="49575" y="9131"/>
                  <a:pt x="46617" y="8166"/>
                </a:cubicBezTo>
                <a:cubicBezTo>
                  <a:pt x="43660" y="7266"/>
                  <a:pt x="40702" y="6430"/>
                  <a:pt x="37680" y="5659"/>
                </a:cubicBezTo>
                <a:cubicBezTo>
                  <a:pt x="34658" y="4887"/>
                  <a:pt x="31636" y="4180"/>
                  <a:pt x="28614" y="3537"/>
                </a:cubicBezTo>
                <a:cubicBezTo>
                  <a:pt x="25527" y="2894"/>
                  <a:pt x="22441" y="2379"/>
                  <a:pt x="19355" y="1865"/>
                </a:cubicBezTo>
                <a:cubicBezTo>
                  <a:pt x="16204" y="1415"/>
                  <a:pt x="13118" y="1029"/>
                  <a:pt x="9967" y="708"/>
                </a:cubicBezTo>
                <a:cubicBezTo>
                  <a:pt x="6752" y="386"/>
                  <a:pt x="3602" y="129"/>
                  <a:pt x="387" y="0"/>
                </a:cubicBezTo>
                <a:cubicBezTo>
                  <a:pt x="258" y="0"/>
                  <a:pt x="129" y="0"/>
                  <a:pt x="1" y="0"/>
                </a:cubicBezTo>
                <a:lnTo>
                  <a:pt x="1" y="127312"/>
                </a:lnTo>
                <a:close/>
              </a:path>
            </a:pathLst>
          </a:custGeom>
          <a:solidFill>
            <a:srgbClr val="08A1EF"/>
          </a:solidFill>
          <a:ln w="209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6"/>
          <p:cNvSpPr/>
          <p:nvPr/>
        </p:nvSpPr>
        <p:spPr>
          <a:xfrm>
            <a:off x="0" y="1216090"/>
            <a:ext cx="4926580" cy="3927400"/>
          </a:xfrm>
          <a:custGeom>
            <a:avLst/>
            <a:gdLst/>
            <a:ahLst/>
            <a:cxnLst/>
            <a:rect l="l" t="t" r="r" b="b"/>
            <a:pathLst>
              <a:path w="246329" h="196370" extrusionOk="0">
                <a:moveTo>
                  <a:pt x="246329" y="196369"/>
                </a:moveTo>
                <a:cubicBezTo>
                  <a:pt x="245557" y="194183"/>
                  <a:pt x="244850" y="191868"/>
                  <a:pt x="244079" y="189682"/>
                </a:cubicBezTo>
                <a:cubicBezTo>
                  <a:pt x="242407" y="185245"/>
                  <a:pt x="240671" y="180873"/>
                  <a:pt x="238870" y="176501"/>
                </a:cubicBezTo>
                <a:cubicBezTo>
                  <a:pt x="237006" y="172128"/>
                  <a:pt x="235077" y="167820"/>
                  <a:pt x="233019" y="163577"/>
                </a:cubicBezTo>
                <a:cubicBezTo>
                  <a:pt x="230962" y="159333"/>
                  <a:pt x="228840" y="155154"/>
                  <a:pt x="226589" y="151038"/>
                </a:cubicBezTo>
                <a:cubicBezTo>
                  <a:pt x="224339" y="146859"/>
                  <a:pt x="221960" y="142808"/>
                  <a:pt x="219516" y="138822"/>
                </a:cubicBezTo>
                <a:cubicBezTo>
                  <a:pt x="217137" y="134835"/>
                  <a:pt x="214630" y="130849"/>
                  <a:pt x="211993" y="126991"/>
                </a:cubicBezTo>
                <a:cubicBezTo>
                  <a:pt x="209357" y="123133"/>
                  <a:pt x="206657" y="119275"/>
                  <a:pt x="203828" y="115545"/>
                </a:cubicBezTo>
                <a:cubicBezTo>
                  <a:pt x="201063" y="111816"/>
                  <a:pt x="198169" y="108151"/>
                  <a:pt x="195212" y="104550"/>
                </a:cubicBezTo>
                <a:cubicBezTo>
                  <a:pt x="192254" y="100950"/>
                  <a:pt x="189167" y="97413"/>
                  <a:pt x="186017" y="94005"/>
                </a:cubicBezTo>
                <a:cubicBezTo>
                  <a:pt x="182930" y="90533"/>
                  <a:pt x="179716" y="87125"/>
                  <a:pt x="176372" y="83846"/>
                </a:cubicBezTo>
                <a:cubicBezTo>
                  <a:pt x="173093" y="80567"/>
                  <a:pt x="169749" y="77352"/>
                  <a:pt x="166277" y="74201"/>
                </a:cubicBezTo>
                <a:cubicBezTo>
                  <a:pt x="162805" y="71051"/>
                  <a:pt x="159269" y="68029"/>
                  <a:pt x="155668" y="65071"/>
                </a:cubicBezTo>
                <a:cubicBezTo>
                  <a:pt x="152067" y="62049"/>
                  <a:pt x="148402" y="59155"/>
                  <a:pt x="144673" y="56390"/>
                </a:cubicBezTo>
                <a:cubicBezTo>
                  <a:pt x="140943" y="53561"/>
                  <a:pt x="137086" y="50861"/>
                  <a:pt x="133228" y="48289"/>
                </a:cubicBezTo>
                <a:cubicBezTo>
                  <a:pt x="129370" y="45653"/>
                  <a:pt x="125447" y="43081"/>
                  <a:pt x="121461" y="40702"/>
                </a:cubicBezTo>
                <a:cubicBezTo>
                  <a:pt x="117410" y="38258"/>
                  <a:pt x="113359" y="35943"/>
                  <a:pt x="109244" y="33693"/>
                </a:cubicBezTo>
                <a:cubicBezTo>
                  <a:pt x="105129" y="31443"/>
                  <a:pt x="100885" y="29256"/>
                  <a:pt x="96642" y="27199"/>
                </a:cubicBezTo>
                <a:cubicBezTo>
                  <a:pt x="92398" y="25141"/>
                  <a:pt x="88090" y="23212"/>
                  <a:pt x="83782" y="21412"/>
                </a:cubicBezTo>
                <a:cubicBezTo>
                  <a:pt x="79410" y="19547"/>
                  <a:pt x="74973" y="17811"/>
                  <a:pt x="70536" y="16139"/>
                </a:cubicBezTo>
                <a:cubicBezTo>
                  <a:pt x="66036" y="14532"/>
                  <a:pt x="61535" y="12989"/>
                  <a:pt x="56969" y="11574"/>
                </a:cubicBezTo>
                <a:cubicBezTo>
                  <a:pt x="52404" y="10160"/>
                  <a:pt x="47839" y="8874"/>
                  <a:pt x="43145" y="7652"/>
                </a:cubicBezTo>
                <a:cubicBezTo>
                  <a:pt x="38516" y="6430"/>
                  <a:pt x="33822" y="5337"/>
                  <a:pt x="29064" y="4373"/>
                </a:cubicBezTo>
                <a:cubicBezTo>
                  <a:pt x="24306" y="3408"/>
                  <a:pt x="19548" y="2572"/>
                  <a:pt x="14725" y="1801"/>
                </a:cubicBezTo>
                <a:cubicBezTo>
                  <a:pt x="9903" y="1093"/>
                  <a:pt x="5016" y="515"/>
                  <a:pt x="129" y="0"/>
                </a:cubicBezTo>
                <a:cubicBezTo>
                  <a:pt x="129" y="0"/>
                  <a:pt x="65" y="0"/>
                  <a:pt x="1" y="0"/>
                </a:cubicBezTo>
                <a:lnTo>
                  <a:pt x="1" y="69057"/>
                </a:lnTo>
                <a:cubicBezTo>
                  <a:pt x="129" y="69057"/>
                  <a:pt x="258" y="69057"/>
                  <a:pt x="387" y="69057"/>
                </a:cubicBezTo>
                <a:cubicBezTo>
                  <a:pt x="3602" y="69186"/>
                  <a:pt x="6752" y="69443"/>
                  <a:pt x="9967" y="69765"/>
                </a:cubicBezTo>
                <a:cubicBezTo>
                  <a:pt x="13118" y="70086"/>
                  <a:pt x="16204" y="70472"/>
                  <a:pt x="19355" y="70922"/>
                </a:cubicBezTo>
                <a:cubicBezTo>
                  <a:pt x="22441" y="71436"/>
                  <a:pt x="25527" y="71951"/>
                  <a:pt x="28614" y="72594"/>
                </a:cubicBezTo>
                <a:cubicBezTo>
                  <a:pt x="31636" y="73237"/>
                  <a:pt x="34658" y="73944"/>
                  <a:pt x="37680" y="74716"/>
                </a:cubicBezTo>
                <a:cubicBezTo>
                  <a:pt x="40702" y="75487"/>
                  <a:pt x="43660" y="76323"/>
                  <a:pt x="46617" y="77223"/>
                </a:cubicBezTo>
                <a:cubicBezTo>
                  <a:pt x="49575" y="78188"/>
                  <a:pt x="52468" y="79152"/>
                  <a:pt x="55298" y="80181"/>
                </a:cubicBezTo>
                <a:cubicBezTo>
                  <a:pt x="58191" y="81210"/>
                  <a:pt x="61020" y="82367"/>
                  <a:pt x="63849" y="83525"/>
                </a:cubicBezTo>
                <a:cubicBezTo>
                  <a:pt x="66679" y="84746"/>
                  <a:pt x="69443" y="85968"/>
                  <a:pt x="72208" y="87318"/>
                </a:cubicBezTo>
                <a:cubicBezTo>
                  <a:pt x="74909" y="88604"/>
                  <a:pt x="77609" y="90019"/>
                  <a:pt x="80310" y="91498"/>
                </a:cubicBezTo>
                <a:cubicBezTo>
                  <a:pt x="82946" y="92912"/>
                  <a:pt x="85582" y="94455"/>
                  <a:pt x="88154" y="95999"/>
                </a:cubicBezTo>
                <a:cubicBezTo>
                  <a:pt x="90726" y="97606"/>
                  <a:pt x="93298" y="99214"/>
                  <a:pt x="95806" y="100885"/>
                </a:cubicBezTo>
                <a:cubicBezTo>
                  <a:pt x="98313" y="102621"/>
                  <a:pt x="100757" y="104357"/>
                  <a:pt x="103136" y="106158"/>
                </a:cubicBezTo>
                <a:cubicBezTo>
                  <a:pt x="105579" y="107958"/>
                  <a:pt x="107958" y="109823"/>
                  <a:pt x="110273" y="111752"/>
                </a:cubicBezTo>
                <a:cubicBezTo>
                  <a:pt x="112588" y="113681"/>
                  <a:pt x="114838" y="115610"/>
                  <a:pt x="117089" y="117667"/>
                </a:cubicBezTo>
                <a:cubicBezTo>
                  <a:pt x="119339" y="119661"/>
                  <a:pt x="121461" y="121718"/>
                  <a:pt x="123583" y="123840"/>
                </a:cubicBezTo>
                <a:cubicBezTo>
                  <a:pt x="125769" y="125962"/>
                  <a:pt x="127827" y="128148"/>
                  <a:pt x="129820" y="130398"/>
                </a:cubicBezTo>
                <a:cubicBezTo>
                  <a:pt x="131877" y="132649"/>
                  <a:pt x="133806" y="134899"/>
                  <a:pt x="135735" y="137214"/>
                </a:cubicBezTo>
                <a:cubicBezTo>
                  <a:pt x="137664" y="139529"/>
                  <a:pt x="139529" y="141908"/>
                  <a:pt x="141329" y="144287"/>
                </a:cubicBezTo>
                <a:cubicBezTo>
                  <a:pt x="143130" y="146730"/>
                  <a:pt x="144866" y="149174"/>
                  <a:pt x="146537" y="151681"/>
                </a:cubicBezTo>
                <a:cubicBezTo>
                  <a:pt x="148274" y="154189"/>
                  <a:pt x="149881" y="156697"/>
                  <a:pt x="151488" y="159333"/>
                </a:cubicBezTo>
                <a:cubicBezTo>
                  <a:pt x="153032" y="161905"/>
                  <a:pt x="154510" y="164541"/>
                  <a:pt x="155989" y="167177"/>
                </a:cubicBezTo>
                <a:cubicBezTo>
                  <a:pt x="157404" y="169878"/>
                  <a:pt x="158818" y="172514"/>
                  <a:pt x="160169" y="175279"/>
                </a:cubicBezTo>
                <a:cubicBezTo>
                  <a:pt x="161455" y="178044"/>
                  <a:pt x="162741" y="180809"/>
                  <a:pt x="163898" y="183638"/>
                </a:cubicBezTo>
                <a:cubicBezTo>
                  <a:pt x="165120" y="186403"/>
                  <a:pt x="166213" y="189296"/>
                  <a:pt x="167306" y="192190"/>
                </a:cubicBezTo>
                <a:cubicBezTo>
                  <a:pt x="167820" y="193540"/>
                  <a:pt x="168270" y="194955"/>
                  <a:pt x="168720" y="196369"/>
                </a:cubicBezTo>
                <a:lnTo>
                  <a:pt x="246329" y="196369"/>
                </a:lnTo>
                <a:close/>
              </a:path>
            </a:pathLst>
          </a:custGeom>
          <a:solidFill>
            <a:srgbClr val="F3F3F3"/>
          </a:solidFill>
          <a:ln w="209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6"/>
          <p:cNvSpPr/>
          <p:nvPr/>
        </p:nvSpPr>
        <p:spPr>
          <a:xfrm>
            <a:off x="3248380" y="2156160"/>
            <a:ext cx="1117520" cy="675160"/>
          </a:xfrm>
          <a:custGeom>
            <a:avLst/>
            <a:gdLst/>
            <a:ahLst/>
            <a:cxnLst/>
            <a:rect l="l" t="t" r="r" b="b"/>
            <a:pathLst>
              <a:path w="55876" h="33758" extrusionOk="0">
                <a:moveTo>
                  <a:pt x="53947" y="1"/>
                </a:moveTo>
                <a:lnTo>
                  <a:pt x="0" y="31057"/>
                </a:lnTo>
                <a:lnTo>
                  <a:pt x="2701" y="33757"/>
                </a:lnTo>
                <a:lnTo>
                  <a:pt x="55876" y="3537"/>
                </a:lnTo>
                <a:close/>
              </a:path>
            </a:pathLst>
          </a:custGeom>
          <a:gradFill>
            <a:gsLst>
              <a:gs pos="0">
                <a:srgbClr val="D30000"/>
              </a:gs>
              <a:gs pos="100000">
                <a:srgbClr val="FF9900"/>
              </a:gs>
              <a:gs pos="100000">
                <a:srgbClr val="73737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6"/>
          <p:cNvSpPr/>
          <p:nvPr/>
        </p:nvSpPr>
        <p:spPr>
          <a:xfrm>
            <a:off x="2067860" y="2755410"/>
            <a:ext cx="2097440" cy="1610060"/>
          </a:xfrm>
          <a:custGeom>
            <a:avLst/>
            <a:gdLst/>
            <a:ahLst/>
            <a:cxnLst/>
            <a:rect l="l" t="t" r="r" b="b"/>
            <a:pathLst>
              <a:path w="104872" h="80503" extrusionOk="0">
                <a:moveTo>
                  <a:pt x="0" y="29578"/>
                </a:moveTo>
                <a:lnTo>
                  <a:pt x="60762" y="0"/>
                </a:lnTo>
                <a:cubicBezTo>
                  <a:pt x="65713" y="64"/>
                  <a:pt x="104871" y="43723"/>
                  <a:pt x="103328" y="48803"/>
                </a:cubicBezTo>
                <a:lnTo>
                  <a:pt x="38901" y="80502"/>
                </a:lnTo>
                <a:close/>
              </a:path>
            </a:pathLst>
          </a:custGeom>
          <a:gradFill>
            <a:gsLst>
              <a:gs pos="0">
                <a:srgbClr val="D30000"/>
              </a:gs>
              <a:gs pos="100000">
                <a:srgbClr val="FF990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6"/>
          <p:cNvSpPr/>
          <p:nvPr/>
        </p:nvSpPr>
        <p:spPr>
          <a:xfrm>
            <a:off x="3067030" y="2755403"/>
            <a:ext cx="1298860" cy="1648660"/>
          </a:xfrm>
          <a:custGeom>
            <a:avLst/>
            <a:gdLst/>
            <a:ahLst/>
            <a:cxnLst/>
            <a:rect l="l" t="t" r="r" b="b"/>
            <a:pathLst>
              <a:path w="64943" h="82433" extrusionOk="0">
                <a:moveTo>
                  <a:pt x="11639" y="1223"/>
                </a:moveTo>
                <a:cubicBezTo>
                  <a:pt x="14211" y="2701"/>
                  <a:pt x="13953" y="24499"/>
                  <a:pt x="14532" y="39866"/>
                </a:cubicBezTo>
                <a:lnTo>
                  <a:pt x="0" y="25270"/>
                </a:lnTo>
                <a:lnTo>
                  <a:pt x="15046" y="82432"/>
                </a:lnTo>
                <a:lnTo>
                  <a:pt x="64942" y="77224"/>
                </a:lnTo>
                <a:lnTo>
                  <a:pt x="48675" y="66036"/>
                </a:lnTo>
                <a:cubicBezTo>
                  <a:pt x="50025" y="60635"/>
                  <a:pt x="54269" y="52983"/>
                  <a:pt x="54269" y="47454"/>
                </a:cubicBezTo>
                <a:cubicBezTo>
                  <a:pt x="40380" y="26814"/>
                  <a:pt x="15111" y="1"/>
                  <a:pt x="11639" y="1223"/>
                </a:cubicBezTo>
                <a:close/>
              </a:path>
            </a:pathLst>
          </a:custGeom>
          <a:noFill/>
          <a:ln w="28575" cap="flat" cmpd="sng">
            <a:solidFill>
              <a:srgbClr val="E90000"/>
            </a:solidFill>
            <a:prstDash val="solid"/>
            <a:miter lim="6429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6"/>
          <p:cNvSpPr/>
          <p:nvPr/>
        </p:nvSpPr>
        <p:spPr>
          <a:xfrm>
            <a:off x="4205340" y="2073720"/>
            <a:ext cx="366670" cy="268278"/>
          </a:xfrm>
          <a:custGeom>
            <a:avLst/>
            <a:gdLst/>
            <a:ahLst/>
            <a:cxnLst/>
            <a:rect l="l" t="t" r="r" b="b"/>
            <a:pathLst>
              <a:path w="27778" h="20898" extrusionOk="0">
                <a:moveTo>
                  <a:pt x="1" y="3858"/>
                </a:moveTo>
                <a:lnTo>
                  <a:pt x="27778" y="1"/>
                </a:lnTo>
                <a:lnTo>
                  <a:pt x="9131" y="20898"/>
                </a:lnTo>
                <a:cubicBezTo>
                  <a:pt x="10096" y="13889"/>
                  <a:pt x="6431" y="7009"/>
                  <a:pt x="1" y="3858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6"/>
          <p:cNvSpPr/>
          <p:nvPr/>
        </p:nvSpPr>
        <p:spPr>
          <a:xfrm>
            <a:off x="561980" y="989750"/>
            <a:ext cx="1298840" cy="2145040"/>
          </a:xfrm>
          <a:custGeom>
            <a:avLst/>
            <a:gdLst/>
            <a:ahLst/>
            <a:cxnLst/>
            <a:rect l="l" t="t" r="r" b="b"/>
            <a:pathLst>
              <a:path w="64942" h="107252" extrusionOk="0">
                <a:moveTo>
                  <a:pt x="0" y="1"/>
                </a:moveTo>
                <a:lnTo>
                  <a:pt x="12731" y="77867"/>
                </a:lnTo>
                <a:lnTo>
                  <a:pt x="1994" y="78317"/>
                </a:lnTo>
                <a:lnTo>
                  <a:pt x="37808" y="107251"/>
                </a:lnTo>
                <a:lnTo>
                  <a:pt x="64942" y="75488"/>
                </a:lnTo>
                <a:lnTo>
                  <a:pt x="53432" y="76838"/>
                </a:lnTo>
                <a:lnTo>
                  <a:pt x="38901" y="129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D30000"/>
              </a:gs>
              <a:gs pos="100000">
                <a:srgbClr val="FF990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6"/>
          <p:cNvSpPr txBox="1"/>
          <p:nvPr/>
        </p:nvSpPr>
        <p:spPr>
          <a:xfrm>
            <a:off x="3825925" y="2571750"/>
            <a:ext cx="12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4.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SOME HEAT ESCAPES TO SPACE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1" name="Google Shape;1031;p26"/>
          <p:cNvSpPr txBox="1"/>
          <p:nvPr/>
        </p:nvSpPr>
        <p:spPr>
          <a:xfrm>
            <a:off x="680050" y="1382825"/>
            <a:ext cx="811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1.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SOLAR ENERGY HITS EARTH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2" name="Google Shape;1032;p26"/>
          <p:cNvSpPr txBox="1"/>
          <p:nvPr/>
        </p:nvSpPr>
        <p:spPr>
          <a:xfrm rot="2091114">
            <a:off x="1408152" y="2334306"/>
            <a:ext cx="1768637" cy="52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GREENHOUSE </a:t>
            </a:r>
            <a:endParaRPr sz="1100" b="1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GASES</a:t>
            </a:r>
            <a:endParaRPr sz="11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3" name="Google Shape;1033;p26"/>
          <p:cNvSpPr txBox="1"/>
          <p:nvPr/>
        </p:nvSpPr>
        <p:spPr>
          <a:xfrm>
            <a:off x="2049925" y="3218463"/>
            <a:ext cx="111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2.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INFRARED HEAT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4" name="Google Shape;1034;p26"/>
          <p:cNvSpPr txBox="1"/>
          <p:nvPr/>
        </p:nvSpPr>
        <p:spPr>
          <a:xfrm>
            <a:off x="3436838" y="4404075"/>
            <a:ext cx="12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3. 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MOST HEAT IS CONTAINED IN THE ATMOSPHERE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5" name="Google Shape;1035;p26"/>
          <p:cNvSpPr txBox="1"/>
          <p:nvPr/>
        </p:nvSpPr>
        <p:spPr>
          <a:xfrm>
            <a:off x="5812425" y="1896875"/>
            <a:ext cx="2498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greenhouse effect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traps heat energy in the atmosphere, ensuring it is warm enough to support life.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F62878D-F360-EF87-D124-374CBB493AF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1032FA-B51F-C5C5-75D3-F95504F9E2D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4900E-28C8-9C99-67A5-D74B3F4FE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BC66-6DDF-DF87-4411-4249ECA48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Consequences of Global Warming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1" name="Google Shape;104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 number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consequences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global warming: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Increased global temperatures will lead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rising sea levels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glaciers melt, huge quantities of water will be added to the oceans.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Increased temperature may lead to more frequent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extreme weather events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Tsunamis, hurricanes and droughts have all increased in frequency in recent years.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Habitats will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Increases in temperature will disrupt ecosystems.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likely to lead to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extinctions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many species.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Species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migrate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to new areas.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order to find more comfortable habitats, species will migrate into new areas.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may have negative effects on native species.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2" name="Google Shape;104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93A2D5-C07F-8DD6-293D-E5FAC7EA59C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457EA91-902C-65BF-4803-DF45A869EF7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E02F-5AF8-636A-A113-60CB6088F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BAD9-A5D5-A31A-6F48-09EFC5671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28"/>
          <p:cNvPicPr preferRelativeResize="0"/>
          <p:nvPr/>
        </p:nvPicPr>
        <p:blipFill rotWithShape="1">
          <a:blip r:embed="rId3">
            <a:alphaModFix/>
          </a:blip>
          <a:srcRect t="13073"/>
          <a:stretch/>
        </p:blipFill>
        <p:spPr>
          <a:xfrm>
            <a:off x="5815494" y="0"/>
            <a:ext cx="332850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49" name="Google Shape;1049;p28"/>
          <p:cNvGrpSpPr/>
          <p:nvPr/>
        </p:nvGrpSpPr>
        <p:grpSpPr>
          <a:xfrm>
            <a:off x="393825" y="1180225"/>
            <a:ext cx="4487538" cy="3482988"/>
            <a:chOff x="320825" y="1068925"/>
            <a:chExt cx="4487538" cy="3482988"/>
          </a:xfrm>
        </p:grpSpPr>
        <p:grpSp>
          <p:nvGrpSpPr>
            <p:cNvPr id="1050" name="Google Shape;1050;p28"/>
            <p:cNvGrpSpPr/>
            <p:nvPr/>
          </p:nvGrpSpPr>
          <p:grpSpPr>
            <a:xfrm>
              <a:off x="567246" y="1368155"/>
              <a:ext cx="4241117" cy="3183758"/>
              <a:chOff x="355821" y="1095230"/>
              <a:chExt cx="4241117" cy="3183758"/>
            </a:xfrm>
          </p:grpSpPr>
          <p:grpSp>
            <p:nvGrpSpPr>
              <p:cNvPr id="1051" name="Google Shape;1051;p28"/>
              <p:cNvGrpSpPr/>
              <p:nvPr/>
            </p:nvGrpSpPr>
            <p:grpSpPr>
              <a:xfrm>
                <a:off x="747700" y="1141925"/>
                <a:ext cx="3824310" cy="2859657"/>
                <a:chOff x="1130150" y="866250"/>
                <a:chExt cx="5463300" cy="4085225"/>
              </a:xfrm>
            </p:grpSpPr>
            <p:sp>
              <p:nvSpPr>
                <p:cNvPr id="1052" name="Google Shape;1052;p28"/>
                <p:cNvSpPr/>
                <p:nvPr/>
              </p:nvSpPr>
              <p:spPr>
                <a:xfrm>
                  <a:off x="1429225" y="1931650"/>
                  <a:ext cx="55475" cy="26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07375" extrusionOk="0">
                      <a:moveTo>
                        <a:pt x="1" y="0"/>
                      </a:moveTo>
                      <a:lnTo>
                        <a:pt x="1" y="107375"/>
                      </a:lnTo>
                      <a:lnTo>
                        <a:pt x="2219" y="107375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28"/>
                <p:cNvSpPr/>
                <p:nvPr/>
              </p:nvSpPr>
              <p:spPr>
                <a:xfrm>
                  <a:off x="1498325" y="1931650"/>
                  <a:ext cx="55475" cy="8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2435" extrusionOk="0">
                      <a:moveTo>
                        <a:pt x="0" y="0"/>
                      </a:moveTo>
                      <a:lnTo>
                        <a:pt x="0" y="32434"/>
                      </a:lnTo>
                      <a:lnTo>
                        <a:pt x="2218" y="32434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28"/>
                <p:cNvSpPr/>
                <p:nvPr/>
              </p:nvSpPr>
              <p:spPr>
                <a:xfrm>
                  <a:off x="1567400" y="1931650"/>
                  <a:ext cx="56375" cy="13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52761" extrusionOk="0">
                      <a:moveTo>
                        <a:pt x="0" y="0"/>
                      </a:moveTo>
                      <a:lnTo>
                        <a:pt x="0" y="52760"/>
                      </a:lnTo>
                      <a:lnTo>
                        <a:pt x="2255" y="52760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28"/>
                <p:cNvSpPr/>
                <p:nvPr/>
              </p:nvSpPr>
              <p:spPr>
                <a:xfrm>
                  <a:off x="1637400" y="1931650"/>
                  <a:ext cx="55475" cy="1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2543" extrusionOk="0">
                      <a:moveTo>
                        <a:pt x="0" y="0"/>
                      </a:moveTo>
                      <a:lnTo>
                        <a:pt x="0" y="52542"/>
                      </a:lnTo>
                      <a:lnTo>
                        <a:pt x="2218" y="52542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28"/>
                <p:cNvSpPr/>
                <p:nvPr/>
              </p:nvSpPr>
              <p:spPr>
                <a:xfrm>
                  <a:off x="1706475" y="1931650"/>
                  <a:ext cx="55475" cy="9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9198" extrusionOk="0">
                      <a:moveTo>
                        <a:pt x="1" y="0"/>
                      </a:moveTo>
                      <a:lnTo>
                        <a:pt x="1" y="39197"/>
                      </a:lnTo>
                      <a:lnTo>
                        <a:pt x="2219" y="39197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28"/>
                <p:cNvSpPr/>
                <p:nvPr/>
              </p:nvSpPr>
              <p:spPr>
                <a:xfrm>
                  <a:off x="1776475" y="1049875"/>
                  <a:ext cx="55475" cy="88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5272" extrusionOk="0">
                      <a:moveTo>
                        <a:pt x="1" y="1"/>
                      </a:moveTo>
                      <a:lnTo>
                        <a:pt x="1" y="35271"/>
                      </a:lnTo>
                      <a:lnTo>
                        <a:pt x="2219" y="35271"/>
                      </a:lnTo>
                      <a:lnTo>
                        <a:pt x="2219" y="1"/>
                      </a:lnTo>
                      <a:close/>
                    </a:path>
                  </a:pathLst>
                </a:custGeom>
                <a:solidFill>
                  <a:srgbClr val="2C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28"/>
                <p:cNvSpPr/>
                <p:nvPr/>
              </p:nvSpPr>
              <p:spPr>
                <a:xfrm>
                  <a:off x="1845575" y="1931650"/>
                  <a:ext cx="55475" cy="37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4836" extrusionOk="0">
                      <a:moveTo>
                        <a:pt x="0" y="0"/>
                      </a:moveTo>
                      <a:lnTo>
                        <a:pt x="0" y="14835"/>
                      </a:lnTo>
                      <a:lnTo>
                        <a:pt x="2218" y="14835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28"/>
                <p:cNvSpPr/>
                <p:nvPr/>
              </p:nvSpPr>
              <p:spPr>
                <a:xfrm>
                  <a:off x="1915550" y="1931650"/>
                  <a:ext cx="55475" cy="23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9564" extrusionOk="0">
                      <a:moveTo>
                        <a:pt x="1" y="0"/>
                      </a:moveTo>
                      <a:lnTo>
                        <a:pt x="1" y="9563"/>
                      </a:lnTo>
                      <a:lnTo>
                        <a:pt x="2219" y="9563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28"/>
                <p:cNvSpPr/>
                <p:nvPr/>
              </p:nvSpPr>
              <p:spPr>
                <a:xfrm>
                  <a:off x="1984650" y="1931650"/>
                  <a:ext cx="55475" cy="19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8977" extrusionOk="0">
                      <a:moveTo>
                        <a:pt x="0" y="0"/>
                      </a:moveTo>
                      <a:lnTo>
                        <a:pt x="0" y="78977"/>
                      </a:lnTo>
                      <a:lnTo>
                        <a:pt x="2218" y="78977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28"/>
                <p:cNvSpPr/>
                <p:nvPr/>
              </p:nvSpPr>
              <p:spPr>
                <a:xfrm>
                  <a:off x="2053725" y="1931650"/>
                  <a:ext cx="56400" cy="97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39125" extrusionOk="0">
                      <a:moveTo>
                        <a:pt x="1" y="0"/>
                      </a:moveTo>
                      <a:lnTo>
                        <a:pt x="1" y="39125"/>
                      </a:lnTo>
                      <a:lnTo>
                        <a:pt x="2255" y="39125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28"/>
                <p:cNvSpPr/>
                <p:nvPr/>
              </p:nvSpPr>
              <p:spPr>
                <a:xfrm>
                  <a:off x="2123725" y="1931650"/>
                  <a:ext cx="55475" cy="125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0397" extrusionOk="0">
                      <a:moveTo>
                        <a:pt x="1" y="0"/>
                      </a:moveTo>
                      <a:lnTo>
                        <a:pt x="1" y="50397"/>
                      </a:lnTo>
                      <a:lnTo>
                        <a:pt x="2219" y="50397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28"/>
                <p:cNvSpPr/>
                <p:nvPr/>
              </p:nvSpPr>
              <p:spPr>
                <a:xfrm>
                  <a:off x="2192800" y="1931650"/>
                  <a:ext cx="55500" cy="8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35271" extrusionOk="0">
                      <a:moveTo>
                        <a:pt x="1" y="0"/>
                      </a:moveTo>
                      <a:lnTo>
                        <a:pt x="1" y="35270"/>
                      </a:lnTo>
                      <a:lnTo>
                        <a:pt x="2219" y="35270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28"/>
                <p:cNvSpPr/>
                <p:nvPr/>
              </p:nvSpPr>
              <p:spPr>
                <a:xfrm>
                  <a:off x="2262800" y="1931650"/>
                  <a:ext cx="55475" cy="4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7745" extrusionOk="0">
                      <a:moveTo>
                        <a:pt x="1" y="0"/>
                      </a:moveTo>
                      <a:lnTo>
                        <a:pt x="1" y="17744"/>
                      </a:lnTo>
                      <a:lnTo>
                        <a:pt x="2219" y="17744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2331900" y="1931650"/>
                  <a:ext cx="55475" cy="6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7999" extrusionOk="0">
                      <a:moveTo>
                        <a:pt x="0" y="0"/>
                      </a:moveTo>
                      <a:lnTo>
                        <a:pt x="0" y="27998"/>
                      </a:lnTo>
                      <a:lnTo>
                        <a:pt x="2218" y="27998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2400975" y="1089875"/>
                  <a:ext cx="56400" cy="8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33672" extrusionOk="0">
                      <a:moveTo>
                        <a:pt x="1" y="1"/>
                      </a:moveTo>
                      <a:lnTo>
                        <a:pt x="1" y="33671"/>
                      </a:lnTo>
                      <a:lnTo>
                        <a:pt x="2255" y="33671"/>
                      </a:lnTo>
                      <a:lnTo>
                        <a:pt x="2255" y="1"/>
                      </a:lnTo>
                      <a:close/>
                    </a:path>
                  </a:pathLst>
                </a:custGeom>
                <a:solidFill>
                  <a:srgbClr val="2C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28"/>
                <p:cNvSpPr/>
                <p:nvPr/>
              </p:nvSpPr>
              <p:spPr>
                <a:xfrm>
                  <a:off x="2470975" y="1488950"/>
                  <a:ext cx="55475" cy="4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7709" extrusionOk="0">
                      <a:moveTo>
                        <a:pt x="1" y="0"/>
                      </a:moveTo>
                      <a:lnTo>
                        <a:pt x="1" y="17708"/>
                      </a:lnTo>
                      <a:lnTo>
                        <a:pt x="2219" y="1770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2C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28"/>
                <p:cNvSpPr/>
                <p:nvPr/>
              </p:nvSpPr>
              <p:spPr>
                <a:xfrm>
                  <a:off x="2540050" y="1931650"/>
                  <a:ext cx="55475" cy="5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1236" extrusionOk="0">
                      <a:moveTo>
                        <a:pt x="1" y="0"/>
                      </a:moveTo>
                      <a:lnTo>
                        <a:pt x="1" y="21235"/>
                      </a:lnTo>
                      <a:lnTo>
                        <a:pt x="2219" y="21235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28"/>
                <p:cNvSpPr/>
                <p:nvPr/>
              </p:nvSpPr>
              <p:spPr>
                <a:xfrm>
                  <a:off x="2610050" y="1931650"/>
                  <a:ext cx="55475" cy="1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600" extrusionOk="0">
                      <a:moveTo>
                        <a:pt x="1" y="0"/>
                      </a:moveTo>
                      <a:lnTo>
                        <a:pt x="1" y="7600"/>
                      </a:lnTo>
                      <a:lnTo>
                        <a:pt x="2219" y="7600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28"/>
                <p:cNvSpPr/>
                <p:nvPr/>
              </p:nvSpPr>
              <p:spPr>
                <a:xfrm>
                  <a:off x="2679150" y="1931650"/>
                  <a:ext cx="55475" cy="20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8364" extrusionOk="0">
                      <a:moveTo>
                        <a:pt x="0" y="0"/>
                      </a:moveTo>
                      <a:lnTo>
                        <a:pt x="0" y="8363"/>
                      </a:lnTo>
                      <a:lnTo>
                        <a:pt x="2218" y="8363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28"/>
                <p:cNvSpPr/>
                <p:nvPr/>
              </p:nvSpPr>
              <p:spPr>
                <a:xfrm>
                  <a:off x="2749150" y="1931650"/>
                  <a:ext cx="55475" cy="114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5779" extrusionOk="0">
                      <a:moveTo>
                        <a:pt x="0" y="0"/>
                      </a:moveTo>
                      <a:lnTo>
                        <a:pt x="0" y="45779"/>
                      </a:lnTo>
                      <a:lnTo>
                        <a:pt x="2218" y="45779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28"/>
                <p:cNvSpPr/>
                <p:nvPr/>
              </p:nvSpPr>
              <p:spPr>
                <a:xfrm>
                  <a:off x="2818225" y="1931650"/>
                  <a:ext cx="55475" cy="6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908" extrusionOk="0">
                      <a:moveTo>
                        <a:pt x="0" y="0"/>
                      </a:moveTo>
                      <a:lnTo>
                        <a:pt x="0" y="24908"/>
                      </a:lnTo>
                      <a:lnTo>
                        <a:pt x="2219" y="2490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8"/>
                <p:cNvSpPr/>
                <p:nvPr/>
              </p:nvSpPr>
              <p:spPr>
                <a:xfrm>
                  <a:off x="2887300" y="1931650"/>
                  <a:ext cx="56400" cy="56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45" extrusionOk="0">
                      <a:moveTo>
                        <a:pt x="1" y="0"/>
                      </a:moveTo>
                      <a:lnTo>
                        <a:pt x="1" y="22544"/>
                      </a:lnTo>
                      <a:lnTo>
                        <a:pt x="2255" y="22544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8"/>
                <p:cNvSpPr/>
                <p:nvPr/>
              </p:nvSpPr>
              <p:spPr>
                <a:xfrm>
                  <a:off x="2957300" y="1931650"/>
                  <a:ext cx="55475" cy="64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5926" extrusionOk="0">
                      <a:moveTo>
                        <a:pt x="1" y="0"/>
                      </a:moveTo>
                      <a:lnTo>
                        <a:pt x="1" y="25926"/>
                      </a:lnTo>
                      <a:lnTo>
                        <a:pt x="2219" y="25926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8"/>
                <p:cNvSpPr/>
                <p:nvPr/>
              </p:nvSpPr>
              <p:spPr>
                <a:xfrm>
                  <a:off x="3026400" y="1931650"/>
                  <a:ext cx="55475" cy="3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3636" extrusionOk="0">
                      <a:moveTo>
                        <a:pt x="0" y="0"/>
                      </a:moveTo>
                      <a:lnTo>
                        <a:pt x="0" y="13636"/>
                      </a:lnTo>
                      <a:lnTo>
                        <a:pt x="2218" y="13636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28"/>
                <p:cNvSpPr/>
                <p:nvPr/>
              </p:nvSpPr>
              <p:spPr>
                <a:xfrm>
                  <a:off x="3096375" y="1931650"/>
                  <a:ext cx="55500" cy="5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0472" extrusionOk="0">
                      <a:moveTo>
                        <a:pt x="1" y="0"/>
                      </a:moveTo>
                      <a:lnTo>
                        <a:pt x="1" y="20471"/>
                      </a:lnTo>
                      <a:lnTo>
                        <a:pt x="2219" y="20471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8"/>
                <p:cNvSpPr/>
                <p:nvPr/>
              </p:nvSpPr>
              <p:spPr>
                <a:xfrm>
                  <a:off x="3165475" y="1931650"/>
                  <a:ext cx="55475" cy="48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9563" extrusionOk="0">
                      <a:moveTo>
                        <a:pt x="0" y="0"/>
                      </a:moveTo>
                      <a:lnTo>
                        <a:pt x="0" y="19562"/>
                      </a:lnTo>
                      <a:lnTo>
                        <a:pt x="2218" y="19562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8"/>
                <p:cNvSpPr/>
                <p:nvPr/>
              </p:nvSpPr>
              <p:spPr>
                <a:xfrm>
                  <a:off x="3235475" y="1931650"/>
                  <a:ext cx="55475" cy="4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7672" extrusionOk="0">
                      <a:moveTo>
                        <a:pt x="0" y="0"/>
                      </a:moveTo>
                      <a:lnTo>
                        <a:pt x="0" y="17672"/>
                      </a:lnTo>
                      <a:lnTo>
                        <a:pt x="2218" y="17672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8"/>
                <p:cNvSpPr/>
                <p:nvPr/>
              </p:nvSpPr>
              <p:spPr>
                <a:xfrm>
                  <a:off x="3304550" y="1931650"/>
                  <a:ext cx="55475" cy="7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1199" extrusionOk="0">
                      <a:moveTo>
                        <a:pt x="1" y="0"/>
                      </a:moveTo>
                      <a:lnTo>
                        <a:pt x="1" y="31198"/>
                      </a:lnTo>
                      <a:lnTo>
                        <a:pt x="2219" y="3119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28"/>
                <p:cNvSpPr/>
                <p:nvPr/>
              </p:nvSpPr>
              <p:spPr>
                <a:xfrm>
                  <a:off x="3373650" y="1931650"/>
                  <a:ext cx="56375" cy="4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19345" extrusionOk="0">
                      <a:moveTo>
                        <a:pt x="0" y="0"/>
                      </a:moveTo>
                      <a:lnTo>
                        <a:pt x="0" y="19344"/>
                      </a:lnTo>
                      <a:lnTo>
                        <a:pt x="2255" y="19344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28"/>
                <p:cNvSpPr/>
                <p:nvPr/>
              </p:nvSpPr>
              <p:spPr>
                <a:xfrm>
                  <a:off x="3443625" y="1931650"/>
                  <a:ext cx="55475" cy="93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7525" extrusionOk="0">
                      <a:moveTo>
                        <a:pt x="1" y="0"/>
                      </a:moveTo>
                      <a:lnTo>
                        <a:pt x="1" y="37525"/>
                      </a:lnTo>
                      <a:lnTo>
                        <a:pt x="2219" y="37525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8"/>
                <p:cNvSpPr/>
                <p:nvPr/>
              </p:nvSpPr>
              <p:spPr>
                <a:xfrm>
                  <a:off x="3512725" y="1931650"/>
                  <a:ext cx="55475" cy="26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0509" extrusionOk="0">
                      <a:moveTo>
                        <a:pt x="0" y="0"/>
                      </a:moveTo>
                      <a:lnTo>
                        <a:pt x="0" y="10508"/>
                      </a:lnTo>
                      <a:lnTo>
                        <a:pt x="2218" y="10508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28"/>
                <p:cNvSpPr/>
                <p:nvPr/>
              </p:nvSpPr>
              <p:spPr>
                <a:xfrm>
                  <a:off x="3582725" y="1931650"/>
                  <a:ext cx="55475" cy="4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6545" extrusionOk="0">
                      <a:moveTo>
                        <a:pt x="0" y="0"/>
                      </a:moveTo>
                      <a:lnTo>
                        <a:pt x="0" y="16544"/>
                      </a:lnTo>
                      <a:lnTo>
                        <a:pt x="2218" y="16544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28"/>
                <p:cNvSpPr/>
                <p:nvPr/>
              </p:nvSpPr>
              <p:spPr>
                <a:xfrm>
                  <a:off x="3651800" y="1931650"/>
                  <a:ext cx="55475" cy="1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4289" extrusionOk="0">
                      <a:moveTo>
                        <a:pt x="1" y="0"/>
                      </a:moveTo>
                      <a:lnTo>
                        <a:pt x="1" y="44288"/>
                      </a:lnTo>
                      <a:lnTo>
                        <a:pt x="2219" y="4428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28"/>
                <p:cNvSpPr/>
                <p:nvPr/>
              </p:nvSpPr>
              <p:spPr>
                <a:xfrm>
                  <a:off x="3721800" y="1597125"/>
                  <a:ext cx="55475" cy="33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3382" extrusionOk="0">
                      <a:moveTo>
                        <a:pt x="0" y="0"/>
                      </a:moveTo>
                      <a:lnTo>
                        <a:pt x="0" y="13381"/>
                      </a:lnTo>
                      <a:lnTo>
                        <a:pt x="2219" y="13381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2C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28"/>
                <p:cNvSpPr/>
                <p:nvPr/>
              </p:nvSpPr>
              <p:spPr>
                <a:xfrm>
                  <a:off x="3790875" y="1931650"/>
                  <a:ext cx="55475" cy="69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7744" extrusionOk="0">
                      <a:moveTo>
                        <a:pt x="1" y="0"/>
                      </a:moveTo>
                      <a:lnTo>
                        <a:pt x="1" y="27744"/>
                      </a:lnTo>
                      <a:lnTo>
                        <a:pt x="2219" y="27744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28"/>
                <p:cNvSpPr/>
                <p:nvPr/>
              </p:nvSpPr>
              <p:spPr>
                <a:xfrm>
                  <a:off x="3859975" y="1931650"/>
                  <a:ext cx="56375" cy="7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30835" extrusionOk="0">
                      <a:moveTo>
                        <a:pt x="0" y="0"/>
                      </a:moveTo>
                      <a:lnTo>
                        <a:pt x="0" y="30834"/>
                      </a:lnTo>
                      <a:lnTo>
                        <a:pt x="2255" y="30834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28"/>
                <p:cNvSpPr/>
                <p:nvPr/>
              </p:nvSpPr>
              <p:spPr>
                <a:xfrm>
                  <a:off x="3929975" y="1931650"/>
                  <a:ext cx="55475" cy="139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5742" extrusionOk="0">
                      <a:moveTo>
                        <a:pt x="0" y="0"/>
                      </a:moveTo>
                      <a:lnTo>
                        <a:pt x="0" y="55742"/>
                      </a:lnTo>
                      <a:lnTo>
                        <a:pt x="2218" y="55742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28"/>
                <p:cNvSpPr/>
                <p:nvPr/>
              </p:nvSpPr>
              <p:spPr>
                <a:xfrm>
                  <a:off x="3999050" y="1710750"/>
                  <a:ext cx="55475" cy="22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8837" extrusionOk="0">
                      <a:moveTo>
                        <a:pt x="1" y="0"/>
                      </a:moveTo>
                      <a:lnTo>
                        <a:pt x="1" y="8836"/>
                      </a:lnTo>
                      <a:lnTo>
                        <a:pt x="2219" y="8836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2C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28"/>
                <p:cNvSpPr/>
                <p:nvPr/>
              </p:nvSpPr>
              <p:spPr>
                <a:xfrm>
                  <a:off x="4069050" y="1931650"/>
                  <a:ext cx="55475" cy="1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6400" extrusionOk="0">
                      <a:moveTo>
                        <a:pt x="0" y="0"/>
                      </a:moveTo>
                      <a:lnTo>
                        <a:pt x="0" y="6400"/>
                      </a:lnTo>
                      <a:lnTo>
                        <a:pt x="2218" y="6400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28"/>
                <p:cNvSpPr/>
                <p:nvPr/>
              </p:nvSpPr>
              <p:spPr>
                <a:xfrm>
                  <a:off x="4138125" y="1931650"/>
                  <a:ext cx="55475" cy="7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1598" extrusionOk="0">
                      <a:moveTo>
                        <a:pt x="1" y="0"/>
                      </a:moveTo>
                      <a:lnTo>
                        <a:pt x="1" y="31598"/>
                      </a:lnTo>
                      <a:lnTo>
                        <a:pt x="2219" y="3159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28"/>
                <p:cNvSpPr/>
                <p:nvPr/>
              </p:nvSpPr>
              <p:spPr>
                <a:xfrm>
                  <a:off x="4208125" y="1931650"/>
                  <a:ext cx="55475" cy="12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9088" extrusionOk="0">
                      <a:moveTo>
                        <a:pt x="1" y="0"/>
                      </a:moveTo>
                      <a:lnTo>
                        <a:pt x="1" y="49088"/>
                      </a:lnTo>
                      <a:lnTo>
                        <a:pt x="2219" y="4908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28"/>
                <p:cNvSpPr/>
                <p:nvPr/>
              </p:nvSpPr>
              <p:spPr>
                <a:xfrm>
                  <a:off x="4277225" y="1931650"/>
                  <a:ext cx="55475" cy="11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4579" extrusionOk="0">
                      <a:moveTo>
                        <a:pt x="0" y="0"/>
                      </a:moveTo>
                      <a:lnTo>
                        <a:pt x="0" y="44579"/>
                      </a:lnTo>
                      <a:lnTo>
                        <a:pt x="2218" y="44579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28"/>
                <p:cNvSpPr/>
                <p:nvPr/>
              </p:nvSpPr>
              <p:spPr>
                <a:xfrm>
                  <a:off x="4346300" y="1931650"/>
                  <a:ext cx="56375" cy="2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9673" extrusionOk="0">
                      <a:moveTo>
                        <a:pt x="1" y="0"/>
                      </a:moveTo>
                      <a:lnTo>
                        <a:pt x="1" y="9672"/>
                      </a:lnTo>
                      <a:lnTo>
                        <a:pt x="2255" y="9672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28"/>
                <p:cNvSpPr/>
                <p:nvPr/>
              </p:nvSpPr>
              <p:spPr>
                <a:xfrm>
                  <a:off x="4416300" y="1931650"/>
                  <a:ext cx="55475" cy="6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7999" extrusionOk="0">
                      <a:moveTo>
                        <a:pt x="0" y="0"/>
                      </a:moveTo>
                      <a:lnTo>
                        <a:pt x="0" y="27998"/>
                      </a:lnTo>
                      <a:lnTo>
                        <a:pt x="2218" y="27998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28"/>
                <p:cNvSpPr/>
                <p:nvPr/>
              </p:nvSpPr>
              <p:spPr>
                <a:xfrm>
                  <a:off x="4485375" y="1931650"/>
                  <a:ext cx="55475" cy="15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61778" extrusionOk="0">
                      <a:moveTo>
                        <a:pt x="1" y="0"/>
                      </a:moveTo>
                      <a:lnTo>
                        <a:pt x="1" y="61778"/>
                      </a:lnTo>
                      <a:lnTo>
                        <a:pt x="2219" y="61778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28"/>
                <p:cNvSpPr/>
                <p:nvPr/>
              </p:nvSpPr>
              <p:spPr>
                <a:xfrm>
                  <a:off x="4555375" y="1931650"/>
                  <a:ext cx="55475" cy="10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0507" extrusionOk="0">
                      <a:moveTo>
                        <a:pt x="1" y="0"/>
                      </a:moveTo>
                      <a:lnTo>
                        <a:pt x="1" y="40507"/>
                      </a:lnTo>
                      <a:lnTo>
                        <a:pt x="2219" y="40507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28"/>
                <p:cNvSpPr/>
                <p:nvPr/>
              </p:nvSpPr>
              <p:spPr>
                <a:xfrm>
                  <a:off x="4624475" y="1931650"/>
                  <a:ext cx="55475" cy="10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2398" extrusionOk="0">
                      <a:moveTo>
                        <a:pt x="0" y="0"/>
                      </a:moveTo>
                      <a:lnTo>
                        <a:pt x="0" y="42397"/>
                      </a:lnTo>
                      <a:lnTo>
                        <a:pt x="2218" y="42397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28"/>
                <p:cNvSpPr/>
                <p:nvPr/>
              </p:nvSpPr>
              <p:spPr>
                <a:xfrm>
                  <a:off x="4694450" y="1931650"/>
                  <a:ext cx="55475" cy="190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6250" extrusionOk="0">
                      <a:moveTo>
                        <a:pt x="1" y="0"/>
                      </a:moveTo>
                      <a:lnTo>
                        <a:pt x="1" y="76250"/>
                      </a:lnTo>
                      <a:lnTo>
                        <a:pt x="2219" y="76250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8"/>
                <p:cNvSpPr/>
                <p:nvPr/>
              </p:nvSpPr>
              <p:spPr>
                <a:xfrm>
                  <a:off x="4763550" y="1931650"/>
                  <a:ext cx="55475" cy="11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6070" extrusionOk="0">
                      <a:moveTo>
                        <a:pt x="0" y="0"/>
                      </a:moveTo>
                      <a:lnTo>
                        <a:pt x="0" y="46070"/>
                      </a:lnTo>
                      <a:lnTo>
                        <a:pt x="2218" y="46070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8"/>
                <p:cNvSpPr/>
                <p:nvPr/>
              </p:nvSpPr>
              <p:spPr>
                <a:xfrm>
                  <a:off x="4832625" y="1931650"/>
                  <a:ext cx="56400" cy="177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70905" extrusionOk="0">
                      <a:moveTo>
                        <a:pt x="1" y="0"/>
                      </a:moveTo>
                      <a:lnTo>
                        <a:pt x="1" y="70905"/>
                      </a:lnTo>
                      <a:lnTo>
                        <a:pt x="2255" y="70905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8"/>
                <p:cNvSpPr/>
                <p:nvPr/>
              </p:nvSpPr>
              <p:spPr>
                <a:xfrm>
                  <a:off x="4902625" y="1931650"/>
                  <a:ext cx="55475" cy="6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617" extrusionOk="0">
                      <a:moveTo>
                        <a:pt x="1" y="0"/>
                      </a:moveTo>
                      <a:lnTo>
                        <a:pt x="1" y="24617"/>
                      </a:lnTo>
                      <a:lnTo>
                        <a:pt x="2219" y="24617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8"/>
                <p:cNvSpPr/>
                <p:nvPr/>
              </p:nvSpPr>
              <p:spPr>
                <a:xfrm>
                  <a:off x="4971725" y="1931650"/>
                  <a:ext cx="55475" cy="5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3490" extrusionOk="0">
                      <a:moveTo>
                        <a:pt x="0" y="0"/>
                      </a:moveTo>
                      <a:lnTo>
                        <a:pt x="0" y="23489"/>
                      </a:lnTo>
                      <a:lnTo>
                        <a:pt x="2218" y="23489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8"/>
                <p:cNvSpPr/>
                <p:nvPr/>
              </p:nvSpPr>
              <p:spPr>
                <a:xfrm>
                  <a:off x="5041700" y="1931650"/>
                  <a:ext cx="55475" cy="10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40798" extrusionOk="0">
                      <a:moveTo>
                        <a:pt x="1" y="0"/>
                      </a:moveTo>
                      <a:lnTo>
                        <a:pt x="1" y="40797"/>
                      </a:lnTo>
                      <a:lnTo>
                        <a:pt x="2219" y="40797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8"/>
                <p:cNvSpPr/>
                <p:nvPr/>
              </p:nvSpPr>
              <p:spPr>
                <a:xfrm>
                  <a:off x="5110800" y="1931650"/>
                  <a:ext cx="55475" cy="125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0397" extrusionOk="0">
                      <a:moveTo>
                        <a:pt x="0" y="0"/>
                      </a:moveTo>
                      <a:lnTo>
                        <a:pt x="0" y="50397"/>
                      </a:lnTo>
                      <a:lnTo>
                        <a:pt x="2218" y="50397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8"/>
                <p:cNvSpPr/>
                <p:nvPr/>
              </p:nvSpPr>
              <p:spPr>
                <a:xfrm>
                  <a:off x="5180800" y="1931650"/>
                  <a:ext cx="55475" cy="17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68905" extrusionOk="0">
                      <a:moveTo>
                        <a:pt x="0" y="0"/>
                      </a:moveTo>
                      <a:lnTo>
                        <a:pt x="0" y="68905"/>
                      </a:lnTo>
                      <a:lnTo>
                        <a:pt x="2218" y="68905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8"/>
                <p:cNvSpPr/>
                <p:nvPr/>
              </p:nvSpPr>
              <p:spPr>
                <a:xfrm>
                  <a:off x="5249875" y="1931650"/>
                  <a:ext cx="55475" cy="18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2032" extrusionOk="0">
                      <a:moveTo>
                        <a:pt x="1" y="0"/>
                      </a:moveTo>
                      <a:lnTo>
                        <a:pt x="1" y="72032"/>
                      </a:lnTo>
                      <a:lnTo>
                        <a:pt x="2219" y="72032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8"/>
                <p:cNvSpPr/>
                <p:nvPr/>
              </p:nvSpPr>
              <p:spPr>
                <a:xfrm>
                  <a:off x="5318975" y="1931650"/>
                  <a:ext cx="56375" cy="19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76359" extrusionOk="0">
                      <a:moveTo>
                        <a:pt x="0" y="0"/>
                      </a:moveTo>
                      <a:lnTo>
                        <a:pt x="0" y="76359"/>
                      </a:lnTo>
                      <a:lnTo>
                        <a:pt x="2254" y="76359"/>
                      </a:lnTo>
                      <a:lnTo>
                        <a:pt x="2254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8"/>
                <p:cNvSpPr/>
                <p:nvPr/>
              </p:nvSpPr>
              <p:spPr>
                <a:xfrm>
                  <a:off x="5388950" y="1931650"/>
                  <a:ext cx="55475" cy="13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4142" extrusionOk="0">
                      <a:moveTo>
                        <a:pt x="1" y="0"/>
                      </a:moveTo>
                      <a:lnTo>
                        <a:pt x="1" y="54142"/>
                      </a:lnTo>
                      <a:lnTo>
                        <a:pt x="2219" y="54142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8"/>
                <p:cNvSpPr/>
                <p:nvPr/>
              </p:nvSpPr>
              <p:spPr>
                <a:xfrm>
                  <a:off x="5458050" y="1931650"/>
                  <a:ext cx="55475" cy="8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32435" extrusionOk="0">
                      <a:moveTo>
                        <a:pt x="0" y="0"/>
                      </a:moveTo>
                      <a:lnTo>
                        <a:pt x="0" y="32434"/>
                      </a:lnTo>
                      <a:lnTo>
                        <a:pt x="2218" y="32434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8"/>
                <p:cNvSpPr/>
                <p:nvPr/>
              </p:nvSpPr>
              <p:spPr>
                <a:xfrm>
                  <a:off x="5528050" y="1931650"/>
                  <a:ext cx="55475" cy="129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51888" extrusionOk="0">
                      <a:moveTo>
                        <a:pt x="0" y="0"/>
                      </a:moveTo>
                      <a:lnTo>
                        <a:pt x="0" y="51888"/>
                      </a:lnTo>
                      <a:lnTo>
                        <a:pt x="2218" y="51888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8"/>
                <p:cNvSpPr/>
                <p:nvPr/>
              </p:nvSpPr>
              <p:spPr>
                <a:xfrm>
                  <a:off x="5597125" y="1931650"/>
                  <a:ext cx="55475" cy="19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7959" extrusionOk="0">
                      <a:moveTo>
                        <a:pt x="1" y="0"/>
                      </a:moveTo>
                      <a:lnTo>
                        <a:pt x="1" y="77959"/>
                      </a:lnTo>
                      <a:lnTo>
                        <a:pt x="2219" y="77959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8"/>
                <p:cNvSpPr/>
                <p:nvPr/>
              </p:nvSpPr>
              <p:spPr>
                <a:xfrm>
                  <a:off x="5666225" y="1931650"/>
                  <a:ext cx="56375" cy="2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87086" extrusionOk="0">
                      <a:moveTo>
                        <a:pt x="0" y="0"/>
                      </a:moveTo>
                      <a:lnTo>
                        <a:pt x="0" y="87085"/>
                      </a:lnTo>
                      <a:lnTo>
                        <a:pt x="2254" y="87085"/>
                      </a:lnTo>
                      <a:lnTo>
                        <a:pt x="2254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8"/>
                <p:cNvSpPr/>
                <p:nvPr/>
              </p:nvSpPr>
              <p:spPr>
                <a:xfrm>
                  <a:off x="5736200" y="1931650"/>
                  <a:ext cx="55475" cy="161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64505" extrusionOk="0">
                      <a:moveTo>
                        <a:pt x="1" y="0"/>
                      </a:moveTo>
                      <a:lnTo>
                        <a:pt x="1" y="64505"/>
                      </a:lnTo>
                      <a:lnTo>
                        <a:pt x="2219" y="64505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8"/>
                <p:cNvSpPr/>
                <p:nvPr/>
              </p:nvSpPr>
              <p:spPr>
                <a:xfrm>
                  <a:off x="5805300" y="1931650"/>
                  <a:ext cx="55475" cy="19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8795" extrusionOk="0">
                      <a:moveTo>
                        <a:pt x="0" y="0"/>
                      </a:moveTo>
                      <a:lnTo>
                        <a:pt x="0" y="78795"/>
                      </a:lnTo>
                      <a:lnTo>
                        <a:pt x="2218" y="78795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8"/>
                <p:cNvSpPr/>
                <p:nvPr/>
              </p:nvSpPr>
              <p:spPr>
                <a:xfrm>
                  <a:off x="5875300" y="1931650"/>
                  <a:ext cx="55475" cy="17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0432" extrusionOk="0">
                      <a:moveTo>
                        <a:pt x="0" y="0"/>
                      </a:moveTo>
                      <a:lnTo>
                        <a:pt x="0" y="70432"/>
                      </a:lnTo>
                      <a:lnTo>
                        <a:pt x="2218" y="70432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8"/>
                <p:cNvSpPr/>
                <p:nvPr/>
              </p:nvSpPr>
              <p:spPr>
                <a:xfrm>
                  <a:off x="5944375" y="1931650"/>
                  <a:ext cx="55475" cy="25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03812" extrusionOk="0">
                      <a:moveTo>
                        <a:pt x="1" y="0"/>
                      </a:moveTo>
                      <a:lnTo>
                        <a:pt x="1" y="103811"/>
                      </a:lnTo>
                      <a:lnTo>
                        <a:pt x="2219" y="103811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8"/>
                <p:cNvSpPr/>
                <p:nvPr/>
              </p:nvSpPr>
              <p:spPr>
                <a:xfrm>
                  <a:off x="6014375" y="1931650"/>
                  <a:ext cx="55475" cy="230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92249" extrusionOk="0">
                      <a:moveTo>
                        <a:pt x="0" y="0"/>
                      </a:moveTo>
                      <a:lnTo>
                        <a:pt x="0" y="92249"/>
                      </a:lnTo>
                      <a:lnTo>
                        <a:pt x="2218" y="92249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8"/>
                <p:cNvSpPr/>
                <p:nvPr/>
              </p:nvSpPr>
              <p:spPr>
                <a:xfrm>
                  <a:off x="6083450" y="1931650"/>
                  <a:ext cx="55475" cy="180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72287" extrusionOk="0">
                      <a:moveTo>
                        <a:pt x="1" y="0"/>
                      </a:moveTo>
                      <a:lnTo>
                        <a:pt x="1" y="72286"/>
                      </a:lnTo>
                      <a:lnTo>
                        <a:pt x="2219" y="72286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8"/>
                <p:cNvSpPr/>
                <p:nvPr/>
              </p:nvSpPr>
              <p:spPr>
                <a:xfrm>
                  <a:off x="6152550" y="1931650"/>
                  <a:ext cx="56375" cy="278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5" h="111339" extrusionOk="0">
                      <a:moveTo>
                        <a:pt x="0" y="0"/>
                      </a:moveTo>
                      <a:lnTo>
                        <a:pt x="0" y="111338"/>
                      </a:lnTo>
                      <a:lnTo>
                        <a:pt x="2255" y="111338"/>
                      </a:lnTo>
                      <a:lnTo>
                        <a:pt x="2255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8"/>
                <p:cNvSpPr/>
                <p:nvPr/>
              </p:nvSpPr>
              <p:spPr>
                <a:xfrm>
                  <a:off x="6222550" y="1931650"/>
                  <a:ext cx="55475" cy="27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10684" extrusionOk="0">
                      <a:moveTo>
                        <a:pt x="0" y="0"/>
                      </a:moveTo>
                      <a:lnTo>
                        <a:pt x="0" y="110684"/>
                      </a:lnTo>
                      <a:lnTo>
                        <a:pt x="2218" y="110684"/>
                      </a:lnTo>
                      <a:lnTo>
                        <a:pt x="2218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28"/>
                <p:cNvSpPr/>
                <p:nvPr/>
              </p:nvSpPr>
              <p:spPr>
                <a:xfrm>
                  <a:off x="6291625" y="1931650"/>
                  <a:ext cx="55475" cy="230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92322" extrusionOk="0">
                      <a:moveTo>
                        <a:pt x="0" y="0"/>
                      </a:moveTo>
                      <a:lnTo>
                        <a:pt x="0" y="92321"/>
                      </a:lnTo>
                      <a:lnTo>
                        <a:pt x="2219" y="92321"/>
                      </a:lnTo>
                      <a:lnTo>
                        <a:pt x="2219" y="0"/>
                      </a:lnTo>
                      <a:close/>
                    </a:path>
                  </a:pathLst>
                </a:custGeom>
                <a:solidFill>
                  <a:srgbClr val="FF30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28"/>
                <p:cNvSpPr/>
                <p:nvPr/>
              </p:nvSpPr>
              <p:spPr>
                <a:xfrm>
                  <a:off x="14565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28"/>
                <p:cNvSpPr/>
                <p:nvPr/>
              </p:nvSpPr>
              <p:spPr>
                <a:xfrm>
                  <a:off x="14565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28"/>
                <p:cNvSpPr/>
                <p:nvPr/>
              </p:nvSpPr>
              <p:spPr>
                <a:xfrm>
                  <a:off x="21510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28"/>
                <p:cNvSpPr/>
                <p:nvPr/>
              </p:nvSpPr>
              <p:spPr>
                <a:xfrm>
                  <a:off x="21510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28"/>
                <p:cNvSpPr/>
                <p:nvPr/>
              </p:nvSpPr>
              <p:spPr>
                <a:xfrm>
                  <a:off x="28464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28"/>
                <p:cNvSpPr/>
                <p:nvPr/>
              </p:nvSpPr>
              <p:spPr>
                <a:xfrm>
                  <a:off x="28464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28"/>
                <p:cNvSpPr/>
                <p:nvPr/>
              </p:nvSpPr>
              <p:spPr>
                <a:xfrm>
                  <a:off x="35409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28"/>
                <p:cNvSpPr/>
                <p:nvPr/>
              </p:nvSpPr>
              <p:spPr>
                <a:xfrm>
                  <a:off x="35409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28"/>
                <p:cNvSpPr/>
                <p:nvPr/>
              </p:nvSpPr>
              <p:spPr>
                <a:xfrm>
                  <a:off x="42354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28"/>
                <p:cNvSpPr/>
                <p:nvPr/>
              </p:nvSpPr>
              <p:spPr>
                <a:xfrm>
                  <a:off x="42354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28"/>
                <p:cNvSpPr/>
                <p:nvPr/>
              </p:nvSpPr>
              <p:spPr>
                <a:xfrm>
                  <a:off x="49299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28"/>
                <p:cNvSpPr/>
                <p:nvPr/>
              </p:nvSpPr>
              <p:spPr>
                <a:xfrm>
                  <a:off x="49299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0" y="1"/>
                      </a:moveTo>
                      <a:lnTo>
                        <a:pt x="0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28"/>
                <p:cNvSpPr/>
                <p:nvPr/>
              </p:nvSpPr>
              <p:spPr>
                <a:xfrm>
                  <a:off x="56253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28"/>
                <p:cNvSpPr/>
                <p:nvPr/>
              </p:nvSpPr>
              <p:spPr>
                <a:xfrm>
                  <a:off x="56253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28"/>
                <p:cNvSpPr/>
                <p:nvPr/>
              </p:nvSpPr>
              <p:spPr>
                <a:xfrm>
                  <a:off x="63198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28"/>
                <p:cNvSpPr/>
                <p:nvPr/>
              </p:nvSpPr>
              <p:spPr>
                <a:xfrm>
                  <a:off x="6319800" y="4897800"/>
                  <a:ext cx="25" cy="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47" fill="none" extrusionOk="0">
                      <a:moveTo>
                        <a:pt x="1" y="1"/>
                      </a:moveTo>
                      <a:lnTo>
                        <a:pt x="1" y="2146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28"/>
                <p:cNvSpPr/>
                <p:nvPr/>
              </p:nvSpPr>
              <p:spPr>
                <a:xfrm>
                  <a:off x="1130150" y="475237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8"/>
                <p:cNvSpPr/>
                <p:nvPr/>
              </p:nvSpPr>
              <p:spPr>
                <a:xfrm>
                  <a:off x="1130150" y="475237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8"/>
                <p:cNvSpPr/>
                <p:nvPr/>
              </p:nvSpPr>
              <p:spPr>
                <a:xfrm>
                  <a:off x="1130150" y="42824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8"/>
                <p:cNvSpPr/>
                <p:nvPr/>
              </p:nvSpPr>
              <p:spPr>
                <a:xfrm>
                  <a:off x="1130150" y="42824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28"/>
                <p:cNvSpPr/>
                <p:nvPr/>
              </p:nvSpPr>
              <p:spPr>
                <a:xfrm>
                  <a:off x="1130150" y="381242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28"/>
                <p:cNvSpPr/>
                <p:nvPr/>
              </p:nvSpPr>
              <p:spPr>
                <a:xfrm>
                  <a:off x="1130150" y="381242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28"/>
                <p:cNvSpPr/>
                <p:nvPr/>
              </p:nvSpPr>
              <p:spPr>
                <a:xfrm>
                  <a:off x="1130150" y="33415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28"/>
                <p:cNvSpPr/>
                <p:nvPr/>
              </p:nvSpPr>
              <p:spPr>
                <a:xfrm>
                  <a:off x="1130150" y="33415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28"/>
                <p:cNvSpPr/>
                <p:nvPr/>
              </p:nvSpPr>
              <p:spPr>
                <a:xfrm>
                  <a:off x="1130150" y="287157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28"/>
                <p:cNvSpPr/>
                <p:nvPr/>
              </p:nvSpPr>
              <p:spPr>
                <a:xfrm>
                  <a:off x="1130150" y="2871575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28"/>
                <p:cNvSpPr/>
                <p:nvPr/>
              </p:nvSpPr>
              <p:spPr>
                <a:xfrm>
                  <a:off x="1130150" y="24016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28"/>
                <p:cNvSpPr/>
                <p:nvPr/>
              </p:nvSpPr>
              <p:spPr>
                <a:xfrm>
                  <a:off x="1130150" y="24016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28"/>
                <p:cNvSpPr/>
                <p:nvPr/>
              </p:nvSpPr>
              <p:spPr>
                <a:xfrm>
                  <a:off x="1182875" y="1931650"/>
                  <a:ext cx="54105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3" h="1" fill="none" extrusionOk="0">
                      <a:moveTo>
                        <a:pt x="1" y="0"/>
                      </a:moveTo>
                      <a:lnTo>
                        <a:pt x="216422" y="0"/>
                      </a:lnTo>
                    </a:path>
                  </a:pathLst>
                </a:custGeom>
                <a:noFill/>
                <a:ln w="11825" cap="sq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28"/>
                <p:cNvSpPr/>
                <p:nvPr/>
              </p:nvSpPr>
              <p:spPr>
                <a:xfrm>
                  <a:off x="1130150" y="19316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28"/>
                <p:cNvSpPr/>
                <p:nvPr/>
              </p:nvSpPr>
              <p:spPr>
                <a:xfrm>
                  <a:off x="1130150" y="19316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28"/>
                <p:cNvSpPr/>
                <p:nvPr/>
              </p:nvSpPr>
              <p:spPr>
                <a:xfrm>
                  <a:off x="1130150" y="14607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28"/>
                <p:cNvSpPr/>
                <p:nvPr/>
              </p:nvSpPr>
              <p:spPr>
                <a:xfrm>
                  <a:off x="1130150" y="146075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28"/>
                <p:cNvSpPr/>
                <p:nvPr/>
              </p:nvSpPr>
              <p:spPr>
                <a:xfrm>
                  <a:off x="1130150" y="9908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28"/>
                <p:cNvSpPr/>
                <p:nvPr/>
              </p:nvSpPr>
              <p:spPr>
                <a:xfrm>
                  <a:off x="1130150" y="990800"/>
                  <a:ext cx="527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1" fill="none" extrusionOk="0">
                      <a:moveTo>
                        <a:pt x="211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18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28"/>
                <p:cNvSpPr/>
                <p:nvPr/>
              </p:nvSpPr>
              <p:spPr>
                <a:xfrm>
                  <a:off x="1182875" y="866250"/>
                  <a:ext cx="25" cy="40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61263" fill="none" extrusionOk="0">
                      <a:moveTo>
                        <a:pt x="1" y="16126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1825" cap="sq" cmpd="sng">
                  <a:solidFill>
                    <a:schemeClr val="dk1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28"/>
                <p:cNvSpPr/>
                <p:nvPr/>
              </p:nvSpPr>
              <p:spPr>
                <a:xfrm>
                  <a:off x="6593425" y="866250"/>
                  <a:ext cx="25" cy="40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61263" fill="none" extrusionOk="0">
                      <a:moveTo>
                        <a:pt x="0" y="16126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1825" cap="sq" cmpd="sng">
                  <a:solidFill>
                    <a:schemeClr val="dk1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28"/>
                <p:cNvSpPr/>
                <p:nvPr/>
              </p:nvSpPr>
              <p:spPr>
                <a:xfrm>
                  <a:off x="1182875" y="4897800"/>
                  <a:ext cx="54105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3" h="1" fill="none" extrusionOk="0">
                      <a:moveTo>
                        <a:pt x="1" y="1"/>
                      </a:moveTo>
                      <a:lnTo>
                        <a:pt x="216422" y="1"/>
                      </a:lnTo>
                    </a:path>
                  </a:pathLst>
                </a:custGeom>
                <a:noFill/>
                <a:ln w="11825" cap="sq" cmpd="sng">
                  <a:solidFill>
                    <a:schemeClr val="dk1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8"/>
                <p:cNvSpPr/>
                <p:nvPr/>
              </p:nvSpPr>
              <p:spPr>
                <a:xfrm>
                  <a:off x="1182875" y="866250"/>
                  <a:ext cx="54105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3" h="1" fill="none" extrusionOk="0">
                      <a:moveTo>
                        <a:pt x="1" y="1"/>
                      </a:moveTo>
                      <a:lnTo>
                        <a:pt x="216422" y="1"/>
                      </a:lnTo>
                    </a:path>
                  </a:pathLst>
                </a:custGeom>
                <a:noFill/>
                <a:ln w="11825" cap="sq" cmpd="sng">
                  <a:solidFill>
                    <a:schemeClr val="dk1"/>
                  </a:solidFill>
                  <a:prstDash val="solid"/>
                  <a:miter lim="3636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2" name="Google Shape;1162;p28"/>
              <p:cNvSpPr txBox="1"/>
              <p:nvPr/>
            </p:nvSpPr>
            <p:spPr>
              <a:xfrm>
                <a:off x="74768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1950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3" name="Google Shape;1163;p28"/>
              <p:cNvSpPr txBox="1"/>
              <p:nvPr/>
            </p:nvSpPr>
            <p:spPr>
              <a:xfrm>
                <a:off x="123453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1960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4" name="Google Shape;1164;p28"/>
              <p:cNvSpPr txBox="1"/>
              <p:nvPr/>
            </p:nvSpPr>
            <p:spPr>
              <a:xfrm>
                <a:off x="172138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1970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5" name="Google Shape;1165;p28"/>
              <p:cNvSpPr txBox="1"/>
              <p:nvPr/>
            </p:nvSpPr>
            <p:spPr>
              <a:xfrm>
                <a:off x="220823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1980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6" name="Google Shape;1166;p28"/>
              <p:cNvSpPr txBox="1"/>
              <p:nvPr/>
            </p:nvSpPr>
            <p:spPr>
              <a:xfrm>
                <a:off x="269508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1990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7" name="Google Shape;1167;p28"/>
              <p:cNvSpPr txBox="1"/>
              <p:nvPr/>
            </p:nvSpPr>
            <p:spPr>
              <a:xfrm>
                <a:off x="318193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2000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8" name="Google Shape;1168;p28"/>
              <p:cNvSpPr txBox="1"/>
              <p:nvPr/>
            </p:nvSpPr>
            <p:spPr>
              <a:xfrm>
                <a:off x="366878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2010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69" name="Google Shape;1169;p28"/>
              <p:cNvSpPr txBox="1"/>
              <p:nvPr/>
            </p:nvSpPr>
            <p:spPr>
              <a:xfrm>
                <a:off x="4155638" y="397118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2020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0" name="Google Shape;1170;p28"/>
              <p:cNvSpPr txBox="1"/>
              <p:nvPr/>
            </p:nvSpPr>
            <p:spPr>
              <a:xfrm>
                <a:off x="360088" y="3721904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- 1.2</a:t>
                </a:r>
                <a:endParaRPr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1" name="Google Shape;1171;p28"/>
              <p:cNvSpPr txBox="1"/>
              <p:nvPr/>
            </p:nvSpPr>
            <p:spPr>
              <a:xfrm>
                <a:off x="358438" y="3393785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- 1.0</a:t>
                </a:r>
                <a:endParaRPr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2" name="Google Shape;1172;p28"/>
              <p:cNvSpPr txBox="1"/>
              <p:nvPr/>
            </p:nvSpPr>
            <p:spPr>
              <a:xfrm>
                <a:off x="358438" y="3075128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- 0.8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3" name="Google Shape;1173;p28"/>
              <p:cNvSpPr txBox="1"/>
              <p:nvPr/>
            </p:nvSpPr>
            <p:spPr>
              <a:xfrm>
                <a:off x="360260" y="2740039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- 0.6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4" name="Google Shape;1174;p28"/>
              <p:cNvSpPr txBox="1"/>
              <p:nvPr/>
            </p:nvSpPr>
            <p:spPr>
              <a:xfrm>
                <a:off x="355821" y="2417801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- 0.4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5" name="Google Shape;1175;p28"/>
              <p:cNvSpPr txBox="1"/>
              <p:nvPr/>
            </p:nvSpPr>
            <p:spPr>
              <a:xfrm>
                <a:off x="360738" y="2090014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- 0.2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6" name="Google Shape;1176;p28"/>
              <p:cNvSpPr txBox="1"/>
              <p:nvPr/>
            </p:nvSpPr>
            <p:spPr>
              <a:xfrm>
                <a:off x="448484" y="1745255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0.0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7" name="Google Shape;1177;p28"/>
              <p:cNvSpPr txBox="1"/>
              <p:nvPr/>
            </p:nvSpPr>
            <p:spPr>
              <a:xfrm>
                <a:off x="355821" y="1427419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+ 0.2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178" name="Google Shape;1178;p28"/>
              <p:cNvSpPr txBox="1"/>
              <p:nvPr/>
            </p:nvSpPr>
            <p:spPr>
              <a:xfrm>
                <a:off x="360699" y="1095230"/>
                <a:ext cx="441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+ 0.4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179" name="Google Shape;1179;p28"/>
            <p:cNvSpPr txBox="1"/>
            <p:nvPr/>
          </p:nvSpPr>
          <p:spPr>
            <a:xfrm>
              <a:off x="988025" y="1068925"/>
              <a:ext cx="379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GLOBAL MASS CHANGE OF GLACIERS</a:t>
              </a:r>
              <a:endParaRPr sz="10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0" name="Google Shape;1180;p28"/>
            <p:cNvSpPr txBox="1"/>
            <p:nvPr/>
          </p:nvSpPr>
          <p:spPr>
            <a:xfrm rot="-5400000">
              <a:off x="-361375" y="2640875"/>
              <a:ext cx="1687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CHANGE (T/m</a:t>
              </a:r>
              <a:r>
                <a:rPr lang="en" sz="900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1181" name="Google Shape;1181;p28"/>
          <p:cNvCxnSpPr/>
          <p:nvPr/>
        </p:nvCxnSpPr>
        <p:spPr>
          <a:xfrm>
            <a:off x="5815500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2" name="Google Shape;1182;p28"/>
          <p:cNvSpPr txBox="1"/>
          <p:nvPr/>
        </p:nvSpPr>
        <p:spPr>
          <a:xfrm>
            <a:off x="503675" y="357750"/>
            <a:ext cx="490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polar ice caps are melting at a rate of around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9%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every year. This has been strongly linked to global warming.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97DE04A-ADE5-0EF7-D767-3370C1EE44B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C8EDB3-9020-421A-7909-E4B50952657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C27B5-0095-3088-2EA5-E8425F1B4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CB184-D28B-46EF-DA32-4A7DA511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88" name="Google Shape;1188;p29"/>
          <p:cNvCxnSpPr/>
          <p:nvPr/>
        </p:nvCxnSpPr>
        <p:spPr>
          <a:xfrm>
            <a:off x="5151250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89" name="Google Shape;1189;p29"/>
          <p:cNvPicPr preferRelativeResize="0"/>
          <p:nvPr/>
        </p:nvPicPr>
        <p:blipFill rotWithShape="1">
          <a:blip r:embed="rId3">
            <a:alphaModFix/>
          </a:blip>
          <a:srcRect r="24823"/>
          <a:stretch/>
        </p:blipFill>
        <p:spPr>
          <a:xfrm>
            <a:off x="0" y="2100"/>
            <a:ext cx="5151251" cy="51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29"/>
          <p:cNvSpPr txBox="1"/>
          <p:nvPr/>
        </p:nvSpPr>
        <p:spPr>
          <a:xfrm>
            <a:off x="5750925" y="2048400"/>
            <a:ext cx="280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Global warming has also been linked to more frequent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extreme weather events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such as hurricanes and tsunamis.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3BDC3BC-E048-6DB7-5B04-9895C74A8BA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445F89D-666C-772F-82CD-092102867F5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65FE9-C805-A11C-B75A-FB356C15E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83F84-DFBE-D02C-C638-48353B538F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Water Pollution and Sewage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6" name="Google Shape;119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biological consequences of pollution of water by sewage.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Waste from homes and industry flows into water sources as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sewage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Sewage is a form of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pollution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Sewage is rich in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use sewage as a food source.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use up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aerobic respiration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decreases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concentration of oxygen dissolved in the water.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Aquatic organisms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due to a lack of oxygen.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Fish and invertebrate populations may have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insufficient oxygen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respiration.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7" name="Google Shape;119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98" name="Google Shape;1198;p30"/>
          <p:cNvGrpSpPr/>
          <p:nvPr/>
        </p:nvGrpSpPr>
        <p:grpSpPr>
          <a:xfrm>
            <a:off x="6147650" y="1714475"/>
            <a:ext cx="2324788" cy="2048878"/>
            <a:chOff x="1294450" y="570825"/>
            <a:chExt cx="5313800" cy="4683150"/>
          </a:xfrm>
        </p:grpSpPr>
        <p:sp>
          <p:nvSpPr>
            <p:cNvPr id="1199" name="Google Shape;1199;p30"/>
            <p:cNvSpPr/>
            <p:nvPr/>
          </p:nvSpPr>
          <p:spPr>
            <a:xfrm>
              <a:off x="1498875" y="3776175"/>
              <a:ext cx="2952125" cy="1477800"/>
            </a:xfrm>
            <a:custGeom>
              <a:avLst/>
              <a:gdLst/>
              <a:ahLst/>
              <a:cxnLst/>
              <a:rect l="l" t="t" r="r" b="b"/>
              <a:pathLst>
                <a:path w="118085" h="59112" extrusionOk="0">
                  <a:moveTo>
                    <a:pt x="115565" y="0"/>
                  </a:moveTo>
                  <a:cubicBezTo>
                    <a:pt x="103997" y="0"/>
                    <a:pt x="95207" y="266"/>
                    <a:pt x="95207" y="266"/>
                  </a:cubicBezTo>
                  <a:cubicBezTo>
                    <a:pt x="95207" y="266"/>
                    <a:pt x="98991" y="36365"/>
                    <a:pt x="59021" y="36365"/>
                  </a:cubicBezTo>
                  <a:cubicBezTo>
                    <a:pt x="19094" y="36365"/>
                    <a:pt x="22878" y="266"/>
                    <a:pt x="22878" y="266"/>
                  </a:cubicBezTo>
                  <a:cubicBezTo>
                    <a:pt x="22878" y="266"/>
                    <a:pt x="12787" y="222"/>
                    <a:pt x="0" y="222"/>
                  </a:cubicBezTo>
                  <a:cubicBezTo>
                    <a:pt x="0" y="33581"/>
                    <a:pt x="12918" y="59112"/>
                    <a:pt x="59021" y="59112"/>
                  </a:cubicBezTo>
                  <a:cubicBezTo>
                    <a:pt x="105167" y="59112"/>
                    <a:pt x="118084" y="33364"/>
                    <a:pt x="118084" y="5"/>
                  </a:cubicBezTo>
                  <a:cubicBezTo>
                    <a:pt x="117232" y="2"/>
                    <a:pt x="116391" y="0"/>
                    <a:pt x="115565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1641325" y="4554800"/>
              <a:ext cx="2663975" cy="699175"/>
            </a:xfrm>
            <a:custGeom>
              <a:avLst/>
              <a:gdLst/>
              <a:ahLst/>
              <a:cxnLst/>
              <a:rect l="l" t="t" r="r" b="b"/>
              <a:pathLst>
                <a:path w="106559" h="27967" extrusionOk="0">
                  <a:moveTo>
                    <a:pt x="0" y="1"/>
                  </a:moveTo>
                  <a:cubicBezTo>
                    <a:pt x="0" y="1"/>
                    <a:pt x="9264" y="27967"/>
                    <a:pt x="49800" y="27967"/>
                  </a:cubicBezTo>
                  <a:cubicBezTo>
                    <a:pt x="102600" y="27967"/>
                    <a:pt x="106558" y="1"/>
                    <a:pt x="106558" y="1"/>
                  </a:cubicBezTo>
                  <a:lnTo>
                    <a:pt x="76635" y="1"/>
                  </a:lnTo>
                  <a:cubicBezTo>
                    <a:pt x="76635" y="1"/>
                    <a:pt x="69285" y="5655"/>
                    <a:pt x="51670" y="5655"/>
                  </a:cubicBezTo>
                  <a:cubicBezTo>
                    <a:pt x="34055" y="5655"/>
                    <a:pt x="31489" y="1"/>
                    <a:pt x="31489" y="1"/>
                  </a:cubicBezTo>
                  <a:close/>
                </a:path>
              </a:pathLst>
            </a:custGeom>
            <a:solidFill>
              <a:srgbClr val="5A972E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1498875" y="3775200"/>
              <a:ext cx="2952125" cy="1478775"/>
            </a:xfrm>
            <a:custGeom>
              <a:avLst/>
              <a:gdLst/>
              <a:ahLst/>
              <a:cxnLst/>
              <a:rect l="l" t="t" r="r" b="b"/>
              <a:pathLst>
                <a:path w="118085" h="59151" fill="none" extrusionOk="0">
                  <a:moveTo>
                    <a:pt x="95207" y="305"/>
                  </a:moveTo>
                  <a:cubicBezTo>
                    <a:pt x="95207" y="305"/>
                    <a:pt x="98991" y="36404"/>
                    <a:pt x="59021" y="36404"/>
                  </a:cubicBezTo>
                  <a:cubicBezTo>
                    <a:pt x="19094" y="36404"/>
                    <a:pt x="22878" y="305"/>
                    <a:pt x="22878" y="305"/>
                  </a:cubicBezTo>
                  <a:cubicBezTo>
                    <a:pt x="22878" y="305"/>
                    <a:pt x="12787" y="261"/>
                    <a:pt x="0" y="261"/>
                  </a:cubicBezTo>
                  <a:cubicBezTo>
                    <a:pt x="0" y="33620"/>
                    <a:pt x="12918" y="59151"/>
                    <a:pt x="59021" y="59151"/>
                  </a:cubicBezTo>
                  <a:cubicBezTo>
                    <a:pt x="105167" y="59151"/>
                    <a:pt x="118084" y="33403"/>
                    <a:pt x="118084" y="44"/>
                  </a:cubicBezTo>
                  <a:cubicBezTo>
                    <a:pt x="105297" y="0"/>
                    <a:pt x="95207" y="305"/>
                    <a:pt x="95207" y="30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1296625" y="3352225"/>
              <a:ext cx="969925" cy="567600"/>
            </a:xfrm>
            <a:custGeom>
              <a:avLst/>
              <a:gdLst/>
              <a:ahLst/>
              <a:cxnLst/>
              <a:rect l="l" t="t" r="r" b="b"/>
              <a:pathLst>
                <a:path w="38797" h="22704" extrusionOk="0">
                  <a:moveTo>
                    <a:pt x="1" y="0"/>
                  </a:moveTo>
                  <a:lnTo>
                    <a:pt x="1" y="17920"/>
                  </a:lnTo>
                  <a:cubicBezTo>
                    <a:pt x="1" y="20616"/>
                    <a:pt x="8699" y="22704"/>
                    <a:pt x="19399" y="22704"/>
                  </a:cubicBezTo>
                  <a:cubicBezTo>
                    <a:pt x="30098" y="22704"/>
                    <a:pt x="38797" y="20616"/>
                    <a:pt x="38797" y="17920"/>
                  </a:cubicBezTo>
                  <a:lnTo>
                    <a:pt x="38797" y="0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1294450" y="3232625"/>
              <a:ext cx="971025" cy="239225"/>
            </a:xfrm>
            <a:custGeom>
              <a:avLst/>
              <a:gdLst/>
              <a:ahLst/>
              <a:cxnLst/>
              <a:rect l="l" t="t" r="r" b="b"/>
              <a:pathLst>
                <a:path w="38841" h="9569" extrusionOk="0">
                  <a:moveTo>
                    <a:pt x="19442" y="0"/>
                  </a:moveTo>
                  <a:cubicBezTo>
                    <a:pt x="8699" y="0"/>
                    <a:pt x="1" y="2131"/>
                    <a:pt x="1" y="4784"/>
                  </a:cubicBezTo>
                  <a:cubicBezTo>
                    <a:pt x="1" y="7437"/>
                    <a:pt x="8699" y="9569"/>
                    <a:pt x="19442" y="9569"/>
                  </a:cubicBezTo>
                  <a:cubicBezTo>
                    <a:pt x="30141" y="9569"/>
                    <a:pt x="38840" y="7437"/>
                    <a:pt x="38840" y="4784"/>
                  </a:cubicBezTo>
                  <a:cubicBezTo>
                    <a:pt x="38840" y="2131"/>
                    <a:pt x="30141" y="0"/>
                    <a:pt x="19442" y="0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1357525" y="3457700"/>
              <a:ext cx="27200" cy="355575"/>
            </a:xfrm>
            <a:custGeom>
              <a:avLst/>
              <a:gdLst/>
              <a:ahLst/>
              <a:cxnLst/>
              <a:rect l="l" t="t" r="r" b="b"/>
              <a:pathLst>
                <a:path w="1088" h="14223" extrusionOk="0">
                  <a:moveTo>
                    <a:pt x="566" y="0"/>
                  </a:moveTo>
                  <a:cubicBezTo>
                    <a:pt x="261" y="0"/>
                    <a:pt x="0" y="218"/>
                    <a:pt x="0" y="566"/>
                  </a:cubicBezTo>
                  <a:lnTo>
                    <a:pt x="0" y="13657"/>
                  </a:lnTo>
                  <a:cubicBezTo>
                    <a:pt x="0" y="13918"/>
                    <a:pt x="218" y="14222"/>
                    <a:pt x="566" y="14222"/>
                  </a:cubicBezTo>
                  <a:cubicBezTo>
                    <a:pt x="827" y="14222"/>
                    <a:pt x="1088" y="13918"/>
                    <a:pt x="1088" y="13657"/>
                  </a:cubicBezTo>
                  <a:lnTo>
                    <a:pt x="1088" y="566"/>
                  </a:lnTo>
                  <a:cubicBezTo>
                    <a:pt x="1088" y="305"/>
                    <a:pt x="870" y="0"/>
                    <a:pt x="566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1766350" y="3530550"/>
              <a:ext cx="27225" cy="354500"/>
            </a:xfrm>
            <a:custGeom>
              <a:avLst/>
              <a:gdLst/>
              <a:ahLst/>
              <a:cxnLst/>
              <a:rect l="l" t="t" r="r" b="b"/>
              <a:pathLst>
                <a:path w="1089" h="14180" extrusionOk="0">
                  <a:moveTo>
                    <a:pt x="566" y="0"/>
                  </a:moveTo>
                  <a:cubicBezTo>
                    <a:pt x="305" y="0"/>
                    <a:pt x="1" y="218"/>
                    <a:pt x="1" y="522"/>
                  </a:cubicBezTo>
                  <a:lnTo>
                    <a:pt x="1" y="13614"/>
                  </a:lnTo>
                  <a:cubicBezTo>
                    <a:pt x="1" y="13918"/>
                    <a:pt x="218" y="14179"/>
                    <a:pt x="566" y="14179"/>
                  </a:cubicBezTo>
                  <a:cubicBezTo>
                    <a:pt x="871" y="14179"/>
                    <a:pt x="1088" y="13962"/>
                    <a:pt x="1088" y="13614"/>
                  </a:cubicBezTo>
                  <a:lnTo>
                    <a:pt x="1088" y="522"/>
                  </a:lnTo>
                  <a:cubicBezTo>
                    <a:pt x="1088" y="261"/>
                    <a:pt x="871" y="0"/>
                    <a:pt x="566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1538025" y="350335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66" y="1"/>
                  </a:moveTo>
                  <a:cubicBezTo>
                    <a:pt x="305" y="1"/>
                    <a:pt x="0" y="218"/>
                    <a:pt x="0" y="523"/>
                  </a:cubicBezTo>
                  <a:lnTo>
                    <a:pt x="0" y="13614"/>
                  </a:lnTo>
                  <a:cubicBezTo>
                    <a:pt x="0" y="13919"/>
                    <a:pt x="218" y="14180"/>
                    <a:pt x="566" y="14180"/>
                  </a:cubicBezTo>
                  <a:cubicBezTo>
                    <a:pt x="827" y="14180"/>
                    <a:pt x="1087" y="13962"/>
                    <a:pt x="1087" y="13614"/>
                  </a:cubicBezTo>
                  <a:lnTo>
                    <a:pt x="1087" y="523"/>
                  </a:lnTo>
                  <a:cubicBezTo>
                    <a:pt x="1087" y="262"/>
                    <a:pt x="870" y="1"/>
                    <a:pt x="566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1981650" y="350335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22" y="1"/>
                  </a:moveTo>
                  <a:cubicBezTo>
                    <a:pt x="261" y="1"/>
                    <a:pt x="0" y="218"/>
                    <a:pt x="0" y="523"/>
                  </a:cubicBezTo>
                  <a:lnTo>
                    <a:pt x="0" y="13614"/>
                  </a:lnTo>
                  <a:cubicBezTo>
                    <a:pt x="0" y="13919"/>
                    <a:pt x="218" y="14180"/>
                    <a:pt x="522" y="14180"/>
                  </a:cubicBezTo>
                  <a:cubicBezTo>
                    <a:pt x="870" y="14180"/>
                    <a:pt x="1088" y="13962"/>
                    <a:pt x="1088" y="13614"/>
                  </a:cubicBezTo>
                  <a:lnTo>
                    <a:pt x="1088" y="523"/>
                  </a:lnTo>
                  <a:cubicBezTo>
                    <a:pt x="1088" y="262"/>
                    <a:pt x="870" y="1"/>
                    <a:pt x="522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2176275" y="3457700"/>
              <a:ext cx="27200" cy="355575"/>
            </a:xfrm>
            <a:custGeom>
              <a:avLst/>
              <a:gdLst/>
              <a:ahLst/>
              <a:cxnLst/>
              <a:rect l="l" t="t" r="r" b="b"/>
              <a:pathLst>
                <a:path w="1088" h="14223" extrusionOk="0">
                  <a:moveTo>
                    <a:pt x="523" y="0"/>
                  </a:moveTo>
                  <a:cubicBezTo>
                    <a:pt x="218" y="0"/>
                    <a:pt x="1" y="305"/>
                    <a:pt x="1" y="566"/>
                  </a:cubicBezTo>
                  <a:lnTo>
                    <a:pt x="1" y="13657"/>
                  </a:lnTo>
                  <a:cubicBezTo>
                    <a:pt x="1" y="13918"/>
                    <a:pt x="262" y="14222"/>
                    <a:pt x="523" y="14222"/>
                  </a:cubicBezTo>
                  <a:cubicBezTo>
                    <a:pt x="870" y="14222"/>
                    <a:pt x="1088" y="13918"/>
                    <a:pt x="1088" y="13657"/>
                  </a:cubicBezTo>
                  <a:lnTo>
                    <a:pt x="1088" y="566"/>
                  </a:lnTo>
                  <a:cubicBezTo>
                    <a:pt x="1088" y="218"/>
                    <a:pt x="783" y="0"/>
                    <a:pt x="523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3669175" y="3352225"/>
              <a:ext cx="971000" cy="567600"/>
            </a:xfrm>
            <a:custGeom>
              <a:avLst/>
              <a:gdLst/>
              <a:ahLst/>
              <a:cxnLst/>
              <a:rect l="l" t="t" r="r" b="b"/>
              <a:pathLst>
                <a:path w="38840" h="22704" extrusionOk="0">
                  <a:moveTo>
                    <a:pt x="1" y="0"/>
                  </a:moveTo>
                  <a:lnTo>
                    <a:pt x="1" y="17920"/>
                  </a:lnTo>
                  <a:cubicBezTo>
                    <a:pt x="1" y="20616"/>
                    <a:pt x="8699" y="22704"/>
                    <a:pt x="19442" y="22704"/>
                  </a:cubicBezTo>
                  <a:cubicBezTo>
                    <a:pt x="30141" y="22704"/>
                    <a:pt x="38840" y="20616"/>
                    <a:pt x="38840" y="17920"/>
                  </a:cubicBezTo>
                  <a:lnTo>
                    <a:pt x="38840" y="0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3668100" y="3232625"/>
              <a:ext cx="969900" cy="239225"/>
            </a:xfrm>
            <a:custGeom>
              <a:avLst/>
              <a:gdLst/>
              <a:ahLst/>
              <a:cxnLst/>
              <a:rect l="l" t="t" r="r" b="b"/>
              <a:pathLst>
                <a:path w="38796" h="9569" extrusionOk="0">
                  <a:moveTo>
                    <a:pt x="19398" y="0"/>
                  </a:moveTo>
                  <a:cubicBezTo>
                    <a:pt x="8699" y="0"/>
                    <a:pt x="0" y="2131"/>
                    <a:pt x="0" y="4784"/>
                  </a:cubicBezTo>
                  <a:cubicBezTo>
                    <a:pt x="0" y="7437"/>
                    <a:pt x="8699" y="9569"/>
                    <a:pt x="19398" y="9569"/>
                  </a:cubicBezTo>
                  <a:cubicBezTo>
                    <a:pt x="30141" y="9569"/>
                    <a:pt x="38796" y="7437"/>
                    <a:pt x="38796" y="4784"/>
                  </a:cubicBezTo>
                  <a:cubicBezTo>
                    <a:pt x="38796" y="2131"/>
                    <a:pt x="30141" y="0"/>
                    <a:pt x="19398" y="0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3731150" y="3457700"/>
              <a:ext cx="27225" cy="355575"/>
            </a:xfrm>
            <a:custGeom>
              <a:avLst/>
              <a:gdLst/>
              <a:ahLst/>
              <a:cxnLst/>
              <a:rect l="l" t="t" r="r" b="b"/>
              <a:pathLst>
                <a:path w="1089" h="14223" extrusionOk="0">
                  <a:moveTo>
                    <a:pt x="523" y="0"/>
                  </a:moveTo>
                  <a:cubicBezTo>
                    <a:pt x="262" y="0"/>
                    <a:pt x="1" y="218"/>
                    <a:pt x="1" y="566"/>
                  </a:cubicBezTo>
                  <a:lnTo>
                    <a:pt x="1" y="13657"/>
                  </a:lnTo>
                  <a:cubicBezTo>
                    <a:pt x="1" y="13918"/>
                    <a:pt x="218" y="14222"/>
                    <a:pt x="523" y="14222"/>
                  </a:cubicBezTo>
                  <a:cubicBezTo>
                    <a:pt x="871" y="14222"/>
                    <a:pt x="1088" y="13918"/>
                    <a:pt x="1088" y="13657"/>
                  </a:cubicBezTo>
                  <a:lnTo>
                    <a:pt x="1088" y="566"/>
                  </a:lnTo>
                  <a:cubicBezTo>
                    <a:pt x="1088" y="305"/>
                    <a:pt x="871" y="0"/>
                    <a:pt x="523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140000" y="3530550"/>
              <a:ext cx="28275" cy="354500"/>
            </a:xfrm>
            <a:custGeom>
              <a:avLst/>
              <a:gdLst/>
              <a:ahLst/>
              <a:cxnLst/>
              <a:rect l="l" t="t" r="r" b="b"/>
              <a:pathLst>
                <a:path w="1131" h="14180" extrusionOk="0">
                  <a:moveTo>
                    <a:pt x="522" y="0"/>
                  </a:moveTo>
                  <a:cubicBezTo>
                    <a:pt x="261" y="0"/>
                    <a:pt x="0" y="218"/>
                    <a:pt x="0" y="522"/>
                  </a:cubicBezTo>
                  <a:lnTo>
                    <a:pt x="0" y="13614"/>
                  </a:lnTo>
                  <a:cubicBezTo>
                    <a:pt x="0" y="13918"/>
                    <a:pt x="218" y="14179"/>
                    <a:pt x="522" y="14179"/>
                  </a:cubicBezTo>
                  <a:cubicBezTo>
                    <a:pt x="870" y="14179"/>
                    <a:pt x="1131" y="13962"/>
                    <a:pt x="1087" y="13614"/>
                  </a:cubicBezTo>
                  <a:lnTo>
                    <a:pt x="1087" y="522"/>
                  </a:lnTo>
                  <a:cubicBezTo>
                    <a:pt x="1087" y="261"/>
                    <a:pt x="870" y="0"/>
                    <a:pt x="522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3911650" y="350335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23" y="1"/>
                  </a:moveTo>
                  <a:cubicBezTo>
                    <a:pt x="262" y="1"/>
                    <a:pt x="1" y="218"/>
                    <a:pt x="1" y="523"/>
                  </a:cubicBezTo>
                  <a:lnTo>
                    <a:pt x="1" y="13614"/>
                  </a:lnTo>
                  <a:cubicBezTo>
                    <a:pt x="1" y="13919"/>
                    <a:pt x="218" y="14180"/>
                    <a:pt x="523" y="14180"/>
                  </a:cubicBezTo>
                  <a:cubicBezTo>
                    <a:pt x="870" y="14180"/>
                    <a:pt x="1088" y="13962"/>
                    <a:pt x="1088" y="13614"/>
                  </a:cubicBezTo>
                  <a:lnTo>
                    <a:pt x="1088" y="523"/>
                  </a:lnTo>
                  <a:cubicBezTo>
                    <a:pt x="1088" y="262"/>
                    <a:pt x="870" y="1"/>
                    <a:pt x="523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4354200" y="350335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66" y="1"/>
                  </a:moveTo>
                  <a:cubicBezTo>
                    <a:pt x="305" y="1"/>
                    <a:pt x="0" y="218"/>
                    <a:pt x="0" y="523"/>
                  </a:cubicBezTo>
                  <a:lnTo>
                    <a:pt x="0" y="13614"/>
                  </a:lnTo>
                  <a:cubicBezTo>
                    <a:pt x="0" y="13919"/>
                    <a:pt x="218" y="14180"/>
                    <a:pt x="566" y="14180"/>
                  </a:cubicBezTo>
                  <a:cubicBezTo>
                    <a:pt x="870" y="14180"/>
                    <a:pt x="1088" y="13962"/>
                    <a:pt x="1088" y="13614"/>
                  </a:cubicBezTo>
                  <a:lnTo>
                    <a:pt x="1088" y="523"/>
                  </a:lnTo>
                  <a:cubicBezTo>
                    <a:pt x="1088" y="262"/>
                    <a:pt x="870" y="1"/>
                    <a:pt x="566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549925" y="3457700"/>
              <a:ext cx="27200" cy="355575"/>
            </a:xfrm>
            <a:custGeom>
              <a:avLst/>
              <a:gdLst/>
              <a:ahLst/>
              <a:cxnLst/>
              <a:rect l="l" t="t" r="r" b="b"/>
              <a:pathLst>
                <a:path w="1088" h="14223" extrusionOk="0">
                  <a:moveTo>
                    <a:pt x="565" y="0"/>
                  </a:moveTo>
                  <a:cubicBezTo>
                    <a:pt x="218" y="0"/>
                    <a:pt x="0" y="305"/>
                    <a:pt x="0" y="566"/>
                  </a:cubicBezTo>
                  <a:lnTo>
                    <a:pt x="0" y="13657"/>
                  </a:lnTo>
                  <a:cubicBezTo>
                    <a:pt x="0" y="13918"/>
                    <a:pt x="218" y="14222"/>
                    <a:pt x="565" y="14222"/>
                  </a:cubicBezTo>
                  <a:cubicBezTo>
                    <a:pt x="870" y="14222"/>
                    <a:pt x="1087" y="13918"/>
                    <a:pt x="1087" y="13657"/>
                  </a:cubicBezTo>
                  <a:lnTo>
                    <a:pt x="1087" y="566"/>
                  </a:lnTo>
                  <a:cubicBezTo>
                    <a:pt x="1087" y="218"/>
                    <a:pt x="826" y="0"/>
                    <a:pt x="565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1505400" y="1091675"/>
              <a:ext cx="549125" cy="2280150"/>
            </a:xfrm>
            <a:custGeom>
              <a:avLst/>
              <a:gdLst/>
              <a:ahLst/>
              <a:cxnLst/>
              <a:rect l="l" t="t" r="r" b="b"/>
              <a:pathLst>
                <a:path w="21965" h="91206" extrusionOk="0">
                  <a:moveTo>
                    <a:pt x="0" y="0"/>
                  </a:moveTo>
                  <a:lnTo>
                    <a:pt x="0" y="89770"/>
                  </a:lnTo>
                  <a:lnTo>
                    <a:pt x="87" y="89770"/>
                  </a:lnTo>
                  <a:cubicBezTo>
                    <a:pt x="566" y="90422"/>
                    <a:pt x="5220" y="91205"/>
                    <a:pt x="11004" y="91205"/>
                  </a:cubicBezTo>
                  <a:cubicBezTo>
                    <a:pt x="16745" y="91205"/>
                    <a:pt x="21442" y="90422"/>
                    <a:pt x="21921" y="89770"/>
                  </a:cubicBezTo>
                  <a:lnTo>
                    <a:pt x="21964" y="89770"/>
                  </a:lnTo>
                  <a:lnTo>
                    <a:pt x="21964" y="0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3880125" y="1829950"/>
              <a:ext cx="2326900" cy="1540775"/>
            </a:xfrm>
            <a:custGeom>
              <a:avLst/>
              <a:gdLst/>
              <a:ahLst/>
              <a:cxnLst/>
              <a:rect l="l" t="t" r="r" b="b"/>
              <a:pathLst>
                <a:path w="93076" h="61631" extrusionOk="0">
                  <a:moveTo>
                    <a:pt x="34925" y="1"/>
                  </a:moveTo>
                  <a:lnTo>
                    <a:pt x="34925" y="44"/>
                  </a:lnTo>
                  <a:cubicBezTo>
                    <a:pt x="15614" y="44"/>
                    <a:pt x="0" y="14789"/>
                    <a:pt x="0" y="32925"/>
                  </a:cubicBezTo>
                  <a:lnTo>
                    <a:pt x="0" y="60196"/>
                  </a:lnTo>
                  <a:lnTo>
                    <a:pt x="44" y="60196"/>
                  </a:lnTo>
                  <a:cubicBezTo>
                    <a:pt x="566" y="60804"/>
                    <a:pt x="5219" y="61631"/>
                    <a:pt x="11004" y="61631"/>
                  </a:cubicBezTo>
                  <a:cubicBezTo>
                    <a:pt x="16745" y="61631"/>
                    <a:pt x="21442" y="60804"/>
                    <a:pt x="21921" y="60196"/>
                  </a:cubicBezTo>
                  <a:lnTo>
                    <a:pt x="21964" y="60196"/>
                  </a:lnTo>
                  <a:lnTo>
                    <a:pt x="21964" y="32925"/>
                  </a:lnTo>
                  <a:cubicBezTo>
                    <a:pt x="21964" y="26836"/>
                    <a:pt x="27792" y="21965"/>
                    <a:pt x="34969" y="21965"/>
                  </a:cubicBezTo>
                  <a:lnTo>
                    <a:pt x="93076" y="21965"/>
                  </a:lnTo>
                  <a:lnTo>
                    <a:pt x="93076" y="1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1296625" y="690450"/>
              <a:ext cx="968850" cy="568700"/>
            </a:xfrm>
            <a:custGeom>
              <a:avLst/>
              <a:gdLst/>
              <a:ahLst/>
              <a:cxnLst/>
              <a:rect l="l" t="t" r="r" b="b"/>
              <a:pathLst>
                <a:path w="38754" h="22748" extrusionOk="0">
                  <a:moveTo>
                    <a:pt x="1" y="0"/>
                  </a:moveTo>
                  <a:lnTo>
                    <a:pt x="1" y="17963"/>
                  </a:lnTo>
                  <a:cubicBezTo>
                    <a:pt x="1" y="20616"/>
                    <a:pt x="8699" y="22747"/>
                    <a:pt x="19399" y="22747"/>
                  </a:cubicBezTo>
                  <a:cubicBezTo>
                    <a:pt x="30098" y="22747"/>
                    <a:pt x="38753" y="20572"/>
                    <a:pt x="38753" y="17963"/>
                  </a:cubicBezTo>
                  <a:lnTo>
                    <a:pt x="38753" y="0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1294450" y="570825"/>
              <a:ext cx="971025" cy="239250"/>
            </a:xfrm>
            <a:custGeom>
              <a:avLst/>
              <a:gdLst/>
              <a:ahLst/>
              <a:cxnLst/>
              <a:rect l="l" t="t" r="r" b="b"/>
              <a:pathLst>
                <a:path w="38841" h="9570" extrusionOk="0">
                  <a:moveTo>
                    <a:pt x="19442" y="1"/>
                  </a:moveTo>
                  <a:cubicBezTo>
                    <a:pt x="8699" y="1"/>
                    <a:pt x="1" y="2132"/>
                    <a:pt x="1" y="4785"/>
                  </a:cubicBezTo>
                  <a:cubicBezTo>
                    <a:pt x="1" y="7438"/>
                    <a:pt x="8699" y="9569"/>
                    <a:pt x="19442" y="9569"/>
                  </a:cubicBezTo>
                  <a:cubicBezTo>
                    <a:pt x="30141" y="9569"/>
                    <a:pt x="38840" y="7438"/>
                    <a:pt x="38840" y="4785"/>
                  </a:cubicBezTo>
                  <a:cubicBezTo>
                    <a:pt x="38840" y="2132"/>
                    <a:pt x="30141" y="1"/>
                    <a:pt x="19442" y="1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1452125" y="640425"/>
              <a:ext cx="655675" cy="102225"/>
            </a:xfrm>
            <a:custGeom>
              <a:avLst/>
              <a:gdLst/>
              <a:ahLst/>
              <a:cxnLst/>
              <a:rect l="l" t="t" r="r" b="b"/>
              <a:pathLst>
                <a:path w="26227" h="4089" extrusionOk="0">
                  <a:moveTo>
                    <a:pt x="13135" y="0"/>
                  </a:moveTo>
                  <a:cubicBezTo>
                    <a:pt x="8003" y="0"/>
                    <a:pt x="3915" y="479"/>
                    <a:pt x="1044" y="1088"/>
                  </a:cubicBezTo>
                  <a:cubicBezTo>
                    <a:pt x="0" y="1305"/>
                    <a:pt x="0" y="2784"/>
                    <a:pt x="1044" y="3001"/>
                  </a:cubicBezTo>
                  <a:cubicBezTo>
                    <a:pt x="3958" y="3610"/>
                    <a:pt x="8003" y="4089"/>
                    <a:pt x="13135" y="4089"/>
                  </a:cubicBezTo>
                  <a:cubicBezTo>
                    <a:pt x="18224" y="4089"/>
                    <a:pt x="22312" y="3610"/>
                    <a:pt x="25183" y="3001"/>
                  </a:cubicBezTo>
                  <a:cubicBezTo>
                    <a:pt x="26227" y="2784"/>
                    <a:pt x="26227" y="1305"/>
                    <a:pt x="25183" y="1088"/>
                  </a:cubicBezTo>
                  <a:cubicBezTo>
                    <a:pt x="22312" y="479"/>
                    <a:pt x="18224" y="0"/>
                    <a:pt x="131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1357525" y="79700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66" y="0"/>
                  </a:moveTo>
                  <a:cubicBezTo>
                    <a:pt x="261" y="0"/>
                    <a:pt x="0" y="218"/>
                    <a:pt x="0" y="522"/>
                  </a:cubicBezTo>
                  <a:lnTo>
                    <a:pt x="0" y="13657"/>
                  </a:lnTo>
                  <a:cubicBezTo>
                    <a:pt x="0" y="13918"/>
                    <a:pt x="218" y="14179"/>
                    <a:pt x="566" y="14179"/>
                  </a:cubicBezTo>
                  <a:cubicBezTo>
                    <a:pt x="827" y="14179"/>
                    <a:pt x="1088" y="13962"/>
                    <a:pt x="1088" y="13657"/>
                  </a:cubicBezTo>
                  <a:lnTo>
                    <a:pt x="1088" y="522"/>
                  </a:lnTo>
                  <a:cubicBezTo>
                    <a:pt x="1088" y="261"/>
                    <a:pt x="870" y="0"/>
                    <a:pt x="566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1766350" y="869850"/>
              <a:ext cx="27225" cy="353400"/>
            </a:xfrm>
            <a:custGeom>
              <a:avLst/>
              <a:gdLst/>
              <a:ahLst/>
              <a:cxnLst/>
              <a:rect l="l" t="t" r="r" b="b"/>
              <a:pathLst>
                <a:path w="1089" h="14136" extrusionOk="0">
                  <a:moveTo>
                    <a:pt x="566" y="1"/>
                  </a:moveTo>
                  <a:cubicBezTo>
                    <a:pt x="305" y="1"/>
                    <a:pt x="1" y="218"/>
                    <a:pt x="1" y="566"/>
                  </a:cubicBezTo>
                  <a:lnTo>
                    <a:pt x="1" y="13614"/>
                  </a:lnTo>
                  <a:cubicBezTo>
                    <a:pt x="1" y="13875"/>
                    <a:pt x="218" y="14136"/>
                    <a:pt x="566" y="14136"/>
                  </a:cubicBezTo>
                  <a:cubicBezTo>
                    <a:pt x="871" y="14136"/>
                    <a:pt x="1088" y="13918"/>
                    <a:pt x="1088" y="13657"/>
                  </a:cubicBezTo>
                  <a:lnTo>
                    <a:pt x="1088" y="566"/>
                  </a:lnTo>
                  <a:cubicBezTo>
                    <a:pt x="1088" y="305"/>
                    <a:pt x="871" y="1"/>
                    <a:pt x="566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1538025" y="842675"/>
              <a:ext cx="27200" cy="353400"/>
            </a:xfrm>
            <a:custGeom>
              <a:avLst/>
              <a:gdLst/>
              <a:ahLst/>
              <a:cxnLst/>
              <a:rect l="l" t="t" r="r" b="b"/>
              <a:pathLst>
                <a:path w="1088" h="14136" extrusionOk="0">
                  <a:moveTo>
                    <a:pt x="566" y="0"/>
                  </a:moveTo>
                  <a:cubicBezTo>
                    <a:pt x="305" y="0"/>
                    <a:pt x="0" y="218"/>
                    <a:pt x="0" y="566"/>
                  </a:cubicBezTo>
                  <a:lnTo>
                    <a:pt x="0" y="13614"/>
                  </a:lnTo>
                  <a:cubicBezTo>
                    <a:pt x="0" y="13875"/>
                    <a:pt x="218" y="14135"/>
                    <a:pt x="566" y="14135"/>
                  </a:cubicBezTo>
                  <a:cubicBezTo>
                    <a:pt x="827" y="14135"/>
                    <a:pt x="1087" y="13918"/>
                    <a:pt x="1087" y="13657"/>
                  </a:cubicBezTo>
                  <a:lnTo>
                    <a:pt x="1087" y="566"/>
                  </a:lnTo>
                  <a:cubicBezTo>
                    <a:pt x="1087" y="305"/>
                    <a:pt x="870" y="0"/>
                    <a:pt x="566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1981650" y="842675"/>
              <a:ext cx="27200" cy="353400"/>
            </a:xfrm>
            <a:custGeom>
              <a:avLst/>
              <a:gdLst/>
              <a:ahLst/>
              <a:cxnLst/>
              <a:rect l="l" t="t" r="r" b="b"/>
              <a:pathLst>
                <a:path w="1088" h="14136" extrusionOk="0">
                  <a:moveTo>
                    <a:pt x="522" y="0"/>
                  </a:moveTo>
                  <a:cubicBezTo>
                    <a:pt x="261" y="0"/>
                    <a:pt x="0" y="218"/>
                    <a:pt x="0" y="566"/>
                  </a:cubicBezTo>
                  <a:lnTo>
                    <a:pt x="0" y="13614"/>
                  </a:lnTo>
                  <a:cubicBezTo>
                    <a:pt x="0" y="13875"/>
                    <a:pt x="218" y="14135"/>
                    <a:pt x="522" y="14135"/>
                  </a:cubicBezTo>
                  <a:cubicBezTo>
                    <a:pt x="870" y="14135"/>
                    <a:pt x="1088" y="13918"/>
                    <a:pt x="1088" y="13657"/>
                  </a:cubicBezTo>
                  <a:lnTo>
                    <a:pt x="1088" y="566"/>
                  </a:lnTo>
                  <a:cubicBezTo>
                    <a:pt x="1088" y="305"/>
                    <a:pt x="870" y="0"/>
                    <a:pt x="522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2176275" y="797000"/>
              <a:ext cx="27200" cy="354500"/>
            </a:xfrm>
            <a:custGeom>
              <a:avLst/>
              <a:gdLst/>
              <a:ahLst/>
              <a:cxnLst/>
              <a:rect l="l" t="t" r="r" b="b"/>
              <a:pathLst>
                <a:path w="1088" h="14180" extrusionOk="0">
                  <a:moveTo>
                    <a:pt x="523" y="0"/>
                  </a:moveTo>
                  <a:cubicBezTo>
                    <a:pt x="218" y="0"/>
                    <a:pt x="1" y="261"/>
                    <a:pt x="1" y="522"/>
                  </a:cubicBezTo>
                  <a:lnTo>
                    <a:pt x="1" y="13657"/>
                  </a:lnTo>
                  <a:cubicBezTo>
                    <a:pt x="1" y="13962"/>
                    <a:pt x="262" y="14179"/>
                    <a:pt x="523" y="14179"/>
                  </a:cubicBezTo>
                  <a:cubicBezTo>
                    <a:pt x="870" y="14179"/>
                    <a:pt x="1088" y="13918"/>
                    <a:pt x="1088" y="13657"/>
                  </a:cubicBezTo>
                  <a:lnTo>
                    <a:pt x="1088" y="522"/>
                  </a:lnTo>
                  <a:cubicBezTo>
                    <a:pt x="1088" y="218"/>
                    <a:pt x="783" y="0"/>
                    <a:pt x="523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19950" y="1633150"/>
              <a:ext cx="568700" cy="969925"/>
            </a:xfrm>
            <a:custGeom>
              <a:avLst/>
              <a:gdLst/>
              <a:ahLst/>
              <a:cxnLst/>
              <a:rect l="l" t="t" r="r" b="b"/>
              <a:pathLst>
                <a:path w="22748" h="38797" extrusionOk="0">
                  <a:moveTo>
                    <a:pt x="4785" y="1"/>
                  </a:moveTo>
                  <a:cubicBezTo>
                    <a:pt x="2132" y="1"/>
                    <a:pt x="0" y="8699"/>
                    <a:pt x="0" y="19399"/>
                  </a:cubicBezTo>
                  <a:cubicBezTo>
                    <a:pt x="0" y="30098"/>
                    <a:pt x="2132" y="38797"/>
                    <a:pt x="4785" y="38797"/>
                  </a:cubicBezTo>
                  <a:lnTo>
                    <a:pt x="22747" y="38797"/>
                  </a:lnTo>
                  <a:lnTo>
                    <a:pt x="22747" y="1"/>
                  </a:ln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369025" y="1630975"/>
              <a:ext cx="239225" cy="971025"/>
            </a:xfrm>
            <a:custGeom>
              <a:avLst/>
              <a:gdLst/>
              <a:ahLst/>
              <a:cxnLst/>
              <a:rect l="l" t="t" r="r" b="b"/>
              <a:pathLst>
                <a:path w="9569" h="38841" extrusionOk="0">
                  <a:moveTo>
                    <a:pt x="4784" y="1"/>
                  </a:moveTo>
                  <a:cubicBezTo>
                    <a:pt x="2131" y="1"/>
                    <a:pt x="0" y="8699"/>
                    <a:pt x="0" y="19399"/>
                  </a:cubicBezTo>
                  <a:cubicBezTo>
                    <a:pt x="0" y="30141"/>
                    <a:pt x="2131" y="38840"/>
                    <a:pt x="4784" y="38840"/>
                  </a:cubicBezTo>
                  <a:cubicBezTo>
                    <a:pt x="7437" y="38840"/>
                    <a:pt x="9569" y="30141"/>
                    <a:pt x="9569" y="19399"/>
                  </a:cubicBezTo>
                  <a:cubicBezTo>
                    <a:pt x="9569" y="8699"/>
                    <a:pt x="7437" y="1"/>
                    <a:pt x="4784" y="1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000000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436425" y="1795175"/>
              <a:ext cx="102225" cy="642625"/>
            </a:xfrm>
            <a:custGeom>
              <a:avLst/>
              <a:gdLst/>
              <a:ahLst/>
              <a:cxnLst/>
              <a:rect l="l" t="t" r="r" b="b"/>
              <a:pathLst>
                <a:path w="4089" h="25705" extrusionOk="0">
                  <a:moveTo>
                    <a:pt x="2045" y="0"/>
                  </a:moveTo>
                  <a:cubicBezTo>
                    <a:pt x="1621" y="0"/>
                    <a:pt x="1197" y="261"/>
                    <a:pt x="1088" y="783"/>
                  </a:cubicBezTo>
                  <a:cubicBezTo>
                    <a:pt x="479" y="3654"/>
                    <a:pt x="1" y="7742"/>
                    <a:pt x="1" y="12831"/>
                  </a:cubicBezTo>
                  <a:cubicBezTo>
                    <a:pt x="1" y="17963"/>
                    <a:pt x="566" y="22051"/>
                    <a:pt x="1088" y="24922"/>
                  </a:cubicBezTo>
                  <a:cubicBezTo>
                    <a:pt x="1197" y="25444"/>
                    <a:pt x="1621" y="25705"/>
                    <a:pt x="2045" y="25705"/>
                  </a:cubicBezTo>
                  <a:cubicBezTo>
                    <a:pt x="2469" y="25705"/>
                    <a:pt x="2893" y="25444"/>
                    <a:pt x="3002" y="24922"/>
                  </a:cubicBezTo>
                  <a:cubicBezTo>
                    <a:pt x="3611" y="22051"/>
                    <a:pt x="4089" y="17963"/>
                    <a:pt x="4089" y="12831"/>
                  </a:cubicBezTo>
                  <a:cubicBezTo>
                    <a:pt x="4089" y="7742"/>
                    <a:pt x="3611" y="3654"/>
                    <a:pt x="3002" y="783"/>
                  </a:cubicBezTo>
                  <a:cubicBezTo>
                    <a:pt x="2893" y="261"/>
                    <a:pt x="2469" y="0"/>
                    <a:pt x="204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6027600" y="1694050"/>
              <a:ext cx="354475" cy="27200"/>
            </a:xfrm>
            <a:custGeom>
              <a:avLst/>
              <a:gdLst/>
              <a:ahLst/>
              <a:cxnLst/>
              <a:rect l="l" t="t" r="r" b="b"/>
              <a:pathLst>
                <a:path w="14179" h="1088" extrusionOk="0">
                  <a:moveTo>
                    <a:pt x="566" y="0"/>
                  </a:moveTo>
                  <a:cubicBezTo>
                    <a:pt x="261" y="0"/>
                    <a:pt x="0" y="218"/>
                    <a:pt x="0" y="522"/>
                  </a:cubicBezTo>
                  <a:cubicBezTo>
                    <a:pt x="0" y="870"/>
                    <a:pt x="261" y="1088"/>
                    <a:pt x="566" y="1088"/>
                  </a:cubicBezTo>
                  <a:lnTo>
                    <a:pt x="13657" y="1088"/>
                  </a:lnTo>
                  <a:cubicBezTo>
                    <a:pt x="13918" y="1088"/>
                    <a:pt x="14179" y="870"/>
                    <a:pt x="14179" y="522"/>
                  </a:cubicBezTo>
                  <a:cubicBezTo>
                    <a:pt x="14179" y="261"/>
                    <a:pt x="13961" y="0"/>
                    <a:pt x="13657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955825" y="2102875"/>
              <a:ext cx="354500" cy="27225"/>
            </a:xfrm>
            <a:custGeom>
              <a:avLst/>
              <a:gdLst/>
              <a:ahLst/>
              <a:cxnLst/>
              <a:rect l="l" t="t" r="r" b="b"/>
              <a:pathLst>
                <a:path w="14180" h="1089" extrusionOk="0">
                  <a:moveTo>
                    <a:pt x="523" y="1"/>
                  </a:moveTo>
                  <a:cubicBezTo>
                    <a:pt x="262" y="1"/>
                    <a:pt x="1" y="218"/>
                    <a:pt x="1" y="523"/>
                  </a:cubicBezTo>
                  <a:cubicBezTo>
                    <a:pt x="1" y="871"/>
                    <a:pt x="218" y="1088"/>
                    <a:pt x="523" y="1088"/>
                  </a:cubicBezTo>
                  <a:lnTo>
                    <a:pt x="13657" y="1088"/>
                  </a:lnTo>
                  <a:cubicBezTo>
                    <a:pt x="13918" y="1088"/>
                    <a:pt x="14179" y="871"/>
                    <a:pt x="14179" y="523"/>
                  </a:cubicBezTo>
                  <a:cubicBezTo>
                    <a:pt x="14179" y="262"/>
                    <a:pt x="13962" y="1"/>
                    <a:pt x="13657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983000" y="1874550"/>
              <a:ext cx="354500" cy="27200"/>
            </a:xfrm>
            <a:custGeom>
              <a:avLst/>
              <a:gdLst/>
              <a:ahLst/>
              <a:cxnLst/>
              <a:rect l="l" t="t" r="r" b="b"/>
              <a:pathLst>
                <a:path w="14180" h="1088" extrusionOk="0">
                  <a:moveTo>
                    <a:pt x="523" y="0"/>
                  </a:moveTo>
                  <a:cubicBezTo>
                    <a:pt x="262" y="0"/>
                    <a:pt x="1" y="218"/>
                    <a:pt x="1" y="566"/>
                  </a:cubicBezTo>
                  <a:cubicBezTo>
                    <a:pt x="1" y="870"/>
                    <a:pt x="218" y="1088"/>
                    <a:pt x="523" y="1088"/>
                  </a:cubicBezTo>
                  <a:lnTo>
                    <a:pt x="13658" y="1088"/>
                  </a:lnTo>
                  <a:cubicBezTo>
                    <a:pt x="13919" y="1088"/>
                    <a:pt x="14180" y="870"/>
                    <a:pt x="14180" y="566"/>
                  </a:cubicBezTo>
                  <a:cubicBezTo>
                    <a:pt x="14180" y="261"/>
                    <a:pt x="13962" y="0"/>
                    <a:pt x="13658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983000" y="2318175"/>
              <a:ext cx="354500" cy="27200"/>
            </a:xfrm>
            <a:custGeom>
              <a:avLst/>
              <a:gdLst/>
              <a:ahLst/>
              <a:cxnLst/>
              <a:rect l="l" t="t" r="r" b="b"/>
              <a:pathLst>
                <a:path w="14180" h="1088" extrusionOk="0">
                  <a:moveTo>
                    <a:pt x="523" y="0"/>
                  </a:moveTo>
                  <a:cubicBezTo>
                    <a:pt x="262" y="0"/>
                    <a:pt x="1" y="218"/>
                    <a:pt x="1" y="522"/>
                  </a:cubicBezTo>
                  <a:cubicBezTo>
                    <a:pt x="1" y="870"/>
                    <a:pt x="218" y="1088"/>
                    <a:pt x="523" y="1088"/>
                  </a:cubicBezTo>
                  <a:lnTo>
                    <a:pt x="13658" y="1088"/>
                  </a:lnTo>
                  <a:cubicBezTo>
                    <a:pt x="13919" y="1088"/>
                    <a:pt x="14180" y="870"/>
                    <a:pt x="14180" y="522"/>
                  </a:cubicBezTo>
                  <a:cubicBezTo>
                    <a:pt x="14180" y="261"/>
                    <a:pt x="13962" y="0"/>
                    <a:pt x="13658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6027600" y="2513525"/>
              <a:ext cx="354475" cy="27575"/>
            </a:xfrm>
            <a:custGeom>
              <a:avLst/>
              <a:gdLst/>
              <a:ahLst/>
              <a:cxnLst/>
              <a:rect l="l" t="t" r="r" b="b"/>
              <a:pathLst>
                <a:path w="14179" h="1103" extrusionOk="0">
                  <a:moveTo>
                    <a:pt x="460" y="0"/>
                  </a:moveTo>
                  <a:cubicBezTo>
                    <a:pt x="203" y="0"/>
                    <a:pt x="0" y="269"/>
                    <a:pt x="0" y="537"/>
                  </a:cubicBezTo>
                  <a:cubicBezTo>
                    <a:pt x="0" y="885"/>
                    <a:pt x="261" y="1102"/>
                    <a:pt x="566" y="1102"/>
                  </a:cubicBezTo>
                  <a:lnTo>
                    <a:pt x="13657" y="1102"/>
                  </a:lnTo>
                  <a:cubicBezTo>
                    <a:pt x="13961" y="1102"/>
                    <a:pt x="14179" y="798"/>
                    <a:pt x="14179" y="537"/>
                  </a:cubicBezTo>
                  <a:cubicBezTo>
                    <a:pt x="14179" y="233"/>
                    <a:pt x="13918" y="15"/>
                    <a:pt x="13657" y="15"/>
                  </a:cubicBezTo>
                  <a:lnTo>
                    <a:pt x="566" y="15"/>
                  </a:lnTo>
                  <a:cubicBezTo>
                    <a:pt x="530" y="5"/>
                    <a:pt x="494" y="0"/>
                    <a:pt x="46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30"/>
          <p:cNvSpPr txBox="1"/>
          <p:nvPr/>
        </p:nvSpPr>
        <p:spPr>
          <a:xfrm>
            <a:off x="6118225" y="3854675"/>
            <a:ext cx="223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Waste that flows into a nearby water source is called </a:t>
            </a:r>
            <a:r>
              <a:rPr lang="en" sz="1200" b="1">
                <a:solidFill>
                  <a:srgbClr val="5A972E"/>
                </a:solidFill>
                <a:latin typeface="Cambria"/>
                <a:ea typeface="Cambria"/>
                <a:cs typeface="Cambria"/>
                <a:sym typeface="Cambria"/>
              </a:rPr>
              <a:t>sewage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F80FDD2-BE5D-A9CE-2722-13E583D1176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82DF1A5-8DD8-9F07-363F-4DA41E33BC1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D32BB-E318-7979-7FBE-3100D7E8E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12125-AB03-7628-F6AF-EAC4DD14B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31"/>
          <p:cNvPicPr preferRelativeResize="0"/>
          <p:nvPr/>
        </p:nvPicPr>
        <p:blipFill rotWithShape="1">
          <a:blip r:embed="rId3">
            <a:alphaModFix/>
          </a:blip>
          <a:srcRect t="20194" b="13089"/>
          <a:stretch/>
        </p:blipFill>
        <p:spPr>
          <a:xfrm>
            <a:off x="0" y="699525"/>
            <a:ext cx="9143999" cy="444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1" name="Google Shape;1241;p31"/>
          <p:cNvSpPr txBox="1"/>
          <p:nvPr/>
        </p:nvSpPr>
        <p:spPr>
          <a:xfrm>
            <a:off x="426150" y="151525"/>
            <a:ext cx="82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Sewage is often treated before it is released into water sources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remove bacteria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42" name="Google Shape;1242;p31"/>
          <p:cNvCxnSpPr/>
          <p:nvPr/>
        </p:nvCxnSpPr>
        <p:spPr>
          <a:xfrm rot="10800000">
            <a:off x="1200" y="696750"/>
            <a:ext cx="9141600" cy="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2390C0-B8F1-432D-86C2-3DC31013B3F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87AA39-7C26-91DA-C06C-26213C8B0F7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2DC8A-676E-B367-A63F-0614B5153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2BA3D-6B05-FA58-C56F-7A509C9377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Air Pollution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6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4.12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biological consequences of pollution of air by sulfur dioxide and carbon monoxide.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Pollution is the release of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environmentally damaging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substances.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Since the industrial revolution, humanity has released large quantities of pollutants from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fossil fuels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manufacturing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Pollution released into the atmosphere is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air pollution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Polluting gases include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monoxide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 and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 dioxide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300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5203401" y="1394332"/>
            <a:ext cx="3723345" cy="3041918"/>
            <a:chOff x="5211076" y="1348207"/>
            <a:chExt cx="3723345" cy="3041918"/>
          </a:xfrm>
        </p:grpSpPr>
        <p:sp>
          <p:nvSpPr>
            <p:cNvPr id="65" name="Google Shape;65;p14"/>
            <p:cNvSpPr/>
            <p:nvPr/>
          </p:nvSpPr>
          <p:spPr>
            <a:xfrm>
              <a:off x="5690435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8215061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163932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478916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6794926" y="4034063"/>
              <a:ext cx="0" cy="27218"/>
            </a:xfrm>
            <a:custGeom>
              <a:avLst/>
              <a:gdLst/>
              <a:ahLst/>
              <a:cxnLst/>
              <a:rect l="l" t="t" r="r" b="b"/>
              <a:pathLst>
                <a:path h="1668" extrusionOk="0">
                  <a:moveTo>
                    <a:pt x="0" y="0"/>
                  </a:moveTo>
                  <a:lnTo>
                    <a:pt x="0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110240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7425909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0" y="0"/>
                  </a:moveTo>
                  <a:lnTo>
                    <a:pt x="0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7741565" y="4034063"/>
              <a:ext cx="13" cy="27218"/>
            </a:xfrm>
            <a:custGeom>
              <a:avLst/>
              <a:gdLst/>
              <a:ahLst/>
              <a:cxnLst/>
              <a:rect l="l" t="t" r="r" b="b"/>
              <a:pathLst>
                <a:path w="1" h="1668" extrusionOk="0">
                  <a:moveTo>
                    <a:pt x="1" y="0"/>
                  </a:moveTo>
                  <a:lnTo>
                    <a:pt x="1" y="16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690093" y="4034063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690093" y="4034063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5690093" y="3729187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690093" y="3729187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5690093" y="3424294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690093" y="3424294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5690093" y="3119418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690093" y="3119418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5690093" y="2813661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5690093" y="2813661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5690093" y="2509209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690093" y="2509209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690093" y="2203892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5690093" y="2203892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1"/>
                  </a:moveTo>
                  <a:lnTo>
                    <a:pt x="199131" y="1"/>
                  </a:lnTo>
                </a:path>
              </a:pathLst>
            </a:custGeom>
            <a:noFill/>
            <a:ln w="87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690093" y="1899016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5690093" y="1899016"/>
              <a:ext cx="2524981" cy="16"/>
            </a:xfrm>
            <a:custGeom>
              <a:avLst/>
              <a:gdLst/>
              <a:ahLst/>
              <a:cxnLst/>
              <a:rect l="l" t="t" r="r" b="b"/>
              <a:pathLst>
                <a:path w="199131" h="1" fill="none" extrusionOk="0">
                  <a:moveTo>
                    <a:pt x="1" y="0"/>
                  </a:moveTo>
                  <a:lnTo>
                    <a:pt x="19913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690435" y="1723538"/>
              <a:ext cx="2524639" cy="2284222"/>
            </a:xfrm>
            <a:custGeom>
              <a:avLst/>
              <a:gdLst/>
              <a:ahLst/>
              <a:cxnLst/>
              <a:rect l="l" t="t" r="r" b="b"/>
              <a:pathLst>
                <a:path w="199104" h="139986" extrusionOk="0">
                  <a:moveTo>
                    <a:pt x="161762" y="1"/>
                  </a:moveTo>
                  <a:lnTo>
                    <a:pt x="149315" y="10324"/>
                  </a:lnTo>
                  <a:lnTo>
                    <a:pt x="136867" y="51295"/>
                  </a:lnTo>
                  <a:lnTo>
                    <a:pt x="124447" y="82696"/>
                  </a:lnTo>
                  <a:lnTo>
                    <a:pt x="111973" y="94041"/>
                  </a:lnTo>
                  <a:lnTo>
                    <a:pt x="99525" y="103343"/>
                  </a:lnTo>
                  <a:lnTo>
                    <a:pt x="87105" y="108262"/>
                  </a:lnTo>
                  <a:lnTo>
                    <a:pt x="74631" y="111677"/>
                  </a:lnTo>
                  <a:lnTo>
                    <a:pt x="62210" y="122807"/>
                  </a:lnTo>
                  <a:lnTo>
                    <a:pt x="49763" y="129904"/>
                  </a:lnTo>
                  <a:lnTo>
                    <a:pt x="37343" y="134098"/>
                  </a:lnTo>
                  <a:lnTo>
                    <a:pt x="24869" y="137189"/>
                  </a:lnTo>
                  <a:lnTo>
                    <a:pt x="12421" y="138910"/>
                  </a:lnTo>
                  <a:lnTo>
                    <a:pt x="1" y="139959"/>
                  </a:lnTo>
                  <a:lnTo>
                    <a:pt x="1" y="139985"/>
                  </a:lnTo>
                  <a:lnTo>
                    <a:pt x="12421" y="138964"/>
                  </a:lnTo>
                  <a:lnTo>
                    <a:pt x="24869" y="137297"/>
                  </a:lnTo>
                  <a:lnTo>
                    <a:pt x="37343" y="134205"/>
                  </a:lnTo>
                  <a:lnTo>
                    <a:pt x="49763" y="130011"/>
                  </a:lnTo>
                  <a:lnTo>
                    <a:pt x="62210" y="122941"/>
                  </a:lnTo>
                  <a:lnTo>
                    <a:pt x="74631" y="112161"/>
                  </a:lnTo>
                  <a:lnTo>
                    <a:pt x="87105" y="108908"/>
                  </a:lnTo>
                  <a:lnTo>
                    <a:pt x="99525" y="104364"/>
                  </a:lnTo>
                  <a:lnTo>
                    <a:pt x="111973" y="95519"/>
                  </a:lnTo>
                  <a:lnTo>
                    <a:pt x="124447" y="84793"/>
                  </a:lnTo>
                  <a:lnTo>
                    <a:pt x="136867" y="55220"/>
                  </a:lnTo>
                  <a:lnTo>
                    <a:pt x="149315" y="15674"/>
                  </a:lnTo>
                  <a:lnTo>
                    <a:pt x="161762" y="8174"/>
                  </a:lnTo>
                  <a:lnTo>
                    <a:pt x="174209" y="17852"/>
                  </a:lnTo>
                  <a:lnTo>
                    <a:pt x="186630" y="52129"/>
                  </a:lnTo>
                  <a:lnTo>
                    <a:pt x="199104" y="57075"/>
                  </a:lnTo>
                  <a:lnTo>
                    <a:pt x="199104" y="50973"/>
                  </a:lnTo>
                  <a:lnTo>
                    <a:pt x="186630" y="43875"/>
                  </a:lnTo>
                  <a:lnTo>
                    <a:pt x="174209" y="8926"/>
                  </a:lnTo>
                  <a:lnTo>
                    <a:pt x="161762" y="1"/>
                  </a:lnTo>
                  <a:close/>
                </a:path>
              </a:pathLst>
            </a:custGeom>
            <a:solidFill>
              <a:srgbClr val="11C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5690435" y="3925274"/>
              <a:ext cx="2524639" cy="108805"/>
            </a:xfrm>
            <a:custGeom>
              <a:avLst/>
              <a:gdLst/>
              <a:ahLst/>
              <a:cxnLst/>
              <a:rect l="l" t="t" r="r" b="b"/>
              <a:pathLst>
                <a:path w="199104" h="6668" fill="none" extrusionOk="0">
                  <a:moveTo>
                    <a:pt x="1" y="6667"/>
                  </a:moveTo>
                  <a:lnTo>
                    <a:pt x="12421" y="6667"/>
                  </a:lnTo>
                  <a:lnTo>
                    <a:pt x="24869" y="6667"/>
                  </a:lnTo>
                  <a:lnTo>
                    <a:pt x="37343" y="6587"/>
                  </a:lnTo>
                  <a:lnTo>
                    <a:pt x="49763" y="6587"/>
                  </a:lnTo>
                  <a:lnTo>
                    <a:pt x="62210" y="6587"/>
                  </a:lnTo>
                  <a:lnTo>
                    <a:pt x="74631" y="6533"/>
                  </a:lnTo>
                  <a:lnTo>
                    <a:pt x="87105" y="6318"/>
                  </a:lnTo>
                  <a:lnTo>
                    <a:pt x="99525" y="6291"/>
                  </a:lnTo>
                  <a:lnTo>
                    <a:pt x="111973" y="6130"/>
                  </a:lnTo>
                  <a:lnTo>
                    <a:pt x="124447" y="6130"/>
                  </a:lnTo>
                  <a:lnTo>
                    <a:pt x="136867" y="4382"/>
                  </a:lnTo>
                  <a:lnTo>
                    <a:pt x="149315" y="3280"/>
                  </a:lnTo>
                  <a:lnTo>
                    <a:pt x="161762" y="2635"/>
                  </a:lnTo>
                  <a:lnTo>
                    <a:pt x="174209" y="1801"/>
                  </a:lnTo>
                  <a:lnTo>
                    <a:pt x="186630" y="861"/>
                  </a:lnTo>
                  <a:lnTo>
                    <a:pt x="199104" y="0"/>
                  </a:lnTo>
                </a:path>
              </a:pathLst>
            </a:custGeom>
            <a:noFill/>
            <a:ln w="4025" cap="rnd" cmpd="sng">
              <a:solidFill>
                <a:srgbClr val="2B508D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5690435" y="3136519"/>
              <a:ext cx="2524639" cy="897560"/>
            </a:xfrm>
            <a:custGeom>
              <a:avLst/>
              <a:gdLst/>
              <a:ahLst/>
              <a:cxnLst/>
              <a:rect l="l" t="t" r="r" b="b"/>
              <a:pathLst>
                <a:path w="199104" h="55006" fill="none" extrusionOk="0">
                  <a:moveTo>
                    <a:pt x="1" y="55005"/>
                  </a:moveTo>
                  <a:lnTo>
                    <a:pt x="12421" y="55005"/>
                  </a:lnTo>
                  <a:lnTo>
                    <a:pt x="24869" y="55005"/>
                  </a:lnTo>
                  <a:lnTo>
                    <a:pt x="37343" y="54925"/>
                  </a:lnTo>
                  <a:lnTo>
                    <a:pt x="49763" y="54925"/>
                  </a:lnTo>
                  <a:lnTo>
                    <a:pt x="62210" y="54495"/>
                  </a:lnTo>
                  <a:lnTo>
                    <a:pt x="74631" y="53500"/>
                  </a:lnTo>
                  <a:lnTo>
                    <a:pt x="87105" y="53150"/>
                  </a:lnTo>
                  <a:lnTo>
                    <a:pt x="99525" y="52425"/>
                  </a:lnTo>
                  <a:lnTo>
                    <a:pt x="111973" y="48446"/>
                  </a:lnTo>
                  <a:lnTo>
                    <a:pt x="124447" y="45031"/>
                  </a:lnTo>
                  <a:lnTo>
                    <a:pt x="136867" y="36240"/>
                  </a:lnTo>
                  <a:lnTo>
                    <a:pt x="149315" y="24869"/>
                  </a:lnTo>
                  <a:lnTo>
                    <a:pt x="161762" y="16669"/>
                  </a:lnTo>
                  <a:lnTo>
                    <a:pt x="174209" y="12233"/>
                  </a:lnTo>
                  <a:lnTo>
                    <a:pt x="186630" y="9437"/>
                  </a:lnTo>
                  <a:lnTo>
                    <a:pt x="199104" y="1"/>
                  </a:lnTo>
                </a:path>
              </a:pathLst>
            </a:custGeom>
            <a:noFill/>
            <a:ln w="4025" cap="rnd" cmpd="sng">
              <a:solidFill>
                <a:srgbClr val="A92021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5690435" y="2321460"/>
              <a:ext cx="2524639" cy="1691554"/>
            </a:xfrm>
            <a:custGeom>
              <a:avLst/>
              <a:gdLst/>
              <a:ahLst/>
              <a:cxnLst/>
              <a:rect l="l" t="t" r="r" b="b"/>
              <a:pathLst>
                <a:path w="199104" h="103665" fill="none" extrusionOk="0">
                  <a:moveTo>
                    <a:pt x="1" y="103665"/>
                  </a:moveTo>
                  <a:lnTo>
                    <a:pt x="12421" y="103100"/>
                  </a:lnTo>
                  <a:lnTo>
                    <a:pt x="24869" y="102133"/>
                  </a:lnTo>
                  <a:lnTo>
                    <a:pt x="37343" y="100412"/>
                  </a:lnTo>
                  <a:lnTo>
                    <a:pt x="49763" y="98907"/>
                  </a:lnTo>
                  <a:lnTo>
                    <a:pt x="62210" y="95976"/>
                  </a:lnTo>
                  <a:lnTo>
                    <a:pt x="74631" y="92562"/>
                  </a:lnTo>
                  <a:lnTo>
                    <a:pt x="87105" y="93234"/>
                  </a:lnTo>
                  <a:lnTo>
                    <a:pt x="99525" y="88583"/>
                  </a:lnTo>
                  <a:lnTo>
                    <a:pt x="111973" y="80545"/>
                  </a:lnTo>
                  <a:lnTo>
                    <a:pt x="124447" y="72937"/>
                  </a:lnTo>
                  <a:lnTo>
                    <a:pt x="136867" y="44574"/>
                  </a:lnTo>
                  <a:lnTo>
                    <a:pt x="149315" y="14330"/>
                  </a:lnTo>
                  <a:lnTo>
                    <a:pt x="161762" y="1"/>
                  </a:lnTo>
                  <a:lnTo>
                    <a:pt x="174209" y="6318"/>
                  </a:lnTo>
                  <a:lnTo>
                    <a:pt x="186630" y="34089"/>
                  </a:lnTo>
                  <a:lnTo>
                    <a:pt x="199104" y="31455"/>
                  </a:lnTo>
                </a:path>
              </a:pathLst>
            </a:custGeom>
            <a:noFill/>
            <a:ln w="4025" cap="rnd" cmpd="sng">
              <a:solidFill>
                <a:srgbClr val="D5B234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5690435" y="1856900"/>
              <a:ext cx="2524639" cy="2150859"/>
            </a:xfrm>
            <a:custGeom>
              <a:avLst/>
              <a:gdLst/>
              <a:ahLst/>
              <a:cxnLst/>
              <a:rect l="l" t="t" r="r" b="b"/>
              <a:pathLst>
                <a:path w="199104" h="131813" fill="none" extrusionOk="0">
                  <a:moveTo>
                    <a:pt x="1" y="131812"/>
                  </a:moveTo>
                  <a:lnTo>
                    <a:pt x="12421" y="130791"/>
                  </a:lnTo>
                  <a:lnTo>
                    <a:pt x="24869" y="129124"/>
                  </a:lnTo>
                  <a:lnTo>
                    <a:pt x="37343" y="126032"/>
                  </a:lnTo>
                  <a:lnTo>
                    <a:pt x="49763" y="121838"/>
                  </a:lnTo>
                  <a:lnTo>
                    <a:pt x="62210" y="114768"/>
                  </a:lnTo>
                  <a:lnTo>
                    <a:pt x="74631" y="103988"/>
                  </a:lnTo>
                  <a:lnTo>
                    <a:pt x="87105" y="100735"/>
                  </a:lnTo>
                  <a:lnTo>
                    <a:pt x="99525" y="96191"/>
                  </a:lnTo>
                  <a:lnTo>
                    <a:pt x="111973" y="87346"/>
                  </a:lnTo>
                  <a:lnTo>
                    <a:pt x="124447" y="76620"/>
                  </a:lnTo>
                  <a:lnTo>
                    <a:pt x="136867" y="47047"/>
                  </a:lnTo>
                  <a:lnTo>
                    <a:pt x="149315" y="7501"/>
                  </a:lnTo>
                  <a:lnTo>
                    <a:pt x="161762" y="1"/>
                  </a:lnTo>
                  <a:lnTo>
                    <a:pt x="174209" y="9679"/>
                  </a:lnTo>
                  <a:lnTo>
                    <a:pt x="186630" y="43956"/>
                  </a:lnTo>
                  <a:lnTo>
                    <a:pt x="199104" y="48902"/>
                  </a:lnTo>
                </a:path>
              </a:pathLst>
            </a:custGeom>
            <a:noFill/>
            <a:ln w="4025" cap="rnd" cmpd="sng">
              <a:solidFill>
                <a:srgbClr val="69A6AC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6005599" y="3925274"/>
              <a:ext cx="2209312" cy="108805"/>
            </a:xfrm>
            <a:custGeom>
              <a:avLst/>
              <a:gdLst/>
              <a:ahLst/>
              <a:cxnLst/>
              <a:rect l="l" t="t" r="r" b="b"/>
              <a:pathLst>
                <a:path w="174236" h="6668" extrusionOk="0">
                  <a:moveTo>
                    <a:pt x="174236" y="0"/>
                  </a:moveTo>
                  <a:lnTo>
                    <a:pt x="161762" y="861"/>
                  </a:lnTo>
                  <a:lnTo>
                    <a:pt x="149341" y="1801"/>
                  </a:lnTo>
                  <a:lnTo>
                    <a:pt x="136894" y="2635"/>
                  </a:lnTo>
                  <a:lnTo>
                    <a:pt x="124447" y="3280"/>
                  </a:lnTo>
                  <a:lnTo>
                    <a:pt x="111999" y="4382"/>
                  </a:lnTo>
                  <a:lnTo>
                    <a:pt x="99579" y="6130"/>
                  </a:lnTo>
                  <a:lnTo>
                    <a:pt x="87105" y="6130"/>
                  </a:lnTo>
                  <a:lnTo>
                    <a:pt x="74657" y="6291"/>
                  </a:lnTo>
                  <a:lnTo>
                    <a:pt x="62237" y="6318"/>
                  </a:lnTo>
                  <a:lnTo>
                    <a:pt x="49763" y="6533"/>
                  </a:lnTo>
                  <a:lnTo>
                    <a:pt x="37342" y="6587"/>
                  </a:lnTo>
                  <a:lnTo>
                    <a:pt x="12475" y="6587"/>
                  </a:lnTo>
                  <a:lnTo>
                    <a:pt x="1" y="6667"/>
                  </a:lnTo>
                  <a:lnTo>
                    <a:pt x="174236" y="6667"/>
                  </a:lnTo>
                  <a:lnTo>
                    <a:pt x="174236" y="0"/>
                  </a:lnTo>
                  <a:close/>
                </a:path>
              </a:pathLst>
            </a:custGeom>
            <a:solidFill>
              <a:srgbClr val="2B5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6321430" y="3136519"/>
              <a:ext cx="1893644" cy="896239"/>
            </a:xfrm>
            <a:custGeom>
              <a:avLst/>
              <a:gdLst/>
              <a:ahLst/>
              <a:cxnLst/>
              <a:rect l="l" t="t" r="r" b="b"/>
              <a:pathLst>
                <a:path w="149341" h="54925" extrusionOk="0">
                  <a:moveTo>
                    <a:pt x="149341" y="1"/>
                  </a:moveTo>
                  <a:lnTo>
                    <a:pt x="136867" y="9437"/>
                  </a:lnTo>
                  <a:lnTo>
                    <a:pt x="124446" y="12233"/>
                  </a:lnTo>
                  <a:lnTo>
                    <a:pt x="111999" y="16669"/>
                  </a:lnTo>
                  <a:lnTo>
                    <a:pt x="99552" y="24869"/>
                  </a:lnTo>
                  <a:lnTo>
                    <a:pt x="87104" y="36240"/>
                  </a:lnTo>
                  <a:lnTo>
                    <a:pt x="74684" y="45031"/>
                  </a:lnTo>
                  <a:lnTo>
                    <a:pt x="62210" y="48446"/>
                  </a:lnTo>
                  <a:lnTo>
                    <a:pt x="49762" y="52425"/>
                  </a:lnTo>
                  <a:lnTo>
                    <a:pt x="37342" y="53150"/>
                  </a:lnTo>
                  <a:lnTo>
                    <a:pt x="24868" y="53500"/>
                  </a:lnTo>
                  <a:lnTo>
                    <a:pt x="12447" y="54495"/>
                  </a:lnTo>
                  <a:lnTo>
                    <a:pt x="0" y="54925"/>
                  </a:lnTo>
                  <a:lnTo>
                    <a:pt x="12447" y="54925"/>
                  </a:lnTo>
                  <a:lnTo>
                    <a:pt x="24868" y="54871"/>
                  </a:lnTo>
                  <a:lnTo>
                    <a:pt x="37342" y="54656"/>
                  </a:lnTo>
                  <a:lnTo>
                    <a:pt x="49762" y="54629"/>
                  </a:lnTo>
                  <a:lnTo>
                    <a:pt x="62210" y="54468"/>
                  </a:lnTo>
                  <a:lnTo>
                    <a:pt x="74684" y="54468"/>
                  </a:lnTo>
                  <a:lnTo>
                    <a:pt x="87104" y="52720"/>
                  </a:lnTo>
                  <a:lnTo>
                    <a:pt x="99552" y="51618"/>
                  </a:lnTo>
                  <a:lnTo>
                    <a:pt x="111999" y="50973"/>
                  </a:lnTo>
                  <a:lnTo>
                    <a:pt x="124446" y="50139"/>
                  </a:lnTo>
                  <a:lnTo>
                    <a:pt x="136867" y="49199"/>
                  </a:lnTo>
                  <a:lnTo>
                    <a:pt x="149341" y="48338"/>
                  </a:lnTo>
                  <a:lnTo>
                    <a:pt x="149341" y="1"/>
                  </a:lnTo>
                  <a:close/>
                </a:path>
              </a:pathLst>
            </a:custGeom>
            <a:solidFill>
              <a:srgbClr val="CA2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5690435" y="2321460"/>
              <a:ext cx="2524639" cy="1712620"/>
            </a:xfrm>
            <a:custGeom>
              <a:avLst/>
              <a:gdLst/>
              <a:ahLst/>
              <a:cxnLst/>
              <a:rect l="l" t="t" r="r" b="b"/>
              <a:pathLst>
                <a:path w="199104" h="104956" extrusionOk="0">
                  <a:moveTo>
                    <a:pt x="161762" y="1"/>
                  </a:moveTo>
                  <a:lnTo>
                    <a:pt x="149315" y="14330"/>
                  </a:lnTo>
                  <a:lnTo>
                    <a:pt x="136867" y="44574"/>
                  </a:lnTo>
                  <a:lnTo>
                    <a:pt x="124447" y="72937"/>
                  </a:lnTo>
                  <a:lnTo>
                    <a:pt x="111973" y="80545"/>
                  </a:lnTo>
                  <a:lnTo>
                    <a:pt x="99525" y="88583"/>
                  </a:lnTo>
                  <a:lnTo>
                    <a:pt x="87105" y="93234"/>
                  </a:lnTo>
                  <a:lnTo>
                    <a:pt x="74631" y="92562"/>
                  </a:lnTo>
                  <a:lnTo>
                    <a:pt x="62210" y="95976"/>
                  </a:lnTo>
                  <a:lnTo>
                    <a:pt x="49763" y="98907"/>
                  </a:lnTo>
                  <a:lnTo>
                    <a:pt x="37343" y="100412"/>
                  </a:lnTo>
                  <a:lnTo>
                    <a:pt x="24869" y="102133"/>
                  </a:lnTo>
                  <a:lnTo>
                    <a:pt x="12421" y="103100"/>
                  </a:lnTo>
                  <a:lnTo>
                    <a:pt x="1" y="103665"/>
                  </a:lnTo>
                  <a:lnTo>
                    <a:pt x="1" y="104955"/>
                  </a:lnTo>
                  <a:lnTo>
                    <a:pt x="24869" y="104955"/>
                  </a:lnTo>
                  <a:lnTo>
                    <a:pt x="37343" y="104875"/>
                  </a:lnTo>
                  <a:lnTo>
                    <a:pt x="49763" y="104875"/>
                  </a:lnTo>
                  <a:lnTo>
                    <a:pt x="62210" y="104445"/>
                  </a:lnTo>
                  <a:lnTo>
                    <a:pt x="74631" y="103450"/>
                  </a:lnTo>
                  <a:lnTo>
                    <a:pt x="87105" y="103100"/>
                  </a:lnTo>
                  <a:lnTo>
                    <a:pt x="99525" y="102375"/>
                  </a:lnTo>
                  <a:lnTo>
                    <a:pt x="111973" y="98396"/>
                  </a:lnTo>
                  <a:lnTo>
                    <a:pt x="124447" y="94981"/>
                  </a:lnTo>
                  <a:lnTo>
                    <a:pt x="136867" y="86190"/>
                  </a:lnTo>
                  <a:lnTo>
                    <a:pt x="149315" y="74819"/>
                  </a:lnTo>
                  <a:lnTo>
                    <a:pt x="161762" y="66619"/>
                  </a:lnTo>
                  <a:lnTo>
                    <a:pt x="174209" y="62183"/>
                  </a:lnTo>
                  <a:lnTo>
                    <a:pt x="186630" y="59387"/>
                  </a:lnTo>
                  <a:lnTo>
                    <a:pt x="199104" y="49951"/>
                  </a:lnTo>
                  <a:lnTo>
                    <a:pt x="199104" y="31455"/>
                  </a:lnTo>
                  <a:lnTo>
                    <a:pt x="186630" y="34089"/>
                  </a:lnTo>
                  <a:lnTo>
                    <a:pt x="174209" y="6318"/>
                  </a:lnTo>
                  <a:lnTo>
                    <a:pt x="16176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5690435" y="1856900"/>
              <a:ext cx="2524639" cy="2156113"/>
            </a:xfrm>
            <a:custGeom>
              <a:avLst/>
              <a:gdLst/>
              <a:ahLst/>
              <a:cxnLst/>
              <a:rect l="l" t="t" r="r" b="b"/>
              <a:pathLst>
                <a:path w="199104" h="132135" extrusionOk="0">
                  <a:moveTo>
                    <a:pt x="161762" y="1"/>
                  </a:moveTo>
                  <a:lnTo>
                    <a:pt x="149315" y="7501"/>
                  </a:lnTo>
                  <a:lnTo>
                    <a:pt x="136867" y="47047"/>
                  </a:lnTo>
                  <a:lnTo>
                    <a:pt x="124447" y="76620"/>
                  </a:lnTo>
                  <a:lnTo>
                    <a:pt x="111973" y="87346"/>
                  </a:lnTo>
                  <a:lnTo>
                    <a:pt x="99525" y="96191"/>
                  </a:lnTo>
                  <a:lnTo>
                    <a:pt x="87105" y="100735"/>
                  </a:lnTo>
                  <a:lnTo>
                    <a:pt x="74631" y="103988"/>
                  </a:lnTo>
                  <a:lnTo>
                    <a:pt x="62210" y="114768"/>
                  </a:lnTo>
                  <a:lnTo>
                    <a:pt x="49763" y="121838"/>
                  </a:lnTo>
                  <a:lnTo>
                    <a:pt x="37343" y="126032"/>
                  </a:lnTo>
                  <a:lnTo>
                    <a:pt x="24869" y="129124"/>
                  </a:lnTo>
                  <a:lnTo>
                    <a:pt x="12421" y="130791"/>
                  </a:lnTo>
                  <a:lnTo>
                    <a:pt x="1" y="131812"/>
                  </a:lnTo>
                  <a:lnTo>
                    <a:pt x="1" y="132135"/>
                  </a:lnTo>
                  <a:lnTo>
                    <a:pt x="12421" y="131570"/>
                  </a:lnTo>
                  <a:lnTo>
                    <a:pt x="24869" y="130603"/>
                  </a:lnTo>
                  <a:lnTo>
                    <a:pt x="37343" y="128882"/>
                  </a:lnTo>
                  <a:lnTo>
                    <a:pt x="49763" y="127377"/>
                  </a:lnTo>
                  <a:lnTo>
                    <a:pt x="62210" y="124446"/>
                  </a:lnTo>
                  <a:lnTo>
                    <a:pt x="74631" y="121032"/>
                  </a:lnTo>
                  <a:lnTo>
                    <a:pt x="87105" y="121704"/>
                  </a:lnTo>
                  <a:lnTo>
                    <a:pt x="99525" y="117053"/>
                  </a:lnTo>
                  <a:lnTo>
                    <a:pt x="111973" y="109015"/>
                  </a:lnTo>
                  <a:lnTo>
                    <a:pt x="124447" y="101407"/>
                  </a:lnTo>
                  <a:lnTo>
                    <a:pt x="136867" y="73044"/>
                  </a:lnTo>
                  <a:lnTo>
                    <a:pt x="149315" y="42800"/>
                  </a:lnTo>
                  <a:lnTo>
                    <a:pt x="161762" y="28471"/>
                  </a:lnTo>
                  <a:lnTo>
                    <a:pt x="174209" y="34788"/>
                  </a:lnTo>
                  <a:lnTo>
                    <a:pt x="186630" y="62559"/>
                  </a:lnTo>
                  <a:lnTo>
                    <a:pt x="199104" y="59925"/>
                  </a:lnTo>
                  <a:lnTo>
                    <a:pt x="199104" y="48902"/>
                  </a:lnTo>
                  <a:lnTo>
                    <a:pt x="186630" y="43956"/>
                  </a:lnTo>
                  <a:lnTo>
                    <a:pt x="174209" y="9679"/>
                  </a:lnTo>
                  <a:lnTo>
                    <a:pt x="161762" y="1"/>
                  </a:lnTo>
                  <a:close/>
                </a:path>
              </a:pathLst>
            </a:custGeom>
            <a:solidFill>
              <a:srgbClr val="7EC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5690435" y="1723538"/>
              <a:ext cx="2524639" cy="2283781"/>
            </a:xfrm>
            <a:custGeom>
              <a:avLst/>
              <a:gdLst/>
              <a:ahLst/>
              <a:cxnLst/>
              <a:rect l="l" t="t" r="r" b="b"/>
              <a:pathLst>
                <a:path w="199104" h="139959" fill="none" extrusionOk="0">
                  <a:moveTo>
                    <a:pt x="1" y="139959"/>
                  </a:moveTo>
                  <a:lnTo>
                    <a:pt x="12421" y="138910"/>
                  </a:lnTo>
                  <a:lnTo>
                    <a:pt x="24869" y="137189"/>
                  </a:lnTo>
                  <a:lnTo>
                    <a:pt x="37343" y="134098"/>
                  </a:lnTo>
                  <a:lnTo>
                    <a:pt x="49763" y="129904"/>
                  </a:lnTo>
                  <a:lnTo>
                    <a:pt x="62210" y="122807"/>
                  </a:lnTo>
                  <a:lnTo>
                    <a:pt x="74631" y="111677"/>
                  </a:lnTo>
                  <a:lnTo>
                    <a:pt x="87105" y="108262"/>
                  </a:lnTo>
                  <a:lnTo>
                    <a:pt x="99525" y="103343"/>
                  </a:lnTo>
                  <a:lnTo>
                    <a:pt x="111973" y="94041"/>
                  </a:lnTo>
                  <a:lnTo>
                    <a:pt x="124447" y="82696"/>
                  </a:lnTo>
                  <a:lnTo>
                    <a:pt x="136867" y="51295"/>
                  </a:lnTo>
                  <a:lnTo>
                    <a:pt x="149315" y="10324"/>
                  </a:lnTo>
                  <a:lnTo>
                    <a:pt x="161762" y="1"/>
                  </a:lnTo>
                  <a:lnTo>
                    <a:pt x="174209" y="8926"/>
                  </a:lnTo>
                  <a:lnTo>
                    <a:pt x="186630" y="43875"/>
                  </a:lnTo>
                  <a:lnTo>
                    <a:pt x="199104" y="50973"/>
                  </a:lnTo>
                </a:path>
              </a:pathLst>
            </a:custGeom>
            <a:noFill/>
            <a:ln w="4025" cap="rnd" cmpd="sng">
              <a:solidFill>
                <a:srgbClr val="5A972E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 txBox="1"/>
            <p:nvPr/>
          </p:nvSpPr>
          <p:spPr>
            <a:xfrm>
              <a:off x="8136975" y="2465350"/>
              <a:ext cx="79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11C331"/>
                  </a:solidFill>
                  <a:latin typeface="Kalam"/>
                  <a:ea typeface="Kalam"/>
                  <a:cs typeface="Kalam"/>
                  <a:sym typeface="Kalam"/>
                </a:rPr>
                <a:t>S. AMERICA</a:t>
              </a:r>
              <a:endParaRPr sz="700">
                <a:solidFill>
                  <a:srgbClr val="11C33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" name="Google Shape;100;p14"/>
            <p:cNvSpPr txBox="1"/>
            <p:nvPr/>
          </p:nvSpPr>
          <p:spPr>
            <a:xfrm>
              <a:off x="5591050" y="4000700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1850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7861575" y="4000700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2010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2" name="Google Shape;102;p14"/>
            <p:cNvSpPr txBox="1"/>
            <p:nvPr/>
          </p:nvSpPr>
          <p:spPr>
            <a:xfrm>
              <a:off x="8136975" y="2629283"/>
              <a:ext cx="79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7EC7CE"/>
                  </a:solidFill>
                  <a:latin typeface="Kalam"/>
                  <a:ea typeface="Kalam"/>
                  <a:cs typeface="Kalam"/>
                  <a:sym typeface="Kalam"/>
                </a:rPr>
                <a:t>N. AMERICA</a:t>
              </a:r>
              <a:endParaRPr sz="700" dirty="0">
                <a:solidFill>
                  <a:srgbClr val="7EC7CE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8136975" y="2890113"/>
              <a:ext cx="79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F1C232"/>
                  </a:solidFill>
                  <a:latin typeface="Kalam"/>
                  <a:ea typeface="Kalam"/>
                  <a:cs typeface="Kalam"/>
                  <a:sym typeface="Kalam"/>
                </a:rPr>
                <a:t>EUROPE</a:t>
              </a:r>
              <a:endParaRPr sz="700" dirty="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8136975" y="3445413"/>
              <a:ext cx="79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CA2628"/>
                  </a:solidFill>
                  <a:latin typeface="Kalam"/>
                  <a:ea typeface="Kalam"/>
                  <a:cs typeface="Kalam"/>
                  <a:sym typeface="Kalam"/>
                </a:rPr>
                <a:t>ASIA</a:t>
              </a:r>
              <a:endParaRPr sz="700">
                <a:solidFill>
                  <a:srgbClr val="CA262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8141221" y="3848948"/>
              <a:ext cx="79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B508D"/>
                  </a:solidFill>
                  <a:latin typeface="Kalam"/>
                  <a:ea typeface="Kalam"/>
                  <a:cs typeface="Kalam"/>
                  <a:sym typeface="Kalam"/>
                </a:rPr>
                <a:t>AFRICA</a:t>
              </a:r>
              <a:endParaRPr sz="700">
                <a:solidFill>
                  <a:srgbClr val="2B508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5369060" y="3591587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5367688" y="3297124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40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5367688" y="2987319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60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5367688" y="2675664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80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5367688" y="2374927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5367688" y="2071765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120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5366348" y="1761380"/>
              <a:ext cx="44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140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3" name="Google Shape;113;p14"/>
            <p:cNvSpPr txBox="1"/>
            <p:nvPr/>
          </p:nvSpPr>
          <p:spPr>
            <a:xfrm rot="16200000">
              <a:off x="4492876" y="2778429"/>
              <a:ext cx="1744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EMISSIONS (MEGATONNES)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5599733" y="1348207"/>
              <a:ext cx="270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EMISSIONS OF SO</a:t>
              </a:r>
              <a:r>
                <a:rPr lang="en" sz="900" baseline="-25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BY WORLD REGION</a:t>
              </a:r>
              <a:endParaRPr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5" name="Google Shape;115;p14"/>
            <p:cNvSpPr txBox="1"/>
            <p:nvPr/>
          </p:nvSpPr>
          <p:spPr>
            <a:xfrm>
              <a:off x="6519650" y="4082325"/>
              <a:ext cx="935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→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Inorganic Fertilizers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8" name="Google Shape;124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biological consequences of eutrophication caused by leached minerals from fertilizer.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</a:t>
            </a:r>
            <a:r>
              <a:rPr lang="en" b="1">
                <a:solidFill>
                  <a:srgbClr val="CA2628"/>
                </a:solidFill>
                <a:latin typeface="Cambria"/>
                <a:ea typeface="Cambria"/>
                <a:cs typeface="Cambria"/>
                <a:sym typeface="Cambria"/>
              </a:rPr>
              <a:t>do not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contain carbon.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contains lots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crop growth: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contain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nitrates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proteins.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contain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magnesium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chlorophyll.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contain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phosphates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DNA.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Inorganic fertilizers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very soluble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it rains, fertilizer in the soil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dissolves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water.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Dissolved fertilizer can enter nearby water sources like lakes and rivers.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fertilizer runoff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9" name="Google Shape;12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78830AC-7D4C-EC37-8EB0-5E647025108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2CA03A-73E8-5D8D-8763-58FF3FE5141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3205B-4392-34C7-C252-E6DF03EE8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8CDC8-0639-89CB-2EF9-1C686A321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55" name="Google Shape;1255;p33"/>
          <p:cNvSpPr txBox="1"/>
          <p:nvPr/>
        </p:nvSpPr>
        <p:spPr>
          <a:xfrm>
            <a:off x="5951600" y="1747950"/>
            <a:ext cx="2721000" cy="1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Farmers will routinely spray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inorganic fertilizers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to increase crop yields.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fertilizers are, however,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very soluble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can easily enter nearby rivers and lakes.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56" name="Google Shape;1256;p33"/>
          <p:cNvPicPr preferRelativeResize="0"/>
          <p:nvPr/>
        </p:nvPicPr>
        <p:blipFill rotWithShape="1">
          <a:blip r:embed="rId3">
            <a:alphaModFix/>
          </a:blip>
          <a:srcRect l="2463" r="27547"/>
          <a:stretch/>
        </p:blipFill>
        <p:spPr>
          <a:xfrm>
            <a:off x="0" y="0"/>
            <a:ext cx="54089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p33"/>
          <p:cNvCxnSpPr/>
          <p:nvPr/>
        </p:nvCxnSpPr>
        <p:spPr>
          <a:xfrm>
            <a:off x="5408900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7DBA54-4320-2CD7-6135-A001C990B00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D1023F-C085-210D-3882-96AB0F0B885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BEC33-34E7-4943-B660-EC61E17B8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8D222-4A55-F7EA-D786-5A9D090EF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Eutrophication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3" name="Google Shape;126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fertilizer enters a river or lake, a process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eutrophication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occur: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Fertilizer runoff causes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algae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 rapidly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there is an increase in the amount of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available nutrients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rapid growth of algae is referred to as an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algal bloom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algal bloom blocks incoming </a:t>
            </a:r>
            <a:r>
              <a:rPr lang="en" sz="17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from reaching aquatic plants under the surface of the water.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plants can no longer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photosynthesize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 begin to die.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Decomposing bacteria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break down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dead aquatic plants.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bacteria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whilst doing this, using up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water source.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concentration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the water source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drops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Other aquatic life such as fish and invertebrates now die due to a lack of oxygen.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Eventually, the ecosystem can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collapse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4" name="Google Shape;126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C6A73-2DE0-2A26-4515-BDED434B502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C78E2DB-1664-7BFB-234E-6DAFAE0A190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2500A-275F-D58F-A338-EF0EFE99E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0A852-37B2-DB51-5635-67A6E5AF3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35"/>
          <p:cNvPicPr preferRelativeResize="0"/>
          <p:nvPr/>
        </p:nvPicPr>
        <p:blipFill rotWithShape="1">
          <a:blip r:embed="rId3">
            <a:alphaModFix/>
          </a:blip>
          <a:srcRect b="15994"/>
          <a:stretch/>
        </p:blipFill>
        <p:spPr>
          <a:xfrm>
            <a:off x="5063150" y="0"/>
            <a:ext cx="408085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1" name="Google Shape;1271;p35"/>
          <p:cNvSpPr txBox="1"/>
          <p:nvPr/>
        </p:nvSpPr>
        <p:spPr>
          <a:xfrm>
            <a:off x="803500" y="2265750"/>
            <a:ext cx="3484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Algal blooms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block sunlight from reaching aquatic plants under the surface.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72" name="Google Shape;1272;p35"/>
          <p:cNvCxnSpPr/>
          <p:nvPr/>
        </p:nvCxnSpPr>
        <p:spPr>
          <a:xfrm>
            <a:off x="5063150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605230C-16E6-0A94-F504-633085E114D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807728D-330F-DACD-E9D3-D7328CFCEAD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B41AE-1FB8-111F-A65E-CA80D2D6D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734DB-F79D-4A47-09EF-39BDEB57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36"/>
          <p:cNvGrpSpPr/>
          <p:nvPr/>
        </p:nvGrpSpPr>
        <p:grpSpPr>
          <a:xfrm>
            <a:off x="0" y="1735547"/>
            <a:ext cx="9135044" cy="3407947"/>
            <a:chOff x="0" y="2500100"/>
            <a:chExt cx="7430489" cy="2779275"/>
          </a:xfrm>
        </p:grpSpPr>
        <p:sp>
          <p:nvSpPr>
            <p:cNvPr id="1278" name="Google Shape;1278;p36"/>
            <p:cNvSpPr/>
            <p:nvPr/>
          </p:nvSpPr>
          <p:spPr>
            <a:xfrm>
              <a:off x="0" y="2500100"/>
              <a:ext cx="7430489" cy="2779275"/>
            </a:xfrm>
            <a:custGeom>
              <a:avLst/>
              <a:gdLst/>
              <a:ahLst/>
              <a:cxnLst/>
              <a:rect l="l" t="t" r="r" b="b"/>
              <a:pathLst>
                <a:path w="316899" h="111171" extrusionOk="0">
                  <a:moveTo>
                    <a:pt x="131454" y="1"/>
                  </a:moveTo>
                  <a:lnTo>
                    <a:pt x="23233" y="72077"/>
                  </a:lnTo>
                  <a:lnTo>
                    <a:pt x="0" y="72920"/>
                  </a:lnTo>
                  <a:lnTo>
                    <a:pt x="0" y="111170"/>
                  </a:lnTo>
                  <a:lnTo>
                    <a:pt x="316898" y="111170"/>
                  </a:lnTo>
                  <a:lnTo>
                    <a:pt x="316898" y="1"/>
                  </a:lnTo>
                  <a:lnTo>
                    <a:pt x="314220" y="1"/>
                  </a:lnTo>
                  <a:lnTo>
                    <a:pt x="314220" y="108341"/>
                  </a:lnTo>
                  <a:lnTo>
                    <a:pt x="51974" y="108341"/>
                  </a:lnTo>
                  <a:cubicBezTo>
                    <a:pt x="73221" y="105272"/>
                    <a:pt x="93715" y="99975"/>
                    <a:pt x="112494" y="92722"/>
                  </a:cubicBezTo>
                  <a:cubicBezTo>
                    <a:pt x="119025" y="90194"/>
                    <a:pt x="125856" y="86944"/>
                    <a:pt x="127602" y="82099"/>
                  </a:cubicBezTo>
                  <a:cubicBezTo>
                    <a:pt x="129919" y="75659"/>
                    <a:pt x="122486" y="69610"/>
                    <a:pt x="120349" y="63169"/>
                  </a:cubicBezTo>
                  <a:cubicBezTo>
                    <a:pt x="117580" y="54683"/>
                    <a:pt x="124532" y="45835"/>
                    <a:pt x="134704" y="40388"/>
                  </a:cubicBezTo>
                  <a:cubicBezTo>
                    <a:pt x="144876" y="34940"/>
                    <a:pt x="157787" y="32292"/>
                    <a:pt x="170487" y="30216"/>
                  </a:cubicBezTo>
                  <a:cubicBezTo>
                    <a:pt x="185715" y="27748"/>
                    <a:pt x="201184" y="25912"/>
                    <a:pt x="216743" y="24738"/>
                  </a:cubicBezTo>
                  <a:cubicBezTo>
                    <a:pt x="218488" y="24618"/>
                    <a:pt x="220204" y="24498"/>
                    <a:pt x="221979" y="24407"/>
                  </a:cubicBezTo>
                  <a:cubicBezTo>
                    <a:pt x="232272" y="23595"/>
                    <a:pt x="251592" y="23595"/>
                    <a:pt x="249305" y="17576"/>
                  </a:cubicBezTo>
                  <a:cubicBezTo>
                    <a:pt x="247620" y="12700"/>
                    <a:pt x="232272" y="11948"/>
                    <a:pt x="221167" y="10353"/>
                  </a:cubicBezTo>
                  <a:cubicBezTo>
                    <a:pt x="219241" y="10112"/>
                    <a:pt x="217284" y="9902"/>
                    <a:pt x="215328" y="9691"/>
                  </a:cubicBezTo>
                  <a:cubicBezTo>
                    <a:pt x="207504" y="8848"/>
                    <a:pt x="199589" y="8186"/>
                    <a:pt x="191854" y="7163"/>
                  </a:cubicBezTo>
                  <a:cubicBezTo>
                    <a:pt x="188845" y="6772"/>
                    <a:pt x="185023" y="5598"/>
                    <a:pt x="185534" y="3582"/>
                  </a:cubicBezTo>
                  <a:cubicBezTo>
                    <a:pt x="185775" y="2679"/>
                    <a:pt x="186919" y="1987"/>
                    <a:pt x="188092" y="1505"/>
                  </a:cubicBezTo>
                  <a:cubicBezTo>
                    <a:pt x="189988" y="753"/>
                    <a:pt x="191945" y="241"/>
                    <a:pt x="193961" y="1"/>
                  </a:cubicBezTo>
                  <a:close/>
                </a:path>
              </a:pathLst>
            </a:custGeom>
            <a:solidFill>
              <a:srgbClr val="03A58A"/>
            </a:solidFill>
            <a:ln w="9525" cap="flat" cmpd="sng">
              <a:solidFill>
                <a:srgbClr val="03A5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588400" y="2500100"/>
              <a:ext cx="6842024" cy="2779243"/>
            </a:xfrm>
            <a:custGeom>
              <a:avLst/>
              <a:gdLst/>
              <a:ahLst/>
              <a:cxnLst/>
              <a:rect l="l" t="t" r="r" b="b"/>
              <a:pathLst>
                <a:path w="262247" h="108342" extrusionOk="0">
                  <a:moveTo>
                    <a:pt x="141988" y="1"/>
                  </a:moveTo>
                  <a:cubicBezTo>
                    <a:pt x="139972" y="271"/>
                    <a:pt x="137985" y="783"/>
                    <a:pt x="136119" y="1505"/>
                  </a:cubicBezTo>
                  <a:cubicBezTo>
                    <a:pt x="134946" y="1987"/>
                    <a:pt x="133802" y="2679"/>
                    <a:pt x="133561" y="3582"/>
                  </a:cubicBezTo>
                  <a:cubicBezTo>
                    <a:pt x="133050" y="5598"/>
                    <a:pt x="136842" y="6772"/>
                    <a:pt x="139881" y="7163"/>
                  </a:cubicBezTo>
                  <a:cubicBezTo>
                    <a:pt x="147616" y="8186"/>
                    <a:pt x="155531" y="8848"/>
                    <a:pt x="163355" y="9691"/>
                  </a:cubicBezTo>
                  <a:cubicBezTo>
                    <a:pt x="165311" y="9902"/>
                    <a:pt x="167268" y="10112"/>
                    <a:pt x="169194" y="10353"/>
                  </a:cubicBezTo>
                  <a:cubicBezTo>
                    <a:pt x="180299" y="11948"/>
                    <a:pt x="195647" y="12700"/>
                    <a:pt x="197332" y="17576"/>
                  </a:cubicBezTo>
                  <a:cubicBezTo>
                    <a:pt x="199589" y="23595"/>
                    <a:pt x="180299" y="23595"/>
                    <a:pt x="170006" y="24407"/>
                  </a:cubicBezTo>
                  <a:cubicBezTo>
                    <a:pt x="168261" y="24498"/>
                    <a:pt x="166515" y="24618"/>
                    <a:pt x="164800" y="24768"/>
                  </a:cubicBezTo>
                  <a:cubicBezTo>
                    <a:pt x="149211" y="25912"/>
                    <a:pt x="133742" y="27778"/>
                    <a:pt x="118514" y="30246"/>
                  </a:cubicBezTo>
                  <a:cubicBezTo>
                    <a:pt x="105814" y="32292"/>
                    <a:pt x="92903" y="34940"/>
                    <a:pt x="82731" y="40388"/>
                  </a:cubicBezTo>
                  <a:cubicBezTo>
                    <a:pt x="72559" y="45835"/>
                    <a:pt x="65637" y="54713"/>
                    <a:pt x="68406" y="63169"/>
                  </a:cubicBezTo>
                  <a:cubicBezTo>
                    <a:pt x="70513" y="69640"/>
                    <a:pt x="77946" y="75689"/>
                    <a:pt x="75659" y="82099"/>
                  </a:cubicBezTo>
                  <a:cubicBezTo>
                    <a:pt x="73914" y="86974"/>
                    <a:pt x="67052" y="90194"/>
                    <a:pt x="60551" y="92722"/>
                  </a:cubicBezTo>
                  <a:cubicBezTo>
                    <a:pt x="41772" y="100005"/>
                    <a:pt x="21248" y="105302"/>
                    <a:pt x="1" y="108341"/>
                  </a:cubicBezTo>
                  <a:lnTo>
                    <a:pt x="262247" y="108341"/>
                  </a:lnTo>
                  <a:lnTo>
                    <a:pt x="262247" y="1"/>
                  </a:lnTo>
                  <a:close/>
                </a:path>
              </a:pathLst>
            </a:custGeom>
            <a:solidFill>
              <a:srgbClr val="19B7D9"/>
            </a:solidFill>
            <a:ln w="19050" cap="flat" cmpd="sng">
              <a:solidFill>
                <a:srgbClr val="90D0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4451375" y="2520075"/>
              <a:ext cx="1029275" cy="212900"/>
            </a:xfrm>
            <a:custGeom>
              <a:avLst/>
              <a:gdLst/>
              <a:ahLst/>
              <a:cxnLst/>
              <a:rect l="l" t="t" r="r" b="b"/>
              <a:pathLst>
                <a:path w="41171" h="8516" extrusionOk="0">
                  <a:moveTo>
                    <a:pt x="2095" y="2988"/>
                  </a:moveTo>
                  <a:lnTo>
                    <a:pt x="2095" y="2988"/>
                  </a:lnTo>
                  <a:cubicBezTo>
                    <a:pt x="2072" y="3042"/>
                    <a:pt x="2063" y="3083"/>
                    <a:pt x="2066" y="3083"/>
                  </a:cubicBezTo>
                  <a:cubicBezTo>
                    <a:pt x="2068" y="3083"/>
                    <a:pt x="2078" y="3056"/>
                    <a:pt x="2095" y="2988"/>
                  </a:cubicBezTo>
                  <a:close/>
                  <a:moveTo>
                    <a:pt x="2028" y="3357"/>
                  </a:moveTo>
                  <a:cubicBezTo>
                    <a:pt x="2036" y="3368"/>
                    <a:pt x="2044" y="3379"/>
                    <a:pt x="2051" y="3388"/>
                  </a:cubicBezTo>
                  <a:lnTo>
                    <a:pt x="2051" y="3388"/>
                  </a:lnTo>
                  <a:cubicBezTo>
                    <a:pt x="2049" y="3387"/>
                    <a:pt x="2048" y="3386"/>
                    <a:pt x="2047" y="3385"/>
                  </a:cubicBezTo>
                  <a:lnTo>
                    <a:pt x="2047" y="3385"/>
                  </a:lnTo>
                  <a:cubicBezTo>
                    <a:pt x="2038" y="3376"/>
                    <a:pt x="2032" y="3367"/>
                    <a:pt x="2028" y="3357"/>
                  </a:cubicBezTo>
                  <a:close/>
                  <a:moveTo>
                    <a:pt x="2082" y="3456"/>
                  </a:moveTo>
                  <a:lnTo>
                    <a:pt x="2082" y="3456"/>
                  </a:lnTo>
                  <a:cubicBezTo>
                    <a:pt x="2095" y="3483"/>
                    <a:pt x="2103" y="3503"/>
                    <a:pt x="2102" y="3503"/>
                  </a:cubicBezTo>
                  <a:cubicBezTo>
                    <a:pt x="2102" y="3503"/>
                    <a:pt x="2096" y="3490"/>
                    <a:pt x="2082" y="3456"/>
                  </a:cubicBezTo>
                  <a:close/>
                  <a:moveTo>
                    <a:pt x="2586" y="1"/>
                  </a:moveTo>
                  <a:cubicBezTo>
                    <a:pt x="2375" y="1"/>
                    <a:pt x="2156" y="76"/>
                    <a:pt x="1957" y="255"/>
                  </a:cubicBezTo>
                  <a:lnTo>
                    <a:pt x="1957" y="225"/>
                  </a:lnTo>
                  <a:cubicBezTo>
                    <a:pt x="1205" y="887"/>
                    <a:pt x="362" y="1760"/>
                    <a:pt x="181" y="2783"/>
                  </a:cubicBezTo>
                  <a:cubicBezTo>
                    <a:pt x="1" y="3836"/>
                    <a:pt x="512" y="4679"/>
                    <a:pt x="1385" y="5220"/>
                  </a:cubicBezTo>
                  <a:cubicBezTo>
                    <a:pt x="2288" y="5762"/>
                    <a:pt x="3311" y="6093"/>
                    <a:pt x="4334" y="6214"/>
                  </a:cubicBezTo>
                  <a:cubicBezTo>
                    <a:pt x="5839" y="6454"/>
                    <a:pt x="7344" y="6635"/>
                    <a:pt x="8849" y="6695"/>
                  </a:cubicBezTo>
                  <a:cubicBezTo>
                    <a:pt x="10837" y="6806"/>
                    <a:pt x="12842" y="6842"/>
                    <a:pt x="14847" y="6842"/>
                  </a:cubicBezTo>
                  <a:cubicBezTo>
                    <a:pt x="16634" y="6842"/>
                    <a:pt x="18421" y="6814"/>
                    <a:pt x="20194" y="6785"/>
                  </a:cubicBezTo>
                  <a:cubicBezTo>
                    <a:pt x="21976" y="6771"/>
                    <a:pt x="23757" y="6751"/>
                    <a:pt x="25539" y="6751"/>
                  </a:cubicBezTo>
                  <a:cubicBezTo>
                    <a:pt x="27610" y="6751"/>
                    <a:pt x="29680" y="6779"/>
                    <a:pt x="31751" y="6876"/>
                  </a:cubicBezTo>
                  <a:cubicBezTo>
                    <a:pt x="32563" y="6906"/>
                    <a:pt x="33376" y="6966"/>
                    <a:pt x="34219" y="7056"/>
                  </a:cubicBezTo>
                  <a:cubicBezTo>
                    <a:pt x="34580" y="7086"/>
                    <a:pt x="34971" y="7116"/>
                    <a:pt x="35332" y="7147"/>
                  </a:cubicBezTo>
                  <a:lnTo>
                    <a:pt x="35603" y="7177"/>
                  </a:lnTo>
                  <a:cubicBezTo>
                    <a:pt x="35643" y="7177"/>
                    <a:pt x="35777" y="7203"/>
                    <a:pt x="35781" y="7203"/>
                  </a:cubicBezTo>
                  <a:cubicBezTo>
                    <a:pt x="35784" y="7203"/>
                    <a:pt x="35753" y="7197"/>
                    <a:pt x="35663" y="7177"/>
                  </a:cubicBezTo>
                  <a:lnTo>
                    <a:pt x="35663" y="7177"/>
                  </a:lnTo>
                  <a:lnTo>
                    <a:pt x="36175" y="7267"/>
                  </a:lnTo>
                  <a:cubicBezTo>
                    <a:pt x="36777" y="7357"/>
                    <a:pt x="37379" y="7478"/>
                    <a:pt x="37950" y="7628"/>
                  </a:cubicBezTo>
                  <a:cubicBezTo>
                    <a:pt x="38221" y="7718"/>
                    <a:pt x="38462" y="7779"/>
                    <a:pt x="38703" y="7869"/>
                  </a:cubicBezTo>
                  <a:lnTo>
                    <a:pt x="38883" y="7929"/>
                  </a:lnTo>
                  <a:cubicBezTo>
                    <a:pt x="38927" y="7951"/>
                    <a:pt x="38941" y="7959"/>
                    <a:pt x="38938" y="7959"/>
                  </a:cubicBezTo>
                  <a:cubicBezTo>
                    <a:pt x="38932" y="7959"/>
                    <a:pt x="38831" y="7914"/>
                    <a:pt x="38826" y="7914"/>
                  </a:cubicBezTo>
                  <a:lnTo>
                    <a:pt x="38826" y="7914"/>
                  </a:lnTo>
                  <a:cubicBezTo>
                    <a:pt x="38825" y="7914"/>
                    <a:pt x="38832" y="7918"/>
                    <a:pt x="38853" y="7929"/>
                  </a:cubicBezTo>
                  <a:cubicBezTo>
                    <a:pt x="38943" y="8019"/>
                    <a:pt x="39034" y="8019"/>
                    <a:pt x="39154" y="8079"/>
                  </a:cubicBezTo>
                  <a:cubicBezTo>
                    <a:pt x="39305" y="8170"/>
                    <a:pt x="39485" y="8290"/>
                    <a:pt x="39636" y="8380"/>
                  </a:cubicBezTo>
                  <a:cubicBezTo>
                    <a:pt x="39788" y="8472"/>
                    <a:pt x="39954" y="8515"/>
                    <a:pt x="40118" y="8515"/>
                  </a:cubicBezTo>
                  <a:cubicBezTo>
                    <a:pt x="40439" y="8515"/>
                    <a:pt x="40750" y="8348"/>
                    <a:pt x="40930" y="8049"/>
                  </a:cubicBezTo>
                  <a:cubicBezTo>
                    <a:pt x="41170" y="7598"/>
                    <a:pt x="41020" y="7026"/>
                    <a:pt x="40569" y="6755"/>
                  </a:cubicBezTo>
                  <a:cubicBezTo>
                    <a:pt x="39726" y="6214"/>
                    <a:pt x="38763" y="5822"/>
                    <a:pt x="37770" y="5672"/>
                  </a:cubicBezTo>
                  <a:cubicBezTo>
                    <a:pt x="36355" y="5371"/>
                    <a:pt x="34941" y="5190"/>
                    <a:pt x="33496" y="5130"/>
                  </a:cubicBezTo>
                  <a:cubicBezTo>
                    <a:pt x="31006" y="4945"/>
                    <a:pt x="28488" y="4900"/>
                    <a:pt x="25981" y="4900"/>
                  </a:cubicBezTo>
                  <a:cubicBezTo>
                    <a:pt x="24821" y="4900"/>
                    <a:pt x="23663" y="4910"/>
                    <a:pt x="22512" y="4920"/>
                  </a:cubicBezTo>
                  <a:cubicBezTo>
                    <a:pt x="20189" y="4938"/>
                    <a:pt x="17867" y="4967"/>
                    <a:pt x="15545" y="4967"/>
                  </a:cubicBezTo>
                  <a:cubicBezTo>
                    <a:pt x="14045" y="4967"/>
                    <a:pt x="12545" y="4955"/>
                    <a:pt x="11046" y="4920"/>
                  </a:cubicBezTo>
                  <a:cubicBezTo>
                    <a:pt x="9481" y="4859"/>
                    <a:pt x="7886" y="4799"/>
                    <a:pt x="6321" y="4619"/>
                  </a:cubicBezTo>
                  <a:cubicBezTo>
                    <a:pt x="6140" y="4619"/>
                    <a:pt x="5990" y="4588"/>
                    <a:pt x="5809" y="4558"/>
                  </a:cubicBezTo>
                  <a:lnTo>
                    <a:pt x="5749" y="4558"/>
                  </a:lnTo>
                  <a:lnTo>
                    <a:pt x="5508" y="4528"/>
                  </a:lnTo>
                  <a:cubicBezTo>
                    <a:pt x="5177" y="4498"/>
                    <a:pt x="4876" y="4438"/>
                    <a:pt x="4575" y="4378"/>
                  </a:cubicBezTo>
                  <a:cubicBezTo>
                    <a:pt x="4064" y="4288"/>
                    <a:pt x="3552" y="4167"/>
                    <a:pt x="3070" y="3987"/>
                  </a:cubicBezTo>
                  <a:cubicBezTo>
                    <a:pt x="2980" y="3956"/>
                    <a:pt x="2860" y="3926"/>
                    <a:pt x="2770" y="3896"/>
                  </a:cubicBezTo>
                  <a:lnTo>
                    <a:pt x="2770" y="3896"/>
                  </a:lnTo>
                  <a:cubicBezTo>
                    <a:pt x="2849" y="3914"/>
                    <a:pt x="2884" y="3921"/>
                    <a:pt x="2891" y="3921"/>
                  </a:cubicBezTo>
                  <a:cubicBezTo>
                    <a:pt x="2907" y="3921"/>
                    <a:pt x="2756" y="3879"/>
                    <a:pt x="2649" y="3836"/>
                  </a:cubicBezTo>
                  <a:cubicBezTo>
                    <a:pt x="2536" y="3746"/>
                    <a:pt x="2423" y="3672"/>
                    <a:pt x="2310" y="3603"/>
                  </a:cubicBezTo>
                  <a:lnTo>
                    <a:pt x="2310" y="3603"/>
                  </a:lnTo>
                  <a:cubicBezTo>
                    <a:pt x="2309" y="3604"/>
                    <a:pt x="2307" y="3605"/>
                    <a:pt x="2304" y="3605"/>
                  </a:cubicBezTo>
                  <a:cubicBezTo>
                    <a:pt x="2289" y="3605"/>
                    <a:pt x="2249" y="3586"/>
                    <a:pt x="2198" y="3535"/>
                  </a:cubicBezTo>
                  <a:lnTo>
                    <a:pt x="2198" y="3535"/>
                  </a:lnTo>
                  <a:cubicBezTo>
                    <a:pt x="2235" y="3558"/>
                    <a:pt x="2273" y="3580"/>
                    <a:pt x="2310" y="3603"/>
                  </a:cubicBezTo>
                  <a:lnTo>
                    <a:pt x="2310" y="3603"/>
                  </a:lnTo>
                  <a:cubicBezTo>
                    <a:pt x="2319" y="3596"/>
                    <a:pt x="2289" y="3566"/>
                    <a:pt x="2198" y="3535"/>
                  </a:cubicBezTo>
                  <a:lnTo>
                    <a:pt x="2198" y="3535"/>
                  </a:lnTo>
                  <a:cubicBezTo>
                    <a:pt x="2198" y="3535"/>
                    <a:pt x="2198" y="3535"/>
                    <a:pt x="2198" y="3535"/>
                  </a:cubicBezTo>
                  <a:cubicBezTo>
                    <a:pt x="2153" y="3490"/>
                    <a:pt x="2107" y="3445"/>
                    <a:pt x="2062" y="3400"/>
                  </a:cubicBezTo>
                  <a:lnTo>
                    <a:pt x="2062" y="3400"/>
                  </a:lnTo>
                  <a:cubicBezTo>
                    <a:pt x="2055" y="3385"/>
                    <a:pt x="2047" y="3370"/>
                    <a:pt x="2047" y="3355"/>
                  </a:cubicBezTo>
                  <a:cubicBezTo>
                    <a:pt x="2047" y="3355"/>
                    <a:pt x="2035" y="3329"/>
                    <a:pt x="2018" y="3303"/>
                  </a:cubicBezTo>
                  <a:lnTo>
                    <a:pt x="2018" y="3303"/>
                  </a:lnTo>
                  <a:cubicBezTo>
                    <a:pt x="2017" y="3292"/>
                    <a:pt x="2017" y="3279"/>
                    <a:pt x="2017" y="3264"/>
                  </a:cubicBezTo>
                  <a:cubicBezTo>
                    <a:pt x="2017" y="3236"/>
                    <a:pt x="2017" y="3207"/>
                    <a:pt x="2017" y="3174"/>
                  </a:cubicBezTo>
                  <a:cubicBezTo>
                    <a:pt x="2047" y="3144"/>
                    <a:pt x="2077" y="3024"/>
                    <a:pt x="2107" y="2933"/>
                  </a:cubicBezTo>
                  <a:lnTo>
                    <a:pt x="2107" y="2933"/>
                  </a:lnTo>
                  <a:cubicBezTo>
                    <a:pt x="2103" y="2954"/>
                    <a:pt x="2099" y="2972"/>
                    <a:pt x="2095" y="2988"/>
                  </a:cubicBezTo>
                  <a:lnTo>
                    <a:pt x="2095" y="2988"/>
                  </a:lnTo>
                  <a:cubicBezTo>
                    <a:pt x="2106" y="2962"/>
                    <a:pt x="2120" y="2933"/>
                    <a:pt x="2138" y="2903"/>
                  </a:cubicBezTo>
                  <a:cubicBezTo>
                    <a:pt x="2228" y="2753"/>
                    <a:pt x="2258" y="2723"/>
                    <a:pt x="2318" y="2632"/>
                  </a:cubicBezTo>
                  <a:cubicBezTo>
                    <a:pt x="2378" y="2542"/>
                    <a:pt x="2378" y="2542"/>
                    <a:pt x="2378" y="2512"/>
                  </a:cubicBezTo>
                  <a:cubicBezTo>
                    <a:pt x="2499" y="2392"/>
                    <a:pt x="2559" y="2301"/>
                    <a:pt x="2679" y="2181"/>
                  </a:cubicBezTo>
                  <a:cubicBezTo>
                    <a:pt x="2860" y="1970"/>
                    <a:pt x="3070" y="1790"/>
                    <a:pt x="3281" y="1579"/>
                  </a:cubicBezTo>
                  <a:cubicBezTo>
                    <a:pt x="3985" y="945"/>
                    <a:pt x="3335" y="1"/>
                    <a:pt x="2586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5009950" y="2855750"/>
              <a:ext cx="1196725" cy="402900"/>
            </a:xfrm>
            <a:custGeom>
              <a:avLst/>
              <a:gdLst/>
              <a:ahLst/>
              <a:cxnLst/>
              <a:rect l="l" t="t" r="r" b="b"/>
              <a:pathLst>
                <a:path w="47869" h="16116" extrusionOk="0">
                  <a:moveTo>
                    <a:pt x="45689" y="6045"/>
                  </a:moveTo>
                  <a:lnTo>
                    <a:pt x="45689" y="6045"/>
                  </a:lnTo>
                  <a:cubicBezTo>
                    <a:pt x="45692" y="6055"/>
                    <a:pt x="45697" y="6069"/>
                    <a:pt x="45702" y="6088"/>
                  </a:cubicBezTo>
                  <a:cubicBezTo>
                    <a:pt x="45702" y="6111"/>
                    <a:pt x="45702" y="6130"/>
                    <a:pt x="45700" y="6147"/>
                  </a:cubicBezTo>
                  <a:lnTo>
                    <a:pt x="45700" y="6147"/>
                  </a:lnTo>
                  <a:cubicBezTo>
                    <a:pt x="45696" y="6119"/>
                    <a:pt x="45690" y="6086"/>
                    <a:pt x="45686" y="6062"/>
                  </a:cubicBezTo>
                  <a:lnTo>
                    <a:pt x="45686" y="6062"/>
                  </a:lnTo>
                  <a:cubicBezTo>
                    <a:pt x="45689" y="6059"/>
                    <a:pt x="45690" y="6053"/>
                    <a:pt x="45689" y="6045"/>
                  </a:cubicBezTo>
                  <a:close/>
                  <a:moveTo>
                    <a:pt x="45694" y="6184"/>
                  </a:moveTo>
                  <a:lnTo>
                    <a:pt x="45694" y="6184"/>
                  </a:lnTo>
                  <a:cubicBezTo>
                    <a:pt x="45694" y="6185"/>
                    <a:pt x="45695" y="6187"/>
                    <a:pt x="45695" y="6188"/>
                  </a:cubicBezTo>
                  <a:lnTo>
                    <a:pt x="45695" y="6188"/>
                  </a:lnTo>
                  <a:cubicBezTo>
                    <a:pt x="45691" y="6203"/>
                    <a:pt x="45684" y="6228"/>
                    <a:pt x="45672" y="6269"/>
                  </a:cubicBezTo>
                  <a:cubicBezTo>
                    <a:pt x="45672" y="6271"/>
                    <a:pt x="45672" y="6273"/>
                    <a:pt x="45671" y="6275"/>
                  </a:cubicBezTo>
                  <a:lnTo>
                    <a:pt x="45671" y="6275"/>
                  </a:lnTo>
                  <a:cubicBezTo>
                    <a:pt x="45668" y="6276"/>
                    <a:pt x="45662" y="6280"/>
                    <a:pt x="45653" y="6288"/>
                  </a:cubicBezTo>
                  <a:lnTo>
                    <a:pt x="45653" y="6288"/>
                  </a:lnTo>
                  <a:cubicBezTo>
                    <a:pt x="45657" y="6278"/>
                    <a:pt x="45664" y="6262"/>
                    <a:pt x="45672" y="6239"/>
                  </a:cubicBezTo>
                  <a:cubicBezTo>
                    <a:pt x="45683" y="6218"/>
                    <a:pt x="45689" y="6200"/>
                    <a:pt x="45694" y="6184"/>
                  </a:cubicBezTo>
                  <a:close/>
                  <a:moveTo>
                    <a:pt x="44353" y="7157"/>
                  </a:moveTo>
                  <a:cubicBezTo>
                    <a:pt x="44354" y="7157"/>
                    <a:pt x="44344" y="7161"/>
                    <a:pt x="44318" y="7172"/>
                  </a:cubicBezTo>
                  <a:lnTo>
                    <a:pt x="44273" y="7187"/>
                  </a:lnTo>
                  <a:cubicBezTo>
                    <a:pt x="44312" y="7172"/>
                    <a:pt x="44351" y="7157"/>
                    <a:pt x="44353" y="7157"/>
                  </a:cubicBezTo>
                  <a:close/>
                  <a:moveTo>
                    <a:pt x="38768" y="1"/>
                  </a:moveTo>
                  <a:cubicBezTo>
                    <a:pt x="38372" y="1"/>
                    <a:pt x="38002" y="279"/>
                    <a:pt x="37877" y="701"/>
                  </a:cubicBezTo>
                  <a:cubicBezTo>
                    <a:pt x="37757" y="1183"/>
                    <a:pt x="38028" y="1695"/>
                    <a:pt x="38540" y="1845"/>
                  </a:cubicBezTo>
                  <a:cubicBezTo>
                    <a:pt x="39713" y="2327"/>
                    <a:pt x="40736" y="2748"/>
                    <a:pt x="41940" y="3350"/>
                  </a:cubicBezTo>
                  <a:cubicBezTo>
                    <a:pt x="42783" y="3741"/>
                    <a:pt x="43595" y="4223"/>
                    <a:pt x="44378" y="4734"/>
                  </a:cubicBezTo>
                  <a:cubicBezTo>
                    <a:pt x="44498" y="4824"/>
                    <a:pt x="44649" y="4945"/>
                    <a:pt x="44769" y="5035"/>
                  </a:cubicBezTo>
                  <a:cubicBezTo>
                    <a:pt x="44699" y="4979"/>
                    <a:pt x="44675" y="4956"/>
                    <a:pt x="44678" y="4956"/>
                  </a:cubicBezTo>
                  <a:lnTo>
                    <a:pt x="44678" y="4956"/>
                  </a:lnTo>
                  <a:cubicBezTo>
                    <a:pt x="44681" y="4956"/>
                    <a:pt x="44721" y="4987"/>
                    <a:pt x="44769" y="5035"/>
                  </a:cubicBezTo>
                  <a:lnTo>
                    <a:pt x="44980" y="5186"/>
                  </a:lnTo>
                  <a:cubicBezTo>
                    <a:pt x="45160" y="5366"/>
                    <a:pt x="45341" y="5577"/>
                    <a:pt x="45522" y="5787"/>
                  </a:cubicBezTo>
                  <a:cubicBezTo>
                    <a:pt x="45445" y="5702"/>
                    <a:pt x="45417" y="5670"/>
                    <a:pt x="45417" y="5670"/>
                  </a:cubicBezTo>
                  <a:lnTo>
                    <a:pt x="45417" y="5670"/>
                  </a:lnTo>
                  <a:cubicBezTo>
                    <a:pt x="45415" y="5670"/>
                    <a:pt x="45541" y="5816"/>
                    <a:pt x="45582" y="5878"/>
                  </a:cubicBezTo>
                  <a:cubicBezTo>
                    <a:pt x="45612" y="5908"/>
                    <a:pt x="45642" y="5968"/>
                    <a:pt x="45642" y="6028"/>
                  </a:cubicBezTo>
                  <a:cubicBezTo>
                    <a:pt x="45646" y="6034"/>
                    <a:pt x="45650" y="6038"/>
                    <a:pt x="45654" y="6042"/>
                  </a:cubicBezTo>
                  <a:lnTo>
                    <a:pt x="45654" y="6042"/>
                  </a:lnTo>
                  <a:cubicBezTo>
                    <a:pt x="45663" y="6088"/>
                    <a:pt x="45677" y="6134"/>
                    <a:pt x="45693" y="6180"/>
                  </a:cubicBezTo>
                  <a:lnTo>
                    <a:pt x="45693" y="6180"/>
                  </a:lnTo>
                  <a:cubicBezTo>
                    <a:pt x="45694" y="6176"/>
                    <a:pt x="45696" y="6173"/>
                    <a:pt x="45697" y="6172"/>
                  </a:cubicBezTo>
                  <a:lnTo>
                    <a:pt x="45697" y="6172"/>
                  </a:lnTo>
                  <a:cubicBezTo>
                    <a:pt x="45696" y="6176"/>
                    <a:pt x="45695" y="6180"/>
                    <a:pt x="45694" y="6184"/>
                  </a:cubicBezTo>
                  <a:lnTo>
                    <a:pt x="45694" y="6184"/>
                  </a:lnTo>
                  <a:cubicBezTo>
                    <a:pt x="45693" y="6183"/>
                    <a:pt x="45693" y="6181"/>
                    <a:pt x="45693" y="6180"/>
                  </a:cubicBezTo>
                  <a:lnTo>
                    <a:pt x="45693" y="6180"/>
                  </a:lnTo>
                  <a:cubicBezTo>
                    <a:pt x="45682" y="6203"/>
                    <a:pt x="45660" y="6262"/>
                    <a:pt x="45651" y="6291"/>
                  </a:cubicBezTo>
                  <a:lnTo>
                    <a:pt x="45651" y="6291"/>
                  </a:lnTo>
                  <a:cubicBezTo>
                    <a:pt x="45652" y="6290"/>
                    <a:pt x="45652" y="6289"/>
                    <a:pt x="45653" y="6288"/>
                  </a:cubicBezTo>
                  <a:lnTo>
                    <a:pt x="45653" y="6288"/>
                  </a:lnTo>
                  <a:cubicBezTo>
                    <a:pt x="45648" y="6300"/>
                    <a:pt x="45646" y="6306"/>
                    <a:pt x="45646" y="6306"/>
                  </a:cubicBezTo>
                  <a:cubicBezTo>
                    <a:pt x="45646" y="6306"/>
                    <a:pt x="45648" y="6300"/>
                    <a:pt x="45651" y="6291"/>
                  </a:cubicBezTo>
                  <a:lnTo>
                    <a:pt x="45651" y="6291"/>
                  </a:lnTo>
                  <a:cubicBezTo>
                    <a:pt x="45648" y="6293"/>
                    <a:pt x="45645" y="6296"/>
                    <a:pt x="45642" y="6299"/>
                  </a:cubicBezTo>
                  <a:cubicBezTo>
                    <a:pt x="45522" y="6419"/>
                    <a:pt x="45522" y="6450"/>
                    <a:pt x="45431" y="6510"/>
                  </a:cubicBezTo>
                  <a:cubicBezTo>
                    <a:pt x="45398" y="6543"/>
                    <a:pt x="45383" y="6558"/>
                    <a:pt x="45371" y="6570"/>
                  </a:cubicBezTo>
                  <a:lnTo>
                    <a:pt x="45371" y="6570"/>
                  </a:lnTo>
                  <a:cubicBezTo>
                    <a:pt x="45221" y="6660"/>
                    <a:pt x="45191" y="6720"/>
                    <a:pt x="45070" y="6781"/>
                  </a:cubicBezTo>
                  <a:cubicBezTo>
                    <a:pt x="44829" y="6931"/>
                    <a:pt x="44589" y="7051"/>
                    <a:pt x="44348" y="7142"/>
                  </a:cubicBezTo>
                  <a:lnTo>
                    <a:pt x="44227" y="7202"/>
                  </a:lnTo>
                  <a:lnTo>
                    <a:pt x="44227" y="7202"/>
                  </a:lnTo>
                  <a:lnTo>
                    <a:pt x="44137" y="7232"/>
                  </a:lnTo>
                  <a:lnTo>
                    <a:pt x="43626" y="7413"/>
                  </a:lnTo>
                  <a:cubicBezTo>
                    <a:pt x="43295" y="7533"/>
                    <a:pt x="42933" y="7653"/>
                    <a:pt x="42602" y="7744"/>
                  </a:cubicBezTo>
                  <a:cubicBezTo>
                    <a:pt x="41790" y="7984"/>
                    <a:pt x="40977" y="8165"/>
                    <a:pt x="40165" y="8315"/>
                  </a:cubicBezTo>
                  <a:cubicBezTo>
                    <a:pt x="39172" y="8526"/>
                    <a:pt x="38209" y="8707"/>
                    <a:pt x="37215" y="8827"/>
                  </a:cubicBezTo>
                  <a:cubicBezTo>
                    <a:pt x="36674" y="8917"/>
                    <a:pt x="36132" y="8978"/>
                    <a:pt x="35590" y="9068"/>
                  </a:cubicBezTo>
                  <a:lnTo>
                    <a:pt x="35410" y="9098"/>
                  </a:lnTo>
                  <a:lnTo>
                    <a:pt x="34958" y="9128"/>
                  </a:lnTo>
                  <a:lnTo>
                    <a:pt x="34116" y="9248"/>
                  </a:lnTo>
                  <a:cubicBezTo>
                    <a:pt x="31678" y="9549"/>
                    <a:pt x="29240" y="9790"/>
                    <a:pt x="26803" y="10031"/>
                  </a:cubicBezTo>
                  <a:cubicBezTo>
                    <a:pt x="21897" y="10512"/>
                    <a:pt x="16962" y="10934"/>
                    <a:pt x="12056" y="11566"/>
                  </a:cubicBezTo>
                  <a:cubicBezTo>
                    <a:pt x="9980" y="11837"/>
                    <a:pt x="7933" y="12137"/>
                    <a:pt x="5857" y="12559"/>
                  </a:cubicBezTo>
                  <a:cubicBezTo>
                    <a:pt x="4352" y="12830"/>
                    <a:pt x="2877" y="13311"/>
                    <a:pt x="1493" y="13943"/>
                  </a:cubicBezTo>
                  <a:cubicBezTo>
                    <a:pt x="1252" y="14064"/>
                    <a:pt x="1041" y="14184"/>
                    <a:pt x="831" y="14334"/>
                  </a:cubicBezTo>
                  <a:cubicBezTo>
                    <a:pt x="0" y="14888"/>
                    <a:pt x="517" y="16115"/>
                    <a:pt x="1306" y="16115"/>
                  </a:cubicBezTo>
                  <a:cubicBezTo>
                    <a:pt x="1461" y="16115"/>
                    <a:pt x="1626" y="16068"/>
                    <a:pt x="1794" y="15960"/>
                  </a:cubicBezTo>
                  <a:cubicBezTo>
                    <a:pt x="2004" y="15809"/>
                    <a:pt x="2245" y="15659"/>
                    <a:pt x="2486" y="15538"/>
                  </a:cubicBezTo>
                  <a:lnTo>
                    <a:pt x="2877" y="15358"/>
                  </a:lnTo>
                  <a:lnTo>
                    <a:pt x="2877" y="15358"/>
                  </a:lnTo>
                  <a:cubicBezTo>
                    <a:pt x="2755" y="15413"/>
                    <a:pt x="2711" y="15432"/>
                    <a:pt x="2708" y="15432"/>
                  </a:cubicBezTo>
                  <a:cubicBezTo>
                    <a:pt x="2703" y="15432"/>
                    <a:pt x="2820" y="15377"/>
                    <a:pt x="2877" y="15358"/>
                  </a:cubicBezTo>
                  <a:lnTo>
                    <a:pt x="2877" y="15358"/>
                  </a:lnTo>
                  <a:lnTo>
                    <a:pt x="2877" y="15358"/>
                  </a:lnTo>
                  <a:lnTo>
                    <a:pt x="3148" y="15267"/>
                  </a:lnTo>
                  <a:cubicBezTo>
                    <a:pt x="3840" y="14996"/>
                    <a:pt x="4563" y="14786"/>
                    <a:pt x="5315" y="14635"/>
                  </a:cubicBezTo>
                  <a:cubicBezTo>
                    <a:pt x="7241" y="14154"/>
                    <a:pt x="9167" y="13823"/>
                    <a:pt x="11153" y="13552"/>
                  </a:cubicBezTo>
                  <a:lnTo>
                    <a:pt x="11575" y="13492"/>
                  </a:lnTo>
                  <a:cubicBezTo>
                    <a:pt x="11626" y="13485"/>
                    <a:pt x="11645" y="13483"/>
                    <a:pt x="11648" y="13483"/>
                  </a:cubicBezTo>
                  <a:lnTo>
                    <a:pt x="11648" y="13483"/>
                  </a:lnTo>
                  <a:cubicBezTo>
                    <a:pt x="11653" y="13483"/>
                    <a:pt x="11526" y="13500"/>
                    <a:pt x="11532" y="13500"/>
                  </a:cubicBezTo>
                  <a:cubicBezTo>
                    <a:pt x="11534" y="13500"/>
                    <a:pt x="11554" y="13498"/>
                    <a:pt x="11605" y="13492"/>
                  </a:cubicBezTo>
                  <a:lnTo>
                    <a:pt x="11845" y="13462"/>
                  </a:lnTo>
                  <a:lnTo>
                    <a:pt x="12718" y="13371"/>
                  </a:lnTo>
                  <a:lnTo>
                    <a:pt x="14464" y="13161"/>
                  </a:lnTo>
                  <a:cubicBezTo>
                    <a:pt x="15698" y="13010"/>
                    <a:pt x="16932" y="12890"/>
                    <a:pt x="18165" y="12769"/>
                  </a:cubicBezTo>
                  <a:cubicBezTo>
                    <a:pt x="20723" y="12499"/>
                    <a:pt x="23312" y="12258"/>
                    <a:pt x="25870" y="12017"/>
                  </a:cubicBezTo>
                  <a:cubicBezTo>
                    <a:pt x="30625" y="11566"/>
                    <a:pt x="35380" y="11144"/>
                    <a:pt x="40044" y="10272"/>
                  </a:cubicBezTo>
                  <a:cubicBezTo>
                    <a:pt x="41639" y="10001"/>
                    <a:pt x="43204" y="9579"/>
                    <a:pt x="44739" y="9038"/>
                  </a:cubicBezTo>
                  <a:cubicBezTo>
                    <a:pt x="45792" y="8586"/>
                    <a:pt x="47056" y="7984"/>
                    <a:pt x="47448" y="6811"/>
                  </a:cubicBezTo>
                  <a:cubicBezTo>
                    <a:pt x="47869" y="5607"/>
                    <a:pt x="47086" y="4554"/>
                    <a:pt x="46244" y="3831"/>
                  </a:cubicBezTo>
                  <a:cubicBezTo>
                    <a:pt x="44739" y="2537"/>
                    <a:pt x="42903" y="1695"/>
                    <a:pt x="41098" y="912"/>
                  </a:cubicBezTo>
                  <a:cubicBezTo>
                    <a:pt x="40436" y="611"/>
                    <a:pt x="39743" y="310"/>
                    <a:pt x="39021" y="39"/>
                  </a:cubicBezTo>
                  <a:cubicBezTo>
                    <a:pt x="38937" y="13"/>
                    <a:pt x="38852" y="1"/>
                    <a:pt x="38768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5962150" y="2891250"/>
              <a:ext cx="387475" cy="289050"/>
            </a:xfrm>
            <a:custGeom>
              <a:avLst/>
              <a:gdLst/>
              <a:ahLst/>
              <a:cxnLst/>
              <a:rect l="l" t="t" r="r" b="b"/>
              <a:pathLst>
                <a:path w="15499" h="11562" extrusionOk="0">
                  <a:moveTo>
                    <a:pt x="12941" y="4999"/>
                  </a:moveTo>
                  <a:cubicBezTo>
                    <a:pt x="12952" y="5065"/>
                    <a:pt x="12955" y="5087"/>
                    <a:pt x="12954" y="5087"/>
                  </a:cubicBezTo>
                  <a:cubicBezTo>
                    <a:pt x="12953" y="5087"/>
                    <a:pt x="12941" y="5019"/>
                    <a:pt x="12941" y="4999"/>
                  </a:cubicBezTo>
                  <a:close/>
                  <a:moveTo>
                    <a:pt x="10555" y="1"/>
                  </a:moveTo>
                  <a:cubicBezTo>
                    <a:pt x="9726" y="1"/>
                    <a:pt x="9187" y="1212"/>
                    <a:pt x="10082" y="1749"/>
                  </a:cubicBezTo>
                  <a:cubicBezTo>
                    <a:pt x="11161" y="2499"/>
                    <a:pt x="12240" y="3338"/>
                    <a:pt x="12784" y="4504"/>
                  </a:cubicBezTo>
                  <a:lnTo>
                    <a:pt x="12784" y="4504"/>
                  </a:lnTo>
                  <a:cubicBezTo>
                    <a:pt x="12784" y="4510"/>
                    <a:pt x="12786" y="4524"/>
                    <a:pt x="12790" y="4548"/>
                  </a:cubicBezTo>
                  <a:lnTo>
                    <a:pt x="12851" y="4729"/>
                  </a:lnTo>
                  <a:cubicBezTo>
                    <a:pt x="12881" y="4819"/>
                    <a:pt x="12911" y="4909"/>
                    <a:pt x="12941" y="4999"/>
                  </a:cubicBezTo>
                  <a:lnTo>
                    <a:pt x="12941" y="5150"/>
                  </a:lnTo>
                  <a:lnTo>
                    <a:pt x="12941" y="5331"/>
                  </a:lnTo>
                  <a:cubicBezTo>
                    <a:pt x="12941" y="5331"/>
                    <a:pt x="12938" y="5352"/>
                    <a:pt x="12935" y="5378"/>
                  </a:cubicBezTo>
                  <a:lnTo>
                    <a:pt x="12935" y="5378"/>
                  </a:lnTo>
                  <a:cubicBezTo>
                    <a:pt x="12925" y="5397"/>
                    <a:pt x="12903" y="5557"/>
                    <a:pt x="12881" y="5601"/>
                  </a:cubicBezTo>
                  <a:cubicBezTo>
                    <a:pt x="12851" y="5692"/>
                    <a:pt x="12821" y="5782"/>
                    <a:pt x="12790" y="5872"/>
                  </a:cubicBezTo>
                  <a:cubicBezTo>
                    <a:pt x="12813" y="5828"/>
                    <a:pt x="12822" y="5811"/>
                    <a:pt x="12823" y="5811"/>
                  </a:cubicBezTo>
                  <a:lnTo>
                    <a:pt x="12823" y="5811"/>
                  </a:lnTo>
                  <a:cubicBezTo>
                    <a:pt x="12827" y="5811"/>
                    <a:pt x="12753" y="5970"/>
                    <a:pt x="12730" y="5993"/>
                  </a:cubicBezTo>
                  <a:cubicBezTo>
                    <a:pt x="12678" y="6071"/>
                    <a:pt x="12626" y="6149"/>
                    <a:pt x="12574" y="6227"/>
                  </a:cubicBezTo>
                  <a:lnTo>
                    <a:pt x="12574" y="6227"/>
                  </a:lnTo>
                  <a:cubicBezTo>
                    <a:pt x="12563" y="6235"/>
                    <a:pt x="12452" y="6368"/>
                    <a:pt x="12429" y="6414"/>
                  </a:cubicBezTo>
                  <a:cubicBezTo>
                    <a:pt x="12399" y="6444"/>
                    <a:pt x="12279" y="6595"/>
                    <a:pt x="12189" y="6655"/>
                  </a:cubicBezTo>
                  <a:cubicBezTo>
                    <a:pt x="12038" y="6805"/>
                    <a:pt x="11857" y="6926"/>
                    <a:pt x="11707" y="7046"/>
                  </a:cubicBezTo>
                  <a:cubicBezTo>
                    <a:pt x="11256" y="7347"/>
                    <a:pt x="10744" y="7618"/>
                    <a:pt x="10232" y="7858"/>
                  </a:cubicBezTo>
                  <a:cubicBezTo>
                    <a:pt x="8998" y="8400"/>
                    <a:pt x="7735" y="8791"/>
                    <a:pt x="6410" y="9032"/>
                  </a:cubicBezTo>
                  <a:cubicBezTo>
                    <a:pt x="4695" y="9393"/>
                    <a:pt x="2949" y="9604"/>
                    <a:pt x="1204" y="9694"/>
                  </a:cubicBezTo>
                  <a:cubicBezTo>
                    <a:pt x="19" y="9753"/>
                    <a:pt x="0" y="11562"/>
                    <a:pt x="1148" y="11562"/>
                  </a:cubicBezTo>
                  <a:cubicBezTo>
                    <a:pt x="1166" y="11562"/>
                    <a:pt x="1185" y="11561"/>
                    <a:pt x="1204" y="11560"/>
                  </a:cubicBezTo>
                  <a:cubicBezTo>
                    <a:pt x="4575" y="11410"/>
                    <a:pt x="8066" y="10898"/>
                    <a:pt x="11135" y="9514"/>
                  </a:cubicBezTo>
                  <a:cubicBezTo>
                    <a:pt x="13212" y="8551"/>
                    <a:pt x="15499" y="6655"/>
                    <a:pt x="14626" y="4097"/>
                  </a:cubicBezTo>
                  <a:cubicBezTo>
                    <a:pt x="14024" y="2381"/>
                    <a:pt x="12459" y="1147"/>
                    <a:pt x="11015" y="124"/>
                  </a:cubicBezTo>
                  <a:cubicBezTo>
                    <a:pt x="10857" y="38"/>
                    <a:pt x="10702" y="1"/>
                    <a:pt x="1055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2557675" y="3494300"/>
              <a:ext cx="1208750" cy="1436200"/>
            </a:xfrm>
            <a:custGeom>
              <a:avLst/>
              <a:gdLst/>
              <a:ahLst/>
              <a:cxnLst/>
              <a:rect l="l" t="t" r="r" b="b"/>
              <a:pathLst>
                <a:path w="48350" h="57448" extrusionOk="0">
                  <a:moveTo>
                    <a:pt x="24310" y="33011"/>
                  </a:moveTo>
                  <a:cubicBezTo>
                    <a:pt x="24311" y="33011"/>
                    <a:pt x="24329" y="33031"/>
                    <a:pt x="24371" y="33084"/>
                  </a:cubicBezTo>
                  <a:lnTo>
                    <a:pt x="24371" y="33084"/>
                  </a:lnTo>
                  <a:cubicBezTo>
                    <a:pt x="24334" y="33044"/>
                    <a:pt x="24308" y="33011"/>
                    <a:pt x="24310" y="33011"/>
                  </a:cubicBezTo>
                  <a:close/>
                  <a:moveTo>
                    <a:pt x="25578" y="35097"/>
                  </a:moveTo>
                  <a:cubicBezTo>
                    <a:pt x="25577" y="35097"/>
                    <a:pt x="25580" y="35107"/>
                    <a:pt x="25586" y="35122"/>
                  </a:cubicBezTo>
                  <a:lnTo>
                    <a:pt x="25586" y="35122"/>
                  </a:lnTo>
                  <a:cubicBezTo>
                    <a:pt x="25584" y="35115"/>
                    <a:pt x="25583" y="35109"/>
                    <a:pt x="25582" y="35103"/>
                  </a:cubicBezTo>
                  <a:lnTo>
                    <a:pt x="25582" y="35103"/>
                  </a:lnTo>
                  <a:cubicBezTo>
                    <a:pt x="25580" y="35099"/>
                    <a:pt x="25579" y="35097"/>
                    <a:pt x="25578" y="35097"/>
                  </a:cubicBezTo>
                  <a:close/>
                  <a:moveTo>
                    <a:pt x="26024" y="36574"/>
                  </a:moveTo>
                  <a:cubicBezTo>
                    <a:pt x="26024" y="36574"/>
                    <a:pt x="26026" y="36593"/>
                    <a:pt x="26032" y="36643"/>
                  </a:cubicBezTo>
                  <a:lnTo>
                    <a:pt x="26032" y="36647"/>
                  </a:lnTo>
                  <a:lnTo>
                    <a:pt x="26032" y="36647"/>
                  </a:lnTo>
                  <a:cubicBezTo>
                    <a:pt x="26028" y="36610"/>
                    <a:pt x="26023" y="36574"/>
                    <a:pt x="26024" y="36574"/>
                  </a:cubicBezTo>
                  <a:close/>
                  <a:moveTo>
                    <a:pt x="47097" y="0"/>
                  </a:moveTo>
                  <a:cubicBezTo>
                    <a:pt x="47004" y="0"/>
                    <a:pt x="46903" y="15"/>
                    <a:pt x="46798" y="48"/>
                  </a:cubicBezTo>
                  <a:cubicBezTo>
                    <a:pt x="40237" y="2094"/>
                    <a:pt x="33706" y="4321"/>
                    <a:pt x="27417" y="7060"/>
                  </a:cubicBezTo>
                  <a:cubicBezTo>
                    <a:pt x="23775" y="8685"/>
                    <a:pt x="20073" y="10461"/>
                    <a:pt x="16914" y="12958"/>
                  </a:cubicBezTo>
                  <a:cubicBezTo>
                    <a:pt x="15258" y="14253"/>
                    <a:pt x="13543" y="15998"/>
                    <a:pt x="13122" y="18165"/>
                  </a:cubicBezTo>
                  <a:cubicBezTo>
                    <a:pt x="12791" y="19940"/>
                    <a:pt x="13362" y="21656"/>
                    <a:pt x="14355" y="23100"/>
                  </a:cubicBezTo>
                  <a:cubicBezTo>
                    <a:pt x="15439" y="24695"/>
                    <a:pt x="16883" y="26020"/>
                    <a:pt x="18328" y="27284"/>
                  </a:cubicBezTo>
                  <a:cubicBezTo>
                    <a:pt x="19833" y="28638"/>
                    <a:pt x="21398" y="29932"/>
                    <a:pt x="22842" y="31376"/>
                  </a:cubicBezTo>
                  <a:cubicBezTo>
                    <a:pt x="23173" y="31738"/>
                    <a:pt x="23504" y="32069"/>
                    <a:pt x="23835" y="32430"/>
                  </a:cubicBezTo>
                  <a:cubicBezTo>
                    <a:pt x="23986" y="32610"/>
                    <a:pt x="24136" y="32821"/>
                    <a:pt x="24287" y="33002"/>
                  </a:cubicBezTo>
                  <a:lnTo>
                    <a:pt x="24377" y="33092"/>
                  </a:lnTo>
                  <a:lnTo>
                    <a:pt x="24377" y="33092"/>
                  </a:lnTo>
                  <a:lnTo>
                    <a:pt x="24558" y="33363"/>
                  </a:lnTo>
                  <a:cubicBezTo>
                    <a:pt x="24828" y="33724"/>
                    <a:pt x="25069" y="34115"/>
                    <a:pt x="25280" y="34506"/>
                  </a:cubicBezTo>
                  <a:cubicBezTo>
                    <a:pt x="25370" y="34687"/>
                    <a:pt x="25491" y="34867"/>
                    <a:pt x="25581" y="35078"/>
                  </a:cubicBezTo>
                  <a:cubicBezTo>
                    <a:pt x="25581" y="35086"/>
                    <a:pt x="25581" y="35095"/>
                    <a:pt x="25582" y="35103"/>
                  </a:cubicBezTo>
                  <a:lnTo>
                    <a:pt x="25582" y="35103"/>
                  </a:lnTo>
                  <a:cubicBezTo>
                    <a:pt x="25587" y="35112"/>
                    <a:pt x="25597" y="35133"/>
                    <a:pt x="25611" y="35168"/>
                  </a:cubicBezTo>
                  <a:lnTo>
                    <a:pt x="25624" y="35201"/>
                  </a:lnTo>
                  <a:lnTo>
                    <a:pt x="25624" y="35201"/>
                  </a:lnTo>
                  <a:cubicBezTo>
                    <a:pt x="25607" y="35171"/>
                    <a:pt x="25594" y="35142"/>
                    <a:pt x="25586" y="35122"/>
                  </a:cubicBezTo>
                  <a:lnTo>
                    <a:pt x="25586" y="35122"/>
                  </a:lnTo>
                  <a:cubicBezTo>
                    <a:pt x="25594" y="35159"/>
                    <a:pt x="25611" y="35193"/>
                    <a:pt x="25630" y="35216"/>
                  </a:cubicBezTo>
                  <a:lnTo>
                    <a:pt x="25630" y="35216"/>
                  </a:lnTo>
                  <a:lnTo>
                    <a:pt x="25731" y="35469"/>
                  </a:lnTo>
                  <a:cubicBezTo>
                    <a:pt x="25852" y="35861"/>
                    <a:pt x="25942" y="36282"/>
                    <a:pt x="26032" y="36673"/>
                  </a:cubicBezTo>
                  <a:lnTo>
                    <a:pt x="26032" y="36763"/>
                  </a:lnTo>
                  <a:cubicBezTo>
                    <a:pt x="26032" y="36884"/>
                    <a:pt x="26032" y="36974"/>
                    <a:pt x="26032" y="37094"/>
                  </a:cubicBezTo>
                  <a:cubicBezTo>
                    <a:pt x="26062" y="37305"/>
                    <a:pt x="26062" y="37516"/>
                    <a:pt x="26032" y="37726"/>
                  </a:cubicBezTo>
                  <a:cubicBezTo>
                    <a:pt x="26032" y="37847"/>
                    <a:pt x="26002" y="37937"/>
                    <a:pt x="26002" y="38057"/>
                  </a:cubicBezTo>
                  <a:cubicBezTo>
                    <a:pt x="26002" y="38088"/>
                    <a:pt x="26002" y="38119"/>
                    <a:pt x="26002" y="38148"/>
                  </a:cubicBezTo>
                  <a:cubicBezTo>
                    <a:pt x="25972" y="38328"/>
                    <a:pt x="25882" y="38599"/>
                    <a:pt x="25822" y="38840"/>
                  </a:cubicBezTo>
                  <a:cubicBezTo>
                    <a:pt x="25761" y="39051"/>
                    <a:pt x="25671" y="39291"/>
                    <a:pt x="25581" y="39502"/>
                  </a:cubicBezTo>
                  <a:lnTo>
                    <a:pt x="25521" y="39683"/>
                  </a:lnTo>
                  <a:cubicBezTo>
                    <a:pt x="25460" y="39803"/>
                    <a:pt x="25400" y="39893"/>
                    <a:pt x="25340" y="40014"/>
                  </a:cubicBezTo>
                  <a:cubicBezTo>
                    <a:pt x="25069" y="40525"/>
                    <a:pt x="24738" y="41007"/>
                    <a:pt x="24407" y="41458"/>
                  </a:cubicBezTo>
                  <a:cubicBezTo>
                    <a:pt x="24359" y="41523"/>
                    <a:pt x="24345" y="41544"/>
                    <a:pt x="24348" y="41544"/>
                  </a:cubicBezTo>
                  <a:cubicBezTo>
                    <a:pt x="24353" y="41544"/>
                    <a:pt x="24420" y="41466"/>
                    <a:pt x="24421" y="41466"/>
                  </a:cubicBezTo>
                  <a:lnTo>
                    <a:pt x="24421" y="41466"/>
                  </a:lnTo>
                  <a:cubicBezTo>
                    <a:pt x="24421" y="41466"/>
                    <a:pt x="24409" y="41479"/>
                    <a:pt x="24377" y="41518"/>
                  </a:cubicBezTo>
                  <a:lnTo>
                    <a:pt x="24227" y="41669"/>
                  </a:lnTo>
                  <a:cubicBezTo>
                    <a:pt x="24136" y="41819"/>
                    <a:pt x="24016" y="41940"/>
                    <a:pt x="23926" y="42060"/>
                  </a:cubicBezTo>
                  <a:cubicBezTo>
                    <a:pt x="23685" y="42331"/>
                    <a:pt x="23444" y="42572"/>
                    <a:pt x="23203" y="42812"/>
                  </a:cubicBezTo>
                  <a:cubicBezTo>
                    <a:pt x="22662" y="43384"/>
                    <a:pt x="22090" y="43896"/>
                    <a:pt x="21488" y="44407"/>
                  </a:cubicBezTo>
                  <a:lnTo>
                    <a:pt x="20976" y="44799"/>
                  </a:lnTo>
                  <a:lnTo>
                    <a:pt x="20736" y="45009"/>
                  </a:lnTo>
                  <a:lnTo>
                    <a:pt x="20736" y="45009"/>
                  </a:lnTo>
                  <a:lnTo>
                    <a:pt x="20736" y="45009"/>
                  </a:lnTo>
                  <a:cubicBezTo>
                    <a:pt x="20717" y="45028"/>
                    <a:pt x="20637" y="45083"/>
                    <a:pt x="20635" y="45083"/>
                  </a:cubicBezTo>
                  <a:cubicBezTo>
                    <a:pt x="20633" y="45083"/>
                    <a:pt x="20658" y="45065"/>
                    <a:pt x="20736" y="45009"/>
                  </a:cubicBezTo>
                  <a:lnTo>
                    <a:pt x="20736" y="45009"/>
                  </a:lnTo>
                  <a:lnTo>
                    <a:pt x="20585" y="45100"/>
                  </a:lnTo>
                  <a:cubicBezTo>
                    <a:pt x="20194" y="45401"/>
                    <a:pt x="19833" y="45671"/>
                    <a:pt x="19441" y="45972"/>
                  </a:cubicBezTo>
                  <a:cubicBezTo>
                    <a:pt x="15108" y="49012"/>
                    <a:pt x="10293" y="51359"/>
                    <a:pt x="5477" y="53556"/>
                  </a:cubicBezTo>
                  <a:cubicBezTo>
                    <a:pt x="3913" y="54248"/>
                    <a:pt x="2348" y="54941"/>
                    <a:pt x="783" y="55603"/>
                  </a:cubicBezTo>
                  <a:cubicBezTo>
                    <a:pt x="271" y="55753"/>
                    <a:pt x="0" y="56265"/>
                    <a:pt x="121" y="56746"/>
                  </a:cubicBezTo>
                  <a:cubicBezTo>
                    <a:pt x="220" y="57168"/>
                    <a:pt x="586" y="57447"/>
                    <a:pt x="998" y="57447"/>
                  </a:cubicBezTo>
                  <a:cubicBezTo>
                    <a:pt x="1085" y="57447"/>
                    <a:pt x="1175" y="57435"/>
                    <a:pt x="1264" y="57408"/>
                  </a:cubicBezTo>
                  <a:cubicBezTo>
                    <a:pt x="6862" y="55061"/>
                    <a:pt x="12459" y="52563"/>
                    <a:pt x="17636" y="49373"/>
                  </a:cubicBezTo>
                  <a:cubicBezTo>
                    <a:pt x="20585" y="47567"/>
                    <a:pt x="23625" y="45491"/>
                    <a:pt x="25791" y="42722"/>
                  </a:cubicBezTo>
                  <a:cubicBezTo>
                    <a:pt x="27116" y="41007"/>
                    <a:pt x="28139" y="38930"/>
                    <a:pt x="27898" y="36703"/>
                  </a:cubicBezTo>
                  <a:cubicBezTo>
                    <a:pt x="27718" y="34717"/>
                    <a:pt x="26724" y="32971"/>
                    <a:pt x="25460" y="31467"/>
                  </a:cubicBezTo>
                  <a:cubicBezTo>
                    <a:pt x="24166" y="29962"/>
                    <a:pt x="22752" y="28578"/>
                    <a:pt x="21217" y="27314"/>
                  </a:cubicBezTo>
                  <a:cubicBezTo>
                    <a:pt x="19682" y="26080"/>
                    <a:pt x="18268" y="24725"/>
                    <a:pt x="16914" y="23311"/>
                  </a:cubicBezTo>
                  <a:cubicBezTo>
                    <a:pt x="16763" y="23130"/>
                    <a:pt x="16613" y="22980"/>
                    <a:pt x="16462" y="22799"/>
                  </a:cubicBezTo>
                  <a:lnTo>
                    <a:pt x="16251" y="22559"/>
                  </a:lnTo>
                  <a:cubicBezTo>
                    <a:pt x="16230" y="22531"/>
                    <a:pt x="16222" y="22521"/>
                    <a:pt x="16222" y="22521"/>
                  </a:cubicBezTo>
                  <a:lnTo>
                    <a:pt x="16222" y="22521"/>
                  </a:lnTo>
                  <a:cubicBezTo>
                    <a:pt x="16225" y="22521"/>
                    <a:pt x="16328" y="22641"/>
                    <a:pt x="16340" y="22641"/>
                  </a:cubicBezTo>
                  <a:cubicBezTo>
                    <a:pt x="16344" y="22641"/>
                    <a:pt x="16337" y="22627"/>
                    <a:pt x="16312" y="22589"/>
                  </a:cubicBezTo>
                  <a:lnTo>
                    <a:pt x="16191" y="22468"/>
                  </a:lnTo>
                  <a:cubicBezTo>
                    <a:pt x="15950" y="22137"/>
                    <a:pt x="15740" y="21776"/>
                    <a:pt x="15529" y="21415"/>
                  </a:cubicBezTo>
                  <a:cubicBezTo>
                    <a:pt x="15439" y="21265"/>
                    <a:pt x="15349" y="21084"/>
                    <a:pt x="15258" y="20903"/>
                  </a:cubicBezTo>
                  <a:cubicBezTo>
                    <a:pt x="15228" y="20827"/>
                    <a:pt x="15216" y="20801"/>
                    <a:pt x="15215" y="20801"/>
                  </a:cubicBezTo>
                  <a:lnTo>
                    <a:pt x="15215" y="20801"/>
                  </a:lnTo>
                  <a:cubicBezTo>
                    <a:pt x="15213" y="20801"/>
                    <a:pt x="15255" y="20913"/>
                    <a:pt x="15255" y="20913"/>
                  </a:cubicBezTo>
                  <a:cubicBezTo>
                    <a:pt x="15254" y="20913"/>
                    <a:pt x="15248" y="20895"/>
                    <a:pt x="15228" y="20843"/>
                  </a:cubicBezTo>
                  <a:cubicBezTo>
                    <a:pt x="15198" y="20753"/>
                    <a:pt x="15168" y="20663"/>
                    <a:pt x="15138" y="20572"/>
                  </a:cubicBezTo>
                  <a:cubicBezTo>
                    <a:pt x="15078" y="20392"/>
                    <a:pt x="15048" y="20241"/>
                    <a:pt x="14987" y="20061"/>
                  </a:cubicBezTo>
                  <a:cubicBezTo>
                    <a:pt x="14987" y="19971"/>
                    <a:pt x="14957" y="19850"/>
                    <a:pt x="14927" y="19760"/>
                  </a:cubicBezTo>
                  <a:cubicBezTo>
                    <a:pt x="14927" y="19759"/>
                    <a:pt x="14927" y="19759"/>
                    <a:pt x="14927" y="19759"/>
                  </a:cubicBezTo>
                  <a:lnTo>
                    <a:pt x="14927" y="19759"/>
                  </a:lnTo>
                  <a:cubicBezTo>
                    <a:pt x="14927" y="19750"/>
                    <a:pt x="14927" y="19741"/>
                    <a:pt x="14927" y="19730"/>
                  </a:cubicBezTo>
                  <a:cubicBezTo>
                    <a:pt x="14927" y="19549"/>
                    <a:pt x="14927" y="19339"/>
                    <a:pt x="14927" y="19188"/>
                  </a:cubicBezTo>
                  <a:lnTo>
                    <a:pt x="14927" y="18887"/>
                  </a:lnTo>
                  <a:lnTo>
                    <a:pt x="14927" y="18857"/>
                  </a:lnTo>
                  <a:cubicBezTo>
                    <a:pt x="15018" y="18466"/>
                    <a:pt x="15108" y="18075"/>
                    <a:pt x="15228" y="17713"/>
                  </a:cubicBezTo>
                  <a:lnTo>
                    <a:pt x="15228" y="17713"/>
                  </a:lnTo>
                  <a:cubicBezTo>
                    <a:pt x="15189" y="17839"/>
                    <a:pt x="15176" y="17884"/>
                    <a:pt x="15177" y="17884"/>
                  </a:cubicBezTo>
                  <a:cubicBezTo>
                    <a:pt x="15179" y="17884"/>
                    <a:pt x="15248" y="17684"/>
                    <a:pt x="15288" y="17623"/>
                  </a:cubicBezTo>
                  <a:cubicBezTo>
                    <a:pt x="15349" y="17533"/>
                    <a:pt x="15379" y="17412"/>
                    <a:pt x="15439" y="17322"/>
                  </a:cubicBezTo>
                  <a:cubicBezTo>
                    <a:pt x="15559" y="17112"/>
                    <a:pt x="15680" y="16931"/>
                    <a:pt x="15830" y="16720"/>
                  </a:cubicBezTo>
                  <a:cubicBezTo>
                    <a:pt x="15879" y="16647"/>
                    <a:pt x="15947" y="16575"/>
                    <a:pt x="16003" y="16486"/>
                  </a:cubicBezTo>
                  <a:lnTo>
                    <a:pt x="16003" y="16486"/>
                  </a:lnTo>
                  <a:cubicBezTo>
                    <a:pt x="16013" y="16477"/>
                    <a:pt x="16025" y="16465"/>
                    <a:pt x="16041" y="16449"/>
                  </a:cubicBezTo>
                  <a:lnTo>
                    <a:pt x="16161" y="16299"/>
                  </a:lnTo>
                  <a:cubicBezTo>
                    <a:pt x="16342" y="16058"/>
                    <a:pt x="16552" y="15878"/>
                    <a:pt x="16733" y="15667"/>
                  </a:cubicBezTo>
                  <a:cubicBezTo>
                    <a:pt x="17184" y="15216"/>
                    <a:pt x="17666" y="14764"/>
                    <a:pt x="18147" y="14373"/>
                  </a:cubicBezTo>
                  <a:cubicBezTo>
                    <a:pt x="18238" y="14313"/>
                    <a:pt x="18298" y="14253"/>
                    <a:pt x="18388" y="14192"/>
                  </a:cubicBezTo>
                  <a:cubicBezTo>
                    <a:pt x="18397" y="14183"/>
                    <a:pt x="18400" y="14180"/>
                    <a:pt x="18397" y="14180"/>
                  </a:cubicBezTo>
                  <a:cubicBezTo>
                    <a:pt x="18396" y="14180"/>
                    <a:pt x="18393" y="14181"/>
                    <a:pt x="18388" y="14184"/>
                  </a:cubicBezTo>
                  <a:lnTo>
                    <a:pt x="18388" y="14184"/>
                  </a:lnTo>
                  <a:cubicBezTo>
                    <a:pt x="18397" y="14177"/>
                    <a:pt x="18407" y="14170"/>
                    <a:pt x="18418" y="14162"/>
                  </a:cubicBezTo>
                  <a:lnTo>
                    <a:pt x="18870" y="13831"/>
                  </a:lnTo>
                  <a:cubicBezTo>
                    <a:pt x="19201" y="13590"/>
                    <a:pt x="19532" y="13380"/>
                    <a:pt x="19863" y="13139"/>
                  </a:cubicBezTo>
                  <a:cubicBezTo>
                    <a:pt x="21488" y="12086"/>
                    <a:pt x="23203" y="11123"/>
                    <a:pt x="24979" y="10280"/>
                  </a:cubicBezTo>
                  <a:cubicBezTo>
                    <a:pt x="30306" y="7632"/>
                    <a:pt x="35903" y="5615"/>
                    <a:pt x="41651" y="3689"/>
                  </a:cubicBezTo>
                  <a:cubicBezTo>
                    <a:pt x="43517" y="3057"/>
                    <a:pt x="45413" y="2455"/>
                    <a:pt x="47309" y="1854"/>
                  </a:cubicBezTo>
                  <a:cubicBezTo>
                    <a:pt x="48350" y="1525"/>
                    <a:pt x="48045" y="0"/>
                    <a:pt x="47097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5105200" y="3589900"/>
              <a:ext cx="1157600" cy="154875"/>
            </a:xfrm>
            <a:custGeom>
              <a:avLst/>
              <a:gdLst/>
              <a:ahLst/>
              <a:cxnLst/>
              <a:rect l="l" t="t" r="r" b="b"/>
              <a:pathLst>
                <a:path w="46304" h="6195" extrusionOk="0">
                  <a:moveTo>
                    <a:pt x="19140" y="0"/>
                  </a:moveTo>
                  <a:cubicBezTo>
                    <a:pt x="19000" y="0"/>
                    <a:pt x="18860" y="5"/>
                    <a:pt x="18719" y="16"/>
                  </a:cubicBezTo>
                  <a:cubicBezTo>
                    <a:pt x="16717" y="236"/>
                    <a:pt x="14119" y="1775"/>
                    <a:pt x="11949" y="1775"/>
                  </a:cubicBezTo>
                  <a:cubicBezTo>
                    <a:pt x="11152" y="1775"/>
                    <a:pt x="10412" y="1567"/>
                    <a:pt x="9781" y="1009"/>
                  </a:cubicBezTo>
                  <a:cubicBezTo>
                    <a:pt x="9444" y="692"/>
                    <a:pt x="9003" y="524"/>
                    <a:pt x="8551" y="524"/>
                  </a:cubicBezTo>
                  <a:cubicBezTo>
                    <a:pt x="8359" y="524"/>
                    <a:pt x="8164" y="555"/>
                    <a:pt x="7975" y="618"/>
                  </a:cubicBezTo>
                  <a:cubicBezTo>
                    <a:pt x="5899" y="1400"/>
                    <a:pt x="4033" y="1731"/>
                    <a:pt x="1896" y="2243"/>
                  </a:cubicBezTo>
                  <a:cubicBezTo>
                    <a:pt x="391" y="2544"/>
                    <a:pt x="0" y="4500"/>
                    <a:pt x="1234" y="5373"/>
                  </a:cubicBezTo>
                  <a:lnTo>
                    <a:pt x="1264" y="5373"/>
                  </a:lnTo>
                  <a:cubicBezTo>
                    <a:pt x="1965" y="5817"/>
                    <a:pt x="2811" y="5898"/>
                    <a:pt x="3647" y="5898"/>
                  </a:cubicBezTo>
                  <a:cubicBezTo>
                    <a:pt x="3888" y="5898"/>
                    <a:pt x="4128" y="5891"/>
                    <a:pt x="4364" y="5884"/>
                  </a:cubicBezTo>
                  <a:cubicBezTo>
                    <a:pt x="5934" y="5855"/>
                    <a:pt x="7504" y="5843"/>
                    <a:pt x="9075" y="5843"/>
                  </a:cubicBezTo>
                  <a:cubicBezTo>
                    <a:pt x="17456" y="5843"/>
                    <a:pt x="25847" y="6194"/>
                    <a:pt x="34231" y="6194"/>
                  </a:cubicBezTo>
                  <a:cubicBezTo>
                    <a:pt x="37167" y="6194"/>
                    <a:pt x="40102" y="6151"/>
                    <a:pt x="43036" y="6035"/>
                  </a:cubicBezTo>
                  <a:cubicBezTo>
                    <a:pt x="46303" y="5725"/>
                    <a:pt x="43718" y="511"/>
                    <a:pt x="40733" y="511"/>
                  </a:cubicBezTo>
                  <a:cubicBezTo>
                    <a:pt x="40529" y="511"/>
                    <a:pt x="40323" y="536"/>
                    <a:pt x="40117" y="588"/>
                  </a:cubicBezTo>
                  <a:cubicBezTo>
                    <a:pt x="38629" y="822"/>
                    <a:pt x="37142" y="1872"/>
                    <a:pt x="35733" y="1872"/>
                  </a:cubicBezTo>
                  <a:cubicBezTo>
                    <a:pt x="35517" y="1872"/>
                    <a:pt x="35303" y="1847"/>
                    <a:pt x="35091" y="1791"/>
                  </a:cubicBezTo>
                  <a:cubicBezTo>
                    <a:pt x="34880" y="1701"/>
                    <a:pt x="34639" y="1581"/>
                    <a:pt x="34489" y="1400"/>
                  </a:cubicBezTo>
                  <a:cubicBezTo>
                    <a:pt x="33560" y="609"/>
                    <a:pt x="32560" y="346"/>
                    <a:pt x="31513" y="346"/>
                  </a:cubicBezTo>
                  <a:cubicBezTo>
                    <a:pt x="29812" y="346"/>
                    <a:pt x="27985" y="1038"/>
                    <a:pt x="26122" y="1280"/>
                  </a:cubicBezTo>
                  <a:lnTo>
                    <a:pt x="25912" y="1280"/>
                  </a:lnTo>
                  <a:cubicBezTo>
                    <a:pt x="25887" y="1280"/>
                    <a:pt x="25863" y="1280"/>
                    <a:pt x="25838" y="1280"/>
                  </a:cubicBezTo>
                  <a:cubicBezTo>
                    <a:pt x="23568" y="1280"/>
                    <a:pt x="21400" y="0"/>
                    <a:pt x="19140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4848300" y="3446350"/>
              <a:ext cx="854300" cy="112500"/>
            </a:xfrm>
            <a:custGeom>
              <a:avLst/>
              <a:gdLst/>
              <a:ahLst/>
              <a:cxnLst/>
              <a:rect l="l" t="t" r="r" b="b"/>
              <a:pathLst>
                <a:path w="34172" h="4500" extrusionOk="0">
                  <a:moveTo>
                    <a:pt x="20066" y="0"/>
                  </a:moveTo>
                  <a:cubicBezTo>
                    <a:pt x="18392" y="0"/>
                    <a:pt x="16788" y="913"/>
                    <a:pt x="15107" y="913"/>
                  </a:cubicBezTo>
                  <a:cubicBezTo>
                    <a:pt x="15082" y="913"/>
                    <a:pt x="15057" y="913"/>
                    <a:pt x="15031" y="913"/>
                  </a:cubicBezTo>
                  <a:lnTo>
                    <a:pt x="14881" y="913"/>
                  </a:lnTo>
                  <a:cubicBezTo>
                    <a:pt x="13492" y="762"/>
                    <a:pt x="12138" y="249"/>
                    <a:pt x="10886" y="249"/>
                  </a:cubicBezTo>
                  <a:cubicBezTo>
                    <a:pt x="10129" y="249"/>
                    <a:pt x="9410" y="436"/>
                    <a:pt x="8741" y="1003"/>
                  </a:cubicBezTo>
                  <a:cubicBezTo>
                    <a:pt x="8591" y="1153"/>
                    <a:pt x="8410" y="1244"/>
                    <a:pt x="8230" y="1304"/>
                  </a:cubicBezTo>
                  <a:cubicBezTo>
                    <a:pt x="8087" y="1337"/>
                    <a:pt x="7943" y="1351"/>
                    <a:pt x="7798" y="1351"/>
                  </a:cubicBezTo>
                  <a:cubicBezTo>
                    <a:pt x="6755" y="1351"/>
                    <a:pt x="5668" y="590"/>
                    <a:pt x="4558" y="431"/>
                  </a:cubicBezTo>
                  <a:cubicBezTo>
                    <a:pt x="4403" y="392"/>
                    <a:pt x="4248" y="373"/>
                    <a:pt x="4095" y="373"/>
                  </a:cubicBezTo>
                  <a:cubicBezTo>
                    <a:pt x="1895" y="373"/>
                    <a:pt x="0" y="4148"/>
                    <a:pt x="2391" y="4373"/>
                  </a:cubicBezTo>
                  <a:cubicBezTo>
                    <a:pt x="4633" y="4466"/>
                    <a:pt x="6876" y="4499"/>
                    <a:pt x="9120" y="4499"/>
                  </a:cubicBezTo>
                  <a:cubicBezTo>
                    <a:pt x="15209" y="4499"/>
                    <a:pt x="21302" y="4251"/>
                    <a:pt x="27375" y="4251"/>
                  </a:cubicBezTo>
                  <a:cubicBezTo>
                    <a:pt x="28558" y="4251"/>
                    <a:pt x="29740" y="4261"/>
                    <a:pt x="30921" y="4283"/>
                  </a:cubicBezTo>
                  <a:cubicBezTo>
                    <a:pt x="31086" y="4289"/>
                    <a:pt x="31254" y="4294"/>
                    <a:pt x="31422" y="4294"/>
                  </a:cubicBezTo>
                  <a:cubicBezTo>
                    <a:pt x="32051" y="4294"/>
                    <a:pt x="32686" y="4224"/>
                    <a:pt x="33208" y="3892"/>
                  </a:cubicBezTo>
                  <a:cubicBezTo>
                    <a:pt x="34171" y="3290"/>
                    <a:pt x="33901" y="1845"/>
                    <a:pt x="32787" y="1605"/>
                  </a:cubicBezTo>
                  <a:cubicBezTo>
                    <a:pt x="31252" y="1334"/>
                    <a:pt x="29748" y="943"/>
                    <a:pt x="28273" y="461"/>
                  </a:cubicBezTo>
                  <a:cubicBezTo>
                    <a:pt x="28116" y="398"/>
                    <a:pt x="27956" y="368"/>
                    <a:pt x="27799" y="368"/>
                  </a:cubicBezTo>
                  <a:cubicBezTo>
                    <a:pt x="27502" y="368"/>
                    <a:pt x="27215" y="475"/>
                    <a:pt x="26979" y="672"/>
                  </a:cubicBezTo>
                  <a:cubicBezTo>
                    <a:pt x="26504" y="1113"/>
                    <a:pt x="25940" y="1275"/>
                    <a:pt x="25330" y="1275"/>
                  </a:cubicBezTo>
                  <a:cubicBezTo>
                    <a:pt x="23732" y="1275"/>
                    <a:pt x="21817" y="162"/>
                    <a:pt x="20358" y="10"/>
                  </a:cubicBezTo>
                  <a:cubicBezTo>
                    <a:pt x="20260" y="3"/>
                    <a:pt x="20163" y="0"/>
                    <a:pt x="20066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5860575" y="3397475"/>
              <a:ext cx="542775" cy="72100"/>
            </a:xfrm>
            <a:custGeom>
              <a:avLst/>
              <a:gdLst/>
              <a:ahLst/>
              <a:cxnLst/>
              <a:rect l="l" t="t" r="r" b="b"/>
              <a:pathLst>
                <a:path w="21711" h="2884" extrusionOk="0">
                  <a:moveTo>
                    <a:pt x="8963" y="0"/>
                  </a:moveTo>
                  <a:cubicBezTo>
                    <a:pt x="8894" y="0"/>
                    <a:pt x="8826" y="3"/>
                    <a:pt x="8758" y="9"/>
                  </a:cubicBezTo>
                  <a:cubicBezTo>
                    <a:pt x="7813" y="96"/>
                    <a:pt x="6594" y="827"/>
                    <a:pt x="5584" y="827"/>
                  </a:cubicBezTo>
                  <a:cubicBezTo>
                    <a:pt x="5211" y="827"/>
                    <a:pt x="4867" y="728"/>
                    <a:pt x="4575" y="460"/>
                  </a:cubicBezTo>
                  <a:cubicBezTo>
                    <a:pt x="4417" y="322"/>
                    <a:pt x="4220" y="248"/>
                    <a:pt x="4026" y="248"/>
                  </a:cubicBezTo>
                  <a:cubicBezTo>
                    <a:pt x="3925" y="248"/>
                    <a:pt x="3825" y="268"/>
                    <a:pt x="3732" y="309"/>
                  </a:cubicBezTo>
                  <a:cubicBezTo>
                    <a:pt x="2799" y="610"/>
                    <a:pt x="1836" y="851"/>
                    <a:pt x="873" y="1032"/>
                  </a:cubicBezTo>
                  <a:cubicBezTo>
                    <a:pt x="181" y="1182"/>
                    <a:pt x="0" y="2085"/>
                    <a:pt x="572" y="2506"/>
                  </a:cubicBezTo>
                  <a:cubicBezTo>
                    <a:pt x="917" y="2690"/>
                    <a:pt x="1297" y="2769"/>
                    <a:pt x="1672" y="2769"/>
                  </a:cubicBezTo>
                  <a:cubicBezTo>
                    <a:pt x="1788" y="2769"/>
                    <a:pt x="1903" y="2761"/>
                    <a:pt x="2017" y="2747"/>
                  </a:cubicBezTo>
                  <a:cubicBezTo>
                    <a:pt x="2802" y="2732"/>
                    <a:pt x="3588" y="2725"/>
                    <a:pt x="4373" y="2725"/>
                  </a:cubicBezTo>
                  <a:cubicBezTo>
                    <a:pt x="8246" y="2725"/>
                    <a:pt x="12120" y="2883"/>
                    <a:pt x="15993" y="2883"/>
                  </a:cubicBezTo>
                  <a:cubicBezTo>
                    <a:pt x="17383" y="2883"/>
                    <a:pt x="18774" y="2863"/>
                    <a:pt x="20164" y="2807"/>
                  </a:cubicBezTo>
                  <a:cubicBezTo>
                    <a:pt x="21710" y="2667"/>
                    <a:pt x="20499" y="242"/>
                    <a:pt x="19106" y="242"/>
                  </a:cubicBezTo>
                  <a:cubicBezTo>
                    <a:pt x="19008" y="242"/>
                    <a:pt x="18909" y="254"/>
                    <a:pt x="18810" y="279"/>
                  </a:cubicBezTo>
                  <a:cubicBezTo>
                    <a:pt x="18112" y="383"/>
                    <a:pt x="17436" y="864"/>
                    <a:pt x="16782" y="864"/>
                  </a:cubicBezTo>
                  <a:cubicBezTo>
                    <a:pt x="16675" y="864"/>
                    <a:pt x="16568" y="851"/>
                    <a:pt x="16462" y="821"/>
                  </a:cubicBezTo>
                  <a:cubicBezTo>
                    <a:pt x="16342" y="791"/>
                    <a:pt x="16252" y="731"/>
                    <a:pt x="16161" y="671"/>
                  </a:cubicBezTo>
                  <a:cubicBezTo>
                    <a:pt x="15723" y="290"/>
                    <a:pt x="15254" y="166"/>
                    <a:pt x="14762" y="166"/>
                  </a:cubicBezTo>
                  <a:cubicBezTo>
                    <a:pt x="13971" y="166"/>
                    <a:pt x="13121" y="488"/>
                    <a:pt x="12249" y="580"/>
                  </a:cubicBezTo>
                  <a:lnTo>
                    <a:pt x="12129" y="580"/>
                  </a:lnTo>
                  <a:cubicBezTo>
                    <a:pt x="12104" y="581"/>
                    <a:pt x="12080" y="581"/>
                    <a:pt x="12055" y="581"/>
                  </a:cubicBezTo>
                  <a:cubicBezTo>
                    <a:pt x="11008" y="581"/>
                    <a:pt x="9984" y="0"/>
                    <a:pt x="8963" y="0"/>
                  </a:cubicBezTo>
                  <a:close/>
                </a:path>
              </a:pathLst>
            </a:custGeom>
            <a:solidFill>
              <a:srgbClr val="ADD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4472450" y="3672300"/>
              <a:ext cx="2339900" cy="198650"/>
            </a:xfrm>
            <a:custGeom>
              <a:avLst/>
              <a:gdLst/>
              <a:ahLst/>
              <a:cxnLst/>
              <a:rect l="l" t="t" r="r" b="b"/>
              <a:pathLst>
                <a:path w="93596" h="7946" fill="none" extrusionOk="0">
                  <a:moveTo>
                    <a:pt x="21759" y="752"/>
                  </a:moveTo>
                  <a:cubicBezTo>
                    <a:pt x="0" y="7945"/>
                    <a:pt x="93595" y="6892"/>
                    <a:pt x="74666" y="0"/>
                  </a:cubicBezTo>
                </a:path>
              </a:pathLst>
            </a:custGeom>
            <a:noFill/>
            <a:ln w="47400" cap="rnd" cmpd="sng">
              <a:solidFill>
                <a:srgbClr val="55BF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5969675" y="3397675"/>
              <a:ext cx="758400" cy="161025"/>
            </a:xfrm>
            <a:custGeom>
              <a:avLst/>
              <a:gdLst/>
              <a:ahLst/>
              <a:cxnLst/>
              <a:rect l="l" t="t" r="r" b="b"/>
              <a:pathLst>
                <a:path w="30336" h="6441" fill="none" extrusionOk="0">
                  <a:moveTo>
                    <a:pt x="20404" y="1"/>
                  </a:moveTo>
                  <a:cubicBezTo>
                    <a:pt x="30336" y="6441"/>
                    <a:pt x="5417" y="4605"/>
                    <a:pt x="0" y="4906"/>
                  </a:cubicBezTo>
                </a:path>
              </a:pathLst>
            </a:custGeom>
            <a:noFill/>
            <a:ln w="28600" cap="rnd" cmpd="sng">
              <a:solidFill>
                <a:srgbClr val="55BF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4495775" y="4644925"/>
              <a:ext cx="416675" cy="162275"/>
            </a:xfrm>
            <a:custGeom>
              <a:avLst/>
              <a:gdLst/>
              <a:ahLst/>
              <a:cxnLst/>
              <a:rect l="l" t="t" r="r" b="b"/>
              <a:pathLst>
                <a:path w="16667" h="6491" extrusionOk="0">
                  <a:moveTo>
                    <a:pt x="15958" y="1"/>
                  </a:moveTo>
                  <a:cubicBezTo>
                    <a:pt x="15894" y="1"/>
                    <a:pt x="15827" y="31"/>
                    <a:pt x="15770" y="98"/>
                  </a:cubicBezTo>
                  <a:lnTo>
                    <a:pt x="13272" y="2987"/>
                  </a:lnTo>
                  <a:lnTo>
                    <a:pt x="16221" y="4973"/>
                  </a:lnTo>
                  <a:cubicBezTo>
                    <a:pt x="16266" y="5005"/>
                    <a:pt x="16311" y="5019"/>
                    <a:pt x="16355" y="5019"/>
                  </a:cubicBezTo>
                  <a:cubicBezTo>
                    <a:pt x="16521" y="5019"/>
                    <a:pt x="16667" y="4814"/>
                    <a:pt x="16643" y="4552"/>
                  </a:cubicBezTo>
                  <a:lnTo>
                    <a:pt x="16252" y="369"/>
                  </a:lnTo>
                  <a:cubicBezTo>
                    <a:pt x="16231" y="143"/>
                    <a:pt x="16098" y="1"/>
                    <a:pt x="15958" y="1"/>
                  </a:cubicBezTo>
                  <a:close/>
                  <a:moveTo>
                    <a:pt x="5775" y="258"/>
                  </a:moveTo>
                  <a:cubicBezTo>
                    <a:pt x="2607" y="258"/>
                    <a:pt x="762" y="2012"/>
                    <a:pt x="151" y="2716"/>
                  </a:cubicBezTo>
                  <a:cubicBezTo>
                    <a:pt x="31" y="2897"/>
                    <a:pt x="0" y="3107"/>
                    <a:pt x="121" y="3318"/>
                  </a:cubicBezTo>
                  <a:cubicBezTo>
                    <a:pt x="1581" y="5689"/>
                    <a:pt x="3474" y="6490"/>
                    <a:pt x="5366" y="6490"/>
                  </a:cubicBezTo>
                  <a:cubicBezTo>
                    <a:pt x="9165" y="6490"/>
                    <a:pt x="12961" y="3258"/>
                    <a:pt x="13242" y="3017"/>
                  </a:cubicBezTo>
                  <a:lnTo>
                    <a:pt x="13272" y="2987"/>
                  </a:lnTo>
                  <a:cubicBezTo>
                    <a:pt x="10243" y="940"/>
                    <a:pt x="7751" y="258"/>
                    <a:pt x="5775" y="258"/>
                  </a:cubicBezTo>
                  <a:close/>
                </a:path>
              </a:pathLst>
            </a:custGeom>
            <a:solidFill>
              <a:srgbClr val="0E8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4568100" y="4710900"/>
              <a:ext cx="64625" cy="74450"/>
            </a:xfrm>
            <a:custGeom>
              <a:avLst/>
              <a:gdLst/>
              <a:ahLst/>
              <a:cxnLst/>
              <a:rect l="l" t="t" r="r" b="b"/>
              <a:pathLst>
                <a:path w="2585" h="2978" extrusionOk="0">
                  <a:moveTo>
                    <a:pt x="543" y="0"/>
                  </a:moveTo>
                  <a:cubicBezTo>
                    <a:pt x="261" y="0"/>
                    <a:pt x="0" y="310"/>
                    <a:pt x="177" y="619"/>
                  </a:cubicBezTo>
                  <a:lnTo>
                    <a:pt x="1802" y="2816"/>
                  </a:lnTo>
                  <a:cubicBezTo>
                    <a:pt x="1862" y="2906"/>
                    <a:pt x="1953" y="2936"/>
                    <a:pt x="2043" y="2966"/>
                  </a:cubicBezTo>
                  <a:cubicBezTo>
                    <a:pt x="2075" y="2974"/>
                    <a:pt x="2105" y="2978"/>
                    <a:pt x="2134" y="2978"/>
                  </a:cubicBezTo>
                  <a:cubicBezTo>
                    <a:pt x="2212" y="2978"/>
                    <a:pt x="2278" y="2950"/>
                    <a:pt x="2344" y="2906"/>
                  </a:cubicBezTo>
                  <a:cubicBezTo>
                    <a:pt x="2524" y="2786"/>
                    <a:pt x="2585" y="2515"/>
                    <a:pt x="2434" y="2364"/>
                  </a:cubicBezTo>
                  <a:lnTo>
                    <a:pt x="839" y="137"/>
                  </a:lnTo>
                  <a:cubicBezTo>
                    <a:pt x="751" y="41"/>
                    <a:pt x="646" y="0"/>
                    <a:pt x="543" y="0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6"/>
            <p:cNvSpPr/>
            <p:nvPr/>
          </p:nvSpPr>
          <p:spPr>
            <a:xfrm>
              <a:off x="4561975" y="4717325"/>
              <a:ext cx="81400" cy="60525"/>
            </a:xfrm>
            <a:custGeom>
              <a:avLst/>
              <a:gdLst/>
              <a:ahLst/>
              <a:cxnLst/>
              <a:rect l="l" t="t" r="r" b="b"/>
              <a:pathLst>
                <a:path w="3256" h="2421" extrusionOk="0">
                  <a:moveTo>
                    <a:pt x="2679" y="1"/>
                  </a:moveTo>
                  <a:cubicBezTo>
                    <a:pt x="2602" y="1"/>
                    <a:pt x="2519" y="28"/>
                    <a:pt x="2438" y="91"/>
                  </a:cubicBezTo>
                  <a:lnTo>
                    <a:pt x="211" y="1686"/>
                  </a:lnTo>
                  <a:cubicBezTo>
                    <a:pt x="31" y="1806"/>
                    <a:pt x="1" y="2077"/>
                    <a:pt x="121" y="2258"/>
                  </a:cubicBezTo>
                  <a:cubicBezTo>
                    <a:pt x="181" y="2348"/>
                    <a:pt x="302" y="2408"/>
                    <a:pt x="392" y="2408"/>
                  </a:cubicBezTo>
                  <a:cubicBezTo>
                    <a:pt x="424" y="2416"/>
                    <a:pt x="454" y="2420"/>
                    <a:pt x="483" y="2420"/>
                  </a:cubicBezTo>
                  <a:cubicBezTo>
                    <a:pt x="561" y="2420"/>
                    <a:pt x="627" y="2392"/>
                    <a:pt x="693" y="2348"/>
                  </a:cubicBezTo>
                  <a:lnTo>
                    <a:pt x="2890" y="753"/>
                  </a:lnTo>
                  <a:cubicBezTo>
                    <a:pt x="3255" y="485"/>
                    <a:pt x="3010" y="1"/>
                    <a:pt x="2679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6"/>
            <p:cNvSpPr/>
            <p:nvPr/>
          </p:nvSpPr>
          <p:spPr>
            <a:xfrm>
              <a:off x="2244300" y="3923925"/>
              <a:ext cx="1175" cy="3100"/>
            </a:xfrm>
            <a:custGeom>
              <a:avLst/>
              <a:gdLst/>
              <a:ahLst/>
              <a:cxnLst/>
              <a:rect l="l" t="t" r="r" b="b"/>
              <a:pathLst>
                <a:path w="47" h="124" extrusionOk="0">
                  <a:moveTo>
                    <a:pt x="1" y="0"/>
                  </a:moveTo>
                  <a:cubicBezTo>
                    <a:pt x="1" y="0"/>
                    <a:pt x="5" y="13"/>
                    <a:pt x="16" y="47"/>
                  </a:cubicBezTo>
                  <a:cubicBezTo>
                    <a:pt x="37" y="103"/>
                    <a:pt x="45" y="123"/>
                    <a:pt x="45" y="123"/>
                  </a:cubicBezTo>
                  <a:cubicBezTo>
                    <a:pt x="47" y="123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6"/>
            <p:cNvSpPr/>
            <p:nvPr/>
          </p:nvSpPr>
          <p:spPr>
            <a:xfrm>
              <a:off x="3520375" y="4922600"/>
              <a:ext cx="1850" cy="4025"/>
            </a:xfrm>
            <a:custGeom>
              <a:avLst/>
              <a:gdLst/>
              <a:ahLst/>
              <a:cxnLst/>
              <a:rect l="l" t="t" r="r" b="b"/>
              <a:pathLst>
                <a:path w="74" h="161" extrusionOk="0">
                  <a:moveTo>
                    <a:pt x="69" y="0"/>
                  </a:moveTo>
                  <a:cubicBezTo>
                    <a:pt x="66" y="0"/>
                    <a:pt x="59" y="11"/>
                    <a:pt x="44" y="36"/>
                  </a:cubicBezTo>
                  <a:lnTo>
                    <a:pt x="44" y="66"/>
                  </a:lnTo>
                  <a:cubicBezTo>
                    <a:pt x="44" y="66"/>
                    <a:pt x="44" y="69"/>
                    <a:pt x="43" y="75"/>
                  </a:cubicBezTo>
                  <a:lnTo>
                    <a:pt x="43" y="75"/>
                  </a:lnTo>
                  <a:cubicBezTo>
                    <a:pt x="59" y="37"/>
                    <a:pt x="73" y="0"/>
                    <a:pt x="69" y="0"/>
                  </a:cubicBezTo>
                  <a:close/>
                  <a:moveTo>
                    <a:pt x="43" y="75"/>
                  </a:moveTo>
                  <a:cubicBezTo>
                    <a:pt x="37" y="87"/>
                    <a:pt x="32" y="99"/>
                    <a:pt x="27" y="110"/>
                  </a:cubicBezTo>
                  <a:lnTo>
                    <a:pt x="27" y="110"/>
                  </a:lnTo>
                  <a:cubicBezTo>
                    <a:pt x="37" y="96"/>
                    <a:pt x="41" y="83"/>
                    <a:pt x="43" y="75"/>
                  </a:cubicBezTo>
                  <a:close/>
                  <a:moveTo>
                    <a:pt x="27" y="110"/>
                  </a:moveTo>
                  <a:lnTo>
                    <a:pt x="27" y="110"/>
                  </a:lnTo>
                  <a:cubicBezTo>
                    <a:pt x="23" y="116"/>
                    <a:pt x="19" y="121"/>
                    <a:pt x="14" y="126"/>
                  </a:cubicBezTo>
                  <a:cubicBezTo>
                    <a:pt x="4" y="151"/>
                    <a:pt x="0" y="161"/>
                    <a:pt x="1" y="161"/>
                  </a:cubicBezTo>
                  <a:cubicBezTo>
                    <a:pt x="3" y="161"/>
                    <a:pt x="14" y="139"/>
                    <a:pt x="27" y="11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6"/>
            <p:cNvSpPr/>
            <p:nvPr/>
          </p:nvSpPr>
          <p:spPr>
            <a:xfrm>
              <a:off x="2266900" y="3962075"/>
              <a:ext cx="3150" cy="3850"/>
            </a:xfrm>
            <a:custGeom>
              <a:avLst/>
              <a:gdLst/>
              <a:ahLst/>
              <a:cxnLst/>
              <a:rect l="l" t="t" r="r" b="b"/>
              <a:pathLst>
                <a:path w="126" h="154" extrusionOk="0">
                  <a:moveTo>
                    <a:pt x="15" y="1"/>
                  </a:moveTo>
                  <a:cubicBezTo>
                    <a:pt x="0" y="1"/>
                    <a:pt x="113" y="153"/>
                    <a:pt x="123" y="153"/>
                  </a:cubicBezTo>
                  <a:cubicBezTo>
                    <a:pt x="126" y="153"/>
                    <a:pt x="121" y="143"/>
                    <a:pt x="105" y="116"/>
                  </a:cubicBezTo>
                  <a:lnTo>
                    <a:pt x="75" y="86"/>
                  </a:lnTo>
                  <a:lnTo>
                    <a:pt x="45" y="26"/>
                  </a:lnTo>
                  <a:cubicBezTo>
                    <a:pt x="27" y="8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6"/>
            <p:cNvSpPr/>
            <p:nvPr/>
          </p:nvSpPr>
          <p:spPr>
            <a:xfrm>
              <a:off x="2347875" y="4040000"/>
              <a:ext cx="2625" cy="2000"/>
            </a:xfrm>
            <a:custGeom>
              <a:avLst/>
              <a:gdLst/>
              <a:ahLst/>
              <a:cxnLst/>
              <a:rect l="l" t="t" r="r" b="b"/>
              <a:pathLst>
                <a:path w="105" h="80" extrusionOk="0">
                  <a:moveTo>
                    <a:pt x="11" y="1"/>
                  </a:moveTo>
                  <a:cubicBezTo>
                    <a:pt x="0" y="1"/>
                    <a:pt x="56" y="43"/>
                    <a:pt x="86" y="66"/>
                  </a:cubicBezTo>
                  <a:lnTo>
                    <a:pt x="86" y="66"/>
                  </a:lnTo>
                  <a:lnTo>
                    <a:pt x="86" y="38"/>
                  </a:lnTo>
                  <a:cubicBezTo>
                    <a:pt x="38" y="11"/>
                    <a:pt x="16" y="1"/>
                    <a:pt x="11" y="1"/>
                  </a:cubicBezTo>
                  <a:close/>
                  <a:moveTo>
                    <a:pt x="86" y="66"/>
                  </a:moveTo>
                  <a:lnTo>
                    <a:pt x="86" y="69"/>
                  </a:lnTo>
                  <a:cubicBezTo>
                    <a:pt x="98" y="76"/>
                    <a:pt x="103" y="80"/>
                    <a:pt x="103" y="80"/>
                  </a:cubicBezTo>
                  <a:cubicBezTo>
                    <a:pt x="104" y="80"/>
                    <a:pt x="97" y="74"/>
                    <a:pt x="86" y="66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6"/>
            <p:cNvSpPr/>
            <p:nvPr/>
          </p:nvSpPr>
          <p:spPr>
            <a:xfrm>
              <a:off x="3240825" y="5128125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0"/>
                  </a:moveTo>
                  <a:lnTo>
                    <a:pt x="0" y="30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6"/>
            <p:cNvSpPr/>
            <p:nvPr/>
          </p:nvSpPr>
          <p:spPr>
            <a:xfrm>
              <a:off x="3439450" y="5019025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0" y="1"/>
                  </a:moveTo>
                  <a:lnTo>
                    <a:pt x="0" y="3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6"/>
            <p:cNvSpPr/>
            <p:nvPr/>
          </p:nvSpPr>
          <p:spPr>
            <a:xfrm>
              <a:off x="3529725" y="4891250"/>
              <a:ext cx="850" cy="3525"/>
            </a:xfrm>
            <a:custGeom>
              <a:avLst/>
              <a:gdLst/>
              <a:ahLst/>
              <a:cxnLst/>
              <a:rect l="l" t="t" r="r" b="b"/>
              <a:pathLst>
                <a:path w="34" h="141" extrusionOk="0">
                  <a:moveTo>
                    <a:pt x="25" y="1"/>
                  </a:moveTo>
                  <a:lnTo>
                    <a:pt x="25" y="1"/>
                  </a:lnTo>
                  <a:cubicBezTo>
                    <a:pt x="22" y="1"/>
                    <a:pt x="15" y="23"/>
                    <a:pt x="1" y="86"/>
                  </a:cubicBezTo>
                  <a:cubicBezTo>
                    <a:pt x="1" y="126"/>
                    <a:pt x="3" y="141"/>
                    <a:pt x="6" y="141"/>
                  </a:cubicBezTo>
                  <a:cubicBezTo>
                    <a:pt x="15" y="141"/>
                    <a:pt x="34" y="1"/>
                    <a:pt x="2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6"/>
            <p:cNvSpPr/>
            <p:nvPr/>
          </p:nvSpPr>
          <p:spPr>
            <a:xfrm>
              <a:off x="3518700" y="4822825"/>
              <a:ext cx="1300" cy="3050"/>
            </a:xfrm>
            <a:custGeom>
              <a:avLst/>
              <a:gdLst/>
              <a:ahLst/>
              <a:cxnLst/>
              <a:rect l="l" t="t" r="r" b="b"/>
              <a:pathLst>
                <a:path w="52" h="122" extrusionOk="0">
                  <a:moveTo>
                    <a:pt x="6" y="0"/>
                  </a:moveTo>
                  <a:cubicBezTo>
                    <a:pt x="0" y="0"/>
                    <a:pt x="46" y="122"/>
                    <a:pt x="50" y="122"/>
                  </a:cubicBezTo>
                  <a:cubicBezTo>
                    <a:pt x="51" y="122"/>
                    <a:pt x="45" y="97"/>
                    <a:pt x="20" y="24"/>
                  </a:cubicBezTo>
                  <a:cubicBezTo>
                    <a:pt x="12" y="7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6"/>
            <p:cNvSpPr/>
            <p:nvPr/>
          </p:nvSpPr>
          <p:spPr>
            <a:xfrm>
              <a:off x="3498125" y="496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6"/>
            <p:cNvSpPr/>
            <p:nvPr/>
          </p:nvSpPr>
          <p:spPr>
            <a:xfrm>
              <a:off x="2423000" y="3724200"/>
              <a:ext cx="2275" cy="775"/>
            </a:xfrm>
            <a:custGeom>
              <a:avLst/>
              <a:gdLst/>
              <a:ahLst/>
              <a:cxnLst/>
              <a:rect l="l" t="t" r="r" b="b"/>
              <a:pathLst>
                <a:path w="91" h="31" extrusionOk="0">
                  <a:moveTo>
                    <a:pt x="91" y="1"/>
                  </a:moveTo>
                  <a:lnTo>
                    <a:pt x="0" y="31"/>
                  </a:lnTo>
                  <a:lnTo>
                    <a:pt x="30" y="3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6"/>
            <p:cNvSpPr/>
            <p:nvPr/>
          </p:nvSpPr>
          <p:spPr>
            <a:xfrm>
              <a:off x="2257250" y="3830625"/>
              <a:ext cx="1900" cy="1975"/>
            </a:xfrm>
            <a:custGeom>
              <a:avLst/>
              <a:gdLst/>
              <a:ahLst/>
              <a:cxnLst/>
              <a:rect l="l" t="t" r="r" b="b"/>
              <a:pathLst>
                <a:path w="76" h="79" extrusionOk="0">
                  <a:moveTo>
                    <a:pt x="74" y="0"/>
                  </a:moveTo>
                  <a:cubicBezTo>
                    <a:pt x="70" y="0"/>
                    <a:pt x="0" y="79"/>
                    <a:pt x="5" y="79"/>
                  </a:cubicBezTo>
                  <a:cubicBezTo>
                    <a:pt x="7" y="79"/>
                    <a:pt x="16" y="70"/>
                    <a:pt x="40" y="47"/>
                  </a:cubicBezTo>
                  <a:cubicBezTo>
                    <a:pt x="67" y="13"/>
                    <a:pt x="76" y="0"/>
                    <a:pt x="74" y="0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6"/>
            <p:cNvSpPr/>
            <p:nvPr/>
          </p:nvSpPr>
          <p:spPr>
            <a:xfrm>
              <a:off x="2237125" y="3897075"/>
              <a:ext cx="800" cy="3550"/>
            </a:xfrm>
            <a:custGeom>
              <a:avLst/>
              <a:gdLst/>
              <a:ahLst/>
              <a:cxnLst/>
              <a:rect l="l" t="t" r="r" b="b"/>
              <a:pathLst>
                <a:path w="32" h="142" extrusionOk="0">
                  <a:moveTo>
                    <a:pt x="6" y="1"/>
                  </a:moveTo>
                  <a:cubicBezTo>
                    <a:pt x="0" y="1"/>
                    <a:pt x="23" y="142"/>
                    <a:pt x="30" y="142"/>
                  </a:cubicBezTo>
                  <a:cubicBezTo>
                    <a:pt x="31" y="142"/>
                    <a:pt x="32" y="137"/>
                    <a:pt x="32" y="128"/>
                  </a:cubicBezTo>
                  <a:lnTo>
                    <a:pt x="32" y="98"/>
                  </a:lnTo>
                  <a:cubicBezTo>
                    <a:pt x="16" y="26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6"/>
            <p:cNvSpPr/>
            <p:nvPr/>
          </p:nvSpPr>
          <p:spPr>
            <a:xfrm>
              <a:off x="2237150" y="3876925"/>
              <a:ext cx="775" cy="3050"/>
            </a:xfrm>
            <a:custGeom>
              <a:avLst/>
              <a:gdLst/>
              <a:ahLst/>
              <a:cxnLst/>
              <a:rect l="l" t="t" r="r" b="b"/>
              <a:pathLst>
                <a:path w="31" h="122" extrusionOk="0">
                  <a:moveTo>
                    <a:pt x="1" y="1"/>
                  </a:moveTo>
                  <a:lnTo>
                    <a:pt x="1" y="121"/>
                  </a:lnTo>
                  <a:cubicBezTo>
                    <a:pt x="31" y="91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2242475" y="3855550"/>
              <a:ext cx="1400" cy="3300"/>
            </a:xfrm>
            <a:custGeom>
              <a:avLst/>
              <a:gdLst/>
              <a:ahLst/>
              <a:cxnLst/>
              <a:rect l="l" t="t" r="r" b="b"/>
              <a:pathLst>
                <a:path w="56" h="132" extrusionOk="0">
                  <a:moveTo>
                    <a:pt x="55" y="1"/>
                  </a:moveTo>
                  <a:lnTo>
                    <a:pt x="55" y="1"/>
                  </a:lnTo>
                  <a:cubicBezTo>
                    <a:pt x="53" y="1"/>
                    <a:pt x="1" y="131"/>
                    <a:pt x="3" y="131"/>
                  </a:cubicBezTo>
                  <a:cubicBezTo>
                    <a:pt x="3" y="131"/>
                    <a:pt x="11" y="116"/>
                    <a:pt x="29" y="73"/>
                  </a:cubicBezTo>
                  <a:cubicBezTo>
                    <a:pt x="49" y="20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>
              <a:off x="4531875" y="4660150"/>
              <a:ext cx="170075" cy="146725"/>
            </a:xfrm>
            <a:custGeom>
              <a:avLst/>
              <a:gdLst/>
              <a:ahLst/>
              <a:cxnLst/>
              <a:rect l="l" t="t" r="r" b="b"/>
              <a:pathLst>
                <a:path w="6803" h="5869" extrusionOk="0">
                  <a:moveTo>
                    <a:pt x="4155" y="4868"/>
                  </a:moveTo>
                  <a:cubicBezTo>
                    <a:pt x="4155" y="4868"/>
                    <a:pt x="4163" y="4879"/>
                    <a:pt x="4184" y="4906"/>
                  </a:cubicBezTo>
                  <a:lnTo>
                    <a:pt x="4214" y="4936"/>
                  </a:lnTo>
                  <a:lnTo>
                    <a:pt x="4214" y="4936"/>
                  </a:lnTo>
                  <a:cubicBezTo>
                    <a:pt x="4185" y="4902"/>
                    <a:pt x="4156" y="4868"/>
                    <a:pt x="4155" y="4868"/>
                  </a:cubicBezTo>
                  <a:close/>
                  <a:moveTo>
                    <a:pt x="1867" y="0"/>
                  </a:moveTo>
                  <a:cubicBezTo>
                    <a:pt x="1205" y="211"/>
                    <a:pt x="573" y="512"/>
                    <a:pt x="1" y="933"/>
                  </a:cubicBezTo>
                  <a:lnTo>
                    <a:pt x="31" y="963"/>
                  </a:lnTo>
                  <a:lnTo>
                    <a:pt x="91" y="994"/>
                  </a:lnTo>
                  <a:cubicBezTo>
                    <a:pt x="55" y="975"/>
                    <a:pt x="29" y="946"/>
                    <a:pt x="35" y="946"/>
                  </a:cubicBezTo>
                  <a:cubicBezTo>
                    <a:pt x="39" y="946"/>
                    <a:pt x="56" y="958"/>
                    <a:pt x="91" y="994"/>
                  </a:cubicBezTo>
                  <a:lnTo>
                    <a:pt x="151" y="1054"/>
                  </a:lnTo>
                  <a:lnTo>
                    <a:pt x="332" y="1174"/>
                  </a:lnTo>
                  <a:cubicBezTo>
                    <a:pt x="1054" y="1746"/>
                    <a:pt x="1777" y="2348"/>
                    <a:pt x="2439" y="3010"/>
                  </a:cubicBezTo>
                  <a:cubicBezTo>
                    <a:pt x="3041" y="3582"/>
                    <a:pt x="3612" y="4214"/>
                    <a:pt x="4154" y="4846"/>
                  </a:cubicBezTo>
                  <a:lnTo>
                    <a:pt x="4214" y="4936"/>
                  </a:lnTo>
                  <a:cubicBezTo>
                    <a:pt x="4214" y="4936"/>
                    <a:pt x="4214" y="4936"/>
                    <a:pt x="4214" y="4936"/>
                  </a:cubicBezTo>
                  <a:lnTo>
                    <a:pt x="4214" y="4936"/>
                  </a:lnTo>
                  <a:cubicBezTo>
                    <a:pt x="4233" y="4958"/>
                    <a:pt x="4252" y="4980"/>
                    <a:pt x="4263" y="4993"/>
                  </a:cubicBezTo>
                  <a:lnTo>
                    <a:pt x="4263" y="4993"/>
                  </a:lnTo>
                  <a:cubicBezTo>
                    <a:pt x="4296" y="5037"/>
                    <a:pt x="4323" y="5084"/>
                    <a:pt x="4365" y="5147"/>
                  </a:cubicBezTo>
                  <a:cubicBezTo>
                    <a:pt x="4485" y="5297"/>
                    <a:pt x="4575" y="5448"/>
                    <a:pt x="4696" y="5598"/>
                  </a:cubicBezTo>
                  <a:lnTo>
                    <a:pt x="4846" y="5869"/>
                  </a:lnTo>
                  <a:cubicBezTo>
                    <a:pt x="5508" y="5779"/>
                    <a:pt x="6170" y="5628"/>
                    <a:pt x="6802" y="5387"/>
                  </a:cubicBezTo>
                  <a:cubicBezTo>
                    <a:pt x="6501" y="4906"/>
                    <a:pt x="6200" y="4424"/>
                    <a:pt x="5869" y="3973"/>
                  </a:cubicBezTo>
                  <a:cubicBezTo>
                    <a:pt x="4756" y="2558"/>
                    <a:pt x="3462" y="1264"/>
                    <a:pt x="2047" y="121"/>
                  </a:cubicBezTo>
                  <a:lnTo>
                    <a:pt x="1867" y="0"/>
                  </a:lnTo>
                  <a:close/>
                </a:path>
              </a:pathLst>
            </a:custGeom>
            <a:solidFill>
              <a:srgbClr val="55B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3486775" y="4770550"/>
              <a:ext cx="2450" cy="3425"/>
            </a:xfrm>
            <a:custGeom>
              <a:avLst/>
              <a:gdLst/>
              <a:ahLst/>
              <a:cxnLst/>
              <a:rect l="l" t="t" r="r" b="b"/>
              <a:pathLst>
                <a:path w="98" h="137" extrusionOk="0">
                  <a:moveTo>
                    <a:pt x="2" y="1"/>
                  </a:moveTo>
                  <a:cubicBezTo>
                    <a:pt x="1" y="1"/>
                    <a:pt x="15" y="22"/>
                    <a:pt x="33" y="47"/>
                  </a:cubicBezTo>
                  <a:lnTo>
                    <a:pt x="33" y="47"/>
                  </a:lnTo>
                  <a:lnTo>
                    <a:pt x="33" y="38"/>
                  </a:lnTo>
                  <a:cubicBezTo>
                    <a:pt x="12" y="12"/>
                    <a:pt x="3" y="1"/>
                    <a:pt x="2" y="1"/>
                  </a:cubicBezTo>
                  <a:close/>
                  <a:moveTo>
                    <a:pt x="33" y="47"/>
                  </a:moveTo>
                  <a:lnTo>
                    <a:pt x="33" y="69"/>
                  </a:lnTo>
                  <a:lnTo>
                    <a:pt x="63" y="99"/>
                  </a:lnTo>
                  <a:cubicBezTo>
                    <a:pt x="85" y="126"/>
                    <a:pt x="94" y="136"/>
                    <a:pt x="95" y="136"/>
                  </a:cubicBezTo>
                  <a:cubicBezTo>
                    <a:pt x="97" y="136"/>
                    <a:pt x="61" y="87"/>
                    <a:pt x="33" y="47"/>
                  </a:cubicBezTo>
                  <a:close/>
                </a:path>
              </a:pathLst>
            </a:custGeom>
            <a:solidFill>
              <a:srgbClr val="054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3383775" y="4672950"/>
              <a:ext cx="5275" cy="3775"/>
            </a:xfrm>
            <a:custGeom>
              <a:avLst/>
              <a:gdLst/>
              <a:ahLst/>
              <a:cxnLst/>
              <a:rect l="l" t="t" r="r" b="b"/>
              <a:pathLst>
                <a:path w="211" h="151" extrusionOk="0">
                  <a:moveTo>
                    <a:pt x="91" y="90"/>
                  </a:moveTo>
                  <a:cubicBezTo>
                    <a:pt x="0" y="0"/>
                    <a:pt x="30" y="30"/>
                    <a:pt x="91" y="90"/>
                  </a:cubicBezTo>
                  <a:cubicBezTo>
                    <a:pt x="151" y="120"/>
                    <a:pt x="211" y="151"/>
                    <a:pt x="91" y="90"/>
                  </a:cubicBezTo>
                  <a:close/>
                </a:path>
              </a:pathLst>
            </a:custGeom>
            <a:solidFill>
              <a:srgbClr val="054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>
              <a:off x="4241625" y="4793900"/>
              <a:ext cx="339200" cy="162250"/>
            </a:xfrm>
            <a:custGeom>
              <a:avLst/>
              <a:gdLst/>
              <a:ahLst/>
              <a:cxnLst/>
              <a:rect l="l" t="t" r="r" b="b"/>
              <a:pathLst>
                <a:path w="13568" h="6490" extrusionOk="0">
                  <a:moveTo>
                    <a:pt x="556" y="0"/>
                  </a:moveTo>
                  <a:cubicBezTo>
                    <a:pt x="435" y="0"/>
                    <a:pt x="316" y="142"/>
                    <a:pt x="295" y="368"/>
                  </a:cubicBezTo>
                  <a:lnTo>
                    <a:pt x="24" y="4552"/>
                  </a:lnTo>
                  <a:cubicBezTo>
                    <a:pt x="1" y="4813"/>
                    <a:pt x="109" y="5019"/>
                    <a:pt x="244" y="5019"/>
                  </a:cubicBezTo>
                  <a:cubicBezTo>
                    <a:pt x="280" y="5019"/>
                    <a:pt x="318" y="5004"/>
                    <a:pt x="356" y="4973"/>
                  </a:cubicBezTo>
                  <a:lnTo>
                    <a:pt x="2747" y="3000"/>
                  </a:lnTo>
                  <a:lnTo>
                    <a:pt x="2733" y="2987"/>
                  </a:lnTo>
                  <a:lnTo>
                    <a:pt x="717" y="98"/>
                  </a:lnTo>
                  <a:cubicBezTo>
                    <a:pt x="669" y="31"/>
                    <a:pt x="612" y="0"/>
                    <a:pt x="556" y="0"/>
                  </a:cubicBezTo>
                  <a:close/>
                  <a:moveTo>
                    <a:pt x="8862" y="257"/>
                  </a:moveTo>
                  <a:cubicBezTo>
                    <a:pt x="7253" y="257"/>
                    <a:pt x="5226" y="940"/>
                    <a:pt x="2763" y="2987"/>
                  </a:cubicBezTo>
                  <a:lnTo>
                    <a:pt x="2747" y="3000"/>
                  </a:lnTo>
                  <a:lnTo>
                    <a:pt x="2763" y="3017"/>
                  </a:lnTo>
                  <a:cubicBezTo>
                    <a:pt x="3004" y="3258"/>
                    <a:pt x="6102" y="6490"/>
                    <a:pt x="9201" y="6490"/>
                  </a:cubicBezTo>
                  <a:cubicBezTo>
                    <a:pt x="10743" y="6490"/>
                    <a:pt x="12286" y="5689"/>
                    <a:pt x="13477" y="3318"/>
                  </a:cubicBezTo>
                  <a:cubicBezTo>
                    <a:pt x="13567" y="3107"/>
                    <a:pt x="13537" y="2896"/>
                    <a:pt x="13447" y="2716"/>
                  </a:cubicBezTo>
                  <a:cubicBezTo>
                    <a:pt x="12946" y="2012"/>
                    <a:pt x="11442" y="257"/>
                    <a:pt x="8862" y="257"/>
                  </a:cubicBezTo>
                  <a:close/>
                </a:path>
              </a:pathLst>
            </a:custGeom>
            <a:solidFill>
              <a:srgbClr val="0E8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>
              <a:off x="4477575" y="4871400"/>
              <a:ext cx="65625" cy="36125"/>
            </a:xfrm>
            <a:custGeom>
              <a:avLst/>
              <a:gdLst/>
              <a:ahLst/>
              <a:cxnLst/>
              <a:rect l="l" t="t" r="r" b="b"/>
              <a:pathLst>
                <a:path w="2625" h="1445" extrusionOk="0">
                  <a:moveTo>
                    <a:pt x="434" y="1"/>
                  </a:moveTo>
                  <a:cubicBezTo>
                    <a:pt x="154" y="1"/>
                    <a:pt x="1" y="424"/>
                    <a:pt x="337" y="579"/>
                  </a:cubicBezTo>
                  <a:lnTo>
                    <a:pt x="2173" y="1422"/>
                  </a:lnTo>
                  <a:cubicBezTo>
                    <a:pt x="2203" y="1437"/>
                    <a:pt x="2241" y="1444"/>
                    <a:pt x="2282" y="1444"/>
                  </a:cubicBezTo>
                  <a:cubicBezTo>
                    <a:pt x="2323" y="1444"/>
                    <a:pt x="2369" y="1437"/>
                    <a:pt x="2414" y="1422"/>
                  </a:cubicBezTo>
                  <a:cubicBezTo>
                    <a:pt x="2474" y="1391"/>
                    <a:pt x="2534" y="1331"/>
                    <a:pt x="2564" y="1271"/>
                  </a:cubicBezTo>
                  <a:cubicBezTo>
                    <a:pt x="2624" y="1121"/>
                    <a:pt x="2564" y="940"/>
                    <a:pt x="2414" y="880"/>
                  </a:cubicBezTo>
                  <a:lnTo>
                    <a:pt x="578" y="37"/>
                  </a:lnTo>
                  <a:cubicBezTo>
                    <a:pt x="528" y="12"/>
                    <a:pt x="479" y="1"/>
                    <a:pt x="434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4492775" y="4858950"/>
              <a:ext cx="38375" cy="61350"/>
            </a:xfrm>
            <a:custGeom>
              <a:avLst/>
              <a:gdLst/>
              <a:ahLst/>
              <a:cxnLst/>
              <a:rect l="l" t="t" r="r" b="b"/>
              <a:pathLst>
                <a:path w="1535" h="2454" extrusionOk="0">
                  <a:moveTo>
                    <a:pt x="1204" y="0"/>
                  </a:moveTo>
                  <a:cubicBezTo>
                    <a:pt x="1088" y="0"/>
                    <a:pt x="978" y="62"/>
                    <a:pt x="933" y="174"/>
                  </a:cubicBezTo>
                  <a:lnTo>
                    <a:pt x="60" y="2010"/>
                  </a:lnTo>
                  <a:cubicBezTo>
                    <a:pt x="0" y="2160"/>
                    <a:pt x="60" y="2341"/>
                    <a:pt x="211" y="2431"/>
                  </a:cubicBezTo>
                  <a:cubicBezTo>
                    <a:pt x="241" y="2446"/>
                    <a:pt x="278" y="2454"/>
                    <a:pt x="320" y="2454"/>
                  </a:cubicBezTo>
                  <a:cubicBezTo>
                    <a:pt x="361" y="2454"/>
                    <a:pt x="406" y="2446"/>
                    <a:pt x="451" y="2431"/>
                  </a:cubicBezTo>
                  <a:cubicBezTo>
                    <a:pt x="512" y="2371"/>
                    <a:pt x="572" y="2341"/>
                    <a:pt x="602" y="2251"/>
                  </a:cubicBezTo>
                  <a:lnTo>
                    <a:pt x="1475" y="415"/>
                  </a:lnTo>
                  <a:cubicBezTo>
                    <a:pt x="1535" y="264"/>
                    <a:pt x="1475" y="84"/>
                    <a:pt x="1324" y="24"/>
                  </a:cubicBezTo>
                  <a:cubicBezTo>
                    <a:pt x="1285" y="8"/>
                    <a:pt x="1244" y="0"/>
                    <a:pt x="1204" y="0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4425050" y="4639825"/>
              <a:ext cx="39900" cy="40650"/>
            </a:xfrm>
            <a:custGeom>
              <a:avLst/>
              <a:gdLst/>
              <a:ahLst/>
              <a:cxnLst/>
              <a:rect l="l" t="t" r="r" b="b"/>
              <a:pathLst>
                <a:path w="1596" h="1626" fill="none" extrusionOk="0">
                  <a:moveTo>
                    <a:pt x="1596" y="813"/>
                  </a:moveTo>
                  <a:cubicBezTo>
                    <a:pt x="1596" y="1265"/>
                    <a:pt x="1234" y="1626"/>
                    <a:pt x="813" y="1626"/>
                  </a:cubicBezTo>
                  <a:cubicBezTo>
                    <a:pt x="362" y="1626"/>
                    <a:pt x="0" y="1265"/>
                    <a:pt x="0" y="813"/>
                  </a:cubicBezTo>
                  <a:cubicBezTo>
                    <a:pt x="0" y="362"/>
                    <a:pt x="362" y="1"/>
                    <a:pt x="813" y="1"/>
                  </a:cubicBezTo>
                  <a:cubicBezTo>
                    <a:pt x="1234" y="1"/>
                    <a:pt x="1596" y="362"/>
                    <a:pt x="1596" y="81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4356575" y="4733125"/>
              <a:ext cx="34650" cy="34625"/>
            </a:xfrm>
            <a:custGeom>
              <a:avLst/>
              <a:gdLst/>
              <a:ahLst/>
              <a:cxnLst/>
              <a:rect l="l" t="t" r="r" b="b"/>
              <a:pathLst>
                <a:path w="1386" h="1385" fill="none" extrusionOk="0">
                  <a:moveTo>
                    <a:pt x="1385" y="693"/>
                  </a:moveTo>
                  <a:cubicBezTo>
                    <a:pt x="1385" y="1084"/>
                    <a:pt x="1054" y="1385"/>
                    <a:pt x="693" y="1385"/>
                  </a:cubicBezTo>
                  <a:cubicBezTo>
                    <a:pt x="302" y="1385"/>
                    <a:pt x="1" y="1084"/>
                    <a:pt x="1" y="693"/>
                  </a:cubicBezTo>
                  <a:cubicBezTo>
                    <a:pt x="1" y="302"/>
                    <a:pt x="302" y="1"/>
                    <a:pt x="693" y="1"/>
                  </a:cubicBezTo>
                  <a:cubicBezTo>
                    <a:pt x="1054" y="1"/>
                    <a:pt x="1385" y="302"/>
                    <a:pt x="1385" y="693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4464925" y="4562350"/>
              <a:ext cx="57200" cy="57200"/>
            </a:xfrm>
            <a:custGeom>
              <a:avLst/>
              <a:gdLst/>
              <a:ahLst/>
              <a:cxnLst/>
              <a:rect l="l" t="t" r="r" b="b"/>
              <a:pathLst>
                <a:path w="2288" h="2288" fill="none" extrusionOk="0">
                  <a:moveTo>
                    <a:pt x="2288" y="1144"/>
                  </a:moveTo>
                  <a:cubicBezTo>
                    <a:pt x="2288" y="1776"/>
                    <a:pt x="1776" y="2287"/>
                    <a:pt x="1144" y="2287"/>
                  </a:cubicBezTo>
                  <a:cubicBezTo>
                    <a:pt x="512" y="2287"/>
                    <a:pt x="1" y="1776"/>
                    <a:pt x="1" y="1144"/>
                  </a:cubicBezTo>
                  <a:cubicBezTo>
                    <a:pt x="1" y="512"/>
                    <a:pt x="512" y="0"/>
                    <a:pt x="1144" y="0"/>
                  </a:cubicBezTo>
                  <a:cubicBezTo>
                    <a:pt x="1776" y="0"/>
                    <a:pt x="2288" y="512"/>
                    <a:pt x="2288" y="1144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>
              <a:off x="4410750" y="4756450"/>
              <a:ext cx="57200" cy="57200"/>
            </a:xfrm>
            <a:custGeom>
              <a:avLst/>
              <a:gdLst/>
              <a:ahLst/>
              <a:cxnLst/>
              <a:rect l="l" t="t" r="r" b="b"/>
              <a:pathLst>
                <a:path w="2288" h="2288" fill="none" extrusionOk="0">
                  <a:moveTo>
                    <a:pt x="2288" y="1144"/>
                  </a:moveTo>
                  <a:cubicBezTo>
                    <a:pt x="2288" y="1776"/>
                    <a:pt x="1776" y="2288"/>
                    <a:pt x="1144" y="2288"/>
                  </a:cubicBezTo>
                  <a:cubicBezTo>
                    <a:pt x="512" y="2288"/>
                    <a:pt x="1" y="1776"/>
                    <a:pt x="1" y="1144"/>
                  </a:cubicBezTo>
                  <a:cubicBezTo>
                    <a:pt x="1" y="512"/>
                    <a:pt x="512" y="1"/>
                    <a:pt x="1144" y="1"/>
                  </a:cubicBezTo>
                  <a:cubicBezTo>
                    <a:pt x="1776" y="1"/>
                    <a:pt x="2288" y="512"/>
                    <a:pt x="2288" y="1144"/>
                  </a:cubicBezTo>
                  <a:close/>
                </a:path>
              </a:pathLst>
            </a:custGeom>
            <a:noFill/>
            <a:ln w="9775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6" name="Google Shape;131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17" name="Google Shape;1317;p36"/>
          <p:cNvGrpSpPr/>
          <p:nvPr/>
        </p:nvGrpSpPr>
        <p:grpSpPr>
          <a:xfrm>
            <a:off x="6699675" y="438350"/>
            <a:ext cx="925733" cy="925733"/>
            <a:chOff x="1210200" y="257700"/>
            <a:chExt cx="5183275" cy="5183275"/>
          </a:xfrm>
        </p:grpSpPr>
        <p:sp>
          <p:nvSpPr>
            <p:cNvPr id="1318" name="Google Shape;1318;p36"/>
            <p:cNvSpPr/>
            <p:nvPr/>
          </p:nvSpPr>
          <p:spPr>
            <a:xfrm>
              <a:off x="2427675" y="1475175"/>
              <a:ext cx="2748325" cy="2748325"/>
            </a:xfrm>
            <a:custGeom>
              <a:avLst/>
              <a:gdLst/>
              <a:ahLst/>
              <a:cxnLst/>
              <a:rect l="l" t="t" r="r" b="b"/>
              <a:pathLst>
                <a:path w="109933" h="109933" extrusionOk="0">
                  <a:moveTo>
                    <a:pt x="54967" y="1"/>
                  </a:moveTo>
                  <a:cubicBezTo>
                    <a:pt x="24677" y="1"/>
                    <a:pt x="1" y="24677"/>
                    <a:pt x="1" y="54967"/>
                  </a:cubicBezTo>
                  <a:cubicBezTo>
                    <a:pt x="1" y="85257"/>
                    <a:pt x="24677" y="109933"/>
                    <a:pt x="54967" y="109933"/>
                  </a:cubicBezTo>
                  <a:cubicBezTo>
                    <a:pt x="85257" y="109933"/>
                    <a:pt x="109933" y="85257"/>
                    <a:pt x="109933" y="54967"/>
                  </a:cubicBezTo>
                  <a:cubicBezTo>
                    <a:pt x="109933" y="24677"/>
                    <a:pt x="85257" y="1"/>
                    <a:pt x="549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419925" y="257700"/>
              <a:ext cx="767075" cy="969425"/>
            </a:xfrm>
            <a:custGeom>
              <a:avLst/>
              <a:gdLst/>
              <a:ahLst/>
              <a:cxnLst/>
              <a:rect l="l" t="t" r="r" b="b"/>
              <a:pathLst>
                <a:path w="30683" h="38777" extrusionOk="0">
                  <a:moveTo>
                    <a:pt x="15277" y="0"/>
                  </a:moveTo>
                  <a:cubicBezTo>
                    <a:pt x="13840" y="0"/>
                    <a:pt x="12665" y="914"/>
                    <a:pt x="12143" y="2220"/>
                  </a:cubicBezTo>
                  <a:lnTo>
                    <a:pt x="262" y="34207"/>
                  </a:lnTo>
                  <a:cubicBezTo>
                    <a:pt x="1" y="35252"/>
                    <a:pt x="132" y="36427"/>
                    <a:pt x="654" y="37341"/>
                  </a:cubicBezTo>
                  <a:cubicBezTo>
                    <a:pt x="1307" y="38255"/>
                    <a:pt x="2351" y="38777"/>
                    <a:pt x="3526" y="38777"/>
                  </a:cubicBezTo>
                  <a:lnTo>
                    <a:pt x="27158" y="38777"/>
                  </a:lnTo>
                  <a:cubicBezTo>
                    <a:pt x="28202" y="38777"/>
                    <a:pt x="29247" y="38255"/>
                    <a:pt x="29899" y="37341"/>
                  </a:cubicBezTo>
                  <a:cubicBezTo>
                    <a:pt x="30422" y="36427"/>
                    <a:pt x="30683" y="35252"/>
                    <a:pt x="30291" y="34207"/>
                  </a:cubicBezTo>
                  <a:lnTo>
                    <a:pt x="18410" y="2220"/>
                  </a:lnTo>
                  <a:cubicBezTo>
                    <a:pt x="17888" y="914"/>
                    <a:pt x="16713" y="0"/>
                    <a:pt x="1527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4712500" y="992100"/>
              <a:ext cx="953100" cy="943325"/>
            </a:xfrm>
            <a:custGeom>
              <a:avLst/>
              <a:gdLst/>
              <a:ahLst/>
              <a:cxnLst/>
              <a:rect l="l" t="t" r="r" b="b"/>
              <a:pathLst>
                <a:path w="38124" h="37733" extrusionOk="0">
                  <a:moveTo>
                    <a:pt x="34429" y="1"/>
                  </a:moveTo>
                  <a:cubicBezTo>
                    <a:pt x="33989" y="1"/>
                    <a:pt x="33554" y="88"/>
                    <a:pt x="33162" y="262"/>
                  </a:cubicBezTo>
                  <a:lnTo>
                    <a:pt x="2089" y="14623"/>
                  </a:lnTo>
                  <a:cubicBezTo>
                    <a:pt x="1045" y="15146"/>
                    <a:pt x="392" y="16060"/>
                    <a:pt x="261" y="17104"/>
                  </a:cubicBezTo>
                  <a:cubicBezTo>
                    <a:pt x="0" y="18148"/>
                    <a:pt x="392" y="19193"/>
                    <a:pt x="1175" y="19976"/>
                  </a:cubicBezTo>
                  <a:lnTo>
                    <a:pt x="17887" y="36688"/>
                  </a:lnTo>
                  <a:cubicBezTo>
                    <a:pt x="18540" y="37341"/>
                    <a:pt x="19323" y="37733"/>
                    <a:pt x="20237" y="37733"/>
                  </a:cubicBezTo>
                  <a:lnTo>
                    <a:pt x="20759" y="37733"/>
                  </a:lnTo>
                  <a:cubicBezTo>
                    <a:pt x="21934" y="37471"/>
                    <a:pt x="22718" y="36819"/>
                    <a:pt x="23240" y="35774"/>
                  </a:cubicBezTo>
                  <a:lnTo>
                    <a:pt x="37602" y="4701"/>
                  </a:lnTo>
                  <a:cubicBezTo>
                    <a:pt x="38124" y="3526"/>
                    <a:pt x="37863" y="1959"/>
                    <a:pt x="36818" y="1045"/>
                  </a:cubicBezTo>
                  <a:cubicBezTo>
                    <a:pt x="36209" y="349"/>
                    <a:pt x="35309" y="1"/>
                    <a:pt x="344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424050" y="2471725"/>
              <a:ext cx="969425" cy="756250"/>
            </a:xfrm>
            <a:custGeom>
              <a:avLst/>
              <a:gdLst/>
              <a:ahLst/>
              <a:cxnLst/>
              <a:rect l="l" t="t" r="r" b="b"/>
              <a:pathLst>
                <a:path w="38777" h="30250" extrusionOk="0">
                  <a:moveTo>
                    <a:pt x="3360" y="0"/>
                  </a:moveTo>
                  <a:cubicBezTo>
                    <a:pt x="2681" y="0"/>
                    <a:pt x="2008" y="204"/>
                    <a:pt x="1436" y="612"/>
                  </a:cubicBezTo>
                  <a:cubicBezTo>
                    <a:pt x="523" y="1135"/>
                    <a:pt x="0" y="2179"/>
                    <a:pt x="0" y="3224"/>
                  </a:cubicBezTo>
                  <a:lnTo>
                    <a:pt x="131" y="26855"/>
                  </a:lnTo>
                  <a:cubicBezTo>
                    <a:pt x="131" y="28030"/>
                    <a:pt x="653" y="29075"/>
                    <a:pt x="1567" y="29727"/>
                  </a:cubicBezTo>
                  <a:cubicBezTo>
                    <a:pt x="2089" y="29989"/>
                    <a:pt x="2742" y="30250"/>
                    <a:pt x="3395" y="30250"/>
                  </a:cubicBezTo>
                  <a:cubicBezTo>
                    <a:pt x="3787" y="30250"/>
                    <a:pt x="4178" y="30119"/>
                    <a:pt x="4570" y="29989"/>
                  </a:cubicBezTo>
                  <a:lnTo>
                    <a:pt x="36688" y="18238"/>
                  </a:lnTo>
                  <a:cubicBezTo>
                    <a:pt x="37993" y="17716"/>
                    <a:pt x="38777" y="16541"/>
                    <a:pt x="38777" y="15105"/>
                  </a:cubicBezTo>
                  <a:cubicBezTo>
                    <a:pt x="38777" y="13668"/>
                    <a:pt x="37863" y="12493"/>
                    <a:pt x="36557" y="11971"/>
                  </a:cubicBezTo>
                  <a:lnTo>
                    <a:pt x="4570" y="221"/>
                  </a:lnTo>
                  <a:cubicBezTo>
                    <a:pt x="4178" y="74"/>
                    <a:pt x="3768" y="0"/>
                    <a:pt x="33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4712500" y="3764500"/>
              <a:ext cx="953100" cy="942075"/>
            </a:xfrm>
            <a:custGeom>
              <a:avLst/>
              <a:gdLst/>
              <a:ahLst/>
              <a:cxnLst/>
              <a:rect l="l" t="t" r="r" b="b"/>
              <a:pathLst>
                <a:path w="38124" h="37683" extrusionOk="0">
                  <a:moveTo>
                    <a:pt x="20108" y="1"/>
                  </a:moveTo>
                  <a:cubicBezTo>
                    <a:pt x="19290" y="1"/>
                    <a:pt x="18507" y="375"/>
                    <a:pt x="17887" y="995"/>
                  </a:cubicBezTo>
                  <a:lnTo>
                    <a:pt x="1175" y="17707"/>
                  </a:lnTo>
                  <a:cubicBezTo>
                    <a:pt x="392" y="18490"/>
                    <a:pt x="0" y="19535"/>
                    <a:pt x="261" y="20579"/>
                  </a:cubicBezTo>
                  <a:cubicBezTo>
                    <a:pt x="392" y="21754"/>
                    <a:pt x="1045" y="22668"/>
                    <a:pt x="2089" y="23060"/>
                  </a:cubicBezTo>
                  <a:lnTo>
                    <a:pt x="33162" y="37422"/>
                  </a:lnTo>
                  <a:cubicBezTo>
                    <a:pt x="33554" y="37552"/>
                    <a:pt x="34076" y="37683"/>
                    <a:pt x="34468" y="37683"/>
                  </a:cubicBezTo>
                  <a:cubicBezTo>
                    <a:pt x="35382" y="37683"/>
                    <a:pt x="36296" y="37291"/>
                    <a:pt x="36818" y="36638"/>
                  </a:cubicBezTo>
                  <a:cubicBezTo>
                    <a:pt x="37863" y="35724"/>
                    <a:pt x="38124" y="34158"/>
                    <a:pt x="37602" y="32982"/>
                  </a:cubicBezTo>
                  <a:lnTo>
                    <a:pt x="23240" y="1909"/>
                  </a:lnTo>
                  <a:cubicBezTo>
                    <a:pt x="22848" y="865"/>
                    <a:pt x="21934" y="212"/>
                    <a:pt x="20759" y="81"/>
                  </a:cubicBezTo>
                  <a:cubicBezTo>
                    <a:pt x="20541" y="27"/>
                    <a:pt x="20323" y="1"/>
                    <a:pt x="201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3419925" y="4471550"/>
              <a:ext cx="763825" cy="969425"/>
            </a:xfrm>
            <a:custGeom>
              <a:avLst/>
              <a:gdLst/>
              <a:ahLst/>
              <a:cxnLst/>
              <a:rect l="l" t="t" r="r" b="b"/>
              <a:pathLst>
                <a:path w="30553" h="38777" extrusionOk="0">
                  <a:moveTo>
                    <a:pt x="3396" y="0"/>
                  </a:moveTo>
                  <a:cubicBezTo>
                    <a:pt x="2351" y="0"/>
                    <a:pt x="1307" y="653"/>
                    <a:pt x="654" y="1436"/>
                  </a:cubicBezTo>
                  <a:cubicBezTo>
                    <a:pt x="132" y="2350"/>
                    <a:pt x="1" y="3525"/>
                    <a:pt x="262" y="4570"/>
                  </a:cubicBezTo>
                  <a:lnTo>
                    <a:pt x="12143" y="36557"/>
                  </a:lnTo>
                  <a:cubicBezTo>
                    <a:pt x="12665" y="37863"/>
                    <a:pt x="13840" y="38777"/>
                    <a:pt x="15277" y="38777"/>
                  </a:cubicBezTo>
                  <a:cubicBezTo>
                    <a:pt x="16713" y="38777"/>
                    <a:pt x="17888" y="37863"/>
                    <a:pt x="18410" y="36557"/>
                  </a:cubicBezTo>
                  <a:lnTo>
                    <a:pt x="30291" y="4570"/>
                  </a:lnTo>
                  <a:cubicBezTo>
                    <a:pt x="30552" y="3525"/>
                    <a:pt x="30422" y="2350"/>
                    <a:pt x="29899" y="1436"/>
                  </a:cubicBezTo>
                  <a:cubicBezTo>
                    <a:pt x="29247" y="523"/>
                    <a:pt x="28202" y="0"/>
                    <a:pt x="2702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1938075" y="3764500"/>
              <a:ext cx="953125" cy="942075"/>
            </a:xfrm>
            <a:custGeom>
              <a:avLst/>
              <a:gdLst/>
              <a:ahLst/>
              <a:cxnLst/>
              <a:rect l="l" t="t" r="r" b="b"/>
              <a:pathLst>
                <a:path w="38125" h="37683" extrusionOk="0">
                  <a:moveTo>
                    <a:pt x="18017" y="1"/>
                  </a:moveTo>
                  <a:cubicBezTo>
                    <a:pt x="17801" y="1"/>
                    <a:pt x="17583" y="27"/>
                    <a:pt x="17365" y="81"/>
                  </a:cubicBezTo>
                  <a:cubicBezTo>
                    <a:pt x="16190" y="212"/>
                    <a:pt x="15407" y="865"/>
                    <a:pt x="14884" y="1909"/>
                  </a:cubicBezTo>
                  <a:lnTo>
                    <a:pt x="653" y="32982"/>
                  </a:lnTo>
                  <a:cubicBezTo>
                    <a:pt x="0" y="34158"/>
                    <a:pt x="262" y="35724"/>
                    <a:pt x="1306" y="36638"/>
                  </a:cubicBezTo>
                  <a:cubicBezTo>
                    <a:pt x="1959" y="37291"/>
                    <a:pt x="2742" y="37683"/>
                    <a:pt x="3656" y="37683"/>
                  </a:cubicBezTo>
                  <a:cubicBezTo>
                    <a:pt x="4048" y="37683"/>
                    <a:pt x="4570" y="37552"/>
                    <a:pt x="5092" y="37422"/>
                  </a:cubicBezTo>
                  <a:lnTo>
                    <a:pt x="36035" y="23060"/>
                  </a:lnTo>
                  <a:cubicBezTo>
                    <a:pt x="37080" y="22538"/>
                    <a:pt x="37732" y="21624"/>
                    <a:pt x="37994" y="20579"/>
                  </a:cubicBezTo>
                  <a:cubicBezTo>
                    <a:pt x="38124" y="19535"/>
                    <a:pt x="37732" y="18490"/>
                    <a:pt x="37080" y="17707"/>
                  </a:cubicBezTo>
                  <a:lnTo>
                    <a:pt x="20237" y="995"/>
                  </a:lnTo>
                  <a:cubicBezTo>
                    <a:pt x="19617" y="375"/>
                    <a:pt x="18834" y="1"/>
                    <a:pt x="1801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1210200" y="2469250"/>
              <a:ext cx="969425" cy="758725"/>
            </a:xfrm>
            <a:custGeom>
              <a:avLst/>
              <a:gdLst/>
              <a:ahLst/>
              <a:cxnLst/>
              <a:rect l="l" t="t" r="r" b="b"/>
              <a:pathLst>
                <a:path w="38777" h="30349" extrusionOk="0">
                  <a:moveTo>
                    <a:pt x="35281" y="1"/>
                  </a:moveTo>
                  <a:cubicBezTo>
                    <a:pt x="34918" y="1"/>
                    <a:pt x="34555" y="59"/>
                    <a:pt x="34207" y="189"/>
                  </a:cubicBezTo>
                  <a:lnTo>
                    <a:pt x="2220" y="12070"/>
                  </a:lnTo>
                  <a:cubicBezTo>
                    <a:pt x="914" y="12592"/>
                    <a:pt x="0" y="13767"/>
                    <a:pt x="0" y="15204"/>
                  </a:cubicBezTo>
                  <a:cubicBezTo>
                    <a:pt x="0" y="16640"/>
                    <a:pt x="914" y="17815"/>
                    <a:pt x="2220" y="18337"/>
                  </a:cubicBezTo>
                  <a:lnTo>
                    <a:pt x="34207" y="30218"/>
                  </a:lnTo>
                  <a:cubicBezTo>
                    <a:pt x="34599" y="30349"/>
                    <a:pt x="34991" y="30349"/>
                    <a:pt x="35382" y="30349"/>
                  </a:cubicBezTo>
                  <a:cubicBezTo>
                    <a:pt x="36035" y="30349"/>
                    <a:pt x="36688" y="30218"/>
                    <a:pt x="37341" y="29826"/>
                  </a:cubicBezTo>
                  <a:cubicBezTo>
                    <a:pt x="38255" y="29174"/>
                    <a:pt x="38777" y="28129"/>
                    <a:pt x="38777" y="26954"/>
                  </a:cubicBezTo>
                  <a:lnTo>
                    <a:pt x="38777" y="3323"/>
                  </a:lnTo>
                  <a:cubicBezTo>
                    <a:pt x="38777" y="2278"/>
                    <a:pt x="38255" y="1234"/>
                    <a:pt x="37341" y="581"/>
                  </a:cubicBezTo>
                  <a:cubicBezTo>
                    <a:pt x="36731" y="233"/>
                    <a:pt x="36006" y="1"/>
                    <a:pt x="352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1938075" y="993000"/>
              <a:ext cx="953125" cy="942425"/>
            </a:xfrm>
            <a:custGeom>
              <a:avLst/>
              <a:gdLst/>
              <a:ahLst/>
              <a:cxnLst/>
              <a:rect l="l" t="t" r="r" b="b"/>
              <a:pathLst>
                <a:path w="38125" h="37697" extrusionOk="0">
                  <a:moveTo>
                    <a:pt x="3562" y="0"/>
                  </a:moveTo>
                  <a:cubicBezTo>
                    <a:pt x="2725" y="0"/>
                    <a:pt x="1885" y="348"/>
                    <a:pt x="1306" y="1009"/>
                  </a:cubicBezTo>
                  <a:cubicBezTo>
                    <a:pt x="262" y="1923"/>
                    <a:pt x="0" y="3490"/>
                    <a:pt x="523" y="4795"/>
                  </a:cubicBezTo>
                  <a:lnTo>
                    <a:pt x="14884" y="35738"/>
                  </a:lnTo>
                  <a:cubicBezTo>
                    <a:pt x="15407" y="36783"/>
                    <a:pt x="16321" y="37435"/>
                    <a:pt x="17365" y="37566"/>
                  </a:cubicBezTo>
                  <a:cubicBezTo>
                    <a:pt x="17496" y="37697"/>
                    <a:pt x="17757" y="37697"/>
                    <a:pt x="17887" y="37697"/>
                  </a:cubicBezTo>
                  <a:cubicBezTo>
                    <a:pt x="18801" y="37697"/>
                    <a:pt x="19715" y="37305"/>
                    <a:pt x="20368" y="36652"/>
                  </a:cubicBezTo>
                  <a:lnTo>
                    <a:pt x="37080" y="19940"/>
                  </a:lnTo>
                  <a:cubicBezTo>
                    <a:pt x="37732" y="19157"/>
                    <a:pt x="38124" y="18112"/>
                    <a:pt x="37994" y="17068"/>
                  </a:cubicBezTo>
                  <a:cubicBezTo>
                    <a:pt x="37732" y="16024"/>
                    <a:pt x="37080" y="15110"/>
                    <a:pt x="36035" y="14587"/>
                  </a:cubicBezTo>
                  <a:lnTo>
                    <a:pt x="4962" y="356"/>
                  </a:lnTo>
                  <a:cubicBezTo>
                    <a:pt x="4531" y="117"/>
                    <a:pt x="4047" y="0"/>
                    <a:pt x="35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36"/>
          <p:cNvSpPr txBox="1"/>
          <p:nvPr/>
        </p:nvSpPr>
        <p:spPr>
          <a:xfrm>
            <a:off x="1268600" y="3655425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1.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DISSOLVED FERTILIZER ENTERS NEARBY WATER SOURCE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28" name="Google Shape;1328;p36"/>
          <p:cNvCxnSpPr>
            <a:stCxn id="1327" idx="3"/>
          </p:cNvCxnSpPr>
          <p:nvPr/>
        </p:nvCxnSpPr>
        <p:spPr>
          <a:xfrm rot="10800000" flipH="1">
            <a:off x="2721800" y="3951975"/>
            <a:ext cx="15876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9" name="Google Shape;1329;p36"/>
          <p:cNvSpPr txBox="1"/>
          <p:nvPr/>
        </p:nvSpPr>
        <p:spPr>
          <a:xfrm>
            <a:off x="4510500" y="2800650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2.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ALGAL BLOOM GROWS DUE TO INFLUX OF NUTRIENTS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30" name="Google Shape;1330;p36"/>
          <p:cNvCxnSpPr/>
          <p:nvPr/>
        </p:nvCxnSpPr>
        <p:spPr>
          <a:xfrm flipH="1">
            <a:off x="693588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1" name="Google Shape;1331;p36"/>
          <p:cNvCxnSpPr/>
          <p:nvPr/>
        </p:nvCxnSpPr>
        <p:spPr>
          <a:xfrm flipH="1">
            <a:off x="716133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2" name="Google Shape;1332;p36"/>
          <p:cNvCxnSpPr/>
          <p:nvPr/>
        </p:nvCxnSpPr>
        <p:spPr>
          <a:xfrm flipH="1">
            <a:off x="7386788" y="1528550"/>
            <a:ext cx="2400" cy="117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3" name="Google Shape;1333;p36"/>
          <p:cNvSpPr txBox="1"/>
          <p:nvPr/>
        </p:nvSpPr>
        <p:spPr>
          <a:xfrm>
            <a:off x="5208750" y="601050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3.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SUNLIGHT IS BLOCKED BY THE ALGAL BLOOM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34" name="Google Shape;1334;p36"/>
          <p:cNvSpPr txBox="1"/>
          <p:nvPr/>
        </p:nvSpPr>
        <p:spPr>
          <a:xfrm>
            <a:off x="6410625" y="3467425"/>
            <a:ext cx="1453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4.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AQUATIC PLANTS DIE BECAUSE THEY CANNOT PHOTOSYNTHESISE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35" name="Google Shape;1335;p36"/>
          <p:cNvSpPr txBox="1"/>
          <p:nvPr/>
        </p:nvSpPr>
        <p:spPr>
          <a:xfrm>
            <a:off x="6435938" y="4158000"/>
            <a:ext cx="1453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5.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FISH AND OTHER ORGANISMS DIE BECAUSE OF THE LACK OF OXYGEN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36" name="Google Shape;1336;p36"/>
          <p:cNvSpPr txBox="1"/>
          <p:nvPr/>
        </p:nvSpPr>
        <p:spPr>
          <a:xfrm>
            <a:off x="219050" y="1201338"/>
            <a:ext cx="287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process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eutrophication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Eutrophication can lead to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collapse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aquatic ecosystems.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36DE03-47F3-55A0-437E-F18D36891CF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D12F0F-7DE1-AA75-705B-A26EDA48329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5CCA5-9468-3785-3CF0-F58987E9F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D8986-7D33-4CAB-EBB4-D425407AE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5904725" y="1856700"/>
            <a:ext cx="28362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Air pollution is considered to be hazardous to human health.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Air pollution is worst in cities. Several pollutants combine to form a concoction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smog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3">
            <a:alphaModFix/>
          </a:blip>
          <a:srcRect r="29661"/>
          <a:stretch/>
        </p:blipFill>
        <p:spPr>
          <a:xfrm>
            <a:off x="0" y="0"/>
            <a:ext cx="5428024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5"/>
          <p:cNvCxnSpPr/>
          <p:nvPr/>
        </p:nvCxnSpPr>
        <p:spPr>
          <a:xfrm>
            <a:off x="542802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3C64860-970A-EAEE-AEE6-8E8728A2400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E6215E-B6EC-695B-67FE-628CB0D921C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98151-65EC-9663-2C53-238EDF96A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13DA4-E81D-A867-8262-703DC25C8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Acid Rain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Fossil fuels contain traces of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fossil fuels are burnt,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 dioxide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forms in the atmosphere.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 combines with oxygen to form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300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 dioxide combines with </a:t>
            </a:r>
            <a:r>
              <a:rPr lang="en" sz="1700" b="1">
                <a:solidFill>
                  <a:srgbClr val="3C8ED8"/>
                </a:solidFill>
                <a:latin typeface="Cambria"/>
                <a:ea typeface="Cambria"/>
                <a:cs typeface="Cambria"/>
                <a:sym typeface="Cambria"/>
              </a:rPr>
              <a:t>water droplets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atmosphere as well as oxygen to form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sulphuric acid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700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700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b="1">
                <a:solidFill>
                  <a:srgbClr val="3C8ED8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rgbClr val="3C8ED8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baseline="-25000">
                <a:solidFill>
                  <a:srgbClr val="3C8ED8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rgbClr val="3C8ED8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</a:t>
            </a:r>
            <a:r>
              <a:rPr lang="en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</a:t>
            </a:r>
            <a:endParaRPr sz="19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Sulphuric acid falls as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acid rain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Acid rain has a pH of around 5.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Acid rain damages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plants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aquatic life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Acid rain causes damage to root systems and leaves.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Acid rain makes the pH of lakes and river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too low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sustain life.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E801C16-290A-09D3-B29C-81C73E06804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C36A101-18A2-0E26-7733-454F1325D8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64D31-4290-62F2-D01D-7A572B0D3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7BF5F-3AB5-84ED-B315-6748C47BB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l="29577"/>
          <a:stretch/>
        </p:blipFill>
        <p:spPr>
          <a:xfrm>
            <a:off x="3681425" y="0"/>
            <a:ext cx="54625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577100" y="2067000"/>
            <a:ext cx="23562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Acid rain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strips the leaves off trees and denatures the enzymes of fish and other aquatic life.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8" name="Google Shape;138;p17"/>
          <p:cNvCxnSpPr/>
          <p:nvPr/>
        </p:nvCxnSpPr>
        <p:spPr>
          <a:xfrm>
            <a:off x="368142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C53B994-B703-1BFF-A2AC-CEBA98C0600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A1056EC-D5B9-2972-3FC3-41B67E921FD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1F33C-830F-1F56-0747-C544DDC90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15580-83BE-59F5-0143-E1165A46A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Carbon Monoxide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0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monoxide (CO) is formed from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incomplete combustion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fossil fuels.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Incomplete combustion occurs when fossil fuels burn in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limited oxygen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 engines produce lots of carbon monoxide.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monoxide binds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irreversibly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haemoglobin in </a:t>
            </a:r>
            <a:r>
              <a:rPr lang="en" sz="1600" b="1">
                <a:solidFill>
                  <a:srgbClr val="CA2628"/>
                </a:solidFill>
                <a:latin typeface="Cambria"/>
                <a:ea typeface="Cambria"/>
                <a:cs typeface="Cambria"/>
                <a:sym typeface="Cambria"/>
              </a:rPr>
              <a:t>red blood cells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Carbon monoxide combines with haemoglobin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instead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of oxygen.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The body’s ability to carry oxygen is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reduced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This is referred to as carbon monoxide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poisoning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Carbon monoxide poisoning can lead to tiredness, unconsciousness and ultimately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death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Exposure to carbon monoxide whilst pregnant can also stunt the growth of the foetus.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46" name="Google Shape;146;p18"/>
          <p:cNvGrpSpPr/>
          <p:nvPr/>
        </p:nvGrpSpPr>
        <p:grpSpPr>
          <a:xfrm>
            <a:off x="6100387" y="1837245"/>
            <a:ext cx="2418120" cy="2084640"/>
            <a:chOff x="5740281" y="1745308"/>
            <a:chExt cx="2686800" cy="2316266"/>
          </a:xfrm>
        </p:grpSpPr>
        <p:grpSp>
          <p:nvGrpSpPr>
            <p:cNvPr id="147" name="Google Shape;147;p18"/>
            <p:cNvGrpSpPr/>
            <p:nvPr/>
          </p:nvGrpSpPr>
          <p:grpSpPr>
            <a:xfrm>
              <a:off x="5993050" y="1745308"/>
              <a:ext cx="2153864" cy="1454376"/>
              <a:chOff x="1582975" y="1295525"/>
              <a:chExt cx="4524925" cy="3187325"/>
            </a:xfrm>
          </p:grpSpPr>
          <p:sp>
            <p:nvSpPr>
              <p:cNvPr id="148" name="Google Shape;148;p18"/>
              <p:cNvSpPr/>
              <p:nvPr/>
            </p:nvSpPr>
            <p:spPr>
              <a:xfrm>
                <a:off x="1595475" y="1295525"/>
                <a:ext cx="4494925" cy="3187325"/>
              </a:xfrm>
              <a:custGeom>
                <a:avLst/>
                <a:gdLst/>
                <a:ahLst/>
                <a:cxnLst/>
                <a:rect l="l" t="t" r="r" b="b"/>
                <a:pathLst>
                  <a:path w="179797" h="127493" fill="none" extrusionOk="0">
                    <a:moveTo>
                      <a:pt x="96370" y="120287"/>
                    </a:moveTo>
                    <a:cubicBezTo>
                      <a:pt x="113449" y="118319"/>
                      <a:pt x="139334" y="111814"/>
                      <a:pt x="157647" y="99205"/>
                    </a:cubicBezTo>
                    <a:cubicBezTo>
                      <a:pt x="171324" y="89965"/>
                      <a:pt x="178128" y="75055"/>
                      <a:pt x="178929" y="59910"/>
                    </a:cubicBezTo>
                    <a:cubicBezTo>
                      <a:pt x="179796" y="43999"/>
                      <a:pt x="173959" y="27821"/>
                      <a:pt x="162384" y="17747"/>
                    </a:cubicBezTo>
                    <a:cubicBezTo>
                      <a:pt x="142536" y="1135"/>
                      <a:pt x="108846" y="1"/>
                      <a:pt x="79258" y="6506"/>
                    </a:cubicBezTo>
                    <a:cubicBezTo>
                      <a:pt x="53172" y="14011"/>
                      <a:pt x="34959" y="20682"/>
                      <a:pt x="22517" y="32424"/>
                    </a:cubicBezTo>
                    <a:cubicBezTo>
                      <a:pt x="11242" y="39696"/>
                      <a:pt x="1102" y="55841"/>
                      <a:pt x="1" y="73587"/>
                    </a:cubicBezTo>
                    <a:cubicBezTo>
                      <a:pt x="701" y="127492"/>
                      <a:pt x="57609" y="123289"/>
                      <a:pt x="96370" y="12028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8"/>
              <p:cNvSpPr/>
              <p:nvPr/>
            </p:nvSpPr>
            <p:spPr>
              <a:xfrm>
                <a:off x="1582975" y="1380425"/>
                <a:ext cx="4524925" cy="2943975"/>
              </a:xfrm>
              <a:custGeom>
                <a:avLst/>
                <a:gdLst/>
                <a:ahLst/>
                <a:cxnLst/>
                <a:rect l="l" t="t" r="r" b="b"/>
                <a:pathLst>
                  <a:path w="180997" h="117759" extrusionOk="0">
                    <a:moveTo>
                      <a:pt x="114248" y="1"/>
                    </a:moveTo>
                    <a:cubicBezTo>
                      <a:pt x="112605" y="1"/>
                      <a:pt x="110850" y="26"/>
                      <a:pt x="108945" y="74"/>
                    </a:cubicBezTo>
                    <a:cubicBezTo>
                      <a:pt x="91566" y="474"/>
                      <a:pt x="81325" y="2476"/>
                      <a:pt x="60477" y="9548"/>
                    </a:cubicBezTo>
                    <a:cubicBezTo>
                      <a:pt x="44633" y="14951"/>
                      <a:pt x="33858" y="20455"/>
                      <a:pt x="25252" y="27560"/>
                    </a:cubicBezTo>
                    <a:cubicBezTo>
                      <a:pt x="23617" y="28928"/>
                      <a:pt x="21182" y="30930"/>
                      <a:pt x="19848" y="31964"/>
                    </a:cubicBezTo>
                    <a:cubicBezTo>
                      <a:pt x="11609" y="38402"/>
                      <a:pt x="4537" y="50644"/>
                      <a:pt x="1902" y="62919"/>
                    </a:cubicBezTo>
                    <a:cubicBezTo>
                      <a:pt x="1" y="71892"/>
                      <a:pt x="1435" y="83667"/>
                      <a:pt x="5505" y="92073"/>
                    </a:cubicBezTo>
                    <a:cubicBezTo>
                      <a:pt x="12309" y="106250"/>
                      <a:pt x="26386" y="114523"/>
                      <a:pt x="47868" y="116991"/>
                    </a:cubicBezTo>
                    <a:cubicBezTo>
                      <a:pt x="50070" y="117258"/>
                      <a:pt x="52505" y="117525"/>
                      <a:pt x="53339" y="117625"/>
                    </a:cubicBezTo>
                    <a:cubicBezTo>
                      <a:pt x="54155" y="117718"/>
                      <a:pt x="56326" y="117759"/>
                      <a:pt x="59266" y="117759"/>
                    </a:cubicBezTo>
                    <a:cubicBezTo>
                      <a:pt x="68934" y="117759"/>
                      <a:pt x="86918" y="117318"/>
                      <a:pt x="92367" y="116858"/>
                    </a:cubicBezTo>
                    <a:cubicBezTo>
                      <a:pt x="115717" y="114823"/>
                      <a:pt x="140168" y="107017"/>
                      <a:pt x="156513" y="96376"/>
                    </a:cubicBezTo>
                    <a:cubicBezTo>
                      <a:pt x="161783" y="92941"/>
                      <a:pt x="168621" y="86036"/>
                      <a:pt x="171390" y="81399"/>
                    </a:cubicBezTo>
                    <a:cubicBezTo>
                      <a:pt x="178829" y="68890"/>
                      <a:pt x="180997" y="53946"/>
                      <a:pt x="177361" y="39736"/>
                    </a:cubicBezTo>
                    <a:cubicBezTo>
                      <a:pt x="172157" y="19121"/>
                      <a:pt x="157780" y="6679"/>
                      <a:pt x="133763" y="1875"/>
                    </a:cubicBezTo>
                    <a:cubicBezTo>
                      <a:pt x="126999" y="534"/>
                      <a:pt x="121786" y="1"/>
                      <a:pt x="114248" y="1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8"/>
              <p:cNvSpPr/>
              <p:nvPr/>
            </p:nvSpPr>
            <p:spPr>
              <a:xfrm>
                <a:off x="2707125" y="2362975"/>
                <a:ext cx="2238925" cy="766925"/>
              </a:xfrm>
              <a:custGeom>
                <a:avLst/>
                <a:gdLst/>
                <a:ahLst/>
                <a:cxnLst/>
                <a:rect l="l" t="t" r="r" b="b"/>
                <a:pathLst>
                  <a:path w="89557" h="30677" extrusionOk="0">
                    <a:moveTo>
                      <a:pt x="49769" y="0"/>
                    </a:moveTo>
                    <a:cubicBezTo>
                      <a:pt x="43331" y="34"/>
                      <a:pt x="38861" y="534"/>
                      <a:pt x="33391" y="1935"/>
                    </a:cubicBezTo>
                    <a:cubicBezTo>
                      <a:pt x="20782" y="5171"/>
                      <a:pt x="8873" y="10541"/>
                      <a:pt x="1901" y="16112"/>
                    </a:cubicBezTo>
                    <a:lnTo>
                      <a:pt x="0" y="17646"/>
                    </a:lnTo>
                    <a:lnTo>
                      <a:pt x="3369" y="22350"/>
                    </a:lnTo>
                    <a:cubicBezTo>
                      <a:pt x="5537" y="25385"/>
                      <a:pt x="8039" y="27720"/>
                      <a:pt x="10341" y="28854"/>
                    </a:cubicBezTo>
                    <a:cubicBezTo>
                      <a:pt x="12777" y="30072"/>
                      <a:pt x="16998" y="30676"/>
                      <a:pt x="23160" y="30676"/>
                    </a:cubicBezTo>
                    <a:cubicBezTo>
                      <a:pt x="28302" y="30676"/>
                      <a:pt x="34795" y="30256"/>
                      <a:pt x="42731" y="29421"/>
                    </a:cubicBezTo>
                    <a:cubicBezTo>
                      <a:pt x="76488" y="25852"/>
                      <a:pt x="83627" y="23117"/>
                      <a:pt x="87663" y="12342"/>
                    </a:cubicBezTo>
                    <a:cubicBezTo>
                      <a:pt x="89161" y="8314"/>
                      <a:pt x="89556" y="7378"/>
                      <a:pt x="88861" y="7378"/>
                    </a:cubicBezTo>
                    <a:cubicBezTo>
                      <a:pt x="88612" y="7378"/>
                      <a:pt x="88224" y="7498"/>
                      <a:pt x="87696" y="7639"/>
                    </a:cubicBezTo>
                    <a:cubicBezTo>
                      <a:pt x="87617" y="7659"/>
                      <a:pt x="87508" y="7669"/>
                      <a:pt x="87371" y="7669"/>
                    </a:cubicBezTo>
                    <a:cubicBezTo>
                      <a:pt x="85950" y="7669"/>
                      <a:pt x="81550" y="6595"/>
                      <a:pt x="76955" y="5104"/>
                    </a:cubicBezTo>
                    <a:cubicBezTo>
                      <a:pt x="63612" y="767"/>
                      <a:pt x="59543" y="0"/>
                      <a:pt x="49769" y="0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8"/>
              <p:cNvSpPr/>
              <p:nvPr/>
            </p:nvSpPr>
            <p:spPr>
              <a:xfrm>
                <a:off x="2536150" y="1982300"/>
                <a:ext cx="2676125" cy="960750"/>
              </a:xfrm>
              <a:custGeom>
                <a:avLst/>
                <a:gdLst/>
                <a:ahLst/>
                <a:cxnLst/>
                <a:rect l="l" t="t" r="r" b="b"/>
                <a:pathLst>
                  <a:path w="107045" h="38430" extrusionOk="0">
                    <a:moveTo>
                      <a:pt x="58954" y="1"/>
                    </a:moveTo>
                    <a:cubicBezTo>
                      <a:pt x="57478" y="1"/>
                      <a:pt x="55974" y="53"/>
                      <a:pt x="54406" y="150"/>
                    </a:cubicBezTo>
                    <a:cubicBezTo>
                      <a:pt x="39129" y="1117"/>
                      <a:pt x="22017" y="6588"/>
                      <a:pt x="9007" y="14693"/>
                    </a:cubicBezTo>
                    <a:cubicBezTo>
                      <a:pt x="535" y="20097"/>
                      <a:pt x="1" y="28737"/>
                      <a:pt x="6839" y="38310"/>
                    </a:cubicBezTo>
                    <a:cubicBezTo>
                      <a:pt x="6944" y="38392"/>
                      <a:pt x="7075" y="38429"/>
                      <a:pt x="7229" y="38429"/>
                    </a:cubicBezTo>
                    <a:cubicBezTo>
                      <a:pt x="9125" y="38429"/>
                      <a:pt x="14452" y="32697"/>
                      <a:pt x="16878" y="32697"/>
                    </a:cubicBezTo>
                    <a:cubicBezTo>
                      <a:pt x="16997" y="32697"/>
                      <a:pt x="17109" y="32711"/>
                      <a:pt x="17213" y="32740"/>
                    </a:cubicBezTo>
                    <a:cubicBezTo>
                      <a:pt x="19615" y="33374"/>
                      <a:pt x="23284" y="33941"/>
                      <a:pt x="25386" y="33974"/>
                    </a:cubicBezTo>
                    <a:cubicBezTo>
                      <a:pt x="25448" y="33975"/>
                      <a:pt x="25515" y="33975"/>
                      <a:pt x="25588" y="33975"/>
                    </a:cubicBezTo>
                    <a:cubicBezTo>
                      <a:pt x="32511" y="33975"/>
                      <a:pt x="85794" y="29288"/>
                      <a:pt x="92033" y="27769"/>
                    </a:cubicBezTo>
                    <a:cubicBezTo>
                      <a:pt x="100740" y="25635"/>
                      <a:pt x="99872" y="27069"/>
                      <a:pt x="102441" y="23099"/>
                    </a:cubicBezTo>
                    <a:cubicBezTo>
                      <a:pt x="107044" y="15928"/>
                      <a:pt x="101207" y="10957"/>
                      <a:pt x="89265" y="6721"/>
                    </a:cubicBezTo>
                    <a:cubicBezTo>
                      <a:pt x="75326" y="1790"/>
                      <a:pt x="67623" y="1"/>
                      <a:pt x="58954" y="1"/>
                    </a:cubicBezTo>
                    <a:close/>
                  </a:path>
                </a:pathLst>
              </a:custGeom>
              <a:solidFill>
                <a:srgbClr val="E9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8"/>
              <p:cNvSpPr/>
              <p:nvPr/>
            </p:nvSpPr>
            <p:spPr>
              <a:xfrm>
                <a:off x="2628725" y="2313775"/>
                <a:ext cx="247680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9072" h="34592" extrusionOk="0">
                    <a:moveTo>
                      <a:pt x="15111" y="33224"/>
                    </a:moveTo>
                    <a:cubicBezTo>
                      <a:pt x="12710" y="32590"/>
                      <a:pt x="9541" y="31122"/>
                      <a:pt x="8106" y="29955"/>
                    </a:cubicBezTo>
                    <a:cubicBezTo>
                      <a:pt x="5438" y="27887"/>
                      <a:pt x="67" y="21349"/>
                      <a:pt x="34" y="20115"/>
                    </a:cubicBezTo>
                    <a:cubicBezTo>
                      <a:pt x="1" y="19781"/>
                      <a:pt x="3103" y="17546"/>
                      <a:pt x="6872" y="15211"/>
                    </a:cubicBezTo>
                    <a:cubicBezTo>
                      <a:pt x="19915" y="7105"/>
                      <a:pt x="36994" y="1635"/>
                      <a:pt x="52271" y="667"/>
                    </a:cubicBezTo>
                    <a:cubicBezTo>
                      <a:pt x="63046" y="0"/>
                      <a:pt x="70818" y="1434"/>
                      <a:pt x="87130" y="7239"/>
                    </a:cubicBezTo>
                    <a:cubicBezTo>
                      <a:pt x="99071" y="11442"/>
                      <a:pt x="99038" y="11375"/>
                      <a:pt x="94401" y="18547"/>
                    </a:cubicBezTo>
                    <a:cubicBezTo>
                      <a:pt x="91833" y="22516"/>
                      <a:pt x="85128" y="26152"/>
                      <a:pt x="76422" y="28287"/>
                    </a:cubicBezTo>
                    <a:cubicBezTo>
                      <a:pt x="70117" y="29821"/>
                      <a:pt x="29288" y="34592"/>
                      <a:pt x="23250" y="34458"/>
                    </a:cubicBezTo>
                    <a:cubicBezTo>
                      <a:pt x="21182" y="34425"/>
                      <a:pt x="17513" y="33858"/>
                      <a:pt x="15111" y="33224"/>
                    </a:cubicBezTo>
                    <a:close/>
                  </a:path>
                </a:pathLst>
              </a:custGeom>
              <a:solidFill>
                <a:srgbClr val="D3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" name="Google Shape;153;p18"/>
            <p:cNvSpPr txBox="1"/>
            <p:nvPr/>
          </p:nvSpPr>
          <p:spPr>
            <a:xfrm>
              <a:off x="5740281" y="3199674"/>
              <a:ext cx="26868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Carbon monoxide binds to haemoglobin inside</a:t>
              </a:r>
              <a:r>
                <a:rPr lang="en" sz="11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100" b="1">
                  <a:solidFill>
                    <a:srgbClr val="CA2628"/>
                  </a:solidFill>
                  <a:latin typeface="Cambria"/>
                  <a:ea typeface="Cambria"/>
                  <a:cs typeface="Cambria"/>
                  <a:sym typeface="Cambria"/>
                </a:rPr>
                <a:t>red blood cells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 This prevents the cell from carrying oxygen around the body.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824EB21-6EF4-B11E-C9E7-437ED0A80BC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89ED8D-3E9C-7DA9-6D6E-C8FC8700305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7B533-A943-9A2B-C360-6F9F2BDF9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C3FCE-AE1C-424B-13F2-5FAFAC6FE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5078200" y="2286750"/>
            <a:ext cx="32136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 engines are a major contributor to carbon monoxide emissions.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0" name="Google Shape;160;p19"/>
          <p:cNvGrpSpPr/>
          <p:nvPr/>
        </p:nvGrpSpPr>
        <p:grpSpPr>
          <a:xfrm>
            <a:off x="1081900" y="760638"/>
            <a:ext cx="3155975" cy="3622225"/>
            <a:chOff x="2231225" y="1041425"/>
            <a:chExt cx="3155975" cy="3622225"/>
          </a:xfrm>
        </p:grpSpPr>
        <p:sp>
          <p:nvSpPr>
            <p:cNvPr id="161" name="Google Shape;161;p19"/>
            <p:cNvSpPr/>
            <p:nvPr/>
          </p:nvSpPr>
          <p:spPr>
            <a:xfrm>
              <a:off x="2231225" y="2423450"/>
              <a:ext cx="3081250" cy="1829600"/>
            </a:xfrm>
            <a:custGeom>
              <a:avLst/>
              <a:gdLst/>
              <a:ahLst/>
              <a:cxnLst/>
              <a:rect l="l" t="t" r="r" b="b"/>
              <a:pathLst>
                <a:path w="123250" h="73184" extrusionOk="0">
                  <a:moveTo>
                    <a:pt x="22211" y="0"/>
                  </a:moveTo>
                  <a:cubicBezTo>
                    <a:pt x="20160" y="0"/>
                    <a:pt x="18316" y="6455"/>
                    <a:pt x="17092" y="10366"/>
                  </a:cubicBezTo>
                  <a:lnTo>
                    <a:pt x="26933" y="10366"/>
                  </a:lnTo>
                  <a:lnTo>
                    <a:pt x="26933" y="6853"/>
                  </a:lnTo>
                  <a:lnTo>
                    <a:pt x="24135" y="6853"/>
                  </a:lnTo>
                  <a:lnTo>
                    <a:pt x="24135" y="620"/>
                  </a:lnTo>
                  <a:lnTo>
                    <a:pt x="26933" y="620"/>
                  </a:lnTo>
                  <a:lnTo>
                    <a:pt x="26933" y="0"/>
                  </a:lnTo>
                  <a:close/>
                  <a:moveTo>
                    <a:pt x="39128" y="0"/>
                  </a:moveTo>
                  <a:cubicBezTo>
                    <a:pt x="39128" y="207"/>
                    <a:pt x="39144" y="414"/>
                    <a:pt x="39144" y="620"/>
                  </a:cubicBezTo>
                  <a:lnTo>
                    <a:pt x="42562" y="620"/>
                  </a:lnTo>
                  <a:lnTo>
                    <a:pt x="42562" y="6853"/>
                  </a:lnTo>
                  <a:lnTo>
                    <a:pt x="39207" y="6853"/>
                  </a:lnTo>
                  <a:cubicBezTo>
                    <a:pt x="39207" y="8077"/>
                    <a:pt x="39191" y="9253"/>
                    <a:pt x="39191" y="10366"/>
                  </a:cubicBezTo>
                  <a:lnTo>
                    <a:pt x="51847" y="10366"/>
                  </a:lnTo>
                  <a:cubicBezTo>
                    <a:pt x="51831" y="9206"/>
                    <a:pt x="51831" y="8029"/>
                    <a:pt x="51831" y="6853"/>
                  </a:cubicBezTo>
                  <a:lnTo>
                    <a:pt x="47808" y="6853"/>
                  </a:lnTo>
                  <a:lnTo>
                    <a:pt x="47808" y="620"/>
                  </a:lnTo>
                  <a:lnTo>
                    <a:pt x="51497" y="620"/>
                  </a:lnTo>
                  <a:cubicBezTo>
                    <a:pt x="51497" y="414"/>
                    <a:pt x="51497" y="207"/>
                    <a:pt x="51497" y="0"/>
                  </a:cubicBezTo>
                  <a:close/>
                  <a:moveTo>
                    <a:pt x="63262" y="0"/>
                  </a:moveTo>
                  <a:lnTo>
                    <a:pt x="63262" y="620"/>
                  </a:lnTo>
                  <a:lnTo>
                    <a:pt x="66283" y="620"/>
                  </a:lnTo>
                  <a:lnTo>
                    <a:pt x="66283" y="6853"/>
                  </a:lnTo>
                  <a:lnTo>
                    <a:pt x="62865" y="6853"/>
                  </a:lnTo>
                  <a:lnTo>
                    <a:pt x="62865" y="10366"/>
                  </a:lnTo>
                  <a:lnTo>
                    <a:pt x="75997" y="10366"/>
                  </a:lnTo>
                  <a:cubicBezTo>
                    <a:pt x="75981" y="9222"/>
                    <a:pt x="75981" y="8045"/>
                    <a:pt x="75981" y="6853"/>
                  </a:cubicBezTo>
                  <a:lnTo>
                    <a:pt x="71514" y="6853"/>
                  </a:lnTo>
                  <a:lnTo>
                    <a:pt x="71514" y="620"/>
                  </a:lnTo>
                  <a:lnTo>
                    <a:pt x="75266" y="620"/>
                  </a:lnTo>
                  <a:cubicBezTo>
                    <a:pt x="75266" y="414"/>
                    <a:pt x="75266" y="207"/>
                    <a:pt x="75266" y="0"/>
                  </a:cubicBezTo>
                  <a:close/>
                  <a:moveTo>
                    <a:pt x="87031" y="0"/>
                  </a:moveTo>
                  <a:lnTo>
                    <a:pt x="87031" y="620"/>
                  </a:lnTo>
                  <a:lnTo>
                    <a:pt x="90004" y="620"/>
                  </a:lnTo>
                  <a:lnTo>
                    <a:pt x="90004" y="6853"/>
                  </a:lnTo>
                  <a:lnTo>
                    <a:pt x="87047" y="6853"/>
                  </a:lnTo>
                  <a:lnTo>
                    <a:pt x="87047" y="10366"/>
                  </a:lnTo>
                  <a:lnTo>
                    <a:pt x="99274" y="10366"/>
                  </a:lnTo>
                  <a:cubicBezTo>
                    <a:pt x="99274" y="9190"/>
                    <a:pt x="99274" y="8029"/>
                    <a:pt x="99274" y="6853"/>
                  </a:cubicBezTo>
                  <a:lnTo>
                    <a:pt x="95235" y="6853"/>
                  </a:lnTo>
                  <a:lnTo>
                    <a:pt x="95235" y="620"/>
                  </a:lnTo>
                  <a:lnTo>
                    <a:pt x="98892" y="620"/>
                  </a:lnTo>
                  <a:cubicBezTo>
                    <a:pt x="98892" y="414"/>
                    <a:pt x="98892" y="207"/>
                    <a:pt x="98892" y="0"/>
                  </a:cubicBezTo>
                  <a:close/>
                  <a:moveTo>
                    <a:pt x="111452" y="0"/>
                  </a:moveTo>
                  <a:cubicBezTo>
                    <a:pt x="111452" y="207"/>
                    <a:pt x="111452" y="414"/>
                    <a:pt x="111452" y="620"/>
                  </a:cubicBezTo>
                  <a:lnTo>
                    <a:pt x="113678" y="620"/>
                  </a:lnTo>
                  <a:lnTo>
                    <a:pt x="113678" y="6853"/>
                  </a:lnTo>
                  <a:lnTo>
                    <a:pt x="111500" y="6853"/>
                  </a:lnTo>
                  <a:cubicBezTo>
                    <a:pt x="111500" y="8029"/>
                    <a:pt x="111500" y="9190"/>
                    <a:pt x="111500" y="10366"/>
                  </a:cubicBezTo>
                  <a:lnTo>
                    <a:pt x="121643" y="10366"/>
                  </a:lnTo>
                  <a:cubicBezTo>
                    <a:pt x="120419" y="6455"/>
                    <a:pt x="118591" y="0"/>
                    <a:pt x="116524" y="0"/>
                  </a:cubicBezTo>
                  <a:close/>
                  <a:moveTo>
                    <a:pt x="10859" y="11145"/>
                  </a:moveTo>
                  <a:lnTo>
                    <a:pt x="10859" y="12163"/>
                  </a:lnTo>
                  <a:lnTo>
                    <a:pt x="6439" y="12163"/>
                  </a:lnTo>
                  <a:lnTo>
                    <a:pt x="6439" y="11145"/>
                  </a:lnTo>
                  <a:close/>
                  <a:moveTo>
                    <a:pt x="10859" y="12735"/>
                  </a:moveTo>
                  <a:lnTo>
                    <a:pt x="10859" y="13753"/>
                  </a:lnTo>
                  <a:lnTo>
                    <a:pt x="6439" y="13753"/>
                  </a:lnTo>
                  <a:lnTo>
                    <a:pt x="6439" y="12735"/>
                  </a:lnTo>
                  <a:close/>
                  <a:moveTo>
                    <a:pt x="10859" y="14325"/>
                  </a:moveTo>
                  <a:lnTo>
                    <a:pt x="10859" y="15343"/>
                  </a:lnTo>
                  <a:lnTo>
                    <a:pt x="6439" y="15343"/>
                  </a:lnTo>
                  <a:lnTo>
                    <a:pt x="6439" y="14325"/>
                  </a:lnTo>
                  <a:close/>
                  <a:moveTo>
                    <a:pt x="10859" y="15915"/>
                  </a:moveTo>
                  <a:lnTo>
                    <a:pt x="10859" y="16933"/>
                  </a:lnTo>
                  <a:lnTo>
                    <a:pt x="6439" y="16933"/>
                  </a:lnTo>
                  <a:lnTo>
                    <a:pt x="6439" y="15915"/>
                  </a:lnTo>
                  <a:close/>
                  <a:moveTo>
                    <a:pt x="891" y="16456"/>
                  </a:moveTo>
                  <a:cubicBezTo>
                    <a:pt x="398" y="16456"/>
                    <a:pt x="0" y="16694"/>
                    <a:pt x="0" y="17012"/>
                  </a:cubicBezTo>
                  <a:lnTo>
                    <a:pt x="0" y="17585"/>
                  </a:lnTo>
                  <a:cubicBezTo>
                    <a:pt x="0" y="17887"/>
                    <a:pt x="398" y="18125"/>
                    <a:pt x="891" y="18125"/>
                  </a:cubicBezTo>
                  <a:lnTo>
                    <a:pt x="1908" y="18125"/>
                  </a:lnTo>
                  <a:cubicBezTo>
                    <a:pt x="2401" y="18125"/>
                    <a:pt x="2798" y="17887"/>
                    <a:pt x="2798" y="17585"/>
                  </a:cubicBezTo>
                  <a:lnTo>
                    <a:pt x="2798" y="17012"/>
                  </a:lnTo>
                  <a:cubicBezTo>
                    <a:pt x="2798" y="16694"/>
                    <a:pt x="2401" y="16456"/>
                    <a:pt x="1908" y="16456"/>
                  </a:cubicBezTo>
                  <a:close/>
                  <a:moveTo>
                    <a:pt x="10859" y="17505"/>
                  </a:moveTo>
                  <a:lnTo>
                    <a:pt x="10859" y="18523"/>
                  </a:lnTo>
                  <a:lnTo>
                    <a:pt x="6439" y="18523"/>
                  </a:lnTo>
                  <a:lnTo>
                    <a:pt x="6439" y="17505"/>
                  </a:lnTo>
                  <a:close/>
                  <a:moveTo>
                    <a:pt x="10859" y="19095"/>
                  </a:moveTo>
                  <a:lnTo>
                    <a:pt x="10859" y="20113"/>
                  </a:lnTo>
                  <a:lnTo>
                    <a:pt x="6439" y="20113"/>
                  </a:lnTo>
                  <a:lnTo>
                    <a:pt x="6439" y="19095"/>
                  </a:lnTo>
                  <a:close/>
                  <a:moveTo>
                    <a:pt x="891" y="18523"/>
                  </a:moveTo>
                  <a:cubicBezTo>
                    <a:pt x="398" y="18523"/>
                    <a:pt x="0" y="18777"/>
                    <a:pt x="0" y="19079"/>
                  </a:cubicBezTo>
                  <a:lnTo>
                    <a:pt x="0" y="19636"/>
                  </a:lnTo>
                  <a:cubicBezTo>
                    <a:pt x="0" y="19954"/>
                    <a:pt x="398" y="20192"/>
                    <a:pt x="891" y="20192"/>
                  </a:cubicBezTo>
                  <a:lnTo>
                    <a:pt x="1908" y="20192"/>
                  </a:lnTo>
                  <a:cubicBezTo>
                    <a:pt x="2401" y="20192"/>
                    <a:pt x="2798" y="19954"/>
                    <a:pt x="2798" y="19636"/>
                  </a:cubicBezTo>
                  <a:lnTo>
                    <a:pt x="2798" y="19079"/>
                  </a:lnTo>
                  <a:cubicBezTo>
                    <a:pt x="2798" y="18777"/>
                    <a:pt x="2401" y="18523"/>
                    <a:pt x="1908" y="18523"/>
                  </a:cubicBezTo>
                  <a:close/>
                  <a:moveTo>
                    <a:pt x="115618" y="16503"/>
                  </a:moveTo>
                  <a:lnTo>
                    <a:pt x="117828" y="16519"/>
                  </a:lnTo>
                  <a:lnTo>
                    <a:pt x="118925" y="18427"/>
                  </a:lnTo>
                  <a:lnTo>
                    <a:pt x="117812" y="20335"/>
                  </a:lnTo>
                  <a:lnTo>
                    <a:pt x="115602" y="20319"/>
                  </a:lnTo>
                  <a:lnTo>
                    <a:pt x="114505" y="18411"/>
                  </a:lnTo>
                  <a:lnTo>
                    <a:pt x="115618" y="16503"/>
                  </a:lnTo>
                  <a:close/>
                  <a:moveTo>
                    <a:pt x="63342" y="14373"/>
                  </a:moveTo>
                  <a:cubicBezTo>
                    <a:pt x="64280" y="17362"/>
                    <a:pt x="66076" y="20542"/>
                    <a:pt x="69431" y="20955"/>
                  </a:cubicBezTo>
                  <a:cubicBezTo>
                    <a:pt x="72786" y="20542"/>
                    <a:pt x="74582" y="17362"/>
                    <a:pt x="75505" y="14373"/>
                  </a:cubicBezTo>
                  <a:close/>
                  <a:moveTo>
                    <a:pt x="39668" y="14373"/>
                  </a:moveTo>
                  <a:cubicBezTo>
                    <a:pt x="40718" y="17966"/>
                    <a:pt x="43452" y="21464"/>
                    <a:pt x="47697" y="21464"/>
                  </a:cubicBezTo>
                  <a:lnTo>
                    <a:pt x="52133" y="21464"/>
                  </a:lnTo>
                  <a:cubicBezTo>
                    <a:pt x="51958" y="21146"/>
                    <a:pt x="51847" y="20653"/>
                    <a:pt x="51847" y="19842"/>
                  </a:cubicBezTo>
                  <a:lnTo>
                    <a:pt x="51847" y="14373"/>
                  </a:lnTo>
                  <a:close/>
                  <a:moveTo>
                    <a:pt x="87047" y="14373"/>
                  </a:moveTo>
                  <a:lnTo>
                    <a:pt x="87047" y="19842"/>
                  </a:lnTo>
                  <a:cubicBezTo>
                    <a:pt x="87047" y="20653"/>
                    <a:pt x="86904" y="21146"/>
                    <a:pt x="86729" y="21464"/>
                  </a:cubicBezTo>
                  <a:lnTo>
                    <a:pt x="90783" y="21464"/>
                  </a:lnTo>
                  <a:cubicBezTo>
                    <a:pt x="95028" y="21464"/>
                    <a:pt x="97763" y="17966"/>
                    <a:pt x="98797" y="14373"/>
                  </a:cubicBezTo>
                  <a:close/>
                  <a:moveTo>
                    <a:pt x="19031" y="17759"/>
                  </a:moveTo>
                  <a:lnTo>
                    <a:pt x="21225" y="17775"/>
                  </a:lnTo>
                  <a:lnTo>
                    <a:pt x="22322" y="19683"/>
                  </a:lnTo>
                  <a:lnTo>
                    <a:pt x="21209" y="21591"/>
                  </a:lnTo>
                  <a:lnTo>
                    <a:pt x="19015" y="21575"/>
                  </a:lnTo>
                  <a:lnTo>
                    <a:pt x="17918" y="19667"/>
                  </a:lnTo>
                  <a:lnTo>
                    <a:pt x="19031" y="17759"/>
                  </a:lnTo>
                  <a:close/>
                  <a:moveTo>
                    <a:pt x="10859" y="20685"/>
                  </a:moveTo>
                  <a:lnTo>
                    <a:pt x="10859" y="21702"/>
                  </a:lnTo>
                  <a:lnTo>
                    <a:pt x="6439" y="21702"/>
                  </a:lnTo>
                  <a:lnTo>
                    <a:pt x="6439" y="20685"/>
                  </a:lnTo>
                  <a:close/>
                  <a:moveTo>
                    <a:pt x="891" y="20590"/>
                  </a:moveTo>
                  <a:cubicBezTo>
                    <a:pt x="398" y="20590"/>
                    <a:pt x="0" y="20828"/>
                    <a:pt x="0" y="21130"/>
                  </a:cubicBezTo>
                  <a:lnTo>
                    <a:pt x="0" y="21702"/>
                  </a:lnTo>
                  <a:cubicBezTo>
                    <a:pt x="0" y="22005"/>
                    <a:pt x="398" y="22243"/>
                    <a:pt x="891" y="22243"/>
                  </a:cubicBezTo>
                  <a:lnTo>
                    <a:pt x="1908" y="22243"/>
                  </a:lnTo>
                  <a:cubicBezTo>
                    <a:pt x="2401" y="22243"/>
                    <a:pt x="2798" y="22005"/>
                    <a:pt x="2798" y="21702"/>
                  </a:cubicBezTo>
                  <a:lnTo>
                    <a:pt x="2798" y="21130"/>
                  </a:lnTo>
                  <a:cubicBezTo>
                    <a:pt x="2798" y="20828"/>
                    <a:pt x="2401" y="20590"/>
                    <a:pt x="1908" y="20590"/>
                  </a:cubicBezTo>
                  <a:close/>
                  <a:moveTo>
                    <a:pt x="10859" y="22275"/>
                  </a:moveTo>
                  <a:lnTo>
                    <a:pt x="10859" y="23292"/>
                  </a:lnTo>
                  <a:lnTo>
                    <a:pt x="6439" y="23292"/>
                  </a:lnTo>
                  <a:lnTo>
                    <a:pt x="6439" y="22275"/>
                  </a:lnTo>
                  <a:close/>
                  <a:moveTo>
                    <a:pt x="10859" y="23865"/>
                  </a:moveTo>
                  <a:lnTo>
                    <a:pt x="10859" y="24882"/>
                  </a:lnTo>
                  <a:lnTo>
                    <a:pt x="6439" y="24882"/>
                  </a:lnTo>
                  <a:lnTo>
                    <a:pt x="6439" y="23865"/>
                  </a:lnTo>
                  <a:close/>
                  <a:moveTo>
                    <a:pt x="10859" y="25455"/>
                  </a:moveTo>
                  <a:lnTo>
                    <a:pt x="10859" y="26472"/>
                  </a:lnTo>
                  <a:lnTo>
                    <a:pt x="6439" y="26472"/>
                  </a:lnTo>
                  <a:lnTo>
                    <a:pt x="6439" y="25455"/>
                  </a:lnTo>
                  <a:close/>
                  <a:moveTo>
                    <a:pt x="6439" y="28634"/>
                  </a:moveTo>
                  <a:lnTo>
                    <a:pt x="6439" y="29652"/>
                  </a:lnTo>
                  <a:lnTo>
                    <a:pt x="10859" y="29652"/>
                  </a:lnTo>
                  <a:lnTo>
                    <a:pt x="10859" y="28634"/>
                  </a:lnTo>
                  <a:close/>
                  <a:moveTo>
                    <a:pt x="6439" y="30224"/>
                  </a:moveTo>
                  <a:lnTo>
                    <a:pt x="6439" y="31242"/>
                  </a:lnTo>
                  <a:lnTo>
                    <a:pt x="10859" y="31242"/>
                  </a:lnTo>
                  <a:lnTo>
                    <a:pt x="10859" y="30224"/>
                  </a:lnTo>
                  <a:close/>
                  <a:moveTo>
                    <a:pt x="6439" y="31814"/>
                  </a:moveTo>
                  <a:lnTo>
                    <a:pt x="6439" y="32832"/>
                  </a:lnTo>
                  <a:lnTo>
                    <a:pt x="10859" y="32832"/>
                  </a:lnTo>
                  <a:lnTo>
                    <a:pt x="10859" y="31814"/>
                  </a:lnTo>
                  <a:close/>
                  <a:moveTo>
                    <a:pt x="19031" y="29684"/>
                  </a:moveTo>
                  <a:lnTo>
                    <a:pt x="21225" y="29700"/>
                  </a:lnTo>
                  <a:lnTo>
                    <a:pt x="22322" y="31608"/>
                  </a:lnTo>
                  <a:lnTo>
                    <a:pt x="21209" y="33515"/>
                  </a:lnTo>
                  <a:lnTo>
                    <a:pt x="19015" y="33500"/>
                  </a:lnTo>
                  <a:lnTo>
                    <a:pt x="17918" y="31592"/>
                  </a:lnTo>
                  <a:lnTo>
                    <a:pt x="19031" y="29684"/>
                  </a:lnTo>
                  <a:close/>
                  <a:moveTo>
                    <a:pt x="6439" y="33404"/>
                  </a:moveTo>
                  <a:lnTo>
                    <a:pt x="6439" y="34422"/>
                  </a:lnTo>
                  <a:lnTo>
                    <a:pt x="10859" y="34422"/>
                  </a:lnTo>
                  <a:lnTo>
                    <a:pt x="10859" y="33404"/>
                  </a:lnTo>
                  <a:close/>
                  <a:moveTo>
                    <a:pt x="6439" y="34994"/>
                  </a:moveTo>
                  <a:lnTo>
                    <a:pt x="6439" y="36012"/>
                  </a:lnTo>
                  <a:lnTo>
                    <a:pt x="10859" y="36012"/>
                  </a:lnTo>
                  <a:lnTo>
                    <a:pt x="10859" y="34994"/>
                  </a:lnTo>
                  <a:close/>
                  <a:moveTo>
                    <a:pt x="6439" y="36584"/>
                  </a:moveTo>
                  <a:lnTo>
                    <a:pt x="6439" y="37602"/>
                  </a:lnTo>
                  <a:lnTo>
                    <a:pt x="10859" y="37602"/>
                  </a:lnTo>
                  <a:lnTo>
                    <a:pt x="10859" y="36584"/>
                  </a:lnTo>
                  <a:close/>
                  <a:moveTo>
                    <a:pt x="6439" y="38174"/>
                  </a:moveTo>
                  <a:lnTo>
                    <a:pt x="6439" y="39191"/>
                  </a:lnTo>
                  <a:lnTo>
                    <a:pt x="10859" y="39191"/>
                  </a:lnTo>
                  <a:lnTo>
                    <a:pt x="10859" y="38174"/>
                  </a:lnTo>
                  <a:close/>
                  <a:moveTo>
                    <a:pt x="53373" y="35996"/>
                  </a:moveTo>
                  <a:lnTo>
                    <a:pt x="55583" y="36012"/>
                  </a:lnTo>
                  <a:lnTo>
                    <a:pt x="56680" y="37920"/>
                  </a:lnTo>
                  <a:lnTo>
                    <a:pt x="55567" y="39827"/>
                  </a:lnTo>
                  <a:lnTo>
                    <a:pt x="53357" y="39812"/>
                  </a:lnTo>
                  <a:lnTo>
                    <a:pt x="52260" y="37904"/>
                  </a:lnTo>
                  <a:lnTo>
                    <a:pt x="53373" y="35996"/>
                  </a:lnTo>
                  <a:close/>
                  <a:moveTo>
                    <a:pt x="6439" y="39764"/>
                  </a:moveTo>
                  <a:lnTo>
                    <a:pt x="6439" y="40781"/>
                  </a:lnTo>
                  <a:lnTo>
                    <a:pt x="10859" y="40781"/>
                  </a:lnTo>
                  <a:lnTo>
                    <a:pt x="10859" y="39764"/>
                  </a:lnTo>
                  <a:close/>
                  <a:moveTo>
                    <a:pt x="6439" y="41354"/>
                  </a:moveTo>
                  <a:lnTo>
                    <a:pt x="6439" y="42371"/>
                  </a:lnTo>
                  <a:lnTo>
                    <a:pt x="10859" y="42371"/>
                  </a:lnTo>
                  <a:lnTo>
                    <a:pt x="10859" y="41354"/>
                  </a:lnTo>
                  <a:close/>
                  <a:moveTo>
                    <a:pt x="6439" y="42944"/>
                  </a:moveTo>
                  <a:lnTo>
                    <a:pt x="6439" y="43961"/>
                  </a:lnTo>
                  <a:lnTo>
                    <a:pt x="10859" y="43961"/>
                  </a:lnTo>
                  <a:lnTo>
                    <a:pt x="10859" y="42944"/>
                  </a:lnTo>
                  <a:close/>
                  <a:moveTo>
                    <a:pt x="119624" y="40432"/>
                  </a:moveTo>
                  <a:lnTo>
                    <a:pt x="120721" y="42339"/>
                  </a:lnTo>
                  <a:lnTo>
                    <a:pt x="119608" y="44247"/>
                  </a:lnTo>
                  <a:lnTo>
                    <a:pt x="117398" y="44247"/>
                  </a:lnTo>
                  <a:lnTo>
                    <a:pt x="116317" y="42324"/>
                  </a:lnTo>
                  <a:lnTo>
                    <a:pt x="117430" y="40432"/>
                  </a:lnTo>
                  <a:close/>
                  <a:moveTo>
                    <a:pt x="19031" y="41608"/>
                  </a:moveTo>
                  <a:lnTo>
                    <a:pt x="21225" y="41624"/>
                  </a:lnTo>
                  <a:lnTo>
                    <a:pt x="22322" y="43532"/>
                  </a:lnTo>
                  <a:lnTo>
                    <a:pt x="21209" y="45440"/>
                  </a:lnTo>
                  <a:lnTo>
                    <a:pt x="19015" y="45424"/>
                  </a:lnTo>
                  <a:lnTo>
                    <a:pt x="17918" y="43516"/>
                  </a:lnTo>
                  <a:lnTo>
                    <a:pt x="19031" y="41608"/>
                  </a:lnTo>
                  <a:close/>
                  <a:moveTo>
                    <a:pt x="10859" y="44534"/>
                  </a:moveTo>
                  <a:lnTo>
                    <a:pt x="10859" y="45551"/>
                  </a:lnTo>
                  <a:lnTo>
                    <a:pt x="6439" y="45551"/>
                  </a:lnTo>
                  <a:lnTo>
                    <a:pt x="6439" y="44534"/>
                  </a:lnTo>
                  <a:close/>
                  <a:moveTo>
                    <a:pt x="10859" y="46123"/>
                  </a:moveTo>
                  <a:lnTo>
                    <a:pt x="10859" y="47141"/>
                  </a:lnTo>
                  <a:lnTo>
                    <a:pt x="6439" y="47141"/>
                  </a:lnTo>
                  <a:lnTo>
                    <a:pt x="6439" y="46123"/>
                  </a:lnTo>
                  <a:close/>
                  <a:moveTo>
                    <a:pt x="10859" y="47713"/>
                  </a:moveTo>
                  <a:lnTo>
                    <a:pt x="10859" y="48731"/>
                  </a:lnTo>
                  <a:lnTo>
                    <a:pt x="6439" y="48731"/>
                  </a:lnTo>
                  <a:lnTo>
                    <a:pt x="6439" y="47713"/>
                  </a:lnTo>
                  <a:close/>
                  <a:moveTo>
                    <a:pt x="10859" y="49303"/>
                  </a:moveTo>
                  <a:lnTo>
                    <a:pt x="10859" y="50321"/>
                  </a:lnTo>
                  <a:lnTo>
                    <a:pt x="6439" y="50321"/>
                  </a:lnTo>
                  <a:lnTo>
                    <a:pt x="6439" y="49303"/>
                  </a:lnTo>
                  <a:close/>
                  <a:moveTo>
                    <a:pt x="89321" y="46982"/>
                  </a:moveTo>
                  <a:lnTo>
                    <a:pt x="90418" y="48906"/>
                  </a:lnTo>
                  <a:lnTo>
                    <a:pt x="89305" y="50798"/>
                  </a:lnTo>
                  <a:lnTo>
                    <a:pt x="87111" y="50798"/>
                  </a:lnTo>
                  <a:lnTo>
                    <a:pt x="86014" y="48874"/>
                  </a:lnTo>
                  <a:lnTo>
                    <a:pt x="87127" y="46982"/>
                  </a:lnTo>
                  <a:close/>
                  <a:moveTo>
                    <a:pt x="10859" y="50893"/>
                  </a:moveTo>
                  <a:lnTo>
                    <a:pt x="10859" y="51911"/>
                  </a:lnTo>
                  <a:lnTo>
                    <a:pt x="6439" y="51911"/>
                  </a:lnTo>
                  <a:lnTo>
                    <a:pt x="6439" y="50893"/>
                  </a:lnTo>
                  <a:close/>
                  <a:moveTo>
                    <a:pt x="10859" y="52483"/>
                  </a:moveTo>
                  <a:lnTo>
                    <a:pt x="10859" y="53501"/>
                  </a:lnTo>
                  <a:lnTo>
                    <a:pt x="6439" y="53501"/>
                  </a:lnTo>
                  <a:lnTo>
                    <a:pt x="6439" y="52483"/>
                  </a:lnTo>
                  <a:close/>
                  <a:moveTo>
                    <a:pt x="10859" y="54073"/>
                  </a:moveTo>
                  <a:lnTo>
                    <a:pt x="10859" y="55091"/>
                  </a:lnTo>
                  <a:lnTo>
                    <a:pt x="6439" y="55091"/>
                  </a:lnTo>
                  <a:lnTo>
                    <a:pt x="6439" y="54073"/>
                  </a:lnTo>
                  <a:close/>
                  <a:moveTo>
                    <a:pt x="36902" y="51402"/>
                  </a:moveTo>
                  <a:lnTo>
                    <a:pt x="37999" y="53326"/>
                  </a:lnTo>
                  <a:lnTo>
                    <a:pt x="36886" y="55234"/>
                  </a:lnTo>
                  <a:lnTo>
                    <a:pt x="34692" y="55218"/>
                  </a:lnTo>
                  <a:lnTo>
                    <a:pt x="33595" y="53310"/>
                  </a:lnTo>
                  <a:lnTo>
                    <a:pt x="34692" y="51402"/>
                  </a:lnTo>
                  <a:close/>
                  <a:moveTo>
                    <a:pt x="859" y="53612"/>
                  </a:moveTo>
                  <a:cubicBezTo>
                    <a:pt x="382" y="53612"/>
                    <a:pt x="0" y="53866"/>
                    <a:pt x="0" y="54168"/>
                  </a:cubicBezTo>
                  <a:lnTo>
                    <a:pt x="0" y="54725"/>
                  </a:lnTo>
                  <a:cubicBezTo>
                    <a:pt x="0" y="55043"/>
                    <a:pt x="382" y="55281"/>
                    <a:pt x="859" y="55281"/>
                  </a:cubicBezTo>
                  <a:lnTo>
                    <a:pt x="1813" y="55281"/>
                  </a:lnTo>
                  <a:cubicBezTo>
                    <a:pt x="2290" y="55281"/>
                    <a:pt x="2671" y="55043"/>
                    <a:pt x="2671" y="54725"/>
                  </a:cubicBezTo>
                  <a:lnTo>
                    <a:pt x="2671" y="54168"/>
                  </a:lnTo>
                  <a:cubicBezTo>
                    <a:pt x="2671" y="53866"/>
                    <a:pt x="2290" y="53612"/>
                    <a:pt x="1813" y="53612"/>
                  </a:cubicBezTo>
                  <a:close/>
                  <a:moveTo>
                    <a:pt x="10859" y="55663"/>
                  </a:moveTo>
                  <a:lnTo>
                    <a:pt x="10859" y="56680"/>
                  </a:lnTo>
                  <a:lnTo>
                    <a:pt x="6439" y="56680"/>
                  </a:lnTo>
                  <a:lnTo>
                    <a:pt x="6439" y="55663"/>
                  </a:lnTo>
                  <a:close/>
                  <a:moveTo>
                    <a:pt x="859" y="55679"/>
                  </a:moveTo>
                  <a:cubicBezTo>
                    <a:pt x="382" y="55679"/>
                    <a:pt x="0" y="55917"/>
                    <a:pt x="0" y="56219"/>
                  </a:cubicBezTo>
                  <a:lnTo>
                    <a:pt x="0" y="56792"/>
                  </a:lnTo>
                  <a:cubicBezTo>
                    <a:pt x="0" y="57094"/>
                    <a:pt x="382" y="57348"/>
                    <a:pt x="859" y="57348"/>
                  </a:cubicBezTo>
                  <a:lnTo>
                    <a:pt x="1813" y="57348"/>
                  </a:lnTo>
                  <a:cubicBezTo>
                    <a:pt x="2290" y="57348"/>
                    <a:pt x="2671" y="57094"/>
                    <a:pt x="2671" y="56792"/>
                  </a:cubicBezTo>
                  <a:lnTo>
                    <a:pt x="2671" y="56219"/>
                  </a:lnTo>
                  <a:cubicBezTo>
                    <a:pt x="2671" y="55917"/>
                    <a:pt x="2290" y="55679"/>
                    <a:pt x="1813" y="55679"/>
                  </a:cubicBezTo>
                  <a:close/>
                  <a:moveTo>
                    <a:pt x="10859" y="57253"/>
                  </a:moveTo>
                  <a:lnTo>
                    <a:pt x="10859" y="58270"/>
                  </a:lnTo>
                  <a:lnTo>
                    <a:pt x="6439" y="58270"/>
                  </a:lnTo>
                  <a:lnTo>
                    <a:pt x="6439" y="57253"/>
                  </a:lnTo>
                  <a:close/>
                  <a:moveTo>
                    <a:pt x="859" y="57746"/>
                  </a:moveTo>
                  <a:cubicBezTo>
                    <a:pt x="382" y="57746"/>
                    <a:pt x="0" y="57984"/>
                    <a:pt x="0" y="58302"/>
                  </a:cubicBezTo>
                  <a:lnTo>
                    <a:pt x="0" y="58859"/>
                  </a:lnTo>
                  <a:cubicBezTo>
                    <a:pt x="0" y="59161"/>
                    <a:pt x="382" y="59399"/>
                    <a:pt x="859" y="59399"/>
                  </a:cubicBezTo>
                  <a:lnTo>
                    <a:pt x="1813" y="59399"/>
                  </a:lnTo>
                  <a:cubicBezTo>
                    <a:pt x="2290" y="59399"/>
                    <a:pt x="2671" y="59161"/>
                    <a:pt x="2671" y="58859"/>
                  </a:cubicBezTo>
                  <a:lnTo>
                    <a:pt x="2671" y="58302"/>
                  </a:lnTo>
                  <a:cubicBezTo>
                    <a:pt x="2671" y="57984"/>
                    <a:pt x="2290" y="57746"/>
                    <a:pt x="1813" y="57746"/>
                  </a:cubicBezTo>
                  <a:close/>
                  <a:moveTo>
                    <a:pt x="10859" y="58843"/>
                  </a:moveTo>
                  <a:lnTo>
                    <a:pt x="10859" y="59860"/>
                  </a:lnTo>
                  <a:lnTo>
                    <a:pt x="6439" y="59860"/>
                  </a:lnTo>
                  <a:lnTo>
                    <a:pt x="6439" y="58843"/>
                  </a:lnTo>
                  <a:close/>
                  <a:moveTo>
                    <a:pt x="10859" y="60433"/>
                  </a:moveTo>
                  <a:lnTo>
                    <a:pt x="10859" y="61450"/>
                  </a:lnTo>
                  <a:lnTo>
                    <a:pt x="6439" y="61450"/>
                  </a:lnTo>
                  <a:lnTo>
                    <a:pt x="6439" y="60433"/>
                  </a:lnTo>
                  <a:close/>
                  <a:moveTo>
                    <a:pt x="10859" y="62023"/>
                  </a:moveTo>
                  <a:lnTo>
                    <a:pt x="10859" y="63040"/>
                  </a:lnTo>
                  <a:lnTo>
                    <a:pt x="6439" y="63040"/>
                  </a:lnTo>
                  <a:lnTo>
                    <a:pt x="6439" y="62023"/>
                  </a:lnTo>
                  <a:close/>
                  <a:moveTo>
                    <a:pt x="103344" y="59749"/>
                  </a:moveTo>
                  <a:lnTo>
                    <a:pt x="105538" y="59765"/>
                  </a:lnTo>
                  <a:lnTo>
                    <a:pt x="106635" y="61673"/>
                  </a:lnTo>
                  <a:lnTo>
                    <a:pt x="105522" y="63581"/>
                  </a:lnTo>
                  <a:lnTo>
                    <a:pt x="103312" y="63565"/>
                  </a:lnTo>
                  <a:lnTo>
                    <a:pt x="102231" y="61657"/>
                  </a:lnTo>
                  <a:lnTo>
                    <a:pt x="103344" y="59749"/>
                  </a:lnTo>
                  <a:close/>
                  <a:moveTo>
                    <a:pt x="10859" y="63612"/>
                  </a:moveTo>
                  <a:lnTo>
                    <a:pt x="10859" y="64630"/>
                  </a:lnTo>
                  <a:lnTo>
                    <a:pt x="6439" y="64630"/>
                  </a:lnTo>
                  <a:lnTo>
                    <a:pt x="6439" y="63612"/>
                  </a:lnTo>
                  <a:close/>
                  <a:moveTo>
                    <a:pt x="10859" y="65202"/>
                  </a:moveTo>
                  <a:lnTo>
                    <a:pt x="10859" y="66220"/>
                  </a:lnTo>
                  <a:lnTo>
                    <a:pt x="6439" y="66220"/>
                  </a:lnTo>
                  <a:lnTo>
                    <a:pt x="6439" y="65202"/>
                  </a:lnTo>
                  <a:close/>
                  <a:moveTo>
                    <a:pt x="111500" y="14373"/>
                  </a:moveTo>
                  <a:lnTo>
                    <a:pt x="111500" y="20637"/>
                  </a:lnTo>
                  <a:cubicBezTo>
                    <a:pt x="111500" y="26647"/>
                    <a:pt x="105061" y="33086"/>
                    <a:pt x="99067" y="33086"/>
                  </a:cubicBezTo>
                  <a:lnTo>
                    <a:pt x="75361" y="33086"/>
                  </a:lnTo>
                  <a:lnTo>
                    <a:pt x="74853" y="34215"/>
                  </a:lnTo>
                  <a:cubicBezTo>
                    <a:pt x="75155" y="34692"/>
                    <a:pt x="75473" y="35312"/>
                    <a:pt x="75473" y="35773"/>
                  </a:cubicBezTo>
                  <a:cubicBezTo>
                    <a:pt x="75473" y="35773"/>
                    <a:pt x="75473" y="35789"/>
                    <a:pt x="75473" y="35789"/>
                  </a:cubicBezTo>
                  <a:cubicBezTo>
                    <a:pt x="75711" y="36187"/>
                    <a:pt x="75902" y="36616"/>
                    <a:pt x="75902" y="36966"/>
                  </a:cubicBezTo>
                  <a:cubicBezTo>
                    <a:pt x="75902" y="37840"/>
                    <a:pt x="74662" y="39303"/>
                    <a:pt x="74662" y="39303"/>
                  </a:cubicBezTo>
                  <a:lnTo>
                    <a:pt x="74662" y="42944"/>
                  </a:lnTo>
                  <a:lnTo>
                    <a:pt x="75981" y="42944"/>
                  </a:lnTo>
                  <a:cubicBezTo>
                    <a:pt x="77317" y="42944"/>
                    <a:pt x="78398" y="44025"/>
                    <a:pt x="78398" y="45360"/>
                  </a:cubicBezTo>
                  <a:lnTo>
                    <a:pt x="78398" y="46648"/>
                  </a:lnTo>
                  <a:cubicBezTo>
                    <a:pt x="78398" y="47984"/>
                    <a:pt x="77317" y="49065"/>
                    <a:pt x="75981" y="49065"/>
                  </a:cubicBezTo>
                  <a:lnTo>
                    <a:pt x="74582" y="49065"/>
                  </a:lnTo>
                  <a:lnTo>
                    <a:pt x="74582" y="67015"/>
                  </a:lnTo>
                  <a:lnTo>
                    <a:pt x="116524" y="67015"/>
                  </a:lnTo>
                  <a:cubicBezTo>
                    <a:pt x="120260" y="67015"/>
                    <a:pt x="123249" y="58890"/>
                    <a:pt x="123249" y="48795"/>
                  </a:cubicBezTo>
                  <a:lnTo>
                    <a:pt x="123249" y="22195"/>
                  </a:lnTo>
                  <a:cubicBezTo>
                    <a:pt x="123249" y="20303"/>
                    <a:pt x="123154" y="16090"/>
                    <a:pt x="122947" y="14373"/>
                  </a:cubicBezTo>
                  <a:close/>
                  <a:moveTo>
                    <a:pt x="10859" y="66792"/>
                  </a:moveTo>
                  <a:lnTo>
                    <a:pt x="10859" y="67810"/>
                  </a:lnTo>
                  <a:lnTo>
                    <a:pt x="6439" y="67810"/>
                  </a:lnTo>
                  <a:lnTo>
                    <a:pt x="6439" y="66792"/>
                  </a:lnTo>
                  <a:close/>
                  <a:moveTo>
                    <a:pt x="3657" y="7346"/>
                  </a:moveTo>
                  <a:lnTo>
                    <a:pt x="3657" y="31369"/>
                  </a:lnTo>
                  <a:lnTo>
                    <a:pt x="6169" y="28030"/>
                  </a:lnTo>
                  <a:lnTo>
                    <a:pt x="6439" y="28030"/>
                  </a:lnTo>
                  <a:lnTo>
                    <a:pt x="6439" y="27045"/>
                  </a:lnTo>
                  <a:lnTo>
                    <a:pt x="10859" y="27045"/>
                  </a:lnTo>
                  <a:lnTo>
                    <a:pt x="10859" y="28030"/>
                  </a:lnTo>
                  <a:lnTo>
                    <a:pt x="11209" y="28030"/>
                  </a:lnTo>
                  <a:lnTo>
                    <a:pt x="13737" y="31369"/>
                  </a:lnTo>
                  <a:lnTo>
                    <a:pt x="13737" y="21082"/>
                  </a:lnTo>
                  <a:lnTo>
                    <a:pt x="15502" y="21082"/>
                  </a:lnTo>
                  <a:cubicBezTo>
                    <a:pt x="15486" y="21464"/>
                    <a:pt x="15486" y="21893"/>
                    <a:pt x="15486" y="22195"/>
                  </a:cubicBezTo>
                  <a:lnTo>
                    <a:pt x="15486" y="48795"/>
                  </a:lnTo>
                  <a:cubicBezTo>
                    <a:pt x="15486" y="50639"/>
                    <a:pt x="15581" y="52435"/>
                    <a:pt x="15772" y="54105"/>
                  </a:cubicBezTo>
                  <a:lnTo>
                    <a:pt x="13944" y="54105"/>
                  </a:lnTo>
                  <a:lnTo>
                    <a:pt x="13944" y="39843"/>
                  </a:lnTo>
                  <a:lnTo>
                    <a:pt x="11320" y="44454"/>
                  </a:lnTo>
                  <a:lnTo>
                    <a:pt x="6074" y="44454"/>
                  </a:lnTo>
                  <a:lnTo>
                    <a:pt x="3450" y="39843"/>
                  </a:lnTo>
                  <a:lnTo>
                    <a:pt x="3450" y="73184"/>
                  </a:lnTo>
                  <a:lnTo>
                    <a:pt x="6074" y="68557"/>
                  </a:lnTo>
                  <a:lnTo>
                    <a:pt x="11320" y="68557"/>
                  </a:lnTo>
                  <a:lnTo>
                    <a:pt x="13944" y="73184"/>
                  </a:lnTo>
                  <a:lnTo>
                    <a:pt x="13944" y="58906"/>
                  </a:lnTo>
                  <a:lnTo>
                    <a:pt x="16615" y="58906"/>
                  </a:lnTo>
                  <a:cubicBezTo>
                    <a:pt x="17823" y="63803"/>
                    <a:pt x="19874" y="67015"/>
                    <a:pt x="22211" y="67015"/>
                  </a:cubicBezTo>
                  <a:lnTo>
                    <a:pt x="62674" y="67015"/>
                  </a:lnTo>
                  <a:lnTo>
                    <a:pt x="62674" y="49065"/>
                  </a:lnTo>
                  <a:lnTo>
                    <a:pt x="62499" y="49065"/>
                  </a:lnTo>
                  <a:cubicBezTo>
                    <a:pt x="61148" y="49065"/>
                    <a:pt x="60083" y="47984"/>
                    <a:pt x="60083" y="46648"/>
                  </a:cubicBezTo>
                  <a:lnTo>
                    <a:pt x="60083" y="45360"/>
                  </a:lnTo>
                  <a:cubicBezTo>
                    <a:pt x="60083" y="44025"/>
                    <a:pt x="61148" y="42944"/>
                    <a:pt x="62499" y="42944"/>
                  </a:cubicBezTo>
                  <a:lnTo>
                    <a:pt x="62642" y="42944"/>
                  </a:lnTo>
                  <a:lnTo>
                    <a:pt x="62642" y="39303"/>
                  </a:lnTo>
                  <a:cubicBezTo>
                    <a:pt x="62642" y="39303"/>
                    <a:pt x="61402" y="37840"/>
                    <a:pt x="61402" y="36966"/>
                  </a:cubicBezTo>
                  <a:cubicBezTo>
                    <a:pt x="61402" y="36568"/>
                    <a:pt x="61657" y="36059"/>
                    <a:pt x="61943" y="35614"/>
                  </a:cubicBezTo>
                  <a:cubicBezTo>
                    <a:pt x="62006" y="35201"/>
                    <a:pt x="62245" y="34708"/>
                    <a:pt x="62499" y="34310"/>
                  </a:cubicBezTo>
                  <a:lnTo>
                    <a:pt x="61943" y="33086"/>
                  </a:lnTo>
                  <a:lnTo>
                    <a:pt x="39414" y="33086"/>
                  </a:lnTo>
                  <a:cubicBezTo>
                    <a:pt x="33404" y="33086"/>
                    <a:pt x="26981" y="26647"/>
                    <a:pt x="26981" y="20637"/>
                  </a:cubicBezTo>
                  <a:lnTo>
                    <a:pt x="26981" y="14373"/>
                  </a:lnTo>
                  <a:lnTo>
                    <a:pt x="15788" y="14373"/>
                  </a:lnTo>
                  <a:cubicBezTo>
                    <a:pt x="15708" y="15120"/>
                    <a:pt x="15645" y="16329"/>
                    <a:pt x="15597" y="17632"/>
                  </a:cubicBezTo>
                  <a:lnTo>
                    <a:pt x="13737" y="17632"/>
                  </a:lnTo>
                  <a:lnTo>
                    <a:pt x="13737" y="7346"/>
                  </a:lnTo>
                  <a:lnTo>
                    <a:pt x="11209" y="10668"/>
                  </a:lnTo>
                  <a:lnTo>
                    <a:pt x="6169" y="10668"/>
                  </a:lnTo>
                  <a:lnTo>
                    <a:pt x="3657" y="7346"/>
                  </a:ln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532900" y="1936525"/>
              <a:ext cx="2854300" cy="434475"/>
            </a:xfrm>
            <a:custGeom>
              <a:avLst/>
              <a:gdLst/>
              <a:ahLst/>
              <a:cxnLst/>
              <a:rect l="l" t="t" r="r" b="b"/>
              <a:pathLst>
                <a:path w="114172" h="17379" extrusionOk="0">
                  <a:moveTo>
                    <a:pt x="13578" y="2306"/>
                  </a:moveTo>
                  <a:lnTo>
                    <a:pt x="13578" y="3817"/>
                  </a:lnTo>
                  <a:lnTo>
                    <a:pt x="100593" y="3817"/>
                  </a:lnTo>
                  <a:lnTo>
                    <a:pt x="100593" y="2306"/>
                  </a:lnTo>
                  <a:close/>
                  <a:moveTo>
                    <a:pt x="21051" y="7155"/>
                  </a:moveTo>
                  <a:cubicBezTo>
                    <a:pt x="21893" y="7155"/>
                    <a:pt x="22593" y="7839"/>
                    <a:pt x="22593" y="8698"/>
                  </a:cubicBezTo>
                  <a:cubicBezTo>
                    <a:pt x="22593" y="9540"/>
                    <a:pt x="21893" y="10224"/>
                    <a:pt x="21051" y="10224"/>
                  </a:cubicBezTo>
                  <a:cubicBezTo>
                    <a:pt x="20192" y="10224"/>
                    <a:pt x="19509" y="9540"/>
                    <a:pt x="19509" y="8698"/>
                  </a:cubicBezTo>
                  <a:cubicBezTo>
                    <a:pt x="19509" y="7839"/>
                    <a:pt x="20192" y="7155"/>
                    <a:pt x="21051" y="7155"/>
                  </a:cubicBezTo>
                  <a:close/>
                  <a:moveTo>
                    <a:pt x="45074" y="7155"/>
                  </a:moveTo>
                  <a:cubicBezTo>
                    <a:pt x="45917" y="7155"/>
                    <a:pt x="46616" y="7839"/>
                    <a:pt x="46616" y="8698"/>
                  </a:cubicBezTo>
                  <a:cubicBezTo>
                    <a:pt x="46616" y="9540"/>
                    <a:pt x="45917" y="10224"/>
                    <a:pt x="45074" y="10224"/>
                  </a:cubicBezTo>
                  <a:cubicBezTo>
                    <a:pt x="44216" y="10224"/>
                    <a:pt x="43532" y="9540"/>
                    <a:pt x="43532" y="8698"/>
                  </a:cubicBezTo>
                  <a:cubicBezTo>
                    <a:pt x="43532" y="7839"/>
                    <a:pt x="44216" y="7155"/>
                    <a:pt x="45074" y="7155"/>
                  </a:cubicBezTo>
                  <a:close/>
                  <a:moveTo>
                    <a:pt x="69098" y="7155"/>
                  </a:moveTo>
                  <a:cubicBezTo>
                    <a:pt x="69940" y="7155"/>
                    <a:pt x="70640" y="7839"/>
                    <a:pt x="70640" y="8698"/>
                  </a:cubicBezTo>
                  <a:cubicBezTo>
                    <a:pt x="70640" y="9540"/>
                    <a:pt x="69940" y="10224"/>
                    <a:pt x="69098" y="10224"/>
                  </a:cubicBezTo>
                  <a:cubicBezTo>
                    <a:pt x="68239" y="10224"/>
                    <a:pt x="67555" y="9540"/>
                    <a:pt x="67555" y="8698"/>
                  </a:cubicBezTo>
                  <a:cubicBezTo>
                    <a:pt x="67555" y="7839"/>
                    <a:pt x="68239" y="7155"/>
                    <a:pt x="69098" y="7155"/>
                  </a:cubicBezTo>
                  <a:close/>
                  <a:moveTo>
                    <a:pt x="93121" y="7155"/>
                  </a:moveTo>
                  <a:cubicBezTo>
                    <a:pt x="93964" y="7155"/>
                    <a:pt x="94663" y="7839"/>
                    <a:pt x="94663" y="8698"/>
                  </a:cubicBezTo>
                  <a:cubicBezTo>
                    <a:pt x="94663" y="9540"/>
                    <a:pt x="93964" y="10224"/>
                    <a:pt x="93121" y="10224"/>
                  </a:cubicBezTo>
                  <a:cubicBezTo>
                    <a:pt x="92262" y="10224"/>
                    <a:pt x="91579" y="9540"/>
                    <a:pt x="91579" y="8698"/>
                  </a:cubicBezTo>
                  <a:cubicBezTo>
                    <a:pt x="91579" y="7839"/>
                    <a:pt x="92262" y="7155"/>
                    <a:pt x="93121" y="7155"/>
                  </a:cubicBezTo>
                  <a:close/>
                  <a:moveTo>
                    <a:pt x="21051" y="6265"/>
                  </a:moveTo>
                  <a:cubicBezTo>
                    <a:pt x="19715" y="6265"/>
                    <a:pt x="18618" y="7346"/>
                    <a:pt x="18618" y="8698"/>
                  </a:cubicBezTo>
                  <a:cubicBezTo>
                    <a:pt x="18618" y="10033"/>
                    <a:pt x="19715" y="11114"/>
                    <a:pt x="21051" y="11114"/>
                  </a:cubicBezTo>
                  <a:cubicBezTo>
                    <a:pt x="22386" y="11114"/>
                    <a:pt x="23467" y="10033"/>
                    <a:pt x="23467" y="8698"/>
                  </a:cubicBezTo>
                  <a:cubicBezTo>
                    <a:pt x="23467" y="7346"/>
                    <a:pt x="22386" y="6265"/>
                    <a:pt x="21051" y="6265"/>
                  </a:cubicBezTo>
                  <a:close/>
                  <a:moveTo>
                    <a:pt x="45074" y="6265"/>
                  </a:moveTo>
                  <a:cubicBezTo>
                    <a:pt x="43739" y="6265"/>
                    <a:pt x="42642" y="7346"/>
                    <a:pt x="42642" y="8698"/>
                  </a:cubicBezTo>
                  <a:cubicBezTo>
                    <a:pt x="42642" y="10033"/>
                    <a:pt x="43739" y="11114"/>
                    <a:pt x="45074" y="11114"/>
                  </a:cubicBezTo>
                  <a:cubicBezTo>
                    <a:pt x="46410" y="11114"/>
                    <a:pt x="47491" y="10033"/>
                    <a:pt x="47491" y="8698"/>
                  </a:cubicBezTo>
                  <a:cubicBezTo>
                    <a:pt x="47491" y="7346"/>
                    <a:pt x="46410" y="6265"/>
                    <a:pt x="45074" y="6265"/>
                  </a:cubicBezTo>
                  <a:close/>
                  <a:moveTo>
                    <a:pt x="69098" y="6265"/>
                  </a:moveTo>
                  <a:cubicBezTo>
                    <a:pt x="67762" y="6265"/>
                    <a:pt x="66681" y="7346"/>
                    <a:pt x="66681" y="8698"/>
                  </a:cubicBezTo>
                  <a:cubicBezTo>
                    <a:pt x="66681" y="10033"/>
                    <a:pt x="67762" y="11114"/>
                    <a:pt x="69098" y="11114"/>
                  </a:cubicBezTo>
                  <a:cubicBezTo>
                    <a:pt x="70433" y="11114"/>
                    <a:pt x="71514" y="10033"/>
                    <a:pt x="71514" y="8698"/>
                  </a:cubicBezTo>
                  <a:cubicBezTo>
                    <a:pt x="71514" y="7346"/>
                    <a:pt x="70433" y="6265"/>
                    <a:pt x="69098" y="6265"/>
                  </a:cubicBezTo>
                  <a:close/>
                  <a:moveTo>
                    <a:pt x="93121" y="6265"/>
                  </a:moveTo>
                  <a:cubicBezTo>
                    <a:pt x="91785" y="6265"/>
                    <a:pt x="90704" y="7346"/>
                    <a:pt x="90704" y="8698"/>
                  </a:cubicBezTo>
                  <a:cubicBezTo>
                    <a:pt x="90704" y="10033"/>
                    <a:pt x="91785" y="11114"/>
                    <a:pt x="93121" y="11114"/>
                  </a:cubicBezTo>
                  <a:cubicBezTo>
                    <a:pt x="94456" y="11114"/>
                    <a:pt x="95538" y="10033"/>
                    <a:pt x="95538" y="8698"/>
                  </a:cubicBezTo>
                  <a:cubicBezTo>
                    <a:pt x="95538" y="7346"/>
                    <a:pt x="94456" y="6265"/>
                    <a:pt x="93121" y="6265"/>
                  </a:cubicBezTo>
                  <a:close/>
                  <a:moveTo>
                    <a:pt x="22307" y="5375"/>
                  </a:moveTo>
                  <a:lnTo>
                    <a:pt x="24549" y="8125"/>
                  </a:lnTo>
                  <a:lnTo>
                    <a:pt x="23293" y="11448"/>
                  </a:lnTo>
                  <a:lnTo>
                    <a:pt x="19795" y="12005"/>
                  </a:lnTo>
                  <a:lnTo>
                    <a:pt x="17553" y="9254"/>
                  </a:lnTo>
                  <a:lnTo>
                    <a:pt x="18809" y="5947"/>
                  </a:lnTo>
                  <a:lnTo>
                    <a:pt x="22307" y="5375"/>
                  </a:lnTo>
                  <a:close/>
                  <a:moveTo>
                    <a:pt x="46330" y="5375"/>
                  </a:moveTo>
                  <a:lnTo>
                    <a:pt x="48572" y="8125"/>
                  </a:lnTo>
                  <a:lnTo>
                    <a:pt x="47316" y="11448"/>
                  </a:lnTo>
                  <a:lnTo>
                    <a:pt x="43818" y="12005"/>
                  </a:lnTo>
                  <a:lnTo>
                    <a:pt x="41561" y="9254"/>
                  </a:lnTo>
                  <a:lnTo>
                    <a:pt x="42832" y="5947"/>
                  </a:lnTo>
                  <a:lnTo>
                    <a:pt x="46330" y="5375"/>
                  </a:lnTo>
                  <a:close/>
                  <a:moveTo>
                    <a:pt x="70354" y="5375"/>
                  </a:moveTo>
                  <a:lnTo>
                    <a:pt x="72595" y="8125"/>
                  </a:lnTo>
                  <a:lnTo>
                    <a:pt x="71339" y="11448"/>
                  </a:lnTo>
                  <a:lnTo>
                    <a:pt x="67826" y="12005"/>
                  </a:lnTo>
                  <a:lnTo>
                    <a:pt x="65584" y="9254"/>
                  </a:lnTo>
                  <a:lnTo>
                    <a:pt x="66856" y="5947"/>
                  </a:lnTo>
                  <a:lnTo>
                    <a:pt x="70354" y="5375"/>
                  </a:lnTo>
                  <a:close/>
                  <a:moveTo>
                    <a:pt x="94377" y="5375"/>
                  </a:moveTo>
                  <a:lnTo>
                    <a:pt x="96619" y="8125"/>
                  </a:lnTo>
                  <a:lnTo>
                    <a:pt x="95363" y="11448"/>
                  </a:lnTo>
                  <a:lnTo>
                    <a:pt x="91865" y="12005"/>
                  </a:lnTo>
                  <a:lnTo>
                    <a:pt x="89623" y="9254"/>
                  </a:lnTo>
                  <a:lnTo>
                    <a:pt x="90879" y="5947"/>
                  </a:lnTo>
                  <a:lnTo>
                    <a:pt x="94377" y="5375"/>
                  </a:lnTo>
                  <a:close/>
                  <a:moveTo>
                    <a:pt x="13578" y="4834"/>
                  </a:moveTo>
                  <a:lnTo>
                    <a:pt x="13578" y="12561"/>
                  </a:lnTo>
                  <a:lnTo>
                    <a:pt x="100593" y="12561"/>
                  </a:lnTo>
                  <a:lnTo>
                    <a:pt x="100593" y="4834"/>
                  </a:lnTo>
                  <a:close/>
                  <a:moveTo>
                    <a:pt x="8522" y="2306"/>
                  </a:moveTo>
                  <a:cubicBezTo>
                    <a:pt x="5454" y="2306"/>
                    <a:pt x="2990" y="4771"/>
                    <a:pt x="2990" y="7839"/>
                  </a:cubicBezTo>
                  <a:lnTo>
                    <a:pt x="2990" y="9540"/>
                  </a:lnTo>
                  <a:cubicBezTo>
                    <a:pt x="2990" y="12609"/>
                    <a:pt x="5454" y="15089"/>
                    <a:pt x="8522" y="15089"/>
                  </a:cubicBezTo>
                  <a:lnTo>
                    <a:pt x="11019" y="15089"/>
                  </a:lnTo>
                  <a:lnTo>
                    <a:pt x="11019" y="13579"/>
                  </a:lnTo>
                  <a:lnTo>
                    <a:pt x="7664" y="13579"/>
                  </a:lnTo>
                  <a:lnTo>
                    <a:pt x="7664" y="12561"/>
                  </a:lnTo>
                  <a:lnTo>
                    <a:pt x="11019" y="12561"/>
                  </a:lnTo>
                  <a:lnTo>
                    <a:pt x="11019" y="11194"/>
                  </a:lnTo>
                  <a:lnTo>
                    <a:pt x="6328" y="11194"/>
                  </a:lnTo>
                  <a:lnTo>
                    <a:pt x="6328" y="10176"/>
                  </a:lnTo>
                  <a:lnTo>
                    <a:pt x="11019" y="10176"/>
                  </a:lnTo>
                  <a:lnTo>
                    <a:pt x="11019" y="9206"/>
                  </a:lnTo>
                  <a:lnTo>
                    <a:pt x="4977" y="9206"/>
                  </a:lnTo>
                  <a:lnTo>
                    <a:pt x="4977" y="8189"/>
                  </a:lnTo>
                  <a:lnTo>
                    <a:pt x="11019" y="8189"/>
                  </a:lnTo>
                  <a:lnTo>
                    <a:pt x="11019" y="7219"/>
                  </a:lnTo>
                  <a:lnTo>
                    <a:pt x="6328" y="7219"/>
                  </a:lnTo>
                  <a:lnTo>
                    <a:pt x="6328" y="6201"/>
                  </a:lnTo>
                  <a:lnTo>
                    <a:pt x="11019" y="6201"/>
                  </a:lnTo>
                  <a:lnTo>
                    <a:pt x="11019" y="4834"/>
                  </a:lnTo>
                  <a:lnTo>
                    <a:pt x="7664" y="4834"/>
                  </a:lnTo>
                  <a:lnTo>
                    <a:pt x="7664" y="3817"/>
                  </a:lnTo>
                  <a:lnTo>
                    <a:pt x="11019" y="3817"/>
                  </a:lnTo>
                  <a:lnTo>
                    <a:pt x="11019" y="2306"/>
                  </a:lnTo>
                  <a:close/>
                  <a:moveTo>
                    <a:pt x="13578" y="13579"/>
                  </a:moveTo>
                  <a:lnTo>
                    <a:pt x="13578" y="15089"/>
                  </a:lnTo>
                  <a:lnTo>
                    <a:pt x="100593" y="15089"/>
                  </a:lnTo>
                  <a:lnTo>
                    <a:pt x="100593" y="13579"/>
                  </a:lnTo>
                  <a:close/>
                  <a:moveTo>
                    <a:pt x="103153" y="2306"/>
                  </a:moveTo>
                  <a:lnTo>
                    <a:pt x="103153" y="3817"/>
                  </a:lnTo>
                  <a:lnTo>
                    <a:pt x="106508" y="3817"/>
                  </a:lnTo>
                  <a:lnTo>
                    <a:pt x="106508" y="4834"/>
                  </a:lnTo>
                  <a:lnTo>
                    <a:pt x="103153" y="4834"/>
                  </a:lnTo>
                  <a:lnTo>
                    <a:pt x="103153" y="6201"/>
                  </a:lnTo>
                  <a:lnTo>
                    <a:pt x="107605" y="6201"/>
                  </a:lnTo>
                  <a:lnTo>
                    <a:pt x="107605" y="7219"/>
                  </a:lnTo>
                  <a:lnTo>
                    <a:pt x="103153" y="7219"/>
                  </a:lnTo>
                  <a:lnTo>
                    <a:pt x="103153" y="8189"/>
                  </a:lnTo>
                  <a:lnTo>
                    <a:pt x="109195" y="8189"/>
                  </a:lnTo>
                  <a:lnTo>
                    <a:pt x="109195" y="9206"/>
                  </a:lnTo>
                  <a:lnTo>
                    <a:pt x="103153" y="9206"/>
                  </a:lnTo>
                  <a:lnTo>
                    <a:pt x="103153" y="10176"/>
                  </a:lnTo>
                  <a:lnTo>
                    <a:pt x="107605" y="10176"/>
                  </a:lnTo>
                  <a:lnTo>
                    <a:pt x="107605" y="11194"/>
                  </a:lnTo>
                  <a:lnTo>
                    <a:pt x="103153" y="11194"/>
                  </a:lnTo>
                  <a:lnTo>
                    <a:pt x="103153" y="12561"/>
                  </a:lnTo>
                  <a:lnTo>
                    <a:pt x="106508" y="12561"/>
                  </a:lnTo>
                  <a:lnTo>
                    <a:pt x="106508" y="13579"/>
                  </a:lnTo>
                  <a:lnTo>
                    <a:pt x="103153" y="13579"/>
                  </a:lnTo>
                  <a:lnTo>
                    <a:pt x="103153" y="15089"/>
                  </a:lnTo>
                  <a:lnTo>
                    <a:pt x="105649" y="15089"/>
                  </a:lnTo>
                  <a:cubicBezTo>
                    <a:pt x="108718" y="15089"/>
                    <a:pt x="111182" y="12609"/>
                    <a:pt x="111182" y="9540"/>
                  </a:cubicBezTo>
                  <a:lnTo>
                    <a:pt x="111182" y="7839"/>
                  </a:lnTo>
                  <a:cubicBezTo>
                    <a:pt x="111182" y="4771"/>
                    <a:pt x="108718" y="2306"/>
                    <a:pt x="105649" y="2306"/>
                  </a:cubicBezTo>
                  <a:close/>
                  <a:moveTo>
                    <a:pt x="106015" y="1114"/>
                  </a:moveTo>
                  <a:cubicBezTo>
                    <a:pt x="109751" y="1114"/>
                    <a:pt x="112756" y="4119"/>
                    <a:pt x="112756" y="7855"/>
                  </a:cubicBezTo>
                  <a:lnTo>
                    <a:pt x="112756" y="9524"/>
                  </a:lnTo>
                  <a:cubicBezTo>
                    <a:pt x="112756" y="13261"/>
                    <a:pt x="109751" y="16266"/>
                    <a:pt x="106015" y="16266"/>
                  </a:cubicBezTo>
                  <a:lnTo>
                    <a:pt x="8157" y="16266"/>
                  </a:lnTo>
                  <a:cubicBezTo>
                    <a:pt x="4420" y="16266"/>
                    <a:pt x="1416" y="13261"/>
                    <a:pt x="1416" y="9524"/>
                  </a:cubicBezTo>
                  <a:lnTo>
                    <a:pt x="1416" y="7855"/>
                  </a:lnTo>
                  <a:cubicBezTo>
                    <a:pt x="1416" y="4119"/>
                    <a:pt x="4420" y="1114"/>
                    <a:pt x="8157" y="1114"/>
                  </a:cubicBezTo>
                  <a:close/>
                  <a:moveTo>
                    <a:pt x="6742" y="1"/>
                  </a:moveTo>
                  <a:cubicBezTo>
                    <a:pt x="3005" y="1"/>
                    <a:pt x="1" y="3022"/>
                    <a:pt x="1" y="6742"/>
                  </a:cubicBezTo>
                  <a:lnTo>
                    <a:pt x="1" y="10637"/>
                  </a:lnTo>
                  <a:cubicBezTo>
                    <a:pt x="1" y="14374"/>
                    <a:pt x="3005" y="17379"/>
                    <a:pt x="6742" y="17379"/>
                  </a:cubicBezTo>
                  <a:lnTo>
                    <a:pt x="107430" y="17379"/>
                  </a:lnTo>
                  <a:cubicBezTo>
                    <a:pt x="111166" y="17379"/>
                    <a:pt x="114171" y="14374"/>
                    <a:pt x="114171" y="10637"/>
                  </a:cubicBezTo>
                  <a:lnTo>
                    <a:pt x="114171" y="6742"/>
                  </a:lnTo>
                  <a:cubicBezTo>
                    <a:pt x="114171" y="3022"/>
                    <a:pt x="111166" y="1"/>
                    <a:pt x="10743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3266650" y="1626500"/>
              <a:ext cx="1386800" cy="269125"/>
            </a:xfrm>
            <a:custGeom>
              <a:avLst/>
              <a:gdLst/>
              <a:ahLst/>
              <a:cxnLst/>
              <a:rect l="l" t="t" r="r" b="b"/>
              <a:pathLst>
                <a:path w="55472" h="10765" extrusionOk="0">
                  <a:moveTo>
                    <a:pt x="13673" y="1"/>
                  </a:moveTo>
                  <a:lnTo>
                    <a:pt x="6169" y="5502"/>
                  </a:lnTo>
                  <a:lnTo>
                    <a:pt x="1431" y="6392"/>
                  </a:lnTo>
                  <a:lnTo>
                    <a:pt x="0" y="10764"/>
                  </a:lnTo>
                  <a:lnTo>
                    <a:pt x="11813" y="10764"/>
                  </a:lnTo>
                  <a:lnTo>
                    <a:pt x="11813" y="6758"/>
                  </a:lnTo>
                  <a:lnTo>
                    <a:pt x="17457" y="2354"/>
                  </a:lnTo>
                  <a:lnTo>
                    <a:pt x="20478" y="2354"/>
                  </a:lnTo>
                  <a:lnTo>
                    <a:pt x="22449" y="6535"/>
                  </a:lnTo>
                  <a:lnTo>
                    <a:pt x="22449" y="8077"/>
                  </a:lnTo>
                  <a:lnTo>
                    <a:pt x="14579" y="8077"/>
                  </a:lnTo>
                  <a:lnTo>
                    <a:pt x="14579" y="10764"/>
                  </a:lnTo>
                  <a:lnTo>
                    <a:pt x="40892" y="10764"/>
                  </a:lnTo>
                  <a:lnTo>
                    <a:pt x="40892" y="8077"/>
                  </a:lnTo>
                  <a:lnTo>
                    <a:pt x="33022" y="8077"/>
                  </a:lnTo>
                  <a:lnTo>
                    <a:pt x="33022" y="6535"/>
                  </a:lnTo>
                  <a:lnTo>
                    <a:pt x="34994" y="2354"/>
                  </a:lnTo>
                  <a:lnTo>
                    <a:pt x="38015" y="2354"/>
                  </a:lnTo>
                  <a:lnTo>
                    <a:pt x="43659" y="6758"/>
                  </a:lnTo>
                  <a:lnTo>
                    <a:pt x="43659" y="10764"/>
                  </a:lnTo>
                  <a:lnTo>
                    <a:pt x="55472" y="10764"/>
                  </a:lnTo>
                  <a:lnTo>
                    <a:pt x="54041" y="6392"/>
                  </a:lnTo>
                  <a:lnTo>
                    <a:pt x="49303" y="5502"/>
                  </a:lnTo>
                  <a:lnTo>
                    <a:pt x="417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855250" y="2390450"/>
              <a:ext cx="2209600" cy="188025"/>
            </a:xfrm>
            <a:custGeom>
              <a:avLst/>
              <a:gdLst/>
              <a:ahLst/>
              <a:cxnLst/>
              <a:rect l="l" t="t" r="r" b="b"/>
              <a:pathLst>
                <a:path w="88384" h="7521" extrusionOk="0">
                  <a:moveTo>
                    <a:pt x="3149" y="1"/>
                  </a:moveTo>
                  <a:lnTo>
                    <a:pt x="3149" y="2544"/>
                  </a:lnTo>
                  <a:lnTo>
                    <a:pt x="2465" y="2799"/>
                  </a:lnTo>
                  <a:cubicBezTo>
                    <a:pt x="2433" y="2703"/>
                    <a:pt x="2370" y="2608"/>
                    <a:pt x="2290" y="2529"/>
                  </a:cubicBezTo>
                  <a:cubicBezTo>
                    <a:pt x="2226" y="2481"/>
                    <a:pt x="2163" y="2433"/>
                    <a:pt x="2099" y="2401"/>
                  </a:cubicBezTo>
                  <a:cubicBezTo>
                    <a:pt x="2067" y="2385"/>
                    <a:pt x="2036" y="2370"/>
                    <a:pt x="2004" y="2354"/>
                  </a:cubicBezTo>
                  <a:cubicBezTo>
                    <a:pt x="1972" y="2354"/>
                    <a:pt x="1940" y="2354"/>
                    <a:pt x="1909" y="2338"/>
                  </a:cubicBezTo>
                  <a:lnTo>
                    <a:pt x="1893" y="2338"/>
                  </a:lnTo>
                  <a:cubicBezTo>
                    <a:pt x="1861" y="2338"/>
                    <a:pt x="1813" y="2322"/>
                    <a:pt x="1781" y="2322"/>
                  </a:cubicBezTo>
                  <a:cubicBezTo>
                    <a:pt x="1622" y="2322"/>
                    <a:pt x="1495" y="2370"/>
                    <a:pt x="1368" y="2449"/>
                  </a:cubicBezTo>
                  <a:cubicBezTo>
                    <a:pt x="1336" y="2465"/>
                    <a:pt x="1304" y="2513"/>
                    <a:pt x="1273" y="2544"/>
                  </a:cubicBezTo>
                  <a:cubicBezTo>
                    <a:pt x="1209" y="2608"/>
                    <a:pt x="1145" y="2688"/>
                    <a:pt x="1114" y="2767"/>
                  </a:cubicBezTo>
                  <a:cubicBezTo>
                    <a:pt x="1066" y="2862"/>
                    <a:pt x="1050" y="2958"/>
                    <a:pt x="1050" y="3053"/>
                  </a:cubicBezTo>
                  <a:lnTo>
                    <a:pt x="1050" y="3323"/>
                  </a:lnTo>
                  <a:cubicBezTo>
                    <a:pt x="907" y="3403"/>
                    <a:pt x="764" y="3467"/>
                    <a:pt x="637" y="3562"/>
                  </a:cubicBezTo>
                  <a:cubicBezTo>
                    <a:pt x="541" y="3626"/>
                    <a:pt x="446" y="3689"/>
                    <a:pt x="366" y="3769"/>
                  </a:cubicBezTo>
                  <a:cubicBezTo>
                    <a:pt x="335" y="3800"/>
                    <a:pt x="319" y="3816"/>
                    <a:pt x="303" y="3848"/>
                  </a:cubicBezTo>
                  <a:cubicBezTo>
                    <a:pt x="303" y="3848"/>
                    <a:pt x="303" y="3848"/>
                    <a:pt x="303" y="3864"/>
                  </a:cubicBezTo>
                  <a:cubicBezTo>
                    <a:pt x="271" y="3880"/>
                    <a:pt x="255" y="3912"/>
                    <a:pt x="223" y="3944"/>
                  </a:cubicBezTo>
                  <a:cubicBezTo>
                    <a:pt x="207" y="3975"/>
                    <a:pt x="191" y="4007"/>
                    <a:pt x="176" y="4023"/>
                  </a:cubicBezTo>
                  <a:cubicBezTo>
                    <a:pt x="160" y="4039"/>
                    <a:pt x="176" y="4039"/>
                    <a:pt x="176" y="4039"/>
                  </a:cubicBezTo>
                  <a:cubicBezTo>
                    <a:pt x="144" y="4071"/>
                    <a:pt x="128" y="4103"/>
                    <a:pt x="112" y="4134"/>
                  </a:cubicBezTo>
                  <a:cubicBezTo>
                    <a:pt x="48" y="4309"/>
                    <a:pt x="1" y="4516"/>
                    <a:pt x="1" y="4754"/>
                  </a:cubicBezTo>
                  <a:lnTo>
                    <a:pt x="1" y="5104"/>
                  </a:lnTo>
                  <a:cubicBezTo>
                    <a:pt x="1" y="5549"/>
                    <a:pt x="128" y="5820"/>
                    <a:pt x="366" y="5995"/>
                  </a:cubicBezTo>
                  <a:cubicBezTo>
                    <a:pt x="382" y="6010"/>
                    <a:pt x="414" y="6026"/>
                    <a:pt x="446" y="6042"/>
                  </a:cubicBezTo>
                  <a:cubicBezTo>
                    <a:pt x="605" y="6138"/>
                    <a:pt x="811" y="6185"/>
                    <a:pt x="1050" y="6217"/>
                  </a:cubicBezTo>
                  <a:lnTo>
                    <a:pt x="1050" y="6424"/>
                  </a:lnTo>
                  <a:lnTo>
                    <a:pt x="923" y="6424"/>
                  </a:lnTo>
                  <a:lnTo>
                    <a:pt x="923" y="7378"/>
                  </a:lnTo>
                  <a:lnTo>
                    <a:pt x="1384" y="7521"/>
                  </a:lnTo>
                  <a:lnTo>
                    <a:pt x="1384" y="7092"/>
                  </a:lnTo>
                  <a:cubicBezTo>
                    <a:pt x="1400" y="7107"/>
                    <a:pt x="1432" y="7107"/>
                    <a:pt x="1447" y="7123"/>
                  </a:cubicBezTo>
                  <a:cubicBezTo>
                    <a:pt x="1447" y="7123"/>
                    <a:pt x="1463" y="7139"/>
                    <a:pt x="1463" y="7139"/>
                  </a:cubicBezTo>
                  <a:cubicBezTo>
                    <a:pt x="1495" y="7155"/>
                    <a:pt x="1511" y="7155"/>
                    <a:pt x="1543" y="7171"/>
                  </a:cubicBezTo>
                  <a:lnTo>
                    <a:pt x="1543" y="7521"/>
                  </a:lnTo>
                  <a:lnTo>
                    <a:pt x="2004" y="7521"/>
                  </a:lnTo>
                  <a:lnTo>
                    <a:pt x="2004" y="7171"/>
                  </a:lnTo>
                  <a:cubicBezTo>
                    <a:pt x="2067" y="7155"/>
                    <a:pt x="2115" y="7123"/>
                    <a:pt x="2163" y="7092"/>
                  </a:cubicBezTo>
                  <a:lnTo>
                    <a:pt x="2163" y="7521"/>
                  </a:lnTo>
                  <a:lnTo>
                    <a:pt x="2624" y="7378"/>
                  </a:lnTo>
                  <a:lnTo>
                    <a:pt x="2624" y="6424"/>
                  </a:lnTo>
                  <a:lnTo>
                    <a:pt x="2513" y="6424"/>
                  </a:lnTo>
                  <a:lnTo>
                    <a:pt x="2513" y="6249"/>
                  </a:lnTo>
                  <a:lnTo>
                    <a:pt x="14310" y="6249"/>
                  </a:lnTo>
                  <a:lnTo>
                    <a:pt x="14310" y="6424"/>
                  </a:lnTo>
                  <a:lnTo>
                    <a:pt x="14198" y="6424"/>
                  </a:lnTo>
                  <a:lnTo>
                    <a:pt x="14198" y="7378"/>
                  </a:lnTo>
                  <a:lnTo>
                    <a:pt x="14659" y="7521"/>
                  </a:lnTo>
                  <a:lnTo>
                    <a:pt x="14659" y="7092"/>
                  </a:lnTo>
                  <a:cubicBezTo>
                    <a:pt x="14707" y="7123"/>
                    <a:pt x="14755" y="7155"/>
                    <a:pt x="14818" y="7171"/>
                  </a:cubicBezTo>
                  <a:lnTo>
                    <a:pt x="14818" y="7521"/>
                  </a:lnTo>
                  <a:lnTo>
                    <a:pt x="15280" y="7521"/>
                  </a:lnTo>
                  <a:lnTo>
                    <a:pt x="15280" y="7171"/>
                  </a:lnTo>
                  <a:cubicBezTo>
                    <a:pt x="15311" y="7155"/>
                    <a:pt x="15327" y="7155"/>
                    <a:pt x="15359" y="7139"/>
                  </a:cubicBezTo>
                  <a:cubicBezTo>
                    <a:pt x="15375" y="7139"/>
                    <a:pt x="15375" y="7123"/>
                    <a:pt x="15391" y="7123"/>
                  </a:cubicBezTo>
                  <a:cubicBezTo>
                    <a:pt x="15407" y="7107"/>
                    <a:pt x="15423" y="7107"/>
                    <a:pt x="15439" y="7092"/>
                  </a:cubicBezTo>
                  <a:lnTo>
                    <a:pt x="15439" y="7521"/>
                  </a:lnTo>
                  <a:lnTo>
                    <a:pt x="15900" y="7378"/>
                  </a:lnTo>
                  <a:lnTo>
                    <a:pt x="15900" y="6424"/>
                  </a:lnTo>
                  <a:lnTo>
                    <a:pt x="15772" y="6424"/>
                  </a:lnTo>
                  <a:lnTo>
                    <a:pt x="15772" y="6217"/>
                  </a:lnTo>
                  <a:cubicBezTo>
                    <a:pt x="16043" y="6185"/>
                    <a:pt x="16281" y="6122"/>
                    <a:pt x="16472" y="5995"/>
                  </a:cubicBezTo>
                  <a:cubicBezTo>
                    <a:pt x="16695" y="5820"/>
                    <a:pt x="16822" y="5549"/>
                    <a:pt x="16822" y="5104"/>
                  </a:cubicBezTo>
                  <a:lnTo>
                    <a:pt x="16822" y="4754"/>
                  </a:lnTo>
                  <a:cubicBezTo>
                    <a:pt x="16822" y="4309"/>
                    <a:pt x="16695" y="4007"/>
                    <a:pt x="16456" y="3769"/>
                  </a:cubicBezTo>
                  <a:cubicBezTo>
                    <a:pt x="16377" y="3689"/>
                    <a:pt x="16297" y="3626"/>
                    <a:pt x="16202" y="3562"/>
                  </a:cubicBezTo>
                  <a:cubicBezTo>
                    <a:pt x="16075" y="3467"/>
                    <a:pt x="15916" y="3403"/>
                    <a:pt x="15772" y="3323"/>
                  </a:cubicBezTo>
                  <a:lnTo>
                    <a:pt x="15772" y="3053"/>
                  </a:lnTo>
                  <a:cubicBezTo>
                    <a:pt x="15772" y="2958"/>
                    <a:pt x="15757" y="2862"/>
                    <a:pt x="15725" y="2767"/>
                  </a:cubicBezTo>
                  <a:cubicBezTo>
                    <a:pt x="15677" y="2688"/>
                    <a:pt x="15629" y="2608"/>
                    <a:pt x="15550" y="2544"/>
                  </a:cubicBezTo>
                  <a:cubicBezTo>
                    <a:pt x="15518" y="2513"/>
                    <a:pt x="15486" y="2481"/>
                    <a:pt x="15439" y="2449"/>
                  </a:cubicBezTo>
                  <a:cubicBezTo>
                    <a:pt x="15407" y="2417"/>
                    <a:pt x="15375" y="2401"/>
                    <a:pt x="15327" y="2385"/>
                  </a:cubicBezTo>
                  <a:cubicBezTo>
                    <a:pt x="15280" y="2370"/>
                    <a:pt x="15248" y="2354"/>
                    <a:pt x="15200" y="2354"/>
                  </a:cubicBezTo>
                  <a:lnTo>
                    <a:pt x="15184" y="2354"/>
                  </a:lnTo>
                  <a:cubicBezTo>
                    <a:pt x="15136" y="2338"/>
                    <a:pt x="15089" y="2322"/>
                    <a:pt x="15041" y="2322"/>
                  </a:cubicBezTo>
                  <a:cubicBezTo>
                    <a:pt x="14930" y="2322"/>
                    <a:pt x="14818" y="2354"/>
                    <a:pt x="14723" y="2401"/>
                  </a:cubicBezTo>
                  <a:cubicBezTo>
                    <a:pt x="14659" y="2433"/>
                    <a:pt x="14596" y="2481"/>
                    <a:pt x="14532" y="2529"/>
                  </a:cubicBezTo>
                  <a:cubicBezTo>
                    <a:pt x="14453" y="2608"/>
                    <a:pt x="14405" y="2703"/>
                    <a:pt x="14357" y="2799"/>
                  </a:cubicBezTo>
                  <a:lnTo>
                    <a:pt x="13690" y="2544"/>
                  </a:lnTo>
                  <a:lnTo>
                    <a:pt x="13690" y="1"/>
                  </a:lnTo>
                  <a:close/>
                  <a:moveTo>
                    <a:pt x="26997" y="1"/>
                  </a:moveTo>
                  <a:lnTo>
                    <a:pt x="26997" y="2544"/>
                  </a:lnTo>
                  <a:lnTo>
                    <a:pt x="26313" y="2799"/>
                  </a:lnTo>
                  <a:cubicBezTo>
                    <a:pt x="26282" y="2703"/>
                    <a:pt x="26218" y="2608"/>
                    <a:pt x="26139" y="2529"/>
                  </a:cubicBezTo>
                  <a:cubicBezTo>
                    <a:pt x="26075" y="2481"/>
                    <a:pt x="26027" y="2433"/>
                    <a:pt x="25964" y="2401"/>
                  </a:cubicBezTo>
                  <a:lnTo>
                    <a:pt x="25948" y="2401"/>
                  </a:lnTo>
                  <a:cubicBezTo>
                    <a:pt x="25916" y="2385"/>
                    <a:pt x="25900" y="2370"/>
                    <a:pt x="25868" y="2354"/>
                  </a:cubicBezTo>
                  <a:lnTo>
                    <a:pt x="25852" y="2354"/>
                  </a:lnTo>
                  <a:cubicBezTo>
                    <a:pt x="25821" y="2354"/>
                    <a:pt x="25789" y="2354"/>
                    <a:pt x="25757" y="2338"/>
                  </a:cubicBezTo>
                  <a:lnTo>
                    <a:pt x="25741" y="2338"/>
                  </a:lnTo>
                  <a:cubicBezTo>
                    <a:pt x="25709" y="2338"/>
                    <a:pt x="25678" y="2322"/>
                    <a:pt x="25630" y="2322"/>
                  </a:cubicBezTo>
                  <a:cubicBezTo>
                    <a:pt x="25487" y="2322"/>
                    <a:pt x="25344" y="2370"/>
                    <a:pt x="25216" y="2449"/>
                  </a:cubicBezTo>
                  <a:cubicBezTo>
                    <a:pt x="25185" y="2465"/>
                    <a:pt x="25153" y="2513"/>
                    <a:pt x="25121" y="2544"/>
                  </a:cubicBezTo>
                  <a:cubicBezTo>
                    <a:pt x="25057" y="2608"/>
                    <a:pt x="24994" y="2688"/>
                    <a:pt x="24962" y="2767"/>
                  </a:cubicBezTo>
                  <a:cubicBezTo>
                    <a:pt x="24930" y="2862"/>
                    <a:pt x="24898" y="2958"/>
                    <a:pt x="24898" y="3053"/>
                  </a:cubicBezTo>
                  <a:lnTo>
                    <a:pt x="24898" y="3323"/>
                  </a:lnTo>
                  <a:cubicBezTo>
                    <a:pt x="24755" y="3403"/>
                    <a:pt x="24612" y="3467"/>
                    <a:pt x="24485" y="3562"/>
                  </a:cubicBezTo>
                  <a:cubicBezTo>
                    <a:pt x="24390" y="3626"/>
                    <a:pt x="24294" y="3689"/>
                    <a:pt x="24215" y="3769"/>
                  </a:cubicBezTo>
                  <a:cubicBezTo>
                    <a:pt x="24199" y="3800"/>
                    <a:pt x="24167" y="3816"/>
                    <a:pt x="24151" y="3848"/>
                  </a:cubicBezTo>
                  <a:cubicBezTo>
                    <a:pt x="24151" y="3848"/>
                    <a:pt x="24151" y="3848"/>
                    <a:pt x="24151" y="3864"/>
                  </a:cubicBezTo>
                  <a:cubicBezTo>
                    <a:pt x="24119" y="3880"/>
                    <a:pt x="24104" y="3912"/>
                    <a:pt x="24088" y="3944"/>
                  </a:cubicBezTo>
                  <a:cubicBezTo>
                    <a:pt x="24072" y="3975"/>
                    <a:pt x="24040" y="4007"/>
                    <a:pt x="24024" y="4023"/>
                  </a:cubicBezTo>
                  <a:cubicBezTo>
                    <a:pt x="24024" y="4039"/>
                    <a:pt x="24024" y="4039"/>
                    <a:pt x="24024" y="4039"/>
                  </a:cubicBezTo>
                  <a:cubicBezTo>
                    <a:pt x="24008" y="4071"/>
                    <a:pt x="23992" y="4103"/>
                    <a:pt x="23976" y="4134"/>
                  </a:cubicBezTo>
                  <a:cubicBezTo>
                    <a:pt x="23897" y="4309"/>
                    <a:pt x="23849" y="4516"/>
                    <a:pt x="23849" y="4754"/>
                  </a:cubicBezTo>
                  <a:lnTo>
                    <a:pt x="23849" y="5104"/>
                  </a:lnTo>
                  <a:cubicBezTo>
                    <a:pt x="23849" y="5549"/>
                    <a:pt x="23992" y="5820"/>
                    <a:pt x="24215" y="5995"/>
                  </a:cubicBezTo>
                  <a:cubicBezTo>
                    <a:pt x="24247" y="6010"/>
                    <a:pt x="24262" y="6026"/>
                    <a:pt x="24294" y="6042"/>
                  </a:cubicBezTo>
                  <a:cubicBezTo>
                    <a:pt x="24453" y="6138"/>
                    <a:pt x="24660" y="6185"/>
                    <a:pt x="24898" y="6217"/>
                  </a:cubicBezTo>
                  <a:lnTo>
                    <a:pt x="24898" y="6424"/>
                  </a:lnTo>
                  <a:lnTo>
                    <a:pt x="24787" y="6424"/>
                  </a:lnTo>
                  <a:lnTo>
                    <a:pt x="24787" y="7378"/>
                  </a:lnTo>
                  <a:lnTo>
                    <a:pt x="25232" y="7521"/>
                  </a:lnTo>
                  <a:lnTo>
                    <a:pt x="25232" y="7092"/>
                  </a:lnTo>
                  <a:cubicBezTo>
                    <a:pt x="25248" y="7107"/>
                    <a:pt x="25280" y="7107"/>
                    <a:pt x="25296" y="7123"/>
                  </a:cubicBezTo>
                  <a:cubicBezTo>
                    <a:pt x="25296" y="7123"/>
                    <a:pt x="25312" y="7139"/>
                    <a:pt x="25328" y="7139"/>
                  </a:cubicBezTo>
                  <a:cubicBezTo>
                    <a:pt x="25344" y="7155"/>
                    <a:pt x="25375" y="7155"/>
                    <a:pt x="25407" y="7171"/>
                  </a:cubicBezTo>
                  <a:lnTo>
                    <a:pt x="25407" y="7521"/>
                  </a:lnTo>
                  <a:lnTo>
                    <a:pt x="25852" y="7521"/>
                  </a:lnTo>
                  <a:lnTo>
                    <a:pt x="25852" y="7171"/>
                  </a:lnTo>
                  <a:cubicBezTo>
                    <a:pt x="25916" y="7155"/>
                    <a:pt x="25964" y="7123"/>
                    <a:pt x="26011" y="7092"/>
                  </a:cubicBezTo>
                  <a:lnTo>
                    <a:pt x="26011" y="7521"/>
                  </a:lnTo>
                  <a:lnTo>
                    <a:pt x="26472" y="7378"/>
                  </a:lnTo>
                  <a:lnTo>
                    <a:pt x="26472" y="6424"/>
                  </a:lnTo>
                  <a:lnTo>
                    <a:pt x="26361" y="6424"/>
                  </a:lnTo>
                  <a:lnTo>
                    <a:pt x="26361" y="6249"/>
                  </a:lnTo>
                  <a:lnTo>
                    <a:pt x="38174" y="6249"/>
                  </a:lnTo>
                  <a:lnTo>
                    <a:pt x="38174" y="6424"/>
                  </a:lnTo>
                  <a:lnTo>
                    <a:pt x="38063" y="6424"/>
                  </a:lnTo>
                  <a:lnTo>
                    <a:pt x="38063" y="7378"/>
                  </a:lnTo>
                  <a:lnTo>
                    <a:pt x="38508" y="7521"/>
                  </a:lnTo>
                  <a:lnTo>
                    <a:pt x="38508" y="7092"/>
                  </a:lnTo>
                  <a:cubicBezTo>
                    <a:pt x="38556" y="7123"/>
                    <a:pt x="38619" y="7155"/>
                    <a:pt x="38667" y="7171"/>
                  </a:cubicBezTo>
                  <a:lnTo>
                    <a:pt x="38667" y="7521"/>
                  </a:lnTo>
                  <a:lnTo>
                    <a:pt x="39128" y="7521"/>
                  </a:lnTo>
                  <a:lnTo>
                    <a:pt x="39128" y="7171"/>
                  </a:lnTo>
                  <a:cubicBezTo>
                    <a:pt x="39160" y="7155"/>
                    <a:pt x="39192" y="7155"/>
                    <a:pt x="39208" y="7139"/>
                  </a:cubicBezTo>
                  <a:cubicBezTo>
                    <a:pt x="39223" y="7139"/>
                    <a:pt x="39223" y="7123"/>
                    <a:pt x="39239" y="7123"/>
                  </a:cubicBezTo>
                  <a:cubicBezTo>
                    <a:pt x="39255" y="7107"/>
                    <a:pt x="39271" y="7107"/>
                    <a:pt x="39287" y="7092"/>
                  </a:cubicBezTo>
                  <a:lnTo>
                    <a:pt x="39287" y="7521"/>
                  </a:lnTo>
                  <a:lnTo>
                    <a:pt x="39748" y="7378"/>
                  </a:lnTo>
                  <a:lnTo>
                    <a:pt x="39748" y="6424"/>
                  </a:lnTo>
                  <a:lnTo>
                    <a:pt x="39621" y="6424"/>
                  </a:lnTo>
                  <a:lnTo>
                    <a:pt x="39621" y="6217"/>
                  </a:lnTo>
                  <a:cubicBezTo>
                    <a:pt x="39907" y="6185"/>
                    <a:pt x="40130" y="6122"/>
                    <a:pt x="40320" y="5995"/>
                  </a:cubicBezTo>
                  <a:cubicBezTo>
                    <a:pt x="40543" y="5820"/>
                    <a:pt x="40686" y="5549"/>
                    <a:pt x="40686" y="5104"/>
                  </a:cubicBezTo>
                  <a:lnTo>
                    <a:pt x="40686" y="4754"/>
                  </a:lnTo>
                  <a:cubicBezTo>
                    <a:pt x="40686" y="4309"/>
                    <a:pt x="40543" y="4007"/>
                    <a:pt x="40320" y="3769"/>
                  </a:cubicBezTo>
                  <a:cubicBezTo>
                    <a:pt x="40241" y="3689"/>
                    <a:pt x="40146" y="3626"/>
                    <a:pt x="40050" y="3562"/>
                  </a:cubicBezTo>
                  <a:cubicBezTo>
                    <a:pt x="39923" y="3467"/>
                    <a:pt x="39780" y="3403"/>
                    <a:pt x="39621" y="3323"/>
                  </a:cubicBezTo>
                  <a:lnTo>
                    <a:pt x="39621" y="3053"/>
                  </a:lnTo>
                  <a:cubicBezTo>
                    <a:pt x="39621" y="2958"/>
                    <a:pt x="39605" y="2862"/>
                    <a:pt x="39573" y="2767"/>
                  </a:cubicBezTo>
                  <a:cubicBezTo>
                    <a:pt x="39526" y="2688"/>
                    <a:pt x="39478" y="2608"/>
                    <a:pt x="39414" y="2544"/>
                  </a:cubicBezTo>
                  <a:cubicBezTo>
                    <a:pt x="39382" y="2513"/>
                    <a:pt x="39335" y="2481"/>
                    <a:pt x="39303" y="2449"/>
                  </a:cubicBezTo>
                  <a:cubicBezTo>
                    <a:pt x="39255" y="2417"/>
                    <a:pt x="39223" y="2401"/>
                    <a:pt x="39176" y="2385"/>
                  </a:cubicBezTo>
                  <a:cubicBezTo>
                    <a:pt x="39128" y="2370"/>
                    <a:pt x="39096" y="2354"/>
                    <a:pt x="39049" y="2354"/>
                  </a:cubicBezTo>
                  <a:lnTo>
                    <a:pt x="39033" y="2354"/>
                  </a:lnTo>
                  <a:cubicBezTo>
                    <a:pt x="38985" y="2338"/>
                    <a:pt x="38937" y="2322"/>
                    <a:pt x="38890" y="2322"/>
                  </a:cubicBezTo>
                  <a:cubicBezTo>
                    <a:pt x="38778" y="2322"/>
                    <a:pt x="38667" y="2354"/>
                    <a:pt x="38572" y="2401"/>
                  </a:cubicBezTo>
                  <a:cubicBezTo>
                    <a:pt x="38508" y="2433"/>
                    <a:pt x="38444" y="2481"/>
                    <a:pt x="38397" y="2529"/>
                  </a:cubicBezTo>
                  <a:cubicBezTo>
                    <a:pt x="38317" y="2608"/>
                    <a:pt x="38254" y="2703"/>
                    <a:pt x="38206" y="2799"/>
                  </a:cubicBezTo>
                  <a:lnTo>
                    <a:pt x="37538" y="2544"/>
                  </a:lnTo>
                  <a:lnTo>
                    <a:pt x="37538" y="1"/>
                  </a:lnTo>
                  <a:close/>
                  <a:moveTo>
                    <a:pt x="50846" y="1"/>
                  </a:moveTo>
                  <a:lnTo>
                    <a:pt x="50846" y="2544"/>
                  </a:lnTo>
                  <a:lnTo>
                    <a:pt x="50162" y="2799"/>
                  </a:lnTo>
                  <a:cubicBezTo>
                    <a:pt x="50130" y="2703"/>
                    <a:pt x="50067" y="2608"/>
                    <a:pt x="49987" y="2529"/>
                  </a:cubicBezTo>
                  <a:cubicBezTo>
                    <a:pt x="49939" y="2481"/>
                    <a:pt x="49876" y="2433"/>
                    <a:pt x="49812" y="2401"/>
                  </a:cubicBezTo>
                  <a:cubicBezTo>
                    <a:pt x="49780" y="2385"/>
                    <a:pt x="49749" y="2370"/>
                    <a:pt x="49717" y="2354"/>
                  </a:cubicBezTo>
                  <a:cubicBezTo>
                    <a:pt x="49669" y="2354"/>
                    <a:pt x="49637" y="2354"/>
                    <a:pt x="49605" y="2338"/>
                  </a:cubicBezTo>
                  <a:cubicBezTo>
                    <a:pt x="49558" y="2338"/>
                    <a:pt x="49526" y="2322"/>
                    <a:pt x="49478" y="2322"/>
                  </a:cubicBezTo>
                  <a:cubicBezTo>
                    <a:pt x="49335" y="2322"/>
                    <a:pt x="49192" y="2370"/>
                    <a:pt x="49081" y="2449"/>
                  </a:cubicBezTo>
                  <a:cubicBezTo>
                    <a:pt x="49033" y="2465"/>
                    <a:pt x="49001" y="2513"/>
                    <a:pt x="48970" y="2544"/>
                  </a:cubicBezTo>
                  <a:cubicBezTo>
                    <a:pt x="48906" y="2608"/>
                    <a:pt x="48858" y="2688"/>
                    <a:pt x="48811" y="2767"/>
                  </a:cubicBezTo>
                  <a:cubicBezTo>
                    <a:pt x="48779" y="2862"/>
                    <a:pt x="48763" y="2958"/>
                    <a:pt x="48763" y="3053"/>
                  </a:cubicBezTo>
                  <a:lnTo>
                    <a:pt x="48763" y="3323"/>
                  </a:lnTo>
                  <a:cubicBezTo>
                    <a:pt x="48604" y="3403"/>
                    <a:pt x="48461" y="3467"/>
                    <a:pt x="48334" y="3562"/>
                  </a:cubicBezTo>
                  <a:cubicBezTo>
                    <a:pt x="48238" y="3626"/>
                    <a:pt x="48143" y="3689"/>
                    <a:pt x="48063" y="3769"/>
                  </a:cubicBezTo>
                  <a:cubicBezTo>
                    <a:pt x="48047" y="3800"/>
                    <a:pt x="48031" y="3816"/>
                    <a:pt x="48000" y="3848"/>
                  </a:cubicBezTo>
                  <a:cubicBezTo>
                    <a:pt x="48000" y="3848"/>
                    <a:pt x="48000" y="3848"/>
                    <a:pt x="48000" y="3864"/>
                  </a:cubicBezTo>
                  <a:cubicBezTo>
                    <a:pt x="47984" y="3880"/>
                    <a:pt x="47952" y="3912"/>
                    <a:pt x="47936" y="3944"/>
                  </a:cubicBezTo>
                  <a:cubicBezTo>
                    <a:pt x="47920" y="3975"/>
                    <a:pt x="47888" y="4007"/>
                    <a:pt x="47872" y="4023"/>
                  </a:cubicBezTo>
                  <a:cubicBezTo>
                    <a:pt x="47872" y="4039"/>
                    <a:pt x="47872" y="4039"/>
                    <a:pt x="47872" y="4039"/>
                  </a:cubicBezTo>
                  <a:cubicBezTo>
                    <a:pt x="47857" y="4071"/>
                    <a:pt x="47841" y="4103"/>
                    <a:pt x="47825" y="4134"/>
                  </a:cubicBezTo>
                  <a:cubicBezTo>
                    <a:pt x="47745" y="4309"/>
                    <a:pt x="47698" y="4516"/>
                    <a:pt x="47698" y="4754"/>
                  </a:cubicBezTo>
                  <a:lnTo>
                    <a:pt x="47698" y="5104"/>
                  </a:lnTo>
                  <a:cubicBezTo>
                    <a:pt x="47698" y="5549"/>
                    <a:pt x="47841" y="5820"/>
                    <a:pt x="48063" y="5995"/>
                  </a:cubicBezTo>
                  <a:cubicBezTo>
                    <a:pt x="48095" y="6010"/>
                    <a:pt x="48111" y="6026"/>
                    <a:pt x="48143" y="6042"/>
                  </a:cubicBezTo>
                  <a:cubicBezTo>
                    <a:pt x="48318" y="6138"/>
                    <a:pt x="48524" y="6185"/>
                    <a:pt x="48763" y="6217"/>
                  </a:cubicBezTo>
                  <a:lnTo>
                    <a:pt x="48763" y="6424"/>
                  </a:lnTo>
                  <a:lnTo>
                    <a:pt x="48636" y="6424"/>
                  </a:lnTo>
                  <a:lnTo>
                    <a:pt x="48636" y="7378"/>
                  </a:lnTo>
                  <a:lnTo>
                    <a:pt x="49097" y="7521"/>
                  </a:lnTo>
                  <a:lnTo>
                    <a:pt x="49097" y="7092"/>
                  </a:lnTo>
                  <a:cubicBezTo>
                    <a:pt x="49113" y="7107"/>
                    <a:pt x="49129" y="7107"/>
                    <a:pt x="49144" y="7123"/>
                  </a:cubicBezTo>
                  <a:cubicBezTo>
                    <a:pt x="49160" y="7123"/>
                    <a:pt x="49160" y="7139"/>
                    <a:pt x="49176" y="7139"/>
                  </a:cubicBezTo>
                  <a:cubicBezTo>
                    <a:pt x="49192" y="7155"/>
                    <a:pt x="49224" y="7155"/>
                    <a:pt x="49256" y="7171"/>
                  </a:cubicBezTo>
                  <a:lnTo>
                    <a:pt x="49256" y="7521"/>
                  </a:lnTo>
                  <a:lnTo>
                    <a:pt x="49717" y="7521"/>
                  </a:lnTo>
                  <a:lnTo>
                    <a:pt x="49717" y="7171"/>
                  </a:lnTo>
                  <a:cubicBezTo>
                    <a:pt x="49764" y="7155"/>
                    <a:pt x="49812" y="7123"/>
                    <a:pt x="49860" y="7092"/>
                  </a:cubicBezTo>
                  <a:lnTo>
                    <a:pt x="49860" y="7521"/>
                  </a:lnTo>
                  <a:lnTo>
                    <a:pt x="50321" y="7378"/>
                  </a:lnTo>
                  <a:lnTo>
                    <a:pt x="50321" y="6424"/>
                  </a:lnTo>
                  <a:lnTo>
                    <a:pt x="50210" y="6424"/>
                  </a:lnTo>
                  <a:lnTo>
                    <a:pt x="50210" y="6249"/>
                  </a:lnTo>
                  <a:lnTo>
                    <a:pt x="62023" y="6249"/>
                  </a:lnTo>
                  <a:lnTo>
                    <a:pt x="62023" y="6424"/>
                  </a:lnTo>
                  <a:lnTo>
                    <a:pt x="61911" y="6424"/>
                  </a:lnTo>
                  <a:lnTo>
                    <a:pt x="61911" y="7378"/>
                  </a:lnTo>
                  <a:lnTo>
                    <a:pt x="62372" y="7521"/>
                  </a:lnTo>
                  <a:lnTo>
                    <a:pt x="62372" y="7092"/>
                  </a:lnTo>
                  <a:cubicBezTo>
                    <a:pt x="62420" y="7123"/>
                    <a:pt x="62468" y="7155"/>
                    <a:pt x="62531" y="7171"/>
                  </a:cubicBezTo>
                  <a:lnTo>
                    <a:pt x="62531" y="7521"/>
                  </a:lnTo>
                  <a:lnTo>
                    <a:pt x="62977" y="7521"/>
                  </a:lnTo>
                  <a:lnTo>
                    <a:pt x="62977" y="7171"/>
                  </a:lnTo>
                  <a:cubicBezTo>
                    <a:pt x="63008" y="7155"/>
                    <a:pt x="63040" y="7155"/>
                    <a:pt x="63056" y="7139"/>
                  </a:cubicBezTo>
                  <a:cubicBezTo>
                    <a:pt x="63072" y="7139"/>
                    <a:pt x="63088" y="7123"/>
                    <a:pt x="63088" y="7123"/>
                  </a:cubicBezTo>
                  <a:cubicBezTo>
                    <a:pt x="63104" y="7107"/>
                    <a:pt x="63120" y="7107"/>
                    <a:pt x="63136" y="7092"/>
                  </a:cubicBezTo>
                  <a:lnTo>
                    <a:pt x="63136" y="7521"/>
                  </a:lnTo>
                  <a:lnTo>
                    <a:pt x="63597" y="7378"/>
                  </a:lnTo>
                  <a:lnTo>
                    <a:pt x="63597" y="6424"/>
                  </a:lnTo>
                  <a:lnTo>
                    <a:pt x="63485" y="6424"/>
                  </a:lnTo>
                  <a:lnTo>
                    <a:pt x="63485" y="6217"/>
                  </a:lnTo>
                  <a:cubicBezTo>
                    <a:pt x="63756" y="6185"/>
                    <a:pt x="63994" y="6122"/>
                    <a:pt x="64169" y="5995"/>
                  </a:cubicBezTo>
                  <a:cubicBezTo>
                    <a:pt x="64392" y="5820"/>
                    <a:pt x="64535" y="5549"/>
                    <a:pt x="64535" y="5104"/>
                  </a:cubicBezTo>
                  <a:lnTo>
                    <a:pt x="64535" y="4754"/>
                  </a:lnTo>
                  <a:cubicBezTo>
                    <a:pt x="64535" y="4309"/>
                    <a:pt x="64392" y="4007"/>
                    <a:pt x="64169" y="3769"/>
                  </a:cubicBezTo>
                  <a:cubicBezTo>
                    <a:pt x="64089" y="3689"/>
                    <a:pt x="63994" y="3626"/>
                    <a:pt x="63899" y="3562"/>
                  </a:cubicBezTo>
                  <a:cubicBezTo>
                    <a:pt x="63771" y="3467"/>
                    <a:pt x="63628" y="3403"/>
                    <a:pt x="63485" y="3323"/>
                  </a:cubicBezTo>
                  <a:lnTo>
                    <a:pt x="63485" y="3053"/>
                  </a:lnTo>
                  <a:cubicBezTo>
                    <a:pt x="63485" y="2958"/>
                    <a:pt x="63454" y="2862"/>
                    <a:pt x="63422" y="2767"/>
                  </a:cubicBezTo>
                  <a:cubicBezTo>
                    <a:pt x="63390" y="2688"/>
                    <a:pt x="63326" y="2608"/>
                    <a:pt x="63263" y="2544"/>
                  </a:cubicBezTo>
                  <a:cubicBezTo>
                    <a:pt x="63231" y="2513"/>
                    <a:pt x="63183" y="2481"/>
                    <a:pt x="63151" y="2449"/>
                  </a:cubicBezTo>
                  <a:cubicBezTo>
                    <a:pt x="63104" y="2417"/>
                    <a:pt x="63072" y="2401"/>
                    <a:pt x="63040" y="2385"/>
                  </a:cubicBezTo>
                  <a:lnTo>
                    <a:pt x="63024" y="2385"/>
                  </a:lnTo>
                  <a:cubicBezTo>
                    <a:pt x="62992" y="2370"/>
                    <a:pt x="62945" y="2354"/>
                    <a:pt x="62897" y="2354"/>
                  </a:cubicBezTo>
                  <a:cubicBezTo>
                    <a:pt x="62849" y="2338"/>
                    <a:pt x="62802" y="2322"/>
                    <a:pt x="62738" y="2322"/>
                  </a:cubicBezTo>
                  <a:cubicBezTo>
                    <a:pt x="62627" y="2322"/>
                    <a:pt x="62515" y="2354"/>
                    <a:pt x="62420" y="2401"/>
                  </a:cubicBezTo>
                  <a:cubicBezTo>
                    <a:pt x="62356" y="2433"/>
                    <a:pt x="62293" y="2481"/>
                    <a:pt x="62245" y="2529"/>
                  </a:cubicBezTo>
                  <a:cubicBezTo>
                    <a:pt x="62166" y="2608"/>
                    <a:pt x="62102" y="2703"/>
                    <a:pt x="62054" y="2799"/>
                  </a:cubicBezTo>
                  <a:lnTo>
                    <a:pt x="61387" y="2544"/>
                  </a:lnTo>
                  <a:lnTo>
                    <a:pt x="61387" y="1"/>
                  </a:lnTo>
                  <a:close/>
                  <a:moveTo>
                    <a:pt x="74694" y="1"/>
                  </a:moveTo>
                  <a:lnTo>
                    <a:pt x="74694" y="2544"/>
                  </a:lnTo>
                  <a:lnTo>
                    <a:pt x="74026" y="2799"/>
                  </a:lnTo>
                  <a:cubicBezTo>
                    <a:pt x="73979" y="2703"/>
                    <a:pt x="73915" y="2608"/>
                    <a:pt x="73836" y="2529"/>
                  </a:cubicBezTo>
                  <a:cubicBezTo>
                    <a:pt x="73788" y="2481"/>
                    <a:pt x="73724" y="2433"/>
                    <a:pt x="73661" y="2401"/>
                  </a:cubicBezTo>
                  <a:cubicBezTo>
                    <a:pt x="73629" y="2385"/>
                    <a:pt x="73597" y="2370"/>
                    <a:pt x="73565" y="2354"/>
                  </a:cubicBezTo>
                  <a:cubicBezTo>
                    <a:pt x="73518" y="2354"/>
                    <a:pt x="73486" y="2354"/>
                    <a:pt x="73454" y="2338"/>
                  </a:cubicBezTo>
                  <a:cubicBezTo>
                    <a:pt x="73422" y="2338"/>
                    <a:pt x="73374" y="2322"/>
                    <a:pt x="73327" y="2322"/>
                  </a:cubicBezTo>
                  <a:cubicBezTo>
                    <a:pt x="73184" y="2322"/>
                    <a:pt x="73041" y="2370"/>
                    <a:pt x="72929" y="2449"/>
                  </a:cubicBezTo>
                  <a:cubicBezTo>
                    <a:pt x="72898" y="2465"/>
                    <a:pt x="72850" y="2513"/>
                    <a:pt x="72818" y="2544"/>
                  </a:cubicBezTo>
                  <a:cubicBezTo>
                    <a:pt x="72754" y="2608"/>
                    <a:pt x="72707" y="2688"/>
                    <a:pt x="72659" y="2767"/>
                  </a:cubicBezTo>
                  <a:cubicBezTo>
                    <a:pt x="72627" y="2862"/>
                    <a:pt x="72611" y="2958"/>
                    <a:pt x="72611" y="3053"/>
                  </a:cubicBezTo>
                  <a:lnTo>
                    <a:pt x="72611" y="3323"/>
                  </a:lnTo>
                  <a:cubicBezTo>
                    <a:pt x="72452" y="3403"/>
                    <a:pt x="72309" y="3467"/>
                    <a:pt x="72182" y="3562"/>
                  </a:cubicBezTo>
                  <a:cubicBezTo>
                    <a:pt x="72087" y="3626"/>
                    <a:pt x="72007" y="3689"/>
                    <a:pt x="71928" y="3769"/>
                  </a:cubicBezTo>
                  <a:cubicBezTo>
                    <a:pt x="71896" y="3800"/>
                    <a:pt x="71880" y="3816"/>
                    <a:pt x="71848" y="3848"/>
                  </a:cubicBezTo>
                  <a:cubicBezTo>
                    <a:pt x="71848" y="3848"/>
                    <a:pt x="71848" y="3848"/>
                    <a:pt x="71848" y="3864"/>
                  </a:cubicBezTo>
                  <a:cubicBezTo>
                    <a:pt x="71832" y="3880"/>
                    <a:pt x="71800" y="3912"/>
                    <a:pt x="71785" y="3944"/>
                  </a:cubicBezTo>
                  <a:cubicBezTo>
                    <a:pt x="71769" y="3975"/>
                    <a:pt x="71737" y="4007"/>
                    <a:pt x="71721" y="4023"/>
                  </a:cubicBezTo>
                  <a:cubicBezTo>
                    <a:pt x="71721" y="4039"/>
                    <a:pt x="71721" y="4039"/>
                    <a:pt x="71721" y="4039"/>
                  </a:cubicBezTo>
                  <a:cubicBezTo>
                    <a:pt x="71705" y="4071"/>
                    <a:pt x="71689" y="4103"/>
                    <a:pt x="71673" y="4134"/>
                  </a:cubicBezTo>
                  <a:cubicBezTo>
                    <a:pt x="71594" y="4309"/>
                    <a:pt x="71562" y="4516"/>
                    <a:pt x="71562" y="4754"/>
                  </a:cubicBezTo>
                  <a:lnTo>
                    <a:pt x="71562" y="5104"/>
                  </a:lnTo>
                  <a:cubicBezTo>
                    <a:pt x="71562" y="5549"/>
                    <a:pt x="71689" y="5820"/>
                    <a:pt x="71912" y="5995"/>
                  </a:cubicBezTo>
                  <a:cubicBezTo>
                    <a:pt x="71944" y="6010"/>
                    <a:pt x="71959" y="6026"/>
                    <a:pt x="71991" y="6042"/>
                  </a:cubicBezTo>
                  <a:cubicBezTo>
                    <a:pt x="72166" y="6138"/>
                    <a:pt x="72373" y="6185"/>
                    <a:pt x="72611" y="6217"/>
                  </a:cubicBezTo>
                  <a:lnTo>
                    <a:pt x="72611" y="6424"/>
                  </a:lnTo>
                  <a:lnTo>
                    <a:pt x="72484" y="6424"/>
                  </a:lnTo>
                  <a:lnTo>
                    <a:pt x="72484" y="7378"/>
                  </a:lnTo>
                  <a:lnTo>
                    <a:pt x="72945" y="7521"/>
                  </a:lnTo>
                  <a:lnTo>
                    <a:pt x="72945" y="7092"/>
                  </a:lnTo>
                  <a:cubicBezTo>
                    <a:pt x="72961" y="7107"/>
                    <a:pt x="72977" y="7107"/>
                    <a:pt x="72993" y="7123"/>
                  </a:cubicBezTo>
                  <a:cubicBezTo>
                    <a:pt x="73009" y="7123"/>
                    <a:pt x="73009" y="7139"/>
                    <a:pt x="73025" y="7139"/>
                  </a:cubicBezTo>
                  <a:cubicBezTo>
                    <a:pt x="73056" y="7155"/>
                    <a:pt x="73072" y="7155"/>
                    <a:pt x="73104" y="7171"/>
                  </a:cubicBezTo>
                  <a:lnTo>
                    <a:pt x="73104" y="7521"/>
                  </a:lnTo>
                  <a:lnTo>
                    <a:pt x="73565" y="7521"/>
                  </a:lnTo>
                  <a:lnTo>
                    <a:pt x="73565" y="7171"/>
                  </a:lnTo>
                  <a:cubicBezTo>
                    <a:pt x="73613" y="7155"/>
                    <a:pt x="73677" y="7123"/>
                    <a:pt x="73724" y="7092"/>
                  </a:cubicBezTo>
                  <a:lnTo>
                    <a:pt x="73724" y="7521"/>
                  </a:lnTo>
                  <a:lnTo>
                    <a:pt x="74169" y="7378"/>
                  </a:lnTo>
                  <a:lnTo>
                    <a:pt x="74169" y="6424"/>
                  </a:lnTo>
                  <a:lnTo>
                    <a:pt x="74074" y="6424"/>
                  </a:lnTo>
                  <a:lnTo>
                    <a:pt x="74074" y="6249"/>
                  </a:lnTo>
                  <a:lnTo>
                    <a:pt x="85871" y="6249"/>
                  </a:lnTo>
                  <a:lnTo>
                    <a:pt x="85871" y="6424"/>
                  </a:lnTo>
                  <a:lnTo>
                    <a:pt x="85760" y="6424"/>
                  </a:lnTo>
                  <a:lnTo>
                    <a:pt x="85760" y="7378"/>
                  </a:lnTo>
                  <a:lnTo>
                    <a:pt x="86221" y="7521"/>
                  </a:lnTo>
                  <a:lnTo>
                    <a:pt x="86221" y="7092"/>
                  </a:lnTo>
                  <a:cubicBezTo>
                    <a:pt x="86269" y="7123"/>
                    <a:pt x="86316" y="7155"/>
                    <a:pt x="86380" y="7171"/>
                  </a:cubicBezTo>
                  <a:lnTo>
                    <a:pt x="86380" y="7521"/>
                  </a:lnTo>
                  <a:lnTo>
                    <a:pt x="86841" y="7521"/>
                  </a:lnTo>
                  <a:lnTo>
                    <a:pt x="86841" y="7171"/>
                  </a:lnTo>
                  <a:cubicBezTo>
                    <a:pt x="86873" y="7155"/>
                    <a:pt x="86889" y="7155"/>
                    <a:pt x="86920" y="7139"/>
                  </a:cubicBezTo>
                  <a:cubicBezTo>
                    <a:pt x="86920" y="7139"/>
                    <a:pt x="86936" y="7123"/>
                    <a:pt x="86936" y="7123"/>
                  </a:cubicBezTo>
                  <a:cubicBezTo>
                    <a:pt x="86952" y="7107"/>
                    <a:pt x="86968" y="7107"/>
                    <a:pt x="86984" y="7092"/>
                  </a:cubicBezTo>
                  <a:lnTo>
                    <a:pt x="86984" y="7521"/>
                  </a:lnTo>
                  <a:lnTo>
                    <a:pt x="87445" y="7378"/>
                  </a:lnTo>
                  <a:lnTo>
                    <a:pt x="87445" y="6424"/>
                  </a:lnTo>
                  <a:lnTo>
                    <a:pt x="87334" y="6424"/>
                  </a:lnTo>
                  <a:lnTo>
                    <a:pt x="87334" y="6217"/>
                  </a:lnTo>
                  <a:cubicBezTo>
                    <a:pt x="87604" y="6185"/>
                    <a:pt x="87843" y="6122"/>
                    <a:pt x="88017" y="5995"/>
                  </a:cubicBezTo>
                  <a:cubicBezTo>
                    <a:pt x="88256" y="5820"/>
                    <a:pt x="88383" y="5549"/>
                    <a:pt x="88383" y="5104"/>
                  </a:cubicBezTo>
                  <a:lnTo>
                    <a:pt x="88383" y="4754"/>
                  </a:lnTo>
                  <a:cubicBezTo>
                    <a:pt x="88383" y="4309"/>
                    <a:pt x="88240" y="4007"/>
                    <a:pt x="88017" y="3769"/>
                  </a:cubicBezTo>
                  <a:cubicBezTo>
                    <a:pt x="87938" y="3689"/>
                    <a:pt x="87843" y="3626"/>
                    <a:pt x="87747" y="3562"/>
                  </a:cubicBezTo>
                  <a:cubicBezTo>
                    <a:pt x="87620" y="3467"/>
                    <a:pt x="87477" y="3403"/>
                    <a:pt x="87334" y="3323"/>
                  </a:cubicBezTo>
                  <a:lnTo>
                    <a:pt x="87334" y="3053"/>
                  </a:lnTo>
                  <a:cubicBezTo>
                    <a:pt x="87334" y="2958"/>
                    <a:pt x="87302" y="2862"/>
                    <a:pt x="87270" y="2767"/>
                  </a:cubicBezTo>
                  <a:cubicBezTo>
                    <a:pt x="87238" y="2688"/>
                    <a:pt x="87175" y="2608"/>
                    <a:pt x="87111" y="2544"/>
                  </a:cubicBezTo>
                  <a:cubicBezTo>
                    <a:pt x="87079" y="2513"/>
                    <a:pt x="87048" y="2481"/>
                    <a:pt x="87000" y="2449"/>
                  </a:cubicBezTo>
                  <a:cubicBezTo>
                    <a:pt x="86968" y="2417"/>
                    <a:pt x="86920" y="2401"/>
                    <a:pt x="86889" y="2385"/>
                  </a:cubicBezTo>
                  <a:lnTo>
                    <a:pt x="86873" y="2385"/>
                  </a:lnTo>
                  <a:cubicBezTo>
                    <a:pt x="86841" y="2370"/>
                    <a:pt x="86793" y="2354"/>
                    <a:pt x="86746" y="2354"/>
                  </a:cubicBezTo>
                  <a:cubicBezTo>
                    <a:pt x="86698" y="2338"/>
                    <a:pt x="86650" y="2322"/>
                    <a:pt x="86602" y="2322"/>
                  </a:cubicBezTo>
                  <a:cubicBezTo>
                    <a:pt x="86475" y="2322"/>
                    <a:pt x="86364" y="2354"/>
                    <a:pt x="86269" y="2401"/>
                  </a:cubicBezTo>
                  <a:cubicBezTo>
                    <a:pt x="86205" y="2433"/>
                    <a:pt x="86141" y="2481"/>
                    <a:pt x="86094" y="2529"/>
                  </a:cubicBezTo>
                  <a:cubicBezTo>
                    <a:pt x="86014" y="2608"/>
                    <a:pt x="85951" y="2703"/>
                    <a:pt x="85919" y="2799"/>
                  </a:cubicBezTo>
                  <a:lnTo>
                    <a:pt x="85235" y="2544"/>
                  </a:lnTo>
                  <a:lnTo>
                    <a:pt x="852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3832650" y="3663175"/>
              <a:ext cx="1520750" cy="1000475"/>
            </a:xfrm>
            <a:custGeom>
              <a:avLst/>
              <a:gdLst/>
              <a:ahLst/>
              <a:cxnLst/>
              <a:rect l="l" t="t" r="r" b="b"/>
              <a:pathLst>
                <a:path w="60830" h="40019" extrusionOk="0">
                  <a:moveTo>
                    <a:pt x="0" y="0"/>
                  </a:moveTo>
                  <a:lnTo>
                    <a:pt x="0" y="28078"/>
                  </a:lnTo>
                  <a:cubicBezTo>
                    <a:pt x="0" y="33834"/>
                    <a:pt x="6185" y="40018"/>
                    <a:pt x="11940" y="40018"/>
                  </a:cubicBezTo>
                  <a:lnTo>
                    <a:pt x="60830" y="40018"/>
                  </a:lnTo>
                  <a:lnTo>
                    <a:pt x="60830" y="30765"/>
                  </a:lnTo>
                  <a:lnTo>
                    <a:pt x="18093" y="30765"/>
                  </a:lnTo>
                  <a:cubicBezTo>
                    <a:pt x="12338" y="30765"/>
                    <a:pt x="9238" y="27681"/>
                    <a:pt x="9238" y="21909"/>
                  </a:cubicBezTo>
                  <a:lnTo>
                    <a:pt x="923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3236825" y="1041425"/>
              <a:ext cx="1446450" cy="568400"/>
            </a:xfrm>
            <a:custGeom>
              <a:avLst/>
              <a:gdLst/>
              <a:ahLst/>
              <a:cxnLst/>
              <a:rect l="l" t="t" r="r" b="b"/>
              <a:pathLst>
                <a:path w="57858" h="22736" extrusionOk="0">
                  <a:moveTo>
                    <a:pt x="25996" y="0"/>
                  </a:moveTo>
                  <a:cubicBezTo>
                    <a:pt x="25630" y="0"/>
                    <a:pt x="25344" y="302"/>
                    <a:pt x="25344" y="668"/>
                  </a:cubicBezTo>
                  <a:lnTo>
                    <a:pt x="25344" y="1972"/>
                  </a:lnTo>
                  <a:cubicBezTo>
                    <a:pt x="25344" y="2337"/>
                    <a:pt x="25630" y="2639"/>
                    <a:pt x="25996" y="2639"/>
                  </a:cubicBezTo>
                  <a:lnTo>
                    <a:pt x="26854" y="2639"/>
                  </a:lnTo>
                  <a:cubicBezTo>
                    <a:pt x="27220" y="2639"/>
                    <a:pt x="27522" y="2337"/>
                    <a:pt x="27522" y="1972"/>
                  </a:cubicBezTo>
                  <a:lnTo>
                    <a:pt x="27522" y="668"/>
                  </a:lnTo>
                  <a:cubicBezTo>
                    <a:pt x="27522" y="302"/>
                    <a:pt x="27220" y="0"/>
                    <a:pt x="26854" y="0"/>
                  </a:cubicBezTo>
                  <a:close/>
                  <a:moveTo>
                    <a:pt x="28508" y="0"/>
                  </a:moveTo>
                  <a:cubicBezTo>
                    <a:pt x="28142" y="0"/>
                    <a:pt x="27840" y="302"/>
                    <a:pt x="27840" y="668"/>
                  </a:cubicBezTo>
                  <a:lnTo>
                    <a:pt x="27840" y="1972"/>
                  </a:lnTo>
                  <a:cubicBezTo>
                    <a:pt x="27840" y="2337"/>
                    <a:pt x="28142" y="2639"/>
                    <a:pt x="28508" y="2639"/>
                  </a:cubicBezTo>
                  <a:lnTo>
                    <a:pt x="29350" y="2639"/>
                  </a:lnTo>
                  <a:cubicBezTo>
                    <a:pt x="29716" y="2639"/>
                    <a:pt x="30018" y="2337"/>
                    <a:pt x="30018" y="1972"/>
                  </a:cubicBezTo>
                  <a:lnTo>
                    <a:pt x="30018" y="668"/>
                  </a:lnTo>
                  <a:cubicBezTo>
                    <a:pt x="30018" y="302"/>
                    <a:pt x="29716" y="0"/>
                    <a:pt x="29350" y="0"/>
                  </a:cubicBezTo>
                  <a:close/>
                  <a:moveTo>
                    <a:pt x="31004" y="0"/>
                  </a:moveTo>
                  <a:cubicBezTo>
                    <a:pt x="30638" y="0"/>
                    <a:pt x="30336" y="302"/>
                    <a:pt x="30336" y="668"/>
                  </a:cubicBezTo>
                  <a:lnTo>
                    <a:pt x="30336" y="1972"/>
                  </a:lnTo>
                  <a:cubicBezTo>
                    <a:pt x="30336" y="2337"/>
                    <a:pt x="30638" y="2639"/>
                    <a:pt x="31004" y="2639"/>
                  </a:cubicBezTo>
                  <a:lnTo>
                    <a:pt x="31862" y="2639"/>
                  </a:lnTo>
                  <a:cubicBezTo>
                    <a:pt x="32228" y="2639"/>
                    <a:pt x="32514" y="2337"/>
                    <a:pt x="32514" y="1972"/>
                  </a:cubicBezTo>
                  <a:lnTo>
                    <a:pt x="32514" y="668"/>
                  </a:lnTo>
                  <a:cubicBezTo>
                    <a:pt x="32514" y="302"/>
                    <a:pt x="32228" y="0"/>
                    <a:pt x="31862" y="0"/>
                  </a:cubicBezTo>
                  <a:close/>
                  <a:moveTo>
                    <a:pt x="28921" y="3164"/>
                  </a:moveTo>
                  <a:cubicBezTo>
                    <a:pt x="13515" y="3164"/>
                    <a:pt x="1034" y="3609"/>
                    <a:pt x="1034" y="5453"/>
                  </a:cubicBezTo>
                  <a:cubicBezTo>
                    <a:pt x="1034" y="5851"/>
                    <a:pt x="1" y="6630"/>
                    <a:pt x="1034" y="6980"/>
                  </a:cubicBezTo>
                  <a:lnTo>
                    <a:pt x="56824" y="6980"/>
                  </a:lnTo>
                  <a:cubicBezTo>
                    <a:pt x="57857" y="6630"/>
                    <a:pt x="56824" y="5851"/>
                    <a:pt x="56824" y="5453"/>
                  </a:cubicBezTo>
                  <a:cubicBezTo>
                    <a:pt x="56824" y="3609"/>
                    <a:pt x="44327" y="3164"/>
                    <a:pt x="28921" y="3164"/>
                  </a:cubicBezTo>
                  <a:close/>
                  <a:moveTo>
                    <a:pt x="812" y="7870"/>
                  </a:moveTo>
                  <a:lnTo>
                    <a:pt x="812" y="18109"/>
                  </a:lnTo>
                  <a:lnTo>
                    <a:pt x="3053" y="18109"/>
                  </a:lnTo>
                  <a:lnTo>
                    <a:pt x="3053" y="7870"/>
                  </a:lnTo>
                  <a:close/>
                  <a:moveTo>
                    <a:pt x="4961" y="7870"/>
                  </a:moveTo>
                  <a:lnTo>
                    <a:pt x="4961" y="18109"/>
                  </a:lnTo>
                  <a:lnTo>
                    <a:pt x="7203" y="18109"/>
                  </a:lnTo>
                  <a:lnTo>
                    <a:pt x="7203" y="7870"/>
                  </a:lnTo>
                  <a:close/>
                  <a:moveTo>
                    <a:pt x="9127" y="7870"/>
                  </a:moveTo>
                  <a:lnTo>
                    <a:pt x="9127" y="18109"/>
                  </a:lnTo>
                  <a:lnTo>
                    <a:pt x="11353" y="18109"/>
                  </a:lnTo>
                  <a:lnTo>
                    <a:pt x="11353" y="7870"/>
                  </a:lnTo>
                  <a:close/>
                  <a:moveTo>
                    <a:pt x="13276" y="7870"/>
                  </a:moveTo>
                  <a:lnTo>
                    <a:pt x="13276" y="18109"/>
                  </a:lnTo>
                  <a:lnTo>
                    <a:pt x="15518" y="18109"/>
                  </a:lnTo>
                  <a:lnTo>
                    <a:pt x="15518" y="7870"/>
                  </a:lnTo>
                  <a:close/>
                  <a:moveTo>
                    <a:pt x="17426" y="7870"/>
                  </a:moveTo>
                  <a:lnTo>
                    <a:pt x="17426" y="18109"/>
                  </a:lnTo>
                  <a:lnTo>
                    <a:pt x="19668" y="18109"/>
                  </a:lnTo>
                  <a:lnTo>
                    <a:pt x="19668" y="7870"/>
                  </a:lnTo>
                  <a:close/>
                  <a:moveTo>
                    <a:pt x="21576" y="7870"/>
                  </a:moveTo>
                  <a:lnTo>
                    <a:pt x="21576" y="18109"/>
                  </a:lnTo>
                  <a:lnTo>
                    <a:pt x="23817" y="18109"/>
                  </a:lnTo>
                  <a:lnTo>
                    <a:pt x="23817" y="7870"/>
                  </a:lnTo>
                  <a:close/>
                  <a:moveTo>
                    <a:pt x="25725" y="7870"/>
                  </a:moveTo>
                  <a:lnTo>
                    <a:pt x="25725" y="18109"/>
                  </a:lnTo>
                  <a:lnTo>
                    <a:pt x="27967" y="18109"/>
                  </a:lnTo>
                  <a:lnTo>
                    <a:pt x="27967" y="7870"/>
                  </a:lnTo>
                  <a:close/>
                  <a:moveTo>
                    <a:pt x="29891" y="7870"/>
                  </a:moveTo>
                  <a:lnTo>
                    <a:pt x="29891" y="18109"/>
                  </a:lnTo>
                  <a:lnTo>
                    <a:pt x="32117" y="18109"/>
                  </a:lnTo>
                  <a:lnTo>
                    <a:pt x="32117" y="7870"/>
                  </a:lnTo>
                  <a:close/>
                  <a:moveTo>
                    <a:pt x="34040" y="7870"/>
                  </a:moveTo>
                  <a:lnTo>
                    <a:pt x="34040" y="18109"/>
                  </a:lnTo>
                  <a:lnTo>
                    <a:pt x="36282" y="18109"/>
                  </a:lnTo>
                  <a:lnTo>
                    <a:pt x="36282" y="7870"/>
                  </a:lnTo>
                  <a:close/>
                  <a:moveTo>
                    <a:pt x="38190" y="7870"/>
                  </a:moveTo>
                  <a:lnTo>
                    <a:pt x="38190" y="18109"/>
                  </a:lnTo>
                  <a:lnTo>
                    <a:pt x="40432" y="18109"/>
                  </a:lnTo>
                  <a:lnTo>
                    <a:pt x="40432" y="7870"/>
                  </a:lnTo>
                  <a:close/>
                  <a:moveTo>
                    <a:pt x="42340" y="7870"/>
                  </a:moveTo>
                  <a:lnTo>
                    <a:pt x="42340" y="18109"/>
                  </a:lnTo>
                  <a:lnTo>
                    <a:pt x="44581" y="18109"/>
                  </a:lnTo>
                  <a:lnTo>
                    <a:pt x="44581" y="7870"/>
                  </a:lnTo>
                  <a:close/>
                  <a:moveTo>
                    <a:pt x="46505" y="7870"/>
                  </a:moveTo>
                  <a:lnTo>
                    <a:pt x="46505" y="18109"/>
                  </a:lnTo>
                  <a:lnTo>
                    <a:pt x="48731" y="18109"/>
                  </a:lnTo>
                  <a:lnTo>
                    <a:pt x="48731" y="7870"/>
                  </a:lnTo>
                  <a:close/>
                  <a:moveTo>
                    <a:pt x="50655" y="7870"/>
                  </a:moveTo>
                  <a:lnTo>
                    <a:pt x="50655" y="18109"/>
                  </a:lnTo>
                  <a:lnTo>
                    <a:pt x="52897" y="18109"/>
                  </a:lnTo>
                  <a:lnTo>
                    <a:pt x="52897" y="7870"/>
                  </a:lnTo>
                  <a:close/>
                  <a:moveTo>
                    <a:pt x="54804" y="7870"/>
                  </a:moveTo>
                  <a:lnTo>
                    <a:pt x="54804" y="18109"/>
                  </a:lnTo>
                  <a:lnTo>
                    <a:pt x="57046" y="18109"/>
                  </a:lnTo>
                  <a:lnTo>
                    <a:pt x="57046" y="7870"/>
                  </a:lnTo>
                  <a:close/>
                  <a:moveTo>
                    <a:pt x="1034" y="18920"/>
                  </a:moveTo>
                  <a:cubicBezTo>
                    <a:pt x="1" y="19270"/>
                    <a:pt x="1034" y="20049"/>
                    <a:pt x="1034" y="20430"/>
                  </a:cubicBezTo>
                  <a:cubicBezTo>
                    <a:pt x="1034" y="22275"/>
                    <a:pt x="13515" y="22736"/>
                    <a:pt x="28921" y="22736"/>
                  </a:cubicBezTo>
                  <a:cubicBezTo>
                    <a:pt x="44327" y="22736"/>
                    <a:pt x="56824" y="22275"/>
                    <a:pt x="56824" y="20430"/>
                  </a:cubicBezTo>
                  <a:cubicBezTo>
                    <a:pt x="56824" y="20049"/>
                    <a:pt x="57857" y="19270"/>
                    <a:pt x="56824" y="1892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2948250" y="2560175"/>
              <a:ext cx="2027950" cy="922975"/>
            </a:xfrm>
            <a:custGeom>
              <a:avLst/>
              <a:gdLst/>
              <a:ahLst/>
              <a:cxnLst/>
              <a:rect l="l" t="t" r="r" b="b"/>
              <a:pathLst>
                <a:path w="81118" h="36919" extrusionOk="0">
                  <a:moveTo>
                    <a:pt x="1" y="0"/>
                  </a:moveTo>
                  <a:lnTo>
                    <a:pt x="1" y="14564"/>
                  </a:lnTo>
                  <a:cubicBezTo>
                    <a:pt x="1" y="20320"/>
                    <a:pt x="6170" y="26504"/>
                    <a:pt x="11941" y="26504"/>
                  </a:cubicBezTo>
                  <a:lnTo>
                    <a:pt x="34708" y="26504"/>
                  </a:lnTo>
                  <a:lnTo>
                    <a:pt x="35376" y="27999"/>
                  </a:lnTo>
                  <a:cubicBezTo>
                    <a:pt x="35376" y="27999"/>
                    <a:pt x="34184" y="29382"/>
                    <a:pt x="34184" y="30225"/>
                  </a:cubicBezTo>
                  <a:cubicBezTo>
                    <a:pt x="34184" y="31067"/>
                    <a:pt x="35376" y="32466"/>
                    <a:pt x="35376" y="32466"/>
                  </a:cubicBezTo>
                  <a:lnTo>
                    <a:pt x="35376" y="36918"/>
                  </a:lnTo>
                  <a:lnTo>
                    <a:pt x="44614" y="36918"/>
                  </a:lnTo>
                  <a:lnTo>
                    <a:pt x="44614" y="32466"/>
                  </a:lnTo>
                  <a:cubicBezTo>
                    <a:pt x="44614" y="32466"/>
                    <a:pt x="45806" y="31067"/>
                    <a:pt x="45806" y="30225"/>
                  </a:cubicBezTo>
                  <a:cubicBezTo>
                    <a:pt x="45806" y="29382"/>
                    <a:pt x="44614" y="27999"/>
                    <a:pt x="44614" y="27999"/>
                  </a:cubicBezTo>
                  <a:lnTo>
                    <a:pt x="45281" y="26504"/>
                  </a:lnTo>
                  <a:lnTo>
                    <a:pt x="69178" y="26504"/>
                  </a:lnTo>
                  <a:cubicBezTo>
                    <a:pt x="74933" y="26504"/>
                    <a:pt x="81118" y="20320"/>
                    <a:pt x="81118" y="14564"/>
                  </a:cubicBezTo>
                  <a:lnTo>
                    <a:pt x="81118" y="0"/>
                  </a:lnTo>
                  <a:lnTo>
                    <a:pt x="71864" y="0"/>
                  </a:lnTo>
                  <a:lnTo>
                    <a:pt x="71864" y="8395"/>
                  </a:lnTo>
                  <a:cubicBezTo>
                    <a:pt x="71864" y="14167"/>
                    <a:pt x="68780" y="17251"/>
                    <a:pt x="63009" y="17251"/>
                  </a:cubicBezTo>
                  <a:lnTo>
                    <a:pt x="55647" y="17251"/>
                  </a:lnTo>
                  <a:cubicBezTo>
                    <a:pt x="55918" y="16361"/>
                    <a:pt x="57269" y="17140"/>
                    <a:pt x="57269" y="14564"/>
                  </a:cubicBezTo>
                  <a:lnTo>
                    <a:pt x="57269" y="0"/>
                  </a:lnTo>
                  <a:lnTo>
                    <a:pt x="48016" y="0"/>
                  </a:lnTo>
                  <a:lnTo>
                    <a:pt x="48016" y="8395"/>
                  </a:lnTo>
                  <a:cubicBezTo>
                    <a:pt x="48016" y="13610"/>
                    <a:pt x="45488" y="16233"/>
                    <a:pt x="40750" y="16774"/>
                  </a:cubicBezTo>
                  <a:cubicBezTo>
                    <a:pt x="36012" y="16233"/>
                    <a:pt x="33484" y="13610"/>
                    <a:pt x="33484" y="8395"/>
                  </a:cubicBezTo>
                  <a:lnTo>
                    <a:pt x="33484" y="0"/>
                  </a:lnTo>
                  <a:lnTo>
                    <a:pt x="24247" y="0"/>
                  </a:lnTo>
                  <a:lnTo>
                    <a:pt x="24247" y="14564"/>
                  </a:lnTo>
                  <a:cubicBezTo>
                    <a:pt x="24247" y="17251"/>
                    <a:pt x="25582" y="16361"/>
                    <a:pt x="25869" y="17251"/>
                  </a:cubicBezTo>
                  <a:lnTo>
                    <a:pt x="18094" y="17251"/>
                  </a:lnTo>
                  <a:cubicBezTo>
                    <a:pt x="12339" y="17251"/>
                    <a:pt x="9238" y="14167"/>
                    <a:pt x="9238" y="8395"/>
                  </a:cubicBezTo>
                  <a:lnTo>
                    <a:pt x="923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3041275" y="4128625"/>
              <a:ext cx="2061325" cy="254800"/>
            </a:xfrm>
            <a:custGeom>
              <a:avLst/>
              <a:gdLst/>
              <a:ahLst/>
              <a:cxnLst/>
              <a:rect l="l" t="t" r="r" b="b"/>
              <a:pathLst>
                <a:path w="82453" h="10192" extrusionOk="0">
                  <a:moveTo>
                    <a:pt x="0" y="0"/>
                  </a:moveTo>
                  <a:cubicBezTo>
                    <a:pt x="1527" y="4563"/>
                    <a:pt x="5517" y="7807"/>
                    <a:pt x="10239" y="7807"/>
                  </a:cubicBezTo>
                  <a:lnTo>
                    <a:pt x="30511" y="8475"/>
                  </a:lnTo>
                  <a:lnTo>
                    <a:pt x="30511" y="0"/>
                  </a:lnTo>
                  <a:close/>
                  <a:moveTo>
                    <a:pt x="42276" y="0"/>
                  </a:moveTo>
                  <a:cubicBezTo>
                    <a:pt x="42276" y="0"/>
                    <a:pt x="42530" y="4977"/>
                    <a:pt x="43516" y="7759"/>
                  </a:cubicBezTo>
                  <a:cubicBezTo>
                    <a:pt x="44295" y="9985"/>
                    <a:pt x="49971" y="10192"/>
                    <a:pt x="49971" y="10192"/>
                  </a:cubicBezTo>
                  <a:lnTo>
                    <a:pt x="65472" y="9794"/>
                  </a:lnTo>
                  <a:lnTo>
                    <a:pt x="72214" y="7807"/>
                  </a:lnTo>
                  <a:cubicBezTo>
                    <a:pt x="76729" y="6471"/>
                    <a:pt x="80926" y="4563"/>
                    <a:pt x="824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3755125" y="3504175"/>
              <a:ext cx="413800" cy="138350"/>
            </a:xfrm>
            <a:custGeom>
              <a:avLst/>
              <a:gdLst/>
              <a:ahLst/>
              <a:cxnLst/>
              <a:rect l="l" t="t" r="r" b="b"/>
              <a:pathLst>
                <a:path w="16552" h="5534" extrusionOk="0">
                  <a:moveTo>
                    <a:pt x="2418" y="1"/>
                  </a:moveTo>
                  <a:cubicBezTo>
                    <a:pt x="1082" y="1"/>
                    <a:pt x="1" y="1082"/>
                    <a:pt x="1" y="2417"/>
                  </a:cubicBezTo>
                  <a:lnTo>
                    <a:pt x="1" y="3117"/>
                  </a:lnTo>
                  <a:cubicBezTo>
                    <a:pt x="1" y="4468"/>
                    <a:pt x="1082" y="5534"/>
                    <a:pt x="2418" y="5534"/>
                  </a:cubicBezTo>
                  <a:lnTo>
                    <a:pt x="14135" y="5534"/>
                  </a:lnTo>
                  <a:cubicBezTo>
                    <a:pt x="15487" y="5534"/>
                    <a:pt x="16552" y="4468"/>
                    <a:pt x="16552" y="3117"/>
                  </a:cubicBezTo>
                  <a:lnTo>
                    <a:pt x="16552" y="2417"/>
                  </a:lnTo>
                  <a:cubicBezTo>
                    <a:pt x="16552" y="1082"/>
                    <a:pt x="15487" y="1"/>
                    <a:pt x="141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A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528B9B-2CB3-CC70-D407-2067F945554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8F8D43-47BC-9F5D-5E84-632EC532FE2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0773B-B424-F570-F623-78AB5BB7C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A4DD3-2AF0-E7C5-AB92-8C90FA103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Greenhouse Gases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" name="Google Shape;1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4.13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water vapour, carbon dioxide, nitrous oxide, methane and CFCs are greenhouse gases.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Infrared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IR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radiation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released from the Sun.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IR radiation releases </a:t>
            </a:r>
            <a:r>
              <a:rPr lang="en" sz="13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 energy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heat is used 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warm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Earth.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Gases that absorb infrared radiation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greenhouse gases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 number of different greenhouse gases: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vapour.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dioxide (CO</a:t>
            </a:r>
            <a:r>
              <a:rPr lang="en" sz="1300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Nitrous oxide.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Methane.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Chlorofluorocarbons (CFCs).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AE07D0-BD2C-7A4A-1A27-1E30E17163A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D91D73D-D386-EC36-0549-4E8B6C39951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B6908-A937-90B7-FBC6-2F8F5E8FB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2C1F8-C347-1140-09DB-C7280CBAE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Greenhouse Gases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human activities contribute to greenhouse gases.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Manufacturing, energy production, transport and agriculture have all increased rapidly since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industrial revolution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activities have released large quantities of greenhouse gases.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released through the burning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fossil fuels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combustion of fossil fuels like oil and gas release lots of 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Methane is released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agricultural processes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Methane is released by grazing animals and by rice paddy fields.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Nitrous oxides are also released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agricultural processes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Fertilizers release lots of nitrous oxides when they are sprayed.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634DE9-FD8C-E78E-4C05-2B656968290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FA5B3F-A6B3-2F10-136A-4FC57C7C656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7541D-EF65-C77E-EAEF-EDA765CAC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93939-930F-2BD5-80D3-BABFA41B6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Microsoft Office PowerPoint</Application>
  <PresentationFormat>On-screen Show (16:9)</PresentationFormat>
  <Paragraphs>267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gg sans</vt:lpstr>
      <vt:lpstr>Kalam</vt:lpstr>
      <vt:lpstr>Cambria</vt:lpstr>
      <vt:lpstr>Simple Dark</vt:lpstr>
      <vt:lpstr>Edexcel IGCSE Biology 55 - Pollution and Global Warming</vt:lpstr>
      <vt:lpstr>Air Pollution  </vt:lpstr>
      <vt:lpstr>PowerPoint Presentation</vt:lpstr>
      <vt:lpstr>Acid Rain  </vt:lpstr>
      <vt:lpstr>PowerPoint Presentation</vt:lpstr>
      <vt:lpstr>Carbon Monoxide  </vt:lpstr>
      <vt:lpstr>PowerPoint Presentation</vt:lpstr>
      <vt:lpstr>Greenhouse Gases  </vt:lpstr>
      <vt:lpstr>Greenhouse Gases  </vt:lpstr>
      <vt:lpstr>PowerPoint Presentation</vt:lpstr>
      <vt:lpstr>PowerPoint Presentation</vt:lpstr>
      <vt:lpstr>PowerPoint Presentation</vt:lpstr>
      <vt:lpstr>The Greenhouse Effect  </vt:lpstr>
      <vt:lpstr>PowerPoint Presentation</vt:lpstr>
      <vt:lpstr>Consequences of Global Warming  </vt:lpstr>
      <vt:lpstr>PowerPoint Presentation</vt:lpstr>
      <vt:lpstr>PowerPoint Presentation</vt:lpstr>
      <vt:lpstr>Water Pollution and Sewage  </vt:lpstr>
      <vt:lpstr>PowerPoint Presentation</vt:lpstr>
      <vt:lpstr>Inorganic Fertilizers  </vt:lpstr>
      <vt:lpstr>PowerPoint Presentation</vt:lpstr>
      <vt:lpstr>Eutrophication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55 - Pollution and Global Warming</dc:title>
  <cp:lastModifiedBy>Chezka Mae Madrona</cp:lastModifiedBy>
  <cp:revision>2</cp:revision>
  <dcterms:modified xsi:type="dcterms:W3CDTF">2025-04-26T08:11:57Z</dcterms:modified>
</cp:coreProperties>
</file>