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4"/>
      <p:bold r:id="rId15"/>
      <p:italic r:id="rId16"/>
      <p:boldItalic r:id="rId17"/>
    </p:embeddedFont>
    <p:embeddedFont>
      <p:font typeface="gg sans" panose="00000800000000000000" pitchFamily="2" charset="0"/>
      <p:bold r:id="rId18"/>
    </p:embeddedFont>
    <p:embeddedFont>
      <p:font typeface="Kalam" panose="020B0604020202020204" charset="0"/>
      <p:regular r:id="rId19"/>
      <p:bold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32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b4e1df3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b4e1df3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9f1b3cd08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9f1b3cd08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a4bfd15ac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a4bfd15ac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f1b3cd08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f1b3cd08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104566cc6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104566cc6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975ae711a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975ae711a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53dd797f0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53dd797f0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9f1b3cd08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9f1b3cd08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f1b3cd08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f1b3cd08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9f1b3cd08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9f1b3cd08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104566cc6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104566cc6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Edexcel IGCSE Biology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53 - The Carbon Cycle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Storing and Releasing Carbon</a:t>
            </a: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22"/>
          <p:cNvPicPr preferRelativeResize="0"/>
          <p:nvPr/>
        </p:nvPicPr>
        <p:blipFill rotWithShape="1">
          <a:blip r:embed="rId3">
            <a:alphaModFix/>
          </a:blip>
          <a:srcRect l="14697" t="14295" r="21951" b="11712"/>
          <a:stretch/>
        </p:blipFill>
        <p:spPr>
          <a:xfrm>
            <a:off x="3351051" y="0"/>
            <a:ext cx="57929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10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52" name="Google Shape;352;p22"/>
          <p:cNvSpPr txBox="1"/>
          <p:nvPr/>
        </p:nvSpPr>
        <p:spPr>
          <a:xfrm>
            <a:off x="492150" y="2075550"/>
            <a:ext cx="2345400" cy="9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Oceans store the majority of global CO</a:t>
            </a:r>
            <a:r>
              <a:rPr lang="en" baseline="-25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The gas is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dissolved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 water to form carbonic acid.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353" name="Google Shape;353;p22"/>
          <p:cNvCxnSpPr/>
          <p:nvPr/>
        </p:nvCxnSpPr>
        <p:spPr>
          <a:xfrm>
            <a:off x="3351050" y="-3300"/>
            <a:ext cx="0" cy="5150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6A3F3F4-B4F8-7761-4588-182CB1FB7486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82CA3D9-A0BA-A23E-2037-BE3DA09C63B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E52936-557C-A589-C0DA-1AF174F611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C2A088-47B2-2D40-F809-E34D9CA536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59" name="Google Shape;359;p23"/>
          <p:cNvGrpSpPr/>
          <p:nvPr/>
        </p:nvGrpSpPr>
        <p:grpSpPr>
          <a:xfrm>
            <a:off x="76654" y="125575"/>
            <a:ext cx="6913968" cy="4985049"/>
            <a:chOff x="4" y="158450"/>
            <a:chExt cx="6913968" cy="4985049"/>
          </a:xfrm>
        </p:grpSpPr>
        <p:sp>
          <p:nvSpPr>
            <p:cNvPr id="360" name="Google Shape;360;p23"/>
            <p:cNvSpPr txBox="1"/>
            <p:nvPr/>
          </p:nvSpPr>
          <p:spPr>
            <a:xfrm rot="-954">
              <a:off x="1776316" y="221572"/>
              <a:ext cx="1081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rgbClr val="118530"/>
                  </a:solidFill>
                  <a:latin typeface="Kalam"/>
                  <a:ea typeface="Kalam"/>
                  <a:cs typeface="Kalam"/>
                  <a:sym typeface="Kalam"/>
                </a:rPr>
                <a:t>PHOTOSYNTHESIS</a:t>
              </a:r>
              <a:endParaRPr sz="800" b="1">
                <a:solidFill>
                  <a:srgbClr val="118530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61" name="Google Shape;361;p23"/>
            <p:cNvSpPr txBox="1"/>
            <p:nvPr/>
          </p:nvSpPr>
          <p:spPr>
            <a:xfrm>
              <a:off x="2857525" y="158450"/>
              <a:ext cx="834600" cy="2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RESPIRATION</a:t>
              </a:r>
              <a:endParaRPr sz="800" b="1">
                <a:solidFill>
                  <a:srgbClr val="FF9900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62" name="Google Shape;362;p23"/>
            <p:cNvSpPr txBox="1"/>
            <p:nvPr/>
          </p:nvSpPr>
          <p:spPr>
            <a:xfrm>
              <a:off x="3386950" y="332400"/>
              <a:ext cx="834600" cy="28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DECAY</a:t>
              </a:r>
              <a:endParaRPr sz="800" b="1">
                <a:solidFill>
                  <a:srgbClr val="FF9900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grpSp>
          <p:nvGrpSpPr>
            <p:cNvPr id="363" name="Google Shape;363;p23"/>
            <p:cNvGrpSpPr/>
            <p:nvPr/>
          </p:nvGrpSpPr>
          <p:grpSpPr>
            <a:xfrm>
              <a:off x="4" y="221425"/>
              <a:ext cx="6913968" cy="4922074"/>
              <a:chOff x="65000" y="945798"/>
              <a:chExt cx="5837528" cy="4154350"/>
            </a:xfrm>
          </p:grpSpPr>
          <p:sp>
            <p:nvSpPr>
              <p:cNvPr id="364" name="Google Shape;364;p23"/>
              <p:cNvSpPr/>
              <p:nvPr/>
            </p:nvSpPr>
            <p:spPr>
              <a:xfrm>
                <a:off x="1974555" y="3853105"/>
                <a:ext cx="3363991" cy="293151"/>
              </a:xfrm>
              <a:custGeom>
                <a:avLst/>
                <a:gdLst/>
                <a:ahLst/>
                <a:cxnLst/>
                <a:rect l="l" t="t" r="r" b="b"/>
                <a:pathLst>
                  <a:path w="166123" h="14543" extrusionOk="0">
                    <a:moveTo>
                      <a:pt x="1" y="0"/>
                    </a:moveTo>
                    <a:lnTo>
                      <a:pt x="10353" y="0"/>
                    </a:lnTo>
                    <a:cubicBezTo>
                      <a:pt x="10353" y="0"/>
                      <a:pt x="17550" y="2465"/>
                      <a:pt x="20754" y="2465"/>
                    </a:cubicBezTo>
                    <a:cubicBezTo>
                      <a:pt x="23958" y="2465"/>
                      <a:pt x="31155" y="0"/>
                      <a:pt x="31155" y="0"/>
                    </a:cubicBezTo>
                    <a:cubicBezTo>
                      <a:pt x="31155" y="0"/>
                      <a:pt x="38303" y="2465"/>
                      <a:pt x="41507" y="2465"/>
                    </a:cubicBezTo>
                    <a:cubicBezTo>
                      <a:pt x="44711" y="2465"/>
                      <a:pt x="51908" y="0"/>
                      <a:pt x="51908" y="0"/>
                    </a:cubicBezTo>
                    <a:cubicBezTo>
                      <a:pt x="51908" y="0"/>
                      <a:pt x="59105" y="2465"/>
                      <a:pt x="62309" y="2465"/>
                    </a:cubicBezTo>
                    <a:cubicBezTo>
                      <a:pt x="65513" y="2465"/>
                      <a:pt x="72661" y="0"/>
                      <a:pt x="72661" y="0"/>
                    </a:cubicBezTo>
                    <a:cubicBezTo>
                      <a:pt x="72661" y="0"/>
                      <a:pt x="79858" y="2465"/>
                      <a:pt x="83062" y="2465"/>
                    </a:cubicBezTo>
                    <a:cubicBezTo>
                      <a:pt x="86266" y="2465"/>
                      <a:pt x="93414" y="0"/>
                      <a:pt x="93414" y="0"/>
                    </a:cubicBezTo>
                    <a:cubicBezTo>
                      <a:pt x="93414" y="0"/>
                      <a:pt x="100611" y="2465"/>
                      <a:pt x="103815" y="2465"/>
                    </a:cubicBezTo>
                    <a:cubicBezTo>
                      <a:pt x="107019" y="2465"/>
                      <a:pt x="114216" y="0"/>
                      <a:pt x="114216" y="0"/>
                    </a:cubicBezTo>
                    <a:cubicBezTo>
                      <a:pt x="114216" y="0"/>
                      <a:pt x="121363" y="2465"/>
                      <a:pt x="124568" y="2465"/>
                    </a:cubicBezTo>
                    <a:cubicBezTo>
                      <a:pt x="127772" y="2465"/>
                      <a:pt x="134969" y="0"/>
                      <a:pt x="134969" y="0"/>
                    </a:cubicBezTo>
                    <a:cubicBezTo>
                      <a:pt x="134969" y="0"/>
                      <a:pt x="142166" y="2465"/>
                      <a:pt x="145370" y="2465"/>
                    </a:cubicBezTo>
                    <a:cubicBezTo>
                      <a:pt x="148574" y="2465"/>
                      <a:pt x="155722" y="0"/>
                      <a:pt x="155722" y="0"/>
                    </a:cubicBezTo>
                    <a:cubicBezTo>
                      <a:pt x="155722" y="0"/>
                      <a:pt x="162672" y="2662"/>
                      <a:pt x="166123" y="2465"/>
                    </a:cubicBezTo>
                    <a:cubicBezTo>
                      <a:pt x="166024" y="3402"/>
                      <a:pt x="166123" y="14542"/>
                      <a:pt x="166123" y="14542"/>
                    </a:cubicBezTo>
                    <a:lnTo>
                      <a:pt x="1" y="14542"/>
                    </a:lnTo>
                    <a:close/>
                  </a:path>
                </a:pathLst>
              </a:custGeom>
              <a:solidFill>
                <a:srgbClr val="4FAC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3"/>
              <p:cNvSpPr/>
              <p:nvPr/>
            </p:nvSpPr>
            <p:spPr>
              <a:xfrm>
                <a:off x="2232094" y="4137286"/>
                <a:ext cx="3111453" cy="577331"/>
              </a:xfrm>
              <a:custGeom>
                <a:avLst/>
                <a:gdLst/>
                <a:ahLst/>
                <a:cxnLst/>
                <a:rect l="l" t="t" r="r" b="b"/>
                <a:pathLst>
                  <a:path w="153652" h="28641" extrusionOk="0">
                    <a:moveTo>
                      <a:pt x="1" y="1"/>
                    </a:moveTo>
                    <a:lnTo>
                      <a:pt x="153651" y="1"/>
                    </a:lnTo>
                    <a:lnTo>
                      <a:pt x="153651" y="28640"/>
                    </a:lnTo>
                    <a:lnTo>
                      <a:pt x="1" y="28640"/>
                    </a:lnTo>
                    <a:close/>
                  </a:path>
                </a:pathLst>
              </a:custGeom>
              <a:solidFill>
                <a:srgbClr val="008F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3"/>
              <p:cNvSpPr/>
              <p:nvPr/>
            </p:nvSpPr>
            <p:spPr>
              <a:xfrm>
                <a:off x="2535561" y="4714596"/>
                <a:ext cx="2807987" cy="283213"/>
              </a:xfrm>
              <a:custGeom>
                <a:avLst/>
                <a:gdLst/>
                <a:ahLst/>
                <a:cxnLst/>
                <a:rect l="l" t="t" r="r" b="b"/>
                <a:pathLst>
                  <a:path w="138666" h="14050" extrusionOk="0">
                    <a:moveTo>
                      <a:pt x="0" y="0"/>
                    </a:moveTo>
                    <a:lnTo>
                      <a:pt x="138665" y="0"/>
                    </a:lnTo>
                    <a:lnTo>
                      <a:pt x="138665" y="14049"/>
                    </a:lnTo>
                    <a:lnTo>
                      <a:pt x="0" y="14049"/>
                    </a:lnTo>
                    <a:close/>
                  </a:path>
                </a:pathLst>
              </a:custGeom>
              <a:solidFill>
                <a:srgbClr val="CCA6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3"/>
              <p:cNvSpPr/>
              <p:nvPr/>
            </p:nvSpPr>
            <p:spPr>
              <a:xfrm>
                <a:off x="2660341" y="4731488"/>
                <a:ext cx="2687195" cy="266321"/>
              </a:xfrm>
              <a:custGeom>
                <a:avLst/>
                <a:gdLst/>
                <a:ahLst/>
                <a:cxnLst/>
                <a:rect l="l" t="t" r="r" b="b"/>
                <a:pathLst>
                  <a:path w="132701" h="13212" extrusionOk="0">
                    <a:moveTo>
                      <a:pt x="0" y="0"/>
                    </a:moveTo>
                    <a:cubicBezTo>
                      <a:pt x="0" y="0"/>
                      <a:pt x="6260" y="444"/>
                      <a:pt x="9366" y="3106"/>
                    </a:cubicBezTo>
                    <a:cubicBezTo>
                      <a:pt x="12521" y="5719"/>
                      <a:pt x="38893" y="8381"/>
                      <a:pt x="46485" y="7493"/>
                    </a:cubicBezTo>
                    <a:cubicBezTo>
                      <a:pt x="54076" y="6606"/>
                      <a:pt x="80448" y="6162"/>
                      <a:pt x="86709" y="6606"/>
                    </a:cubicBezTo>
                    <a:cubicBezTo>
                      <a:pt x="92920" y="7050"/>
                      <a:pt x="129151" y="7050"/>
                      <a:pt x="130926" y="6162"/>
                    </a:cubicBezTo>
                    <a:cubicBezTo>
                      <a:pt x="132700" y="5324"/>
                      <a:pt x="132257" y="12768"/>
                      <a:pt x="132257" y="12768"/>
                    </a:cubicBezTo>
                    <a:cubicBezTo>
                      <a:pt x="132257" y="12768"/>
                      <a:pt x="17007" y="13211"/>
                      <a:pt x="16070" y="11486"/>
                    </a:cubicBezTo>
                    <a:cubicBezTo>
                      <a:pt x="15183" y="9711"/>
                      <a:pt x="8479" y="4437"/>
                      <a:pt x="0" y="0"/>
                    </a:cubicBezTo>
                    <a:close/>
                  </a:path>
                </a:pathLst>
              </a:custGeom>
              <a:solidFill>
                <a:srgbClr val="C871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3"/>
              <p:cNvSpPr/>
              <p:nvPr/>
            </p:nvSpPr>
            <p:spPr>
              <a:xfrm>
                <a:off x="181782" y="3418872"/>
                <a:ext cx="307476" cy="247433"/>
              </a:xfrm>
              <a:custGeom>
                <a:avLst/>
                <a:gdLst/>
                <a:ahLst/>
                <a:cxnLst/>
                <a:rect l="l" t="t" r="r" b="b"/>
                <a:pathLst>
                  <a:path w="15184" h="12275" extrusionOk="0">
                    <a:moveTo>
                      <a:pt x="0" y="1"/>
                    </a:moveTo>
                    <a:lnTo>
                      <a:pt x="15183" y="1"/>
                    </a:lnTo>
                    <a:lnTo>
                      <a:pt x="15183" y="12275"/>
                    </a:lnTo>
                    <a:lnTo>
                      <a:pt x="0" y="12275"/>
                    </a:lnTo>
                    <a:close/>
                  </a:path>
                </a:pathLst>
              </a:custGeom>
              <a:solidFill>
                <a:srgbClr val="FFE5BF"/>
              </a:solidFill>
              <a:ln w="8625" cap="rnd" cmpd="sng">
                <a:solidFill>
                  <a:srgbClr val="BBBBBB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3"/>
              <p:cNvSpPr/>
              <p:nvPr/>
            </p:nvSpPr>
            <p:spPr>
              <a:xfrm>
                <a:off x="201748" y="3451669"/>
                <a:ext cx="29970" cy="35800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776" extrusionOk="0">
                    <a:moveTo>
                      <a:pt x="0" y="0"/>
                    </a:moveTo>
                    <a:lnTo>
                      <a:pt x="1479" y="0"/>
                    </a:lnTo>
                    <a:lnTo>
                      <a:pt x="1479" y="1775"/>
                    </a:lnTo>
                    <a:lnTo>
                      <a:pt x="0" y="1775"/>
                    </a:lnTo>
                    <a:close/>
                  </a:path>
                </a:pathLst>
              </a:custGeom>
              <a:solidFill>
                <a:srgbClr val="FFFFFF"/>
              </a:solidFill>
              <a:ln w="8625" cap="rnd" cmpd="sng">
                <a:solidFill>
                  <a:srgbClr val="BBBBBB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62640" y="3452656"/>
                <a:ext cx="30962" cy="34812"/>
              </a:xfrm>
              <a:custGeom>
                <a:avLst/>
                <a:gdLst/>
                <a:ahLst/>
                <a:cxnLst/>
                <a:rect l="l" t="t" r="r" b="b"/>
                <a:pathLst>
                  <a:path w="1529" h="1727" extrusionOk="0">
                    <a:moveTo>
                      <a:pt x="0" y="1"/>
                    </a:moveTo>
                    <a:lnTo>
                      <a:pt x="1528" y="1"/>
                    </a:lnTo>
                    <a:lnTo>
                      <a:pt x="1528" y="1726"/>
                    </a:lnTo>
                    <a:lnTo>
                      <a:pt x="0" y="1726"/>
                    </a:lnTo>
                    <a:close/>
                  </a:path>
                </a:pathLst>
              </a:custGeom>
              <a:solidFill>
                <a:srgbClr val="FFFFFF"/>
              </a:solidFill>
              <a:ln w="8625" cap="rnd" cmpd="sng">
                <a:solidFill>
                  <a:srgbClr val="BBBBBB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326529" y="3452656"/>
                <a:ext cx="29950" cy="35800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776" extrusionOk="0">
                    <a:moveTo>
                      <a:pt x="0" y="1"/>
                    </a:moveTo>
                    <a:lnTo>
                      <a:pt x="1479" y="1"/>
                    </a:lnTo>
                    <a:lnTo>
                      <a:pt x="1479" y="1775"/>
                    </a:lnTo>
                    <a:lnTo>
                      <a:pt x="0" y="1775"/>
                    </a:lnTo>
                    <a:close/>
                  </a:path>
                </a:pathLst>
              </a:custGeom>
              <a:solidFill>
                <a:srgbClr val="FFFFFF"/>
              </a:solidFill>
              <a:ln w="8625" cap="rnd" cmpd="sng">
                <a:solidFill>
                  <a:srgbClr val="BBBBBB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3"/>
              <p:cNvSpPr/>
              <p:nvPr/>
            </p:nvSpPr>
            <p:spPr>
              <a:xfrm>
                <a:off x="388413" y="3452656"/>
                <a:ext cx="30962" cy="34812"/>
              </a:xfrm>
              <a:custGeom>
                <a:avLst/>
                <a:gdLst/>
                <a:ahLst/>
                <a:cxnLst/>
                <a:rect l="l" t="t" r="r" b="b"/>
                <a:pathLst>
                  <a:path w="1529" h="1727" extrusionOk="0">
                    <a:moveTo>
                      <a:pt x="0" y="1"/>
                    </a:moveTo>
                    <a:lnTo>
                      <a:pt x="1528" y="1"/>
                    </a:lnTo>
                    <a:lnTo>
                      <a:pt x="1528" y="1726"/>
                    </a:lnTo>
                    <a:lnTo>
                      <a:pt x="0" y="1726"/>
                    </a:lnTo>
                    <a:close/>
                  </a:path>
                </a:pathLst>
              </a:custGeom>
              <a:solidFill>
                <a:srgbClr val="FFFFFF"/>
              </a:solidFill>
              <a:ln w="8625" cap="rnd" cmpd="sng">
                <a:solidFill>
                  <a:srgbClr val="BBBBBB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3"/>
              <p:cNvSpPr/>
              <p:nvPr/>
            </p:nvSpPr>
            <p:spPr>
              <a:xfrm>
                <a:off x="200756" y="3546066"/>
                <a:ext cx="30962" cy="34792"/>
              </a:xfrm>
              <a:custGeom>
                <a:avLst/>
                <a:gdLst/>
                <a:ahLst/>
                <a:cxnLst/>
                <a:rect l="l" t="t" r="r" b="b"/>
                <a:pathLst>
                  <a:path w="1529" h="1726" extrusionOk="0">
                    <a:moveTo>
                      <a:pt x="0" y="0"/>
                    </a:moveTo>
                    <a:lnTo>
                      <a:pt x="1528" y="0"/>
                    </a:lnTo>
                    <a:lnTo>
                      <a:pt x="1528" y="1726"/>
                    </a:lnTo>
                    <a:lnTo>
                      <a:pt x="0" y="1726"/>
                    </a:lnTo>
                    <a:close/>
                  </a:path>
                </a:pathLst>
              </a:custGeom>
              <a:solidFill>
                <a:srgbClr val="FFFFFF"/>
              </a:solidFill>
              <a:ln w="8625" cap="rnd" cmpd="sng">
                <a:solidFill>
                  <a:srgbClr val="BBBBBB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3"/>
              <p:cNvSpPr/>
              <p:nvPr/>
            </p:nvSpPr>
            <p:spPr>
              <a:xfrm>
                <a:off x="263632" y="3546066"/>
                <a:ext cx="29970" cy="34792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726" extrusionOk="0">
                    <a:moveTo>
                      <a:pt x="1" y="0"/>
                    </a:moveTo>
                    <a:lnTo>
                      <a:pt x="1479" y="0"/>
                    </a:lnTo>
                    <a:lnTo>
                      <a:pt x="1479" y="1726"/>
                    </a:lnTo>
                    <a:lnTo>
                      <a:pt x="1" y="1726"/>
                    </a:lnTo>
                    <a:close/>
                  </a:path>
                </a:pathLst>
              </a:custGeom>
              <a:solidFill>
                <a:srgbClr val="FFFFFF"/>
              </a:solidFill>
              <a:ln w="8625" cap="rnd" cmpd="sng">
                <a:solidFill>
                  <a:srgbClr val="BBBBBB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3"/>
              <p:cNvSpPr/>
              <p:nvPr/>
            </p:nvSpPr>
            <p:spPr>
              <a:xfrm>
                <a:off x="326529" y="3546066"/>
                <a:ext cx="29950" cy="34792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726" extrusionOk="0">
                    <a:moveTo>
                      <a:pt x="0" y="0"/>
                    </a:moveTo>
                    <a:lnTo>
                      <a:pt x="1479" y="0"/>
                    </a:lnTo>
                    <a:lnTo>
                      <a:pt x="1479" y="1726"/>
                    </a:lnTo>
                    <a:lnTo>
                      <a:pt x="0" y="1726"/>
                    </a:lnTo>
                    <a:close/>
                  </a:path>
                </a:pathLst>
              </a:custGeom>
              <a:solidFill>
                <a:srgbClr val="FFFFFF"/>
              </a:solidFill>
              <a:ln w="8625" cap="rnd" cmpd="sng">
                <a:solidFill>
                  <a:srgbClr val="BBBBBB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3"/>
              <p:cNvSpPr/>
              <p:nvPr/>
            </p:nvSpPr>
            <p:spPr>
              <a:xfrm>
                <a:off x="387421" y="3547054"/>
                <a:ext cx="30962" cy="34792"/>
              </a:xfrm>
              <a:custGeom>
                <a:avLst/>
                <a:gdLst/>
                <a:ahLst/>
                <a:cxnLst/>
                <a:rect l="l" t="t" r="r" b="b"/>
                <a:pathLst>
                  <a:path w="1529" h="1726" extrusionOk="0">
                    <a:moveTo>
                      <a:pt x="0" y="1"/>
                    </a:moveTo>
                    <a:lnTo>
                      <a:pt x="1528" y="1"/>
                    </a:lnTo>
                    <a:lnTo>
                      <a:pt x="1528" y="1726"/>
                    </a:lnTo>
                    <a:lnTo>
                      <a:pt x="0" y="1726"/>
                    </a:lnTo>
                    <a:close/>
                  </a:path>
                </a:pathLst>
              </a:custGeom>
              <a:solidFill>
                <a:srgbClr val="FFFFFF"/>
              </a:solidFill>
              <a:ln w="8625" cap="rnd" cmpd="sng">
                <a:solidFill>
                  <a:srgbClr val="BBBBBB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3"/>
              <p:cNvSpPr/>
              <p:nvPr/>
            </p:nvSpPr>
            <p:spPr>
              <a:xfrm>
                <a:off x="450297" y="3546066"/>
                <a:ext cx="29970" cy="34792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726" extrusionOk="0">
                    <a:moveTo>
                      <a:pt x="1" y="0"/>
                    </a:moveTo>
                    <a:lnTo>
                      <a:pt x="1479" y="0"/>
                    </a:lnTo>
                    <a:lnTo>
                      <a:pt x="1479" y="1726"/>
                    </a:lnTo>
                    <a:lnTo>
                      <a:pt x="1" y="1726"/>
                    </a:lnTo>
                    <a:close/>
                  </a:path>
                </a:pathLst>
              </a:custGeom>
              <a:solidFill>
                <a:srgbClr val="FFFFFF"/>
              </a:solidFill>
              <a:ln w="8625" cap="rnd" cmpd="sng">
                <a:solidFill>
                  <a:srgbClr val="BBBBBB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3"/>
              <p:cNvSpPr/>
              <p:nvPr/>
            </p:nvSpPr>
            <p:spPr>
              <a:xfrm>
                <a:off x="449305" y="3452656"/>
                <a:ext cx="30962" cy="34812"/>
              </a:xfrm>
              <a:custGeom>
                <a:avLst/>
                <a:gdLst/>
                <a:ahLst/>
                <a:cxnLst/>
                <a:rect l="l" t="t" r="r" b="b"/>
                <a:pathLst>
                  <a:path w="1529" h="1727" extrusionOk="0">
                    <a:moveTo>
                      <a:pt x="0" y="1"/>
                    </a:moveTo>
                    <a:lnTo>
                      <a:pt x="1528" y="1"/>
                    </a:lnTo>
                    <a:lnTo>
                      <a:pt x="1528" y="1726"/>
                    </a:lnTo>
                    <a:lnTo>
                      <a:pt x="0" y="1726"/>
                    </a:lnTo>
                    <a:close/>
                  </a:path>
                </a:pathLst>
              </a:custGeom>
              <a:solidFill>
                <a:srgbClr val="FFFFFF"/>
              </a:solidFill>
              <a:ln w="8625" cap="rnd" cmpd="sng">
                <a:solidFill>
                  <a:srgbClr val="BBBBBB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3"/>
              <p:cNvSpPr/>
              <p:nvPr/>
            </p:nvSpPr>
            <p:spPr>
              <a:xfrm>
                <a:off x="177792" y="3415889"/>
                <a:ext cx="19987" cy="25340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2571" extrusionOk="0">
                    <a:moveTo>
                      <a:pt x="0" y="1"/>
                    </a:moveTo>
                    <a:lnTo>
                      <a:pt x="986" y="1"/>
                    </a:lnTo>
                    <a:lnTo>
                      <a:pt x="986" y="12571"/>
                    </a:lnTo>
                    <a:lnTo>
                      <a:pt x="0" y="1257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3"/>
              <p:cNvSpPr/>
              <p:nvPr/>
            </p:nvSpPr>
            <p:spPr>
              <a:xfrm>
                <a:off x="808661" y="3481482"/>
                <a:ext cx="71888" cy="94418"/>
              </a:xfrm>
              <a:custGeom>
                <a:avLst/>
                <a:gdLst/>
                <a:ahLst/>
                <a:cxnLst/>
                <a:rect l="l" t="t" r="r" b="b"/>
                <a:pathLst>
                  <a:path w="3550" h="4684" extrusionOk="0">
                    <a:moveTo>
                      <a:pt x="247" y="50"/>
                    </a:moveTo>
                    <a:cubicBezTo>
                      <a:pt x="247" y="50"/>
                      <a:pt x="0" y="3106"/>
                      <a:pt x="2564" y="4683"/>
                    </a:cubicBezTo>
                    <a:cubicBezTo>
                      <a:pt x="3549" y="3254"/>
                      <a:pt x="247" y="0"/>
                      <a:pt x="247" y="50"/>
                    </a:cubicBezTo>
                    <a:close/>
                  </a:path>
                </a:pathLst>
              </a:custGeom>
              <a:solidFill>
                <a:srgbClr val="336633"/>
              </a:solidFill>
              <a:ln w="6150" cap="flat" cmpd="sng">
                <a:solidFill>
                  <a:srgbClr val="888888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3"/>
              <p:cNvSpPr/>
              <p:nvPr/>
            </p:nvSpPr>
            <p:spPr>
              <a:xfrm>
                <a:off x="792684" y="3526191"/>
                <a:ext cx="315455" cy="314014"/>
              </a:xfrm>
              <a:custGeom>
                <a:avLst/>
                <a:gdLst/>
                <a:ahLst/>
                <a:cxnLst/>
                <a:rect l="l" t="t" r="r" b="b"/>
                <a:pathLst>
                  <a:path w="15578" h="15578" extrusionOk="0">
                    <a:moveTo>
                      <a:pt x="789" y="4289"/>
                    </a:moveTo>
                    <a:cubicBezTo>
                      <a:pt x="839" y="4191"/>
                      <a:pt x="888" y="4092"/>
                      <a:pt x="888" y="3993"/>
                    </a:cubicBezTo>
                    <a:cubicBezTo>
                      <a:pt x="1036" y="3599"/>
                      <a:pt x="1282" y="3353"/>
                      <a:pt x="1381" y="2909"/>
                    </a:cubicBezTo>
                    <a:cubicBezTo>
                      <a:pt x="1430" y="2810"/>
                      <a:pt x="1529" y="2662"/>
                      <a:pt x="1578" y="2564"/>
                    </a:cubicBezTo>
                    <a:cubicBezTo>
                      <a:pt x="1677" y="2317"/>
                      <a:pt x="1923" y="2071"/>
                      <a:pt x="2120" y="1874"/>
                    </a:cubicBezTo>
                    <a:cubicBezTo>
                      <a:pt x="2416" y="1627"/>
                      <a:pt x="3007" y="1430"/>
                      <a:pt x="3254" y="1282"/>
                    </a:cubicBezTo>
                    <a:cubicBezTo>
                      <a:pt x="3550" y="1134"/>
                      <a:pt x="3747" y="986"/>
                      <a:pt x="3993" y="937"/>
                    </a:cubicBezTo>
                    <a:cubicBezTo>
                      <a:pt x="4585" y="789"/>
                      <a:pt x="4683" y="888"/>
                      <a:pt x="4881" y="296"/>
                    </a:cubicBezTo>
                    <a:cubicBezTo>
                      <a:pt x="4979" y="1"/>
                      <a:pt x="5620" y="50"/>
                      <a:pt x="5867" y="50"/>
                    </a:cubicBezTo>
                    <a:lnTo>
                      <a:pt x="7000" y="50"/>
                    </a:lnTo>
                    <a:cubicBezTo>
                      <a:pt x="7444" y="50"/>
                      <a:pt x="7789" y="296"/>
                      <a:pt x="8134" y="395"/>
                    </a:cubicBezTo>
                    <a:cubicBezTo>
                      <a:pt x="9021" y="641"/>
                      <a:pt x="9909" y="1972"/>
                      <a:pt x="11042" y="1972"/>
                    </a:cubicBezTo>
                    <a:cubicBezTo>
                      <a:pt x="11289" y="1972"/>
                      <a:pt x="11733" y="1627"/>
                      <a:pt x="12078" y="1529"/>
                    </a:cubicBezTo>
                    <a:cubicBezTo>
                      <a:pt x="12571" y="1430"/>
                      <a:pt x="12916" y="1726"/>
                      <a:pt x="13310" y="1874"/>
                    </a:cubicBezTo>
                    <a:cubicBezTo>
                      <a:pt x="13606" y="2022"/>
                      <a:pt x="13754" y="2169"/>
                      <a:pt x="13951" y="2416"/>
                    </a:cubicBezTo>
                    <a:cubicBezTo>
                      <a:pt x="14148" y="2712"/>
                      <a:pt x="14247" y="3007"/>
                      <a:pt x="14444" y="3205"/>
                    </a:cubicBezTo>
                    <a:cubicBezTo>
                      <a:pt x="14937" y="3698"/>
                      <a:pt x="15282" y="3895"/>
                      <a:pt x="15479" y="4634"/>
                    </a:cubicBezTo>
                    <a:cubicBezTo>
                      <a:pt x="15578" y="5029"/>
                      <a:pt x="15578" y="5374"/>
                      <a:pt x="15578" y="5768"/>
                    </a:cubicBezTo>
                    <a:lnTo>
                      <a:pt x="15578" y="7050"/>
                    </a:lnTo>
                    <a:lnTo>
                      <a:pt x="15578" y="8233"/>
                    </a:lnTo>
                    <a:cubicBezTo>
                      <a:pt x="12521" y="15578"/>
                      <a:pt x="3353" y="12423"/>
                      <a:pt x="839" y="4634"/>
                    </a:cubicBezTo>
                    <a:cubicBezTo>
                      <a:pt x="592" y="3845"/>
                      <a:pt x="691" y="3796"/>
                      <a:pt x="247" y="3353"/>
                    </a:cubicBezTo>
                    <a:cubicBezTo>
                      <a:pt x="1" y="3106"/>
                      <a:pt x="493" y="4092"/>
                      <a:pt x="789" y="4289"/>
                    </a:cubicBezTo>
                    <a:close/>
                  </a:path>
                </a:pathLst>
              </a:custGeom>
              <a:solidFill>
                <a:srgbClr val="006633"/>
              </a:solidFill>
              <a:ln w="6150" cap="flat" cmpd="sng">
                <a:solidFill>
                  <a:srgbClr val="999999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3"/>
              <p:cNvSpPr/>
              <p:nvPr/>
            </p:nvSpPr>
            <p:spPr>
              <a:xfrm>
                <a:off x="65000" y="3553020"/>
                <a:ext cx="5273546" cy="1547128"/>
              </a:xfrm>
              <a:custGeom>
                <a:avLst/>
                <a:gdLst/>
                <a:ahLst/>
                <a:cxnLst/>
                <a:rect l="l" t="t" r="r" b="b"/>
                <a:pathLst>
                  <a:path w="260422" h="76752" extrusionOk="0">
                    <a:moveTo>
                      <a:pt x="0" y="4190"/>
                    </a:moveTo>
                    <a:cubicBezTo>
                      <a:pt x="72315" y="7395"/>
                      <a:pt x="103863" y="0"/>
                      <a:pt x="123926" y="43330"/>
                    </a:cubicBezTo>
                    <a:cubicBezTo>
                      <a:pt x="139404" y="76752"/>
                      <a:pt x="129890" y="70935"/>
                      <a:pt x="260422" y="70541"/>
                    </a:cubicBezTo>
                    <a:cubicBezTo>
                      <a:pt x="260422" y="70541"/>
                      <a:pt x="260422" y="73005"/>
                      <a:pt x="260422" y="73005"/>
                    </a:cubicBezTo>
                    <a:lnTo>
                      <a:pt x="542" y="73005"/>
                    </a:lnTo>
                    <a:cubicBezTo>
                      <a:pt x="542" y="73005"/>
                      <a:pt x="49" y="4437"/>
                      <a:pt x="0" y="4190"/>
                    </a:cubicBez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3"/>
              <p:cNvSpPr/>
              <p:nvPr/>
            </p:nvSpPr>
            <p:spPr>
              <a:xfrm>
                <a:off x="1641159" y="1392822"/>
                <a:ext cx="1871667" cy="2433474"/>
              </a:xfrm>
              <a:custGeom>
                <a:avLst/>
                <a:gdLst/>
                <a:ahLst/>
                <a:cxnLst/>
                <a:rect l="l" t="t" r="r" b="b"/>
                <a:pathLst>
                  <a:path w="92428" h="120723" extrusionOk="0">
                    <a:moveTo>
                      <a:pt x="78428" y="1"/>
                    </a:moveTo>
                    <a:lnTo>
                      <a:pt x="92427" y="13655"/>
                    </a:lnTo>
                    <a:cubicBezTo>
                      <a:pt x="92427" y="13655"/>
                      <a:pt x="23958" y="46682"/>
                      <a:pt x="61619" y="101744"/>
                    </a:cubicBezTo>
                    <a:cubicBezTo>
                      <a:pt x="61766" y="101744"/>
                      <a:pt x="64133" y="100216"/>
                      <a:pt x="64133" y="100216"/>
                    </a:cubicBezTo>
                    <a:lnTo>
                      <a:pt x="67238" y="120722"/>
                    </a:lnTo>
                    <a:lnTo>
                      <a:pt x="41112" y="110469"/>
                    </a:lnTo>
                    <a:lnTo>
                      <a:pt x="44513" y="107659"/>
                    </a:lnTo>
                    <a:cubicBezTo>
                      <a:pt x="44513" y="107659"/>
                      <a:pt x="1" y="49443"/>
                      <a:pt x="78428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3"/>
              <p:cNvSpPr/>
              <p:nvPr/>
            </p:nvSpPr>
            <p:spPr>
              <a:xfrm>
                <a:off x="4233503" y="1338175"/>
                <a:ext cx="1669025" cy="2389752"/>
              </a:xfrm>
              <a:custGeom>
                <a:avLst/>
                <a:gdLst/>
                <a:ahLst/>
                <a:cxnLst/>
                <a:rect l="l" t="t" r="r" b="b"/>
                <a:pathLst>
                  <a:path w="82421" h="118554" extrusionOk="0">
                    <a:moveTo>
                      <a:pt x="23958" y="118553"/>
                    </a:moveTo>
                    <a:lnTo>
                      <a:pt x="6311" y="110025"/>
                    </a:lnTo>
                    <a:cubicBezTo>
                      <a:pt x="6311" y="110025"/>
                      <a:pt x="60386" y="55654"/>
                      <a:pt x="7099" y="15528"/>
                    </a:cubicBezTo>
                    <a:cubicBezTo>
                      <a:pt x="6951" y="15577"/>
                      <a:pt x="4240" y="18141"/>
                      <a:pt x="4240" y="18141"/>
                    </a:cubicBezTo>
                    <a:lnTo>
                      <a:pt x="1" y="0"/>
                    </a:lnTo>
                    <a:lnTo>
                      <a:pt x="25634" y="3106"/>
                    </a:lnTo>
                    <a:lnTo>
                      <a:pt x="21641" y="5669"/>
                    </a:lnTo>
                    <a:cubicBezTo>
                      <a:pt x="21641" y="5669"/>
                      <a:pt x="82421" y="46584"/>
                      <a:pt x="23958" y="118553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3"/>
              <p:cNvSpPr/>
              <p:nvPr/>
            </p:nvSpPr>
            <p:spPr>
              <a:xfrm>
                <a:off x="536137" y="1164276"/>
                <a:ext cx="1649079" cy="1963482"/>
              </a:xfrm>
              <a:custGeom>
                <a:avLst/>
                <a:gdLst/>
                <a:ahLst/>
                <a:cxnLst/>
                <a:rect l="l" t="t" r="r" b="b"/>
                <a:pathLst>
                  <a:path w="81436" h="97407" extrusionOk="0">
                    <a:moveTo>
                      <a:pt x="65612" y="1"/>
                    </a:moveTo>
                    <a:lnTo>
                      <a:pt x="81435" y="6656"/>
                    </a:lnTo>
                    <a:cubicBezTo>
                      <a:pt x="81435" y="6656"/>
                      <a:pt x="23958" y="28148"/>
                      <a:pt x="44267" y="78478"/>
                    </a:cubicBezTo>
                    <a:cubicBezTo>
                      <a:pt x="44415" y="78478"/>
                      <a:pt x="48309" y="77689"/>
                      <a:pt x="48309" y="77689"/>
                    </a:cubicBezTo>
                    <a:lnTo>
                      <a:pt x="41556" y="97407"/>
                    </a:lnTo>
                    <a:lnTo>
                      <a:pt x="22923" y="86858"/>
                    </a:lnTo>
                    <a:lnTo>
                      <a:pt x="26817" y="84590"/>
                    </a:lnTo>
                    <a:cubicBezTo>
                      <a:pt x="26817" y="84590"/>
                      <a:pt x="1" y="28838"/>
                      <a:pt x="65612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1185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3"/>
              <p:cNvSpPr/>
              <p:nvPr/>
            </p:nvSpPr>
            <p:spPr>
              <a:xfrm>
                <a:off x="391410" y="3030357"/>
                <a:ext cx="53926" cy="151060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7494" extrusionOk="0">
                    <a:moveTo>
                      <a:pt x="0" y="1"/>
                    </a:moveTo>
                    <a:lnTo>
                      <a:pt x="2662" y="1"/>
                    </a:lnTo>
                    <a:lnTo>
                      <a:pt x="2662" y="7493"/>
                    </a:lnTo>
                    <a:lnTo>
                      <a:pt x="0" y="7493"/>
                    </a:lnTo>
                    <a:close/>
                  </a:path>
                </a:pathLst>
              </a:custGeom>
              <a:solidFill>
                <a:srgbClr val="FFE5BF"/>
              </a:solidFill>
              <a:ln w="6150" cap="rnd" cmpd="sng">
                <a:solidFill>
                  <a:srgbClr val="BBBBBB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3"/>
              <p:cNvSpPr/>
              <p:nvPr/>
            </p:nvSpPr>
            <p:spPr>
              <a:xfrm>
                <a:off x="330518" y="2372557"/>
                <a:ext cx="186685" cy="659815"/>
              </a:xfrm>
              <a:custGeom>
                <a:avLst/>
                <a:gdLst/>
                <a:ahLst/>
                <a:cxnLst/>
                <a:rect l="l" t="t" r="r" b="b"/>
                <a:pathLst>
                  <a:path w="9219" h="32733" extrusionOk="0">
                    <a:moveTo>
                      <a:pt x="6310" y="1"/>
                    </a:moveTo>
                    <a:cubicBezTo>
                      <a:pt x="5521" y="1"/>
                      <a:pt x="4880" y="592"/>
                      <a:pt x="4831" y="1381"/>
                    </a:cubicBezTo>
                    <a:cubicBezTo>
                      <a:pt x="4585" y="1332"/>
                      <a:pt x="4338" y="1283"/>
                      <a:pt x="4092" y="1283"/>
                    </a:cubicBezTo>
                    <a:cubicBezTo>
                      <a:pt x="3057" y="1283"/>
                      <a:pt x="2219" y="1825"/>
                      <a:pt x="1824" y="2564"/>
                    </a:cubicBezTo>
                    <a:cubicBezTo>
                      <a:pt x="1134" y="2959"/>
                      <a:pt x="690" y="3649"/>
                      <a:pt x="690" y="4388"/>
                    </a:cubicBezTo>
                    <a:cubicBezTo>
                      <a:pt x="690" y="5029"/>
                      <a:pt x="1035" y="5571"/>
                      <a:pt x="1528" y="5965"/>
                    </a:cubicBezTo>
                    <a:cubicBezTo>
                      <a:pt x="1183" y="6163"/>
                      <a:pt x="937" y="6409"/>
                      <a:pt x="937" y="6705"/>
                    </a:cubicBezTo>
                    <a:cubicBezTo>
                      <a:pt x="937" y="7198"/>
                      <a:pt x="1627" y="7641"/>
                      <a:pt x="2662" y="7789"/>
                    </a:cubicBezTo>
                    <a:cubicBezTo>
                      <a:pt x="1233" y="8134"/>
                      <a:pt x="197" y="8923"/>
                      <a:pt x="197" y="9860"/>
                    </a:cubicBezTo>
                    <a:cubicBezTo>
                      <a:pt x="197" y="10599"/>
                      <a:pt x="838" y="11240"/>
                      <a:pt x="1775" y="11684"/>
                    </a:cubicBezTo>
                    <a:cubicBezTo>
                      <a:pt x="937" y="12078"/>
                      <a:pt x="444" y="12719"/>
                      <a:pt x="444" y="13409"/>
                    </a:cubicBezTo>
                    <a:cubicBezTo>
                      <a:pt x="444" y="13951"/>
                      <a:pt x="789" y="14444"/>
                      <a:pt x="1381" y="14888"/>
                    </a:cubicBezTo>
                    <a:cubicBezTo>
                      <a:pt x="493" y="15282"/>
                      <a:pt x="0" y="15923"/>
                      <a:pt x="0" y="16564"/>
                    </a:cubicBezTo>
                    <a:cubicBezTo>
                      <a:pt x="0" y="17205"/>
                      <a:pt x="395" y="17747"/>
                      <a:pt x="1134" y="18190"/>
                    </a:cubicBezTo>
                    <a:cubicBezTo>
                      <a:pt x="740" y="18486"/>
                      <a:pt x="444" y="18881"/>
                      <a:pt x="444" y="19324"/>
                    </a:cubicBezTo>
                    <a:cubicBezTo>
                      <a:pt x="444" y="19817"/>
                      <a:pt x="740" y="20212"/>
                      <a:pt x="1183" y="20507"/>
                    </a:cubicBezTo>
                    <a:cubicBezTo>
                      <a:pt x="1183" y="20507"/>
                      <a:pt x="1183" y="20557"/>
                      <a:pt x="1183" y="20557"/>
                    </a:cubicBezTo>
                    <a:cubicBezTo>
                      <a:pt x="1183" y="20606"/>
                      <a:pt x="1183" y="20655"/>
                      <a:pt x="1233" y="20704"/>
                    </a:cubicBezTo>
                    <a:cubicBezTo>
                      <a:pt x="592" y="21000"/>
                      <a:pt x="197" y="21542"/>
                      <a:pt x="197" y="22183"/>
                    </a:cubicBezTo>
                    <a:cubicBezTo>
                      <a:pt x="197" y="23021"/>
                      <a:pt x="888" y="23711"/>
                      <a:pt x="1775" y="23909"/>
                    </a:cubicBezTo>
                    <a:cubicBezTo>
                      <a:pt x="1134" y="24155"/>
                      <a:pt x="690" y="24500"/>
                      <a:pt x="690" y="24944"/>
                    </a:cubicBezTo>
                    <a:cubicBezTo>
                      <a:pt x="690" y="25338"/>
                      <a:pt x="1085" y="25683"/>
                      <a:pt x="1627" y="25979"/>
                    </a:cubicBezTo>
                    <a:cubicBezTo>
                      <a:pt x="1331" y="26324"/>
                      <a:pt x="1183" y="26718"/>
                      <a:pt x="1183" y="27162"/>
                    </a:cubicBezTo>
                    <a:cubicBezTo>
                      <a:pt x="1183" y="27901"/>
                      <a:pt x="1676" y="28542"/>
                      <a:pt x="2416" y="28986"/>
                    </a:cubicBezTo>
                    <a:cubicBezTo>
                      <a:pt x="1824" y="29380"/>
                      <a:pt x="1430" y="29922"/>
                      <a:pt x="1430" y="30563"/>
                    </a:cubicBezTo>
                    <a:cubicBezTo>
                      <a:pt x="1430" y="31796"/>
                      <a:pt x="2859" y="32732"/>
                      <a:pt x="4585" y="32732"/>
                    </a:cubicBezTo>
                    <a:cubicBezTo>
                      <a:pt x="6310" y="32732"/>
                      <a:pt x="7739" y="31796"/>
                      <a:pt x="7739" y="30563"/>
                    </a:cubicBezTo>
                    <a:cubicBezTo>
                      <a:pt x="7739" y="29824"/>
                      <a:pt x="7247" y="29232"/>
                      <a:pt x="6507" y="28789"/>
                    </a:cubicBezTo>
                    <a:cubicBezTo>
                      <a:pt x="7099" y="28394"/>
                      <a:pt x="7493" y="27803"/>
                      <a:pt x="7493" y="27162"/>
                    </a:cubicBezTo>
                    <a:cubicBezTo>
                      <a:pt x="7493" y="26570"/>
                      <a:pt x="7148" y="26028"/>
                      <a:pt x="6655" y="25585"/>
                    </a:cubicBezTo>
                    <a:cubicBezTo>
                      <a:pt x="6852" y="25387"/>
                      <a:pt x="7000" y="25190"/>
                      <a:pt x="7000" y="24944"/>
                    </a:cubicBezTo>
                    <a:cubicBezTo>
                      <a:pt x="7000" y="24599"/>
                      <a:pt x="6704" y="24303"/>
                      <a:pt x="6261" y="24056"/>
                    </a:cubicBezTo>
                    <a:cubicBezTo>
                      <a:pt x="6754" y="23711"/>
                      <a:pt x="7000" y="23218"/>
                      <a:pt x="7000" y="22726"/>
                    </a:cubicBezTo>
                    <a:cubicBezTo>
                      <a:pt x="7000" y="22627"/>
                      <a:pt x="6951" y="22528"/>
                      <a:pt x="6951" y="22430"/>
                    </a:cubicBezTo>
                    <a:cubicBezTo>
                      <a:pt x="7887" y="21986"/>
                      <a:pt x="8479" y="21345"/>
                      <a:pt x="8479" y="20557"/>
                    </a:cubicBezTo>
                    <a:cubicBezTo>
                      <a:pt x="8479" y="20113"/>
                      <a:pt x="8282" y="19719"/>
                      <a:pt x="7937" y="19374"/>
                    </a:cubicBezTo>
                    <a:cubicBezTo>
                      <a:pt x="7937" y="19226"/>
                      <a:pt x="7986" y="19078"/>
                      <a:pt x="7986" y="18881"/>
                    </a:cubicBezTo>
                    <a:cubicBezTo>
                      <a:pt x="7986" y="18486"/>
                      <a:pt x="7887" y="18141"/>
                      <a:pt x="7690" y="17895"/>
                    </a:cubicBezTo>
                    <a:cubicBezTo>
                      <a:pt x="7986" y="17648"/>
                      <a:pt x="8232" y="17402"/>
                      <a:pt x="8380" y="17106"/>
                    </a:cubicBezTo>
                    <a:cubicBezTo>
                      <a:pt x="8824" y="16909"/>
                      <a:pt x="9218" y="16268"/>
                      <a:pt x="9218" y="15479"/>
                    </a:cubicBezTo>
                    <a:cubicBezTo>
                      <a:pt x="9218" y="15036"/>
                      <a:pt x="9070" y="14592"/>
                      <a:pt x="8873" y="14296"/>
                    </a:cubicBezTo>
                    <a:cubicBezTo>
                      <a:pt x="9070" y="14050"/>
                      <a:pt x="9218" y="13705"/>
                      <a:pt x="9218" y="13409"/>
                    </a:cubicBezTo>
                    <a:cubicBezTo>
                      <a:pt x="9218" y="12719"/>
                      <a:pt x="8725" y="12127"/>
                      <a:pt x="7986" y="11733"/>
                    </a:cubicBezTo>
                    <a:cubicBezTo>
                      <a:pt x="7986" y="11240"/>
                      <a:pt x="7690" y="10796"/>
                      <a:pt x="7296" y="10550"/>
                    </a:cubicBezTo>
                    <a:cubicBezTo>
                      <a:pt x="7444" y="10353"/>
                      <a:pt x="7493" y="10106"/>
                      <a:pt x="7493" y="9860"/>
                    </a:cubicBezTo>
                    <a:cubicBezTo>
                      <a:pt x="7493" y="9515"/>
                      <a:pt x="7345" y="9170"/>
                      <a:pt x="7099" y="8874"/>
                    </a:cubicBezTo>
                    <a:cubicBezTo>
                      <a:pt x="7197" y="8726"/>
                      <a:pt x="7247" y="8529"/>
                      <a:pt x="7247" y="8332"/>
                    </a:cubicBezTo>
                    <a:cubicBezTo>
                      <a:pt x="7247" y="7789"/>
                      <a:pt x="6852" y="7395"/>
                      <a:pt x="6310" y="7149"/>
                    </a:cubicBezTo>
                    <a:cubicBezTo>
                      <a:pt x="6458" y="7001"/>
                      <a:pt x="6507" y="6853"/>
                      <a:pt x="6507" y="6705"/>
                    </a:cubicBezTo>
                    <a:cubicBezTo>
                      <a:pt x="6507" y="6311"/>
                      <a:pt x="6113" y="5965"/>
                      <a:pt x="5472" y="5768"/>
                    </a:cubicBezTo>
                    <a:cubicBezTo>
                      <a:pt x="5817" y="5423"/>
                      <a:pt x="6014" y="4980"/>
                      <a:pt x="6014" y="4487"/>
                    </a:cubicBezTo>
                    <a:cubicBezTo>
                      <a:pt x="6359" y="4142"/>
                      <a:pt x="6507" y="3747"/>
                      <a:pt x="6507" y="3304"/>
                    </a:cubicBezTo>
                    <a:cubicBezTo>
                      <a:pt x="6507" y="3205"/>
                      <a:pt x="6507" y="3106"/>
                      <a:pt x="6507" y="3057"/>
                    </a:cubicBezTo>
                    <a:cubicBezTo>
                      <a:pt x="7197" y="2909"/>
                      <a:pt x="7739" y="2268"/>
                      <a:pt x="7739" y="1529"/>
                    </a:cubicBezTo>
                    <a:cubicBezTo>
                      <a:pt x="7739" y="691"/>
                      <a:pt x="7099" y="1"/>
                      <a:pt x="6310" y="1"/>
                    </a:cubicBezTo>
                    <a:close/>
                  </a:path>
                </a:pathLst>
              </a:custGeom>
              <a:solidFill>
                <a:srgbClr val="DDDDDD"/>
              </a:solidFill>
              <a:ln w="8625" cap="rnd" cmpd="sng">
                <a:solidFill>
                  <a:srgbClr val="BBBBBB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3"/>
              <p:cNvSpPr/>
              <p:nvPr/>
            </p:nvSpPr>
            <p:spPr>
              <a:xfrm>
                <a:off x="403378" y="1168267"/>
                <a:ext cx="591968" cy="1878014"/>
              </a:xfrm>
              <a:custGeom>
                <a:avLst/>
                <a:gdLst/>
                <a:ahLst/>
                <a:cxnLst/>
                <a:rect l="l" t="t" r="r" b="b"/>
                <a:pathLst>
                  <a:path w="29233" h="93167" extrusionOk="0">
                    <a:moveTo>
                      <a:pt x="28197" y="0"/>
                    </a:moveTo>
                    <a:cubicBezTo>
                      <a:pt x="28197" y="0"/>
                      <a:pt x="24648" y="2514"/>
                      <a:pt x="19620" y="8676"/>
                    </a:cubicBezTo>
                    <a:cubicBezTo>
                      <a:pt x="11684" y="20408"/>
                      <a:pt x="4536" y="29774"/>
                      <a:pt x="2367" y="41999"/>
                    </a:cubicBezTo>
                    <a:cubicBezTo>
                      <a:pt x="1184" y="46386"/>
                      <a:pt x="691" y="57182"/>
                      <a:pt x="444" y="63491"/>
                    </a:cubicBezTo>
                    <a:cubicBezTo>
                      <a:pt x="1" y="76061"/>
                      <a:pt x="494" y="93117"/>
                      <a:pt x="494" y="93117"/>
                    </a:cubicBezTo>
                    <a:lnTo>
                      <a:pt x="2367" y="93166"/>
                    </a:lnTo>
                    <a:cubicBezTo>
                      <a:pt x="2367" y="93166"/>
                      <a:pt x="1923" y="76209"/>
                      <a:pt x="2367" y="63590"/>
                    </a:cubicBezTo>
                    <a:cubicBezTo>
                      <a:pt x="2564" y="57329"/>
                      <a:pt x="3205" y="53337"/>
                      <a:pt x="3353" y="48506"/>
                    </a:cubicBezTo>
                    <a:cubicBezTo>
                      <a:pt x="4536" y="34506"/>
                      <a:pt x="12768" y="21098"/>
                      <a:pt x="21099" y="9859"/>
                    </a:cubicBezTo>
                    <a:cubicBezTo>
                      <a:pt x="25979" y="3796"/>
                      <a:pt x="29232" y="1479"/>
                      <a:pt x="29232" y="1479"/>
                    </a:cubicBez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23"/>
              <p:cNvSpPr/>
              <p:nvPr/>
            </p:nvSpPr>
            <p:spPr>
              <a:xfrm>
                <a:off x="950411" y="1138454"/>
                <a:ext cx="106819" cy="93430"/>
              </a:xfrm>
              <a:custGeom>
                <a:avLst/>
                <a:gdLst/>
                <a:ahLst/>
                <a:cxnLst/>
                <a:rect l="l" t="t" r="r" b="b"/>
                <a:pathLst>
                  <a:path w="5275" h="4635" extrusionOk="0">
                    <a:moveTo>
                      <a:pt x="5275" y="0"/>
                    </a:moveTo>
                    <a:lnTo>
                      <a:pt x="3056" y="4634"/>
                    </a:lnTo>
                    <a:lnTo>
                      <a:pt x="0" y="493"/>
                    </a:lnTo>
                    <a:close/>
                  </a:path>
                </a:pathLst>
              </a:custGeom>
              <a:solidFill>
                <a:srgbClr val="FF9900"/>
              </a:solidFill>
              <a:ln w="19050" cap="flat" cmpd="sng">
                <a:solidFill>
                  <a:srgbClr val="FF9900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3"/>
              <p:cNvSpPr/>
              <p:nvPr/>
            </p:nvSpPr>
            <p:spPr>
              <a:xfrm>
                <a:off x="650934" y="1220919"/>
                <a:ext cx="681797" cy="2108555"/>
              </a:xfrm>
              <a:custGeom>
                <a:avLst/>
                <a:gdLst/>
                <a:ahLst/>
                <a:cxnLst/>
                <a:rect l="l" t="t" r="r" b="b"/>
                <a:pathLst>
                  <a:path w="33669" h="104604" extrusionOk="0">
                    <a:moveTo>
                      <a:pt x="32584" y="1"/>
                    </a:moveTo>
                    <a:cubicBezTo>
                      <a:pt x="32584" y="1"/>
                      <a:pt x="29084" y="3303"/>
                      <a:pt x="22824" y="9170"/>
                    </a:cubicBezTo>
                    <a:cubicBezTo>
                      <a:pt x="12965" y="19620"/>
                      <a:pt x="5817" y="28838"/>
                      <a:pt x="3649" y="41063"/>
                    </a:cubicBezTo>
                    <a:cubicBezTo>
                      <a:pt x="2515" y="45450"/>
                      <a:pt x="740" y="58809"/>
                      <a:pt x="494" y="65119"/>
                    </a:cubicBezTo>
                    <a:cubicBezTo>
                      <a:pt x="50" y="77689"/>
                      <a:pt x="1" y="104603"/>
                      <a:pt x="1" y="104603"/>
                    </a:cubicBezTo>
                    <a:lnTo>
                      <a:pt x="2120" y="104357"/>
                    </a:lnTo>
                    <a:cubicBezTo>
                      <a:pt x="2120" y="104357"/>
                      <a:pt x="1627" y="77196"/>
                      <a:pt x="2071" y="64626"/>
                    </a:cubicBezTo>
                    <a:cubicBezTo>
                      <a:pt x="2318" y="58365"/>
                      <a:pt x="3698" y="50232"/>
                      <a:pt x="4487" y="45401"/>
                    </a:cubicBezTo>
                    <a:cubicBezTo>
                      <a:pt x="5423" y="35936"/>
                      <a:pt x="11289" y="25338"/>
                      <a:pt x="16317" y="19176"/>
                    </a:cubicBezTo>
                    <a:cubicBezTo>
                      <a:pt x="21197" y="13162"/>
                      <a:pt x="33669" y="1480"/>
                      <a:pt x="33669" y="148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3"/>
              <p:cNvSpPr/>
              <p:nvPr/>
            </p:nvSpPr>
            <p:spPr>
              <a:xfrm>
                <a:off x="1287796" y="1191106"/>
                <a:ext cx="106819" cy="93430"/>
              </a:xfrm>
              <a:custGeom>
                <a:avLst/>
                <a:gdLst/>
                <a:ahLst/>
                <a:cxnLst/>
                <a:rect l="l" t="t" r="r" b="b"/>
                <a:pathLst>
                  <a:path w="5275" h="4635" extrusionOk="0">
                    <a:moveTo>
                      <a:pt x="5275" y="1"/>
                    </a:moveTo>
                    <a:lnTo>
                      <a:pt x="3057" y="4635"/>
                    </a:lnTo>
                    <a:lnTo>
                      <a:pt x="0" y="494"/>
                    </a:lnTo>
                    <a:close/>
                  </a:path>
                </a:pathLst>
              </a:custGeom>
              <a:solidFill>
                <a:srgbClr val="000000"/>
              </a:solidFill>
              <a:ln w="49300" cap="flat" cmpd="sng">
                <a:solidFill>
                  <a:srgbClr val="000000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3"/>
              <p:cNvSpPr/>
              <p:nvPr/>
            </p:nvSpPr>
            <p:spPr>
              <a:xfrm>
                <a:off x="1382627" y="1207010"/>
                <a:ext cx="1712948" cy="2459316"/>
              </a:xfrm>
              <a:custGeom>
                <a:avLst/>
                <a:gdLst/>
                <a:ahLst/>
                <a:cxnLst/>
                <a:rect l="l" t="t" r="r" b="b"/>
                <a:pathLst>
                  <a:path w="84590" h="122005" extrusionOk="0">
                    <a:moveTo>
                      <a:pt x="26422" y="115793"/>
                    </a:moveTo>
                    <a:cubicBezTo>
                      <a:pt x="26422" y="115793"/>
                      <a:pt x="34654" y="122004"/>
                      <a:pt x="34506" y="115251"/>
                    </a:cubicBezTo>
                    <a:cubicBezTo>
                      <a:pt x="36528" y="89223"/>
                      <a:pt x="9711" y="46880"/>
                      <a:pt x="74238" y="11782"/>
                    </a:cubicBezTo>
                    <a:cubicBezTo>
                      <a:pt x="74386" y="11831"/>
                      <a:pt x="76357" y="12571"/>
                      <a:pt x="76357" y="12571"/>
                    </a:cubicBezTo>
                    <a:lnTo>
                      <a:pt x="84589" y="1"/>
                    </a:lnTo>
                    <a:lnTo>
                      <a:pt x="63344" y="6902"/>
                    </a:lnTo>
                    <a:lnTo>
                      <a:pt x="65562" y="7346"/>
                    </a:lnTo>
                    <a:cubicBezTo>
                      <a:pt x="65562" y="7346"/>
                      <a:pt x="0" y="37021"/>
                      <a:pt x="26422" y="115793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3"/>
              <p:cNvSpPr/>
              <p:nvPr/>
            </p:nvSpPr>
            <p:spPr>
              <a:xfrm>
                <a:off x="1136063" y="1111625"/>
                <a:ext cx="1647074" cy="2438433"/>
              </a:xfrm>
              <a:custGeom>
                <a:avLst/>
                <a:gdLst/>
                <a:ahLst/>
                <a:cxnLst/>
                <a:rect l="l" t="t" r="r" b="b"/>
                <a:pathLst>
                  <a:path w="81337" h="120969" extrusionOk="0">
                    <a:moveTo>
                      <a:pt x="26422" y="110124"/>
                    </a:moveTo>
                    <a:cubicBezTo>
                      <a:pt x="26422" y="110124"/>
                      <a:pt x="32929" y="120969"/>
                      <a:pt x="32732" y="114166"/>
                    </a:cubicBezTo>
                    <a:cubicBezTo>
                      <a:pt x="34753" y="88139"/>
                      <a:pt x="10845" y="48457"/>
                      <a:pt x="72513" y="10697"/>
                    </a:cubicBezTo>
                    <a:cubicBezTo>
                      <a:pt x="72661" y="10747"/>
                      <a:pt x="73548" y="11683"/>
                      <a:pt x="73548" y="11683"/>
                    </a:cubicBezTo>
                    <a:lnTo>
                      <a:pt x="81336" y="0"/>
                    </a:lnTo>
                    <a:lnTo>
                      <a:pt x="60238" y="5127"/>
                    </a:lnTo>
                    <a:lnTo>
                      <a:pt x="62851" y="6014"/>
                    </a:lnTo>
                    <a:cubicBezTo>
                      <a:pt x="62851" y="6014"/>
                      <a:pt x="1" y="31302"/>
                      <a:pt x="26422" y="110124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3"/>
              <p:cNvSpPr/>
              <p:nvPr/>
            </p:nvSpPr>
            <p:spPr>
              <a:xfrm>
                <a:off x="372435" y="3172447"/>
                <a:ext cx="99853" cy="120260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5966" extrusionOk="0">
                    <a:moveTo>
                      <a:pt x="1" y="1"/>
                    </a:moveTo>
                    <a:lnTo>
                      <a:pt x="4930" y="1"/>
                    </a:lnTo>
                    <a:lnTo>
                      <a:pt x="4930" y="5965"/>
                    </a:lnTo>
                    <a:lnTo>
                      <a:pt x="1" y="5965"/>
                    </a:lnTo>
                    <a:close/>
                  </a:path>
                </a:pathLst>
              </a:custGeom>
              <a:solidFill>
                <a:srgbClr val="FFE5BF"/>
              </a:solidFill>
              <a:ln w="7400" cap="rnd" cmpd="sng">
                <a:solidFill>
                  <a:srgbClr val="BBBBBB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3"/>
              <p:cNvSpPr/>
              <p:nvPr/>
            </p:nvSpPr>
            <p:spPr>
              <a:xfrm>
                <a:off x="301560" y="3286720"/>
                <a:ext cx="186685" cy="131185"/>
              </a:xfrm>
              <a:custGeom>
                <a:avLst/>
                <a:gdLst/>
                <a:ahLst/>
                <a:cxnLst/>
                <a:rect l="l" t="t" r="r" b="b"/>
                <a:pathLst>
                  <a:path w="9219" h="6508" extrusionOk="0">
                    <a:moveTo>
                      <a:pt x="1" y="1"/>
                    </a:moveTo>
                    <a:lnTo>
                      <a:pt x="9219" y="1"/>
                    </a:lnTo>
                    <a:lnTo>
                      <a:pt x="9219" y="6507"/>
                    </a:lnTo>
                    <a:lnTo>
                      <a:pt x="1" y="6507"/>
                    </a:lnTo>
                    <a:close/>
                  </a:path>
                </a:pathLst>
              </a:custGeom>
              <a:solidFill>
                <a:srgbClr val="FFE5BF"/>
              </a:solidFill>
              <a:ln w="4925" cap="rnd" cmpd="sng">
                <a:solidFill>
                  <a:srgbClr val="BBBBBB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3"/>
              <p:cNvSpPr/>
              <p:nvPr/>
            </p:nvSpPr>
            <p:spPr>
              <a:xfrm>
                <a:off x="349472" y="3297645"/>
                <a:ext cx="30962" cy="31829"/>
              </a:xfrm>
              <a:custGeom>
                <a:avLst/>
                <a:gdLst/>
                <a:ahLst/>
                <a:cxnLst/>
                <a:rect l="l" t="t" r="r" b="b"/>
                <a:pathLst>
                  <a:path w="1529" h="1579" extrusionOk="0">
                    <a:moveTo>
                      <a:pt x="1" y="1"/>
                    </a:moveTo>
                    <a:lnTo>
                      <a:pt x="1529" y="1"/>
                    </a:lnTo>
                    <a:lnTo>
                      <a:pt x="1529" y="1578"/>
                    </a:lnTo>
                    <a:lnTo>
                      <a:pt x="1" y="1578"/>
                    </a:lnTo>
                    <a:close/>
                  </a:path>
                </a:pathLst>
              </a:custGeom>
              <a:solidFill>
                <a:srgbClr val="FFFFFF"/>
              </a:solidFill>
              <a:ln w="7400" cap="rnd" cmpd="sng">
                <a:solidFill>
                  <a:srgbClr val="BBBBBB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3"/>
              <p:cNvSpPr/>
              <p:nvPr/>
            </p:nvSpPr>
            <p:spPr>
              <a:xfrm>
                <a:off x="410364" y="3296657"/>
                <a:ext cx="30962" cy="31809"/>
              </a:xfrm>
              <a:custGeom>
                <a:avLst/>
                <a:gdLst/>
                <a:ahLst/>
                <a:cxnLst/>
                <a:rect l="l" t="t" r="r" b="b"/>
                <a:pathLst>
                  <a:path w="1529" h="1578" extrusionOk="0">
                    <a:moveTo>
                      <a:pt x="1" y="1"/>
                    </a:moveTo>
                    <a:lnTo>
                      <a:pt x="1529" y="1"/>
                    </a:lnTo>
                    <a:lnTo>
                      <a:pt x="1529" y="1578"/>
                    </a:lnTo>
                    <a:lnTo>
                      <a:pt x="1" y="1578"/>
                    </a:lnTo>
                    <a:close/>
                  </a:path>
                </a:pathLst>
              </a:custGeom>
              <a:solidFill>
                <a:srgbClr val="FFFFFF"/>
              </a:solidFill>
              <a:ln w="7400" cap="rnd" cmpd="sng">
                <a:solidFill>
                  <a:srgbClr val="BBBBBB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3"/>
              <p:cNvSpPr/>
              <p:nvPr/>
            </p:nvSpPr>
            <p:spPr>
              <a:xfrm>
                <a:off x="349472" y="3369204"/>
                <a:ext cx="30962" cy="31809"/>
              </a:xfrm>
              <a:custGeom>
                <a:avLst/>
                <a:gdLst/>
                <a:ahLst/>
                <a:cxnLst/>
                <a:rect l="l" t="t" r="r" b="b"/>
                <a:pathLst>
                  <a:path w="1529" h="1578" extrusionOk="0">
                    <a:moveTo>
                      <a:pt x="1" y="0"/>
                    </a:moveTo>
                    <a:lnTo>
                      <a:pt x="1529" y="0"/>
                    </a:lnTo>
                    <a:lnTo>
                      <a:pt x="1529" y="1577"/>
                    </a:lnTo>
                    <a:lnTo>
                      <a:pt x="1" y="1577"/>
                    </a:lnTo>
                    <a:close/>
                  </a:path>
                </a:pathLst>
              </a:custGeom>
              <a:solidFill>
                <a:srgbClr val="FFFFFF"/>
              </a:solidFill>
              <a:ln w="7400" cap="rnd" cmpd="sng">
                <a:solidFill>
                  <a:srgbClr val="BBBBBB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3"/>
              <p:cNvSpPr/>
              <p:nvPr/>
            </p:nvSpPr>
            <p:spPr>
              <a:xfrm>
                <a:off x="411376" y="3366221"/>
                <a:ext cx="30962" cy="32796"/>
              </a:xfrm>
              <a:custGeom>
                <a:avLst/>
                <a:gdLst/>
                <a:ahLst/>
                <a:cxnLst/>
                <a:rect l="l" t="t" r="r" b="b"/>
                <a:pathLst>
                  <a:path w="1529" h="1627" extrusionOk="0">
                    <a:moveTo>
                      <a:pt x="0" y="0"/>
                    </a:moveTo>
                    <a:lnTo>
                      <a:pt x="1528" y="0"/>
                    </a:lnTo>
                    <a:lnTo>
                      <a:pt x="1528" y="1627"/>
                    </a:lnTo>
                    <a:lnTo>
                      <a:pt x="0" y="1627"/>
                    </a:lnTo>
                    <a:close/>
                  </a:path>
                </a:pathLst>
              </a:custGeom>
              <a:solidFill>
                <a:srgbClr val="FFFFFF"/>
              </a:solidFill>
              <a:ln w="7400" cap="rnd" cmpd="sng">
                <a:solidFill>
                  <a:srgbClr val="BBBBBB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3"/>
              <p:cNvSpPr/>
              <p:nvPr/>
            </p:nvSpPr>
            <p:spPr>
              <a:xfrm>
                <a:off x="299576" y="3281761"/>
                <a:ext cx="22964" cy="134148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6655" extrusionOk="0">
                    <a:moveTo>
                      <a:pt x="0" y="0"/>
                    </a:moveTo>
                    <a:lnTo>
                      <a:pt x="1134" y="0"/>
                    </a:lnTo>
                    <a:lnTo>
                      <a:pt x="1134" y="6655"/>
                    </a:lnTo>
                    <a:lnTo>
                      <a:pt x="0" y="66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3"/>
              <p:cNvSpPr/>
              <p:nvPr/>
            </p:nvSpPr>
            <p:spPr>
              <a:xfrm>
                <a:off x="1156030" y="3174442"/>
                <a:ext cx="263554" cy="540564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26817" extrusionOk="0">
                    <a:moveTo>
                      <a:pt x="2268" y="26521"/>
                    </a:moveTo>
                    <a:cubicBezTo>
                      <a:pt x="2268" y="26521"/>
                      <a:pt x="4536" y="25190"/>
                      <a:pt x="4536" y="23119"/>
                    </a:cubicBezTo>
                    <a:cubicBezTo>
                      <a:pt x="4536" y="22035"/>
                      <a:pt x="4240" y="19669"/>
                      <a:pt x="3895" y="18781"/>
                    </a:cubicBezTo>
                    <a:cubicBezTo>
                      <a:pt x="3550" y="17943"/>
                      <a:pt x="1677" y="18880"/>
                      <a:pt x="1381" y="18831"/>
                    </a:cubicBezTo>
                    <a:cubicBezTo>
                      <a:pt x="839" y="18683"/>
                      <a:pt x="3747" y="17943"/>
                      <a:pt x="3895" y="16465"/>
                    </a:cubicBezTo>
                    <a:cubicBezTo>
                      <a:pt x="3944" y="16120"/>
                      <a:pt x="3993" y="15577"/>
                      <a:pt x="4043" y="15035"/>
                    </a:cubicBezTo>
                    <a:cubicBezTo>
                      <a:pt x="4092" y="14493"/>
                      <a:pt x="1" y="12275"/>
                      <a:pt x="50" y="11683"/>
                    </a:cubicBezTo>
                    <a:cubicBezTo>
                      <a:pt x="149" y="11092"/>
                      <a:pt x="4634" y="14000"/>
                      <a:pt x="4684" y="13556"/>
                    </a:cubicBezTo>
                    <a:cubicBezTo>
                      <a:pt x="4733" y="13063"/>
                      <a:pt x="4437" y="10746"/>
                      <a:pt x="4437" y="10549"/>
                    </a:cubicBezTo>
                    <a:cubicBezTo>
                      <a:pt x="4536" y="9810"/>
                      <a:pt x="6064" y="0"/>
                      <a:pt x="6064" y="0"/>
                    </a:cubicBezTo>
                    <a:lnTo>
                      <a:pt x="7099" y="148"/>
                    </a:lnTo>
                    <a:lnTo>
                      <a:pt x="6606" y="7641"/>
                    </a:lnTo>
                    <a:cubicBezTo>
                      <a:pt x="6606" y="7641"/>
                      <a:pt x="7691" y="8824"/>
                      <a:pt x="7592" y="10204"/>
                    </a:cubicBezTo>
                    <a:cubicBezTo>
                      <a:pt x="6853" y="19422"/>
                      <a:pt x="8430" y="16021"/>
                      <a:pt x="12374" y="13211"/>
                    </a:cubicBezTo>
                    <a:cubicBezTo>
                      <a:pt x="8085" y="17204"/>
                      <a:pt x="7740" y="19028"/>
                      <a:pt x="7986" y="20655"/>
                    </a:cubicBezTo>
                    <a:cubicBezTo>
                      <a:pt x="8233" y="22331"/>
                      <a:pt x="8430" y="23662"/>
                      <a:pt x="8627" y="24204"/>
                    </a:cubicBezTo>
                    <a:cubicBezTo>
                      <a:pt x="10451" y="25436"/>
                      <a:pt x="13014" y="26816"/>
                      <a:pt x="13014" y="26816"/>
                    </a:cubicBezTo>
                    <a:close/>
                  </a:path>
                </a:pathLst>
              </a:custGeom>
              <a:solidFill>
                <a:srgbClr val="803419"/>
              </a:solidFill>
              <a:ln w="7400" cap="flat" cmpd="sng">
                <a:solidFill>
                  <a:srgbClr val="888888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3"/>
              <p:cNvSpPr/>
              <p:nvPr/>
            </p:nvSpPr>
            <p:spPr>
              <a:xfrm>
                <a:off x="1202949" y="3157551"/>
                <a:ext cx="197660" cy="125218"/>
              </a:xfrm>
              <a:custGeom>
                <a:avLst/>
                <a:gdLst/>
                <a:ahLst/>
                <a:cxnLst/>
                <a:rect l="l" t="t" r="r" b="b"/>
                <a:pathLst>
                  <a:path w="9761" h="6212" extrusionOk="0">
                    <a:moveTo>
                      <a:pt x="1578" y="1775"/>
                    </a:moveTo>
                    <a:cubicBezTo>
                      <a:pt x="1578" y="1775"/>
                      <a:pt x="2564" y="0"/>
                      <a:pt x="3303" y="986"/>
                    </a:cubicBezTo>
                    <a:cubicBezTo>
                      <a:pt x="4092" y="1923"/>
                      <a:pt x="9761" y="3944"/>
                      <a:pt x="7888" y="4930"/>
                    </a:cubicBezTo>
                    <a:cubicBezTo>
                      <a:pt x="5965" y="5965"/>
                      <a:pt x="4092" y="6211"/>
                      <a:pt x="3106" y="5866"/>
                    </a:cubicBezTo>
                    <a:cubicBezTo>
                      <a:pt x="0" y="4880"/>
                      <a:pt x="198" y="2810"/>
                      <a:pt x="1578" y="1775"/>
                    </a:cubicBezTo>
                    <a:close/>
                  </a:path>
                </a:pathLst>
              </a:custGeom>
              <a:solidFill>
                <a:srgbClr val="006633"/>
              </a:solidFill>
              <a:ln w="6150" cap="flat" cmpd="sng">
                <a:solidFill>
                  <a:srgbClr val="999999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3"/>
              <p:cNvSpPr/>
              <p:nvPr/>
            </p:nvSpPr>
            <p:spPr>
              <a:xfrm>
                <a:off x="1116097" y="3128725"/>
                <a:ext cx="382340" cy="200749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9959" extrusionOk="0">
                    <a:moveTo>
                      <a:pt x="8923" y="3550"/>
                    </a:moveTo>
                    <a:cubicBezTo>
                      <a:pt x="7691" y="3599"/>
                      <a:pt x="5177" y="7099"/>
                      <a:pt x="4092" y="7346"/>
                    </a:cubicBezTo>
                    <a:cubicBezTo>
                      <a:pt x="2959" y="7592"/>
                      <a:pt x="1" y="7789"/>
                      <a:pt x="1628" y="6557"/>
                    </a:cubicBezTo>
                    <a:cubicBezTo>
                      <a:pt x="3254" y="5325"/>
                      <a:pt x="5423" y="1"/>
                      <a:pt x="8677" y="297"/>
                    </a:cubicBezTo>
                    <a:cubicBezTo>
                      <a:pt x="10303" y="444"/>
                      <a:pt x="14986" y="3304"/>
                      <a:pt x="15282" y="3501"/>
                    </a:cubicBezTo>
                    <a:cubicBezTo>
                      <a:pt x="16860" y="4536"/>
                      <a:pt x="18881" y="7296"/>
                      <a:pt x="18683" y="8134"/>
                    </a:cubicBezTo>
                    <a:cubicBezTo>
                      <a:pt x="18585" y="8529"/>
                      <a:pt x="15775" y="9958"/>
                      <a:pt x="14641" y="9810"/>
                    </a:cubicBezTo>
                    <a:cubicBezTo>
                      <a:pt x="12817" y="9515"/>
                      <a:pt x="10106" y="3550"/>
                      <a:pt x="8923" y="3550"/>
                    </a:cubicBezTo>
                    <a:close/>
                  </a:path>
                </a:pathLst>
              </a:custGeom>
              <a:solidFill>
                <a:srgbClr val="339900"/>
              </a:solidFill>
              <a:ln w="6150" cap="flat" cmpd="sng">
                <a:solidFill>
                  <a:srgbClr val="999999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3"/>
              <p:cNvSpPr/>
              <p:nvPr/>
            </p:nvSpPr>
            <p:spPr>
              <a:xfrm>
                <a:off x="1356667" y="3348321"/>
                <a:ext cx="196668" cy="125218"/>
              </a:xfrm>
              <a:custGeom>
                <a:avLst/>
                <a:gdLst/>
                <a:ahLst/>
                <a:cxnLst/>
                <a:rect l="l" t="t" r="r" b="b"/>
                <a:pathLst>
                  <a:path w="9712" h="6212" extrusionOk="0">
                    <a:moveTo>
                      <a:pt x="1578" y="1775"/>
                    </a:moveTo>
                    <a:cubicBezTo>
                      <a:pt x="1578" y="1775"/>
                      <a:pt x="2515" y="1"/>
                      <a:pt x="3304" y="937"/>
                    </a:cubicBezTo>
                    <a:cubicBezTo>
                      <a:pt x="4043" y="1923"/>
                      <a:pt x="9712" y="3944"/>
                      <a:pt x="7839" y="4930"/>
                    </a:cubicBezTo>
                    <a:cubicBezTo>
                      <a:pt x="5965" y="5916"/>
                      <a:pt x="4092" y="6212"/>
                      <a:pt x="3057" y="5867"/>
                    </a:cubicBezTo>
                    <a:cubicBezTo>
                      <a:pt x="1" y="4881"/>
                      <a:pt x="149" y="2811"/>
                      <a:pt x="1578" y="1775"/>
                    </a:cubicBezTo>
                    <a:close/>
                  </a:path>
                </a:pathLst>
              </a:custGeom>
              <a:solidFill>
                <a:srgbClr val="006633"/>
              </a:solidFill>
              <a:ln w="6150" cap="flat" cmpd="sng">
                <a:solidFill>
                  <a:srgbClr val="999999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3"/>
              <p:cNvSpPr/>
              <p:nvPr/>
            </p:nvSpPr>
            <p:spPr>
              <a:xfrm>
                <a:off x="1077176" y="3261886"/>
                <a:ext cx="437238" cy="174907"/>
              </a:xfrm>
              <a:custGeom>
                <a:avLst/>
                <a:gdLst/>
                <a:ahLst/>
                <a:cxnLst/>
                <a:rect l="l" t="t" r="r" b="b"/>
                <a:pathLst>
                  <a:path w="21592" h="8677" extrusionOk="0">
                    <a:moveTo>
                      <a:pt x="2219" y="4190"/>
                    </a:moveTo>
                    <a:cubicBezTo>
                      <a:pt x="2219" y="4190"/>
                      <a:pt x="1134" y="0"/>
                      <a:pt x="4634" y="345"/>
                    </a:cubicBezTo>
                    <a:cubicBezTo>
                      <a:pt x="8134" y="641"/>
                      <a:pt x="10993" y="1923"/>
                      <a:pt x="12373" y="1824"/>
                    </a:cubicBezTo>
                    <a:cubicBezTo>
                      <a:pt x="13753" y="1726"/>
                      <a:pt x="16218" y="1380"/>
                      <a:pt x="16810" y="2218"/>
                    </a:cubicBezTo>
                    <a:cubicBezTo>
                      <a:pt x="17401" y="3106"/>
                      <a:pt x="21000" y="1430"/>
                      <a:pt x="21296" y="3155"/>
                    </a:cubicBezTo>
                    <a:cubicBezTo>
                      <a:pt x="21591" y="4831"/>
                      <a:pt x="19965" y="7394"/>
                      <a:pt x="17549" y="7690"/>
                    </a:cubicBezTo>
                    <a:cubicBezTo>
                      <a:pt x="15084" y="8035"/>
                      <a:pt x="9613" y="5866"/>
                      <a:pt x="8775" y="6359"/>
                    </a:cubicBezTo>
                    <a:cubicBezTo>
                      <a:pt x="4634" y="8676"/>
                      <a:pt x="0" y="7986"/>
                      <a:pt x="2219" y="4190"/>
                    </a:cubicBezTo>
                    <a:close/>
                  </a:path>
                </a:pathLst>
              </a:custGeom>
              <a:solidFill>
                <a:srgbClr val="339900"/>
              </a:solidFill>
              <a:ln w="6150" cap="flat" cmpd="sng">
                <a:solidFill>
                  <a:srgbClr val="999999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23"/>
              <p:cNvSpPr/>
              <p:nvPr/>
            </p:nvSpPr>
            <p:spPr>
              <a:xfrm>
                <a:off x="1041232" y="3472532"/>
                <a:ext cx="179699" cy="111310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5522" extrusionOk="0">
                    <a:moveTo>
                      <a:pt x="7691" y="3698"/>
                    </a:moveTo>
                    <a:cubicBezTo>
                      <a:pt x="7691" y="3698"/>
                      <a:pt x="4142" y="5522"/>
                      <a:pt x="3205" y="4979"/>
                    </a:cubicBezTo>
                    <a:cubicBezTo>
                      <a:pt x="2268" y="4437"/>
                      <a:pt x="1" y="3402"/>
                      <a:pt x="1628" y="2170"/>
                    </a:cubicBezTo>
                    <a:cubicBezTo>
                      <a:pt x="3254" y="937"/>
                      <a:pt x="3501" y="1"/>
                      <a:pt x="4339" y="641"/>
                    </a:cubicBezTo>
                    <a:cubicBezTo>
                      <a:pt x="5226" y="1282"/>
                      <a:pt x="8874" y="2564"/>
                      <a:pt x="7691" y="3698"/>
                    </a:cubicBezTo>
                    <a:close/>
                  </a:path>
                </a:pathLst>
              </a:custGeom>
              <a:solidFill>
                <a:srgbClr val="339900"/>
              </a:solidFill>
              <a:ln w="6150" cap="flat" cmpd="sng">
                <a:solidFill>
                  <a:srgbClr val="999999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3"/>
              <p:cNvSpPr/>
              <p:nvPr/>
            </p:nvSpPr>
            <p:spPr>
              <a:xfrm>
                <a:off x="1077176" y="3426835"/>
                <a:ext cx="135776" cy="99376"/>
              </a:xfrm>
              <a:custGeom>
                <a:avLst/>
                <a:gdLst/>
                <a:ahLst/>
                <a:cxnLst/>
                <a:rect l="l" t="t" r="r" b="b"/>
                <a:pathLst>
                  <a:path w="6705" h="4930" extrusionOk="0">
                    <a:moveTo>
                      <a:pt x="5571" y="2859"/>
                    </a:moveTo>
                    <a:cubicBezTo>
                      <a:pt x="5571" y="2859"/>
                      <a:pt x="3057" y="4930"/>
                      <a:pt x="2120" y="4387"/>
                    </a:cubicBezTo>
                    <a:cubicBezTo>
                      <a:pt x="1183" y="3845"/>
                      <a:pt x="0" y="4289"/>
                      <a:pt x="592" y="2317"/>
                    </a:cubicBezTo>
                    <a:cubicBezTo>
                      <a:pt x="1134" y="493"/>
                      <a:pt x="1085" y="0"/>
                      <a:pt x="3303" y="49"/>
                    </a:cubicBezTo>
                    <a:cubicBezTo>
                      <a:pt x="4338" y="49"/>
                      <a:pt x="6704" y="1676"/>
                      <a:pt x="5571" y="2859"/>
                    </a:cubicBezTo>
                    <a:close/>
                  </a:path>
                </a:pathLst>
              </a:custGeom>
              <a:solidFill>
                <a:srgbClr val="339900"/>
              </a:solidFill>
              <a:ln w="6150" cap="flat" cmpd="sng">
                <a:solidFill>
                  <a:srgbClr val="999999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3"/>
              <p:cNvSpPr/>
              <p:nvPr/>
            </p:nvSpPr>
            <p:spPr>
              <a:xfrm>
                <a:off x="1298772" y="3488436"/>
                <a:ext cx="209648" cy="135156"/>
              </a:xfrm>
              <a:custGeom>
                <a:avLst/>
                <a:gdLst/>
                <a:ahLst/>
                <a:cxnLst/>
                <a:rect l="l" t="t" r="r" b="b"/>
                <a:pathLst>
                  <a:path w="10353" h="6705" extrusionOk="0">
                    <a:moveTo>
                      <a:pt x="9169" y="3550"/>
                    </a:moveTo>
                    <a:cubicBezTo>
                      <a:pt x="9169" y="3550"/>
                      <a:pt x="4536" y="6704"/>
                      <a:pt x="3599" y="6162"/>
                    </a:cubicBezTo>
                    <a:cubicBezTo>
                      <a:pt x="2663" y="5620"/>
                      <a:pt x="1" y="3796"/>
                      <a:pt x="1627" y="2564"/>
                    </a:cubicBezTo>
                    <a:cubicBezTo>
                      <a:pt x="3254" y="1331"/>
                      <a:pt x="6310" y="0"/>
                      <a:pt x="7148" y="641"/>
                    </a:cubicBezTo>
                    <a:cubicBezTo>
                      <a:pt x="8036" y="1233"/>
                      <a:pt x="10353" y="2416"/>
                      <a:pt x="9169" y="3550"/>
                    </a:cubicBezTo>
                    <a:close/>
                  </a:path>
                </a:pathLst>
              </a:custGeom>
              <a:solidFill>
                <a:srgbClr val="339900"/>
              </a:solidFill>
              <a:ln w="6150" cap="flat" cmpd="sng">
                <a:solidFill>
                  <a:srgbClr val="999999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3"/>
              <p:cNvSpPr/>
              <p:nvPr/>
            </p:nvSpPr>
            <p:spPr>
              <a:xfrm>
                <a:off x="1287796" y="3443727"/>
                <a:ext cx="182696" cy="99376"/>
              </a:xfrm>
              <a:custGeom>
                <a:avLst/>
                <a:gdLst/>
                <a:ahLst/>
                <a:cxnLst/>
                <a:rect l="l" t="t" r="r" b="b"/>
                <a:pathLst>
                  <a:path w="9022" h="4930" extrusionOk="0">
                    <a:moveTo>
                      <a:pt x="7838" y="3204"/>
                    </a:moveTo>
                    <a:cubicBezTo>
                      <a:pt x="7838" y="3204"/>
                      <a:pt x="4486" y="4930"/>
                      <a:pt x="3550" y="4387"/>
                    </a:cubicBezTo>
                    <a:cubicBezTo>
                      <a:pt x="2613" y="3845"/>
                      <a:pt x="0" y="2465"/>
                      <a:pt x="1627" y="1232"/>
                    </a:cubicBezTo>
                    <a:cubicBezTo>
                      <a:pt x="3254" y="0"/>
                      <a:pt x="3648" y="49"/>
                      <a:pt x="4733" y="49"/>
                    </a:cubicBezTo>
                    <a:cubicBezTo>
                      <a:pt x="7050" y="0"/>
                      <a:pt x="9021" y="2021"/>
                      <a:pt x="7838" y="3204"/>
                    </a:cubicBezTo>
                    <a:close/>
                  </a:path>
                </a:pathLst>
              </a:custGeom>
              <a:solidFill>
                <a:srgbClr val="339900"/>
              </a:solidFill>
              <a:ln w="6150" cap="flat" cmpd="sng">
                <a:solidFill>
                  <a:srgbClr val="999999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3"/>
              <p:cNvSpPr/>
              <p:nvPr/>
            </p:nvSpPr>
            <p:spPr>
              <a:xfrm>
                <a:off x="1153033" y="3419880"/>
                <a:ext cx="245592" cy="91434"/>
              </a:xfrm>
              <a:custGeom>
                <a:avLst/>
                <a:gdLst/>
                <a:ahLst/>
                <a:cxnLst/>
                <a:rect l="l" t="t" r="r" b="b"/>
                <a:pathLst>
                  <a:path w="12128" h="4536" extrusionOk="0">
                    <a:moveTo>
                      <a:pt x="10993" y="2810"/>
                    </a:moveTo>
                    <a:cubicBezTo>
                      <a:pt x="10993" y="2810"/>
                      <a:pt x="7247" y="4387"/>
                      <a:pt x="6310" y="3845"/>
                    </a:cubicBezTo>
                    <a:cubicBezTo>
                      <a:pt x="5374" y="3303"/>
                      <a:pt x="149" y="4535"/>
                      <a:pt x="50" y="2465"/>
                    </a:cubicBezTo>
                    <a:cubicBezTo>
                      <a:pt x="1" y="739"/>
                      <a:pt x="4536" y="0"/>
                      <a:pt x="5571" y="0"/>
                    </a:cubicBezTo>
                    <a:cubicBezTo>
                      <a:pt x="8775" y="0"/>
                      <a:pt x="12127" y="1627"/>
                      <a:pt x="10993" y="2810"/>
                    </a:cubicBezTo>
                    <a:close/>
                  </a:path>
                </a:pathLst>
              </a:custGeom>
              <a:solidFill>
                <a:srgbClr val="339900"/>
              </a:solidFill>
              <a:ln w="6150" cap="flat" cmpd="sng">
                <a:solidFill>
                  <a:srgbClr val="999999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3"/>
              <p:cNvSpPr/>
              <p:nvPr/>
            </p:nvSpPr>
            <p:spPr>
              <a:xfrm>
                <a:off x="1699054" y="3225118"/>
                <a:ext cx="216635" cy="587269"/>
              </a:xfrm>
              <a:custGeom>
                <a:avLst/>
                <a:gdLst/>
                <a:ahLst/>
                <a:cxnLst/>
                <a:rect l="l" t="t" r="r" b="b"/>
                <a:pathLst>
                  <a:path w="10698" h="29134" extrusionOk="0">
                    <a:moveTo>
                      <a:pt x="1874" y="28788"/>
                    </a:moveTo>
                    <a:cubicBezTo>
                      <a:pt x="1874" y="28788"/>
                      <a:pt x="3698" y="27359"/>
                      <a:pt x="3698" y="25091"/>
                    </a:cubicBezTo>
                    <a:cubicBezTo>
                      <a:pt x="3698" y="23908"/>
                      <a:pt x="3451" y="21345"/>
                      <a:pt x="3205" y="20408"/>
                    </a:cubicBezTo>
                    <a:cubicBezTo>
                      <a:pt x="2909" y="19472"/>
                      <a:pt x="1332" y="20507"/>
                      <a:pt x="1134" y="20408"/>
                    </a:cubicBezTo>
                    <a:cubicBezTo>
                      <a:pt x="691" y="20260"/>
                      <a:pt x="3057" y="19472"/>
                      <a:pt x="3205" y="17894"/>
                    </a:cubicBezTo>
                    <a:cubicBezTo>
                      <a:pt x="3205" y="17500"/>
                      <a:pt x="3254" y="16958"/>
                      <a:pt x="3303" y="16317"/>
                    </a:cubicBezTo>
                    <a:cubicBezTo>
                      <a:pt x="3353" y="15725"/>
                      <a:pt x="1" y="13359"/>
                      <a:pt x="50" y="12669"/>
                    </a:cubicBezTo>
                    <a:cubicBezTo>
                      <a:pt x="99" y="12028"/>
                      <a:pt x="3796" y="15232"/>
                      <a:pt x="3846" y="14690"/>
                    </a:cubicBezTo>
                    <a:cubicBezTo>
                      <a:pt x="3895" y="14197"/>
                      <a:pt x="3649" y="11683"/>
                      <a:pt x="3649" y="11486"/>
                    </a:cubicBezTo>
                    <a:cubicBezTo>
                      <a:pt x="3698" y="10648"/>
                      <a:pt x="4979" y="0"/>
                      <a:pt x="4979" y="0"/>
                    </a:cubicBezTo>
                    <a:lnTo>
                      <a:pt x="5817" y="148"/>
                    </a:lnTo>
                    <a:lnTo>
                      <a:pt x="5423" y="8282"/>
                    </a:lnTo>
                    <a:cubicBezTo>
                      <a:pt x="5423" y="8282"/>
                      <a:pt x="6360" y="9613"/>
                      <a:pt x="6261" y="11092"/>
                    </a:cubicBezTo>
                    <a:cubicBezTo>
                      <a:pt x="5670" y="21098"/>
                      <a:pt x="6951" y="17401"/>
                      <a:pt x="10205" y="14345"/>
                    </a:cubicBezTo>
                    <a:cubicBezTo>
                      <a:pt x="6655" y="18683"/>
                      <a:pt x="6360" y="20655"/>
                      <a:pt x="6557" y="22429"/>
                    </a:cubicBezTo>
                    <a:cubicBezTo>
                      <a:pt x="6754" y="24253"/>
                      <a:pt x="6951" y="25683"/>
                      <a:pt x="7099" y="26274"/>
                    </a:cubicBezTo>
                    <a:cubicBezTo>
                      <a:pt x="8578" y="27605"/>
                      <a:pt x="10698" y="29133"/>
                      <a:pt x="10698" y="29133"/>
                    </a:cubicBezTo>
                    <a:close/>
                  </a:path>
                </a:pathLst>
              </a:custGeom>
              <a:solidFill>
                <a:srgbClr val="803419"/>
              </a:solidFill>
              <a:ln w="7400" cap="flat" cmpd="sng">
                <a:solidFill>
                  <a:srgbClr val="888888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3"/>
              <p:cNvSpPr/>
              <p:nvPr/>
            </p:nvSpPr>
            <p:spPr>
              <a:xfrm>
                <a:off x="1736982" y="3207239"/>
                <a:ext cx="163742" cy="135156"/>
              </a:xfrm>
              <a:custGeom>
                <a:avLst/>
                <a:gdLst/>
                <a:ahLst/>
                <a:cxnLst/>
                <a:rect l="l" t="t" r="r" b="b"/>
                <a:pathLst>
                  <a:path w="8086" h="6705" extrusionOk="0">
                    <a:moveTo>
                      <a:pt x="1332" y="1873"/>
                    </a:moveTo>
                    <a:cubicBezTo>
                      <a:pt x="1332" y="1873"/>
                      <a:pt x="2121" y="0"/>
                      <a:pt x="2761" y="1035"/>
                    </a:cubicBezTo>
                    <a:cubicBezTo>
                      <a:pt x="3402" y="2070"/>
                      <a:pt x="8085" y="4239"/>
                      <a:pt x="6508" y="5324"/>
                    </a:cubicBezTo>
                    <a:cubicBezTo>
                      <a:pt x="4930" y="6408"/>
                      <a:pt x="3402" y="6704"/>
                      <a:pt x="2564" y="6359"/>
                    </a:cubicBezTo>
                    <a:cubicBezTo>
                      <a:pt x="1" y="5275"/>
                      <a:pt x="149" y="3056"/>
                      <a:pt x="1332" y="1873"/>
                    </a:cubicBezTo>
                    <a:close/>
                  </a:path>
                </a:pathLst>
              </a:custGeom>
              <a:solidFill>
                <a:srgbClr val="006633"/>
              </a:solidFill>
              <a:ln w="6150" cap="flat" cmpd="sng">
                <a:solidFill>
                  <a:srgbClr val="999999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3"/>
              <p:cNvSpPr/>
              <p:nvPr/>
            </p:nvSpPr>
            <p:spPr>
              <a:xfrm>
                <a:off x="1665114" y="3175430"/>
                <a:ext cx="315455" cy="217641"/>
              </a:xfrm>
              <a:custGeom>
                <a:avLst/>
                <a:gdLst/>
                <a:ahLst/>
                <a:cxnLst/>
                <a:rect l="l" t="t" r="r" b="b"/>
                <a:pathLst>
                  <a:path w="15578" h="10797" extrusionOk="0">
                    <a:moveTo>
                      <a:pt x="7395" y="3846"/>
                    </a:moveTo>
                    <a:cubicBezTo>
                      <a:pt x="6360" y="3895"/>
                      <a:pt x="4289" y="7691"/>
                      <a:pt x="3402" y="7937"/>
                    </a:cubicBezTo>
                    <a:cubicBezTo>
                      <a:pt x="2465" y="8233"/>
                      <a:pt x="1" y="8479"/>
                      <a:pt x="1381" y="7099"/>
                    </a:cubicBezTo>
                    <a:cubicBezTo>
                      <a:pt x="2712" y="5768"/>
                      <a:pt x="4487" y="1"/>
                      <a:pt x="7148" y="296"/>
                    </a:cubicBezTo>
                    <a:cubicBezTo>
                      <a:pt x="8529" y="494"/>
                      <a:pt x="12374" y="3550"/>
                      <a:pt x="12620" y="3796"/>
                    </a:cubicBezTo>
                    <a:cubicBezTo>
                      <a:pt x="13951" y="4930"/>
                      <a:pt x="15578" y="7937"/>
                      <a:pt x="15430" y="8874"/>
                    </a:cubicBezTo>
                    <a:cubicBezTo>
                      <a:pt x="15331" y="9219"/>
                      <a:pt x="13014" y="10796"/>
                      <a:pt x="12127" y="10648"/>
                    </a:cubicBezTo>
                    <a:cubicBezTo>
                      <a:pt x="10599" y="10352"/>
                      <a:pt x="8381" y="3846"/>
                      <a:pt x="7395" y="3846"/>
                    </a:cubicBezTo>
                    <a:close/>
                  </a:path>
                </a:pathLst>
              </a:custGeom>
              <a:solidFill>
                <a:srgbClr val="339900"/>
              </a:solidFill>
              <a:ln w="6150" cap="flat" cmpd="sng">
                <a:solidFill>
                  <a:srgbClr val="999999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3"/>
              <p:cNvSpPr/>
              <p:nvPr/>
            </p:nvSpPr>
            <p:spPr>
              <a:xfrm>
                <a:off x="1863767" y="3413914"/>
                <a:ext cx="162729" cy="135156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705" extrusionOk="0">
                    <a:moveTo>
                      <a:pt x="1331" y="1923"/>
                    </a:moveTo>
                    <a:cubicBezTo>
                      <a:pt x="1331" y="1923"/>
                      <a:pt x="2120" y="0"/>
                      <a:pt x="2711" y="1035"/>
                    </a:cubicBezTo>
                    <a:cubicBezTo>
                      <a:pt x="3352" y="2071"/>
                      <a:pt x="8035" y="4289"/>
                      <a:pt x="6507" y="5373"/>
                    </a:cubicBezTo>
                    <a:cubicBezTo>
                      <a:pt x="4930" y="6458"/>
                      <a:pt x="3402" y="6704"/>
                      <a:pt x="2564" y="6359"/>
                    </a:cubicBezTo>
                    <a:cubicBezTo>
                      <a:pt x="0" y="5275"/>
                      <a:pt x="148" y="3057"/>
                      <a:pt x="1331" y="1923"/>
                    </a:cubicBezTo>
                    <a:close/>
                  </a:path>
                </a:pathLst>
              </a:custGeom>
              <a:solidFill>
                <a:srgbClr val="006633"/>
              </a:solidFill>
              <a:ln w="6150" cap="flat" cmpd="sng">
                <a:solidFill>
                  <a:srgbClr val="999999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3"/>
              <p:cNvSpPr/>
              <p:nvPr/>
            </p:nvSpPr>
            <p:spPr>
              <a:xfrm>
                <a:off x="1633180" y="3320504"/>
                <a:ext cx="360369" cy="189803"/>
              </a:xfrm>
              <a:custGeom>
                <a:avLst/>
                <a:gdLst/>
                <a:ahLst/>
                <a:cxnLst/>
                <a:rect l="l" t="t" r="r" b="b"/>
                <a:pathLst>
                  <a:path w="17796" h="9416" extrusionOk="0">
                    <a:moveTo>
                      <a:pt x="1873" y="4486"/>
                    </a:moveTo>
                    <a:cubicBezTo>
                      <a:pt x="1873" y="4486"/>
                      <a:pt x="986" y="1"/>
                      <a:pt x="3845" y="346"/>
                    </a:cubicBezTo>
                    <a:cubicBezTo>
                      <a:pt x="6754" y="691"/>
                      <a:pt x="9120" y="2071"/>
                      <a:pt x="10204" y="1972"/>
                    </a:cubicBezTo>
                    <a:cubicBezTo>
                      <a:pt x="11338" y="1874"/>
                      <a:pt x="13408" y="1479"/>
                      <a:pt x="13852" y="2416"/>
                    </a:cubicBezTo>
                    <a:cubicBezTo>
                      <a:pt x="14345" y="3303"/>
                      <a:pt x="17352" y="1529"/>
                      <a:pt x="17549" y="3402"/>
                    </a:cubicBezTo>
                    <a:cubicBezTo>
                      <a:pt x="17796" y="5226"/>
                      <a:pt x="16465" y="7986"/>
                      <a:pt x="14493" y="8331"/>
                    </a:cubicBezTo>
                    <a:cubicBezTo>
                      <a:pt x="12472" y="8676"/>
                      <a:pt x="7937" y="6360"/>
                      <a:pt x="7247" y="6902"/>
                    </a:cubicBezTo>
                    <a:cubicBezTo>
                      <a:pt x="3845" y="9416"/>
                      <a:pt x="0" y="8676"/>
                      <a:pt x="1873" y="4486"/>
                    </a:cubicBezTo>
                    <a:close/>
                  </a:path>
                </a:pathLst>
              </a:custGeom>
              <a:solidFill>
                <a:srgbClr val="339900"/>
              </a:solidFill>
              <a:ln w="6150" cap="flat" cmpd="sng">
                <a:solidFill>
                  <a:srgbClr val="999999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23"/>
              <p:cNvSpPr/>
              <p:nvPr/>
            </p:nvSpPr>
            <p:spPr>
              <a:xfrm>
                <a:off x="1604223" y="3549049"/>
                <a:ext cx="147764" cy="121247"/>
              </a:xfrm>
              <a:custGeom>
                <a:avLst/>
                <a:gdLst/>
                <a:ahLst/>
                <a:cxnLst/>
                <a:rect l="l" t="t" r="r" b="b"/>
                <a:pathLst>
                  <a:path w="7297" h="6015" extrusionOk="0">
                    <a:moveTo>
                      <a:pt x="6360" y="3993"/>
                    </a:moveTo>
                    <a:cubicBezTo>
                      <a:pt x="6360" y="3993"/>
                      <a:pt x="3402" y="6014"/>
                      <a:pt x="2613" y="5423"/>
                    </a:cubicBezTo>
                    <a:cubicBezTo>
                      <a:pt x="1874" y="4831"/>
                      <a:pt x="1" y="3697"/>
                      <a:pt x="1332" y="2366"/>
                    </a:cubicBezTo>
                    <a:cubicBezTo>
                      <a:pt x="2663" y="986"/>
                      <a:pt x="2860" y="0"/>
                      <a:pt x="3599" y="690"/>
                    </a:cubicBezTo>
                    <a:cubicBezTo>
                      <a:pt x="4289" y="1331"/>
                      <a:pt x="7296" y="2761"/>
                      <a:pt x="6360" y="3993"/>
                    </a:cubicBezTo>
                    <a:close/>
                  </a:path>
                </a:pathLst>
              </a:custGeom>
              <a:solidFill>
                <a:srgbClr val="339900"/>
              </a:solidFill>
              <a:ln w="6150" cap="flat" cmpd="sng">
                <a:solidFill>
                  <a:srgbClr val="999999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23"/>
              <p:cNvSpPr/>
              <p:nvPr/>
            </p:nvSpPr>
            <p:spPr>
              <a:xfrm>
                <a:off x="1633180" y="3499361"/>
                <a:ext cx="112813" cy="108326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5374" extrusionOk="0">
                    <a:moveTo>
                      <a:pt x="4585" y="3106"/>
                    </a:moveTo>
                    <a:cubicBezTo>
                      <a:pt x="4585" y="3106"/>
                      <a:pt x="2564" y="5374"/>
                      <a:pt x="1775" y="4782"/>
                    </a:cubicBezTo>
                    <a:cubicBezTo>
                      <a:pt x="1035" y="4191"/>
                      <a:pt x="0" y="4634"/>
                      <a:pt x="493" y="2515"/>
                    </a:cubicBezTo>
                    <a:cubicBezTo>
                      <a:pt x="937" y="543"/>
                      <a:pt x="937" y="1"/>
                      <a:pt x="2761" y="50"/>
                    </a:cubicBezTo>
                    <a:cubicBezTo>
                      <a:pt x="3599" y="50"/>
                      <a:pt x="5571" y="1824"/>
                      <a:pt x="4585" y="3106"/>
                    </a:cubicBezTo>
                    <a:close/>
                  </a:path>
                </a:pathLst>
              </a:custGeom>
              <a:solidFill>
                <a:srgbClr val="339900"/>
              </a:solidFill>
              <a:ln w="6150" cap="flat" cmpd="sng">
                <a:solidFill>
                  <a:srgbClr val="999999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23"/>
              <p:cNvSpPr/>
              <p:nvPr/>
            </p:nvSpPr>
            <p:spPr>
              <a:xfrm>
                <a:off x="1815856" y="3565941"/>
                <a:ext cx="172712" cy="147069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7296" extrusionOk="0">
                    <a:moveTo>
                      <a:pt x="7591" y="3895"/>
                    </a:moveTo>
                    <a:cubicBezTo>
                      <a:pt x="7591" y="3895"/>
                      <a:pt x="3747" y="7296"/>
                      <a:pt x="3007" y="6704"/>
                    </a:cubicBezTo>
                    <a:cubicBezTo>
                      <a:pt x="2218" y="6113"/>
                      <a:pt x="0" y="4141"/>
                      <a:pt x="1380" y="2761"/>
                    </a:cubicBezTo>
                    <a:cubicBezTo>
                      <a:pt x="2711" y="1430"/>
                      <a:pt x="5225" y="0"/>
                      <a:pt x="5915" y="690"/>
                    </a:cubicBezTo>
                    <a:cubicBezTo>
                      <a:pt x="6606" y="1381"/>
                      <a:pt x="8528" y="2613"/>
                      <a:pt x="7591" y="3895"/>
                    </a:cubicBezTo>
                    <a:close/>
                  </a:path>
                </a:pathLst>
              </a:custGeom>
              <a:solidFill>
                <a:srgbClr val="339900"/>
              </a:solidFill>
              <a:ln w="6150" cap="flat" cmpd="sng">
                <a:solidFill>
                  <a:srgbClr val="999999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23"/>
              <p:cNvSpPr/>
              <p:nvPr/>
            </p:nvSpPr>
            <p:spPr>
              <a:xfrm>
                <a:off x="1806865" y="3517241"/>
                <a:ext cx="150741" cy="108326"/>
              </a:xfrm>
              <a:custGeom>
                <a:avLst/>
                <a:gdLst/>
                <a:ahLst/>
                <a:cxnLst/>
                <a:rect l="l" t="t" r="r" b="b"/>
                <a:pathLst>
                  <a:path w="7444" h="5374" extrusionOk="0">
                    <a:moveTo>
                      <a:pt x="6507" y="3451"/>
                    </a:moveTo>
                    <a:cubicBezTo>
                      <a:pt x="6507" y="3451"/>
                      <a:pt x="3747" y="5374"/>
                      <a:pt x="2958" y="4782"/>
                    </a:cubicBezTo>
                    <a:cubicBezTo>
                      <a:pt x="2169" y="4191"/>
                      <a:pt x="1" y="2712"/>
                      <a:pt x="1331" y="1332"/>
                    </a:cubicBezTo>
                    <a:cubicBezTo>
                      <a:pt x="2712" y="1"/>
                      <a:pt x="3057" y="50"/>
                      <a:pt x="3895" y="50"/>
                    </a:cubicBezTo>
                    <a:cubicBezTo>
                      <a:pt x="5817" y="1"/>
                      <a:pt x="7444" y="2219"/>
                      <a:pt x="6507" y="3451"/>
                    </a:cubicBezTo>
                    <a:close/>
                  </a:path>
                </a:pathLst>
              </a:custGeom>
              <a:solidFill>
                <a:srgbClr val="339900"/>
              </a:solidFill>
              <a:ln w="6150" cap="flat" cmpd="sng">
                <a:solidFill>
                  <a:srgbClr val="999999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3"/>
              <p:cNvSpPr/>
              <p:nvPr/>
            </p:nvSpPr>
            <p:spPr>
              <a:xfrm>
                <a:off x="1696057" y="3491419"/>
                <a:ext cx="202662" cy="99376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930" extrusionOk="0">
                    <a:moveTo>
                      <a:pt x="9071" y="3056"/>
                    </a:moveTo>
                    <a:cubicBezTo>
                      <a:pt x="9071" y="3056"/>
                      <a:pt x="6015" y="4782"/>
                      <a:pt x="5226" y="4190"/>
                    </a:cubicBezTo>
                    <a:cubicBezTo>
                      <a:pt x="4437" y="3599"/>
                      <a:pt x="149" y="4930"/>
                      <a:pt x="50" y="2662"/>
                    </a:cubicBezTo>
                    <a:cubicBezTo>
                      <a:pt x="1" y="789"/>
                      <a:pt x="3747" y="0"/>
                      <a:pt x="4635" y="0"/>
                    </a:cubicBezTo>
                    <a:cubicBezTo>
                      <a:pt x="7247" y="0"/>
                      <a:pt x="10008" y="1775"/>
                      <a:pt x="9071" y="3056"/>
                    </a:cubicBezTo>
                    <a:close/>
                  </a:path>
                </a:pathLst>
              </a:custGeom>
              <a:solidFill>
                <a:srgbClr val="339900"/>
              </a:solidFill>
              <a:ln w="6150" cap="flat" cmpd="sng">
                <a:solidFill>
                  <a:srgbClr val="999999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3"/>
              <p:cNvSpPr/>
              <p:nvPr/>
            </p:nvSpPr>
            <p:spPr>
              <a:xfrm>
                <a:off x="1426549" y="3191334"/>
                <a:ext cx="264546" cy="567393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28148" extrusionOk="0">
                    <a:moveTo>
                      <a:pt x="2268" y="27852"/>
                    </a:moveTo>
                    <a:cubicBezTo>
                      <a:pt x="2268" y="27852"/>
                      <a:pt x="4535" y="26471"/>
                      <a:pt x="4535" y="24253"/>
                    </a:cubicBezTo>
                    <a:cubicBezTo>
                      <a:pt x="4535" y="23169"/>
                      <a:pt x="4240" y="20655"/>
                      <a:pt x="3895" y="19718"/>
                    </a:cubicBezTo>
                    <a:cubicBezTo>
                      <a:pt x="3599" y="18831"/>
                      <a:pt x="1676" y="19866"/>
                      <a:pt x="1381" y="19767"/>
                    </a:cubicBezTo>
                    <a:cubicBezTo>
                      <a:pt x="838" y="19619"/>
                      <a:pt x="3747" y="18880"/>
                      <a:pt x="3895" y="17303"/>
                    </a:cubicBezTo>
                    <a:cubicBezTo>
                      <a:pt x="3944" y="16908"/>
                      <a:pt x="3993" y="16415"/>
                      <a:pt x="4043" y="15824"/>
                    </a:cubicBezTo>
                    <a:cubicBezTo>
                      <a:pt x="4092" y="15232"/>
                      <a:pt x="0" y="12915"/>
                      <a:pt x="50" y="12275"/>
                    </a:cubicBezTo>
                    <a:cubicBezTo>
                      <a:pt x="99" y="11683"/>
                      <a:pt x="4634" y="14739"/>
                      <a:pt x="4683" y="14246"/>
                    </a:cubicBezTo>
                    <a:cubicBezTo>
                      <a:pt x="4733" y="13704"/>
                      <a:pt x="4437" y="11338"/>
                      <a:pt x="4486" y="11092"/>
                    </a:cubicBezTo>
                    <a:cubicBezTo>
                      <a:pt x="4535" y="10303"/>
                      <a:pt x="6113" y="0"/>
                      <a:pt x="6113" y="0"/>
                    </a:cubicBezTo>
                    <a:lnTo>
                      <a:pt x="7148" y="198"/>
                    </a:lnTo>
                    <a:lnTo>
                      <a:pt x="6655" y="8035"/>
                    </a:lnTo>
                    <a:cubicBezTo>
                      <a:pt x="6655" y="8035"/>
                      <a:pt x="7740" y="9317"/>
                      <a:pt x="7641" y="10746"/>
                    </a:cubicBezTo>
                    <a:cubicBezTo>
                      <a:pt x="6902" y="20408"/>
                      <a:pt x="8479" y="16859"/>
                      <a:pt x="12472" y="13901"/>
                    </a:cubicBezTo>
                    <a:cubicBezTo>
                      <a:pt x="8134" y="18091"/>
                      <a:pt x="7789" y="19965"/>
                      <a:pt x="8035" y="21690"/>
                    </a:cubicBezTo>
                    <a:cubicBezTo>
                      <a:pt x="8282" y="23464"/>
                      <a:pt x="8479" y="24845"/>
                      <a:pt x="8676" y="25436"/>
                    </a:cubicBezTo>
                    <a:cubicBezTo>
                      <a:pt x="10500" y="26718"/>
                      <a:pt x="13063" y="28147"/>
                      <a:pt x="13063" y="28147"/>
                    </a:cubicBezTo>
                    <a:close/>
                  </a:path>
                </a:pathLst>
              </a:custGeom>
              <a:solidFill>
                <a:srgbClr val="803419"/>
              </a:solidFill>
              <a:ln w="7400" cap="flat" cmpd="sng">
                <a:solidFill>
                  <a:srgbClr val="888888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3"/>
              <p:cNvSpPr/>
              <p:nvPr/>
            </p:nvSpPr>
            <p:spPr>
              <a:xfrm>
                <a:off x="1473469" y="3174442"/>
                <a:ext cx="198652" cy="131185"/>
              </a:xfrm>
              <a:custGeom>
                <a:avLst/>
                <a:gdLst/>
                <a:ahLst/>
                <a:cxnLst/>
                <a:rect l="l" t="t" r="r" b="b"/>
                <a:pathLst>
                  <a:path w="9810" h="6508" extrusionOk="0">
                    <a:moveTo>
                      <a:pt x="1627" y="1874"/>
                    </a:moveTo>
                    <a:cubicBezTo>
                      <a:pt x="1627" y="1874"/>
                      <a:pt x="2564" y="0"/>
                      <a:pt x="3352" y="986"/>
                    </a:cubicBezTo>
                    <a:cubicBezTo>
                      <a:pt x="4141" y="2021"/>
                      <a:pt x="9810" y="4141"/>
                      <a:pt x="7937" y="5176"/>
                    </a:cubicBezTo>
                    <a:cubicBezTo>
                      <a:pt x="6014" y="6211"/>
                      <a:pt x="4141" y="6507"/>
                      <a:pt x="3106" y="6162"/>
                    </a:cubicBezTo>
                    <a:cubicBezTo>
                      <a:pt x="0" y="5127"/>
                      <a:pt x="197" y="2958"/>
                      <a:pt x="1627" y="1874"/>
                    </a:cubicBezTo>
                    <a:close/>
                  </a:path>
                </a:pathLst>
              </a:custGeom>
              <a:solidFill>
                <a:srgbClr val="006633"/>
              </a:solidFill>
              <a:ln w="6150" cap="flat" cmpd="sng">
                <a:solidFill>
                  <a:srgbClr val="999999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3"/>
              <p:cNvSpPr/>
              <p:nvPr/>
            </p:nvSpPr>
            <p:spPr>
              <a:xfrm>
                <a:off x="1385624" y="3143642"/>
                <a:ext cx="385317" cy="210666"/>
              </a:xfrm>
              <a:custGeom>
                <a:avLst/>
                <a:gdLst/>
                <a:ahLst/>
                <a:cxnLst/>
                <a:rect l="l" t="t" r="r" b="b"/>
                <a:pathLst>
                  <a:path w="19028" h="10451" extrusionOk="0">
                    <a:moveTo>
                      <a:pt x="9021" y="3747"/>
                    </a:moveTo>
                    <a:cubicBezTo>
                      <a:pt x="7789" y="3796"/>
                      <a:pt x="5226" y="7444"/>
                      <a:pt x="4141" y="7690"/>
                    </a:cubicBezTo>
                    <a:cubicBezTo>
                      <a:pt x="2958" y="7986"/>
                      <a:pt x="0" y="8183"/>
                      <a:pt x="1627" y="6901"/>
                    </a:cubicBezTo>
                    <a:cubicBezTo>
                      <a:pt x="3303" y="5570"/>
                      <a:pt x="5472" y="0"/>
                      <a:pt x="8725" y="345"/>
                    </a:cubicBezTo>
                    <a:cubicBezTo>
                      <a:pt x="10401" y="493"/>
                      <a:pt x="15134" y="3500"/>
                      <a:pt x="15429" y="3697"/>
                    </a:cubicBezTo>
                    <a:cubicBezTo>
                      <a:pt x="17007" y="4782"/>
                      <a:pt x="19028" y="7690"/>
                      <a:pt x="18831" y="8577"/>
                    </a:cubicBezTo>
                    <a:cubicBezTo>
                      <a:pt x="18732" y="8922"/>
                      <a:pt x="15873" y="10451"/>
                      <a:pt x="14789" y="10303"/>
                    </a:cubicBezTo>
                    <a:cubicBezTo>
                      <a:pt x="12915" y="10007"/>
                      <a:pt x="10204" y="3747"/>
                      <a:pt x="9021" y="3747"/>
                    </a:cubicBezTo>
                    <a:close/>
                  </a:path>
                </a:pathLst>
              </a:custGeom>
              <a:solidFill>
                <a:srgbClr val="339900"/>
              </a:solidFill>
              <a:ln w="6150" cap="flat" cmpd="sng">
                <a:solidFill>
                  <a:srgbClr val="999999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3"/>
              <p:cNvSpPr/>
              <p:nvPr/>
            </p:nvSpPr>
            <p:spPr>
              <a:xfrm>
                <a:off x="1628179" y="3374163"/>
                <a:ext cx="198673" cy="131185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6508" extrusionOk="0">
                    <a:moveTo>
                      <a:pt x="1578" y="1874"/>
                    </a:moveTo>
                    <a:cubicBezTo>
                      <a:pt x="1578" y="1874"/>
                      <a:pt x="2564" y="0"/>
                      <a:pt x="3353" y="1036"/>
                    </a:cubicBezTo>
                    <a:cubicBezTo>
                      <a:pt x="4092" y="2022"/>
                      <a:pt x="9810" y="4141"/>
                      <a:pt x="7937" y="5176"/>
                    </a:cubicBezTo>
                    <a:cubicBezTo>
                      <a:pt x="6015" y="6261"/>
                      <a:pt x="4142" y="6507"/>
                      <a:pt x="3106" y="6162"/>
                    </a:cubicBezTo>
                    <a:cubicBezTo>
                      <a:pt x="1" y="5127"/>
                      <a:pt x="149" y="2958"/>
                      <a:pt x="1578" y="1874"/>
                    </a:cubicBezTo>
                    <a:close/>
                  </a:path>
                </a:pathLst>
              </a:custGeom>
              <a:solidFill>
                <a:srgbClr val="006633"/>
              </a:solidFill>
              <a:ln w="6150" cap="flat" cmpd="sng">
                <a:solidFill>
                  <a:srgbClr val="999999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23"/>
              <p:cNvSpPr/>
              <p:nvPr/>
            </p:nvSpPr>
            <p:spPr>
              <a:xfrm>
                <a:off x="1346683" y="3284744"/>
                <a:ext cx="440235" cy="182849"/>
              </a:xfrm>
              <a:custGeom>
                <a:avLst/>
                <a:gdLst/>
                <a:ahLst/>
                <a:cxnLst/>
                <a:rect l="l" t="t" r="r" b="b"/>
                <a:pathLst>
                  <a:path w="21740" h="9071" extrusionOk="0">
                    <a:moveTo>
                      <a:pt x="2268" y="4338"/>
                    </a:moveTo>
                    <a:cubicBezTo>
                      <a:pt x="2268" y="4338"/>
                      <a:pt x="1184" y="0"/>
                      <a:pt x="4684" y="296"/>
                    </a:cubicBezTo>
                    <a:cubicBezTo>
                      <a:pt x="8233" y="641"/>
                      <a:pt x="11092" y="1972"/>
                      <a:pt x="12472" y="1873"/>
                    </a:cubicBezTo>
                    <a:cubicBezTo>
                      <a:pt x="13853" y="1775"/>
                      <a:pt x="16317" y="1380"/>
                      <a:pt x="16909" y="2268"/>
                    </a:cubicBezTo>
                    <a:cubicBezTo>
                      <a:pt x="17500" y="3204"/>
                      <a:pt x="21148" y="1479"/>
                      <a:pt x="21444" y="3253"/>
                    </a:cubicBezTo>
                    <a:cubicBezTo>
                      <a:pt x="21740" y="5028"/>
                      <a:pt x="20113" y="7690"/>
                      <a:pt x="17648" y="8035"/>
                    </a:cubicBezTo>
                    <a:cubicBezTo>
                      <a:pt x="15233" y="8380"/>
                      <a:pt x="9663" y="6112"/>
                      <a:pt x="8825" y="6605"/>
                    </a:cubicBezTo>
                    <a:cubicBezTo>
                      <a:pt x="4635" y="9070"/>
                      <a:pt x="1" y="8331"/>
                      <a:pt x="2268" y="4338"/>
                    </a:cubicBezTo>
                    <a:close/>
                  </a:path>
                </a:pathLst>
              </a:custGeom>
              <a:solidFill>
                <a:srgbClr val="339900"/>
              </a:solidFill>
              <a:ln w="6150" cap="flat" cmpd="sng">
                <a:solidFill>
                  <a:srgbClr val="999999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23"/>
              <p:cNvSpPr/>
              <p:nvPr/>
            </p:nvSpPr>
            <p:spPr>
              <a:xfrm>
                <a:off x="1310760" y="3505328"/>
                <a:ext cx="180691" cy="116268"/>
              </a:xfrm>
              <a:custGeom>
                <a:avLst/>
                <a:gdLst/>
                <a:ahLst/>
                <a:cxnLst/>
                <a:rect l="l" t="t" r="r" b="b"/>
                <a:pathLst>
                  <a:path w="8923" h="5768" extrusionOk="0">
                    <a:moveTo>
                      <a:pt x="7739" y="3845"/>
                    </a:moveTo>
                    <a:cubicBezTo>
                      <a:pt x="7739" y="3845"/>
                      <a:pt x="4141" y="5768"/>
                      <a:pt x="3204" y="5176"/>
                    </a:cubicBezTo>
                    <a:cubicBezTo>
                      <a:pt x="2268" y="4634"/>
                      <a:pt x="0" y="3550"/>
                      <a:pt x="1627" y="2268"/>
                    </a:cubicBezTo>
                    <a:cubicBezTo>
                      <a:pt x="3303" y="937"/>
                      <a:pt x="3500" y="0"/>
                      <a:pt x="4387" y="641"/>
                    </a:cubicBezTo>
                    <a:cubicBezTo>
                      <a:pt x="5225" y="1282"/>
                      <a:pt x="8923" y="2613"/>
                      <a:pt x="7739" y="3845"/>
                    </a:cubicBezTo>
                    <a:close/>
                  </a:path>
                </a:pathLst>
              </a:custGeom>
              <a:solidFill>
                <a:srgbClr val="339900"/>
              </a:solidFill>
              <a:ln w="6150" cap="flat" cmpd="sng">
                <a:solidFill>
                  <a:srgbClr val="999999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23"/>
              <p:cNvSpPr/>
              <p:nvPr/>
            </p:nvSpPr>
            <p:spPr>
              <a:xfrm>
                <a:off x="1346683" y="3456627"/>
                <a:ext cx="137781" cy="104355"/>
              </a:xfrm>
              <a:custGeom>
                <a:avLst/>
                <a:gdLst/>
                <a:ahLst/>
                <a:cxnLst/>
                <a:rect l="l" t="t" r="r" b="b"/>
                <a:pathLst>
                  <a:path w="6804" h="5177" extrusionOk="0">
                    <a:moveTo>
                      <a:pt x="5620" y="3008"/>
                    </a:moveTo>
                    <a:cubicBezTo>
                      <a:pt x="5620" y="3008"/>
                      <a:pt x="3106" y="5177"/>
                      <a:pt x="2170" y="4635"/>
                    </a:cubicBezTo>
                    <a:cubicBezTo>
                      <a:pt x="1233" y="4043"/>
                      <a:pt x="1" y="4487"/>
                      <a:pt x="592" y="2416"/>
                    </a:cubicBezTo>
                    <a:cubicBezTo>
                      <a:pt x="1135" y="543"/>
                      <a:pt x="1085" y="1"/>
                      <a:pt x="3353" y="50"/>
                    </a:cubicBezTo>
                    <a:cubicBezTo>
                      <a:pt x="4388" y="100"/>
                      <a:pt x="6803" y="1776"/>
                      <a:pt x="5620" y="3008"/>
                    </a:cubicBezTo>
                    <a:close/>
                  </a:path>
                </a:pathLst>
              </a:custGeom>
              <a:solidFill>
                <a:srgbClr val="339900"/>
              </a:solidFill>
              <a:ln w="6150" cap="flat" cmpd="sng">
                <a:solidFill>
                  <a:srgbClr val="999999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23"/>
              <p:cNvSpPr/>
              <p:nvPr/>
            </p:nvSpPr>
            <p:spPr>
              <a:xfrm>
                <a:off x="1569292" y="3521232"/>
                <a:ext cx="211633" cy="142110"/>
              </a:xfrm>
              <a:custGeom>
                <a:avLst/>
                <a:gdLst/>
                <a:ahLst/>
                <a:cxnLst/>
                <a:rect l="l" t="t" r="r" b="b"/>
                <a:pathLst>
                  <a:path w="10451" h="7050" extrusionOk="0">
                    <a:moveTo>
                      <a:pt x="9268" y="3746"/>
                    </a:moveTo>
                    <a:cubicBezTo>
                      <a:pt x="9268" y="3746"/>
                      <a:pt x="4585" y="7049"/>
                      <a:pt x="3648" y="6458"/>
                    </a:cubicBezTo>
                    <a:cubicBezTo>
                      <a:pt x="2712" y="5915"/>
                      <a:pt x="0" y="3993"/>
                      <a:pt x="1676" y="2662"/>
                    </a:cubicBezTo>
                    <a:cubicBezTo>
                      <a:pt x="3303" y="1380"/>
                      <a:pt x="6359" y="0"/>
                      <a:pt x="7247" y="641"/>
                    </a:cubicBezTo>
                    <a:cubicBezTo>
                      <a:pt x="8085" y="1331"/>
                      <a:pt x="10451" y="2514"/>
                      <a:pt x="9268" y="3746"/>
                    </a:cubicBezTo>
                    <a:close/>
                  </a:path>
                </a:pathLst>
              </a:custGeom>
              <a:solidFill>
                <a:srgbClr val="339900"/>
              </a:solidFill>
              <a:ln w="6150" cap="flat" cmpd="sng">
                <a:solidFill>
                  <a:srgbClr val="999999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3"/>
              <p:cNvSpPr/>
              <p:nvPr/>
            </p:nvSpPr>
            <p:spPr>
              <a:xfrm>
                <a:off x="1558316" y="3474527"/>
                <a:ext cx="184680" cy="10435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5177" extrusionOk="0">
                    <a:moveTo>
                      <a:pt x="7937" y="3303"/>
                    </a:moveTo>
                    <a:cubicBezTo>
                      <a:pt x="7937" y="3303"/>
                      <a:pt x="4535" y="5176"/>
                      <a:pt x="3599" y="4585"/>
                    </a:cubicBezTo>
                    <a:cubicBezTo>
                      <a:pt x="2662" y="4042"/>
                      <a:pt x="0" y="2613"/>
                      <a:pt x="1676" y="1282"/>
                    </a:cubicBezTo>
                    <a:cubicBezTo>
                      <a:pt x="3303" y="0"/>
                      <a:pt x="3747" y="50"/>
                      <a:pt x="4782" y="0"/>
                    </a:cubicBezTo>
                    <a:cubicBezTo>
                      <a:pt x="7148" y="0"/>
                      <a:pt x="9120" y="2120"/>
                      <a:pt x="7937" y="3303"/>
                    </a:cubicBezTo>
                    <a:close/>
                  </a:path>
                </a:pathLst>
              </a:custGeom>
              <a:solidFill>
                <a:srgbClr val="339900"/>
              </a:solidFill>
              <a:ln w="6150" cap="flat" cmpd="sng">
                <a:solidFill>
                  <a:srgbClr val="999999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23"/>
              <p:cNvSpPr/>
              <p:nvPr/>
            </p:nvSpPr>
            <p:spPr>
              <a:xfrm>
                <a:off x="1423552" y="3449673"/>
                <a:ext cx="247576" cy="95426"/>
              </a:xfrm>
              <a:custGeom>
                <a:avLst/>
                <a:gdLst/>
                <a:ahLst/>
                <a:cxnLst/>
                <a:rect l="l" t="t" r="r" b="b"/>
                <a:pathLst>
                  <a:path w="12226" h="4734" extrusionOk="0">
                    <a:moveTo>
                      <a:pt x="11042" y="2909"/>
                    </a:moveTo>
                    <a:cubicBezTo>
                      <a:pt x="11042" y="2909"/>
                      <a:pt x="7296" y="4585"/>
                      <a:pt x="6359" y="4043"/>
                    </a:cubicBezTo>
                    <a:cubicBezTo>
                      <a:pt x="5423" y="3451"/>
                      <a:pt x="148" y="4733"/>
                      <a:pt x="50" y="2564"/>
                    </a:cubicBezTo>
                    <a:cubicBezTo>
                      <a:pt x="1" y="740"/>
                      <a:pt x="4536" y="1"/>
                      <a:pt x="5620" y="1"/>
                    </a:cubicBezTo>
                    <a:cubicBezTo>
                      <a:pt x="8824" y="1"/>
                      <a:pt x="12225" y="1726"/>
                      <a:pt x="11042" y="2909"/>
                    </a:cubicBezTo>
                    <a:close/>
                  </a:path>
                </a:pathLst>
              </a:custGeom>
              <a:solidFill>
                <a:srgbClr val="339900"/>
              </a:solidFill>
              <a:ln w="6150" cap="flat" cmpd="sng">
                <a:solidFill>
                  <a:srgbClr val="999999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23"/>
              <p:cNvSpPr/>
              <p:nvPr/>
            </p:nvSpPr>
            <p:spPr>
              <a:xfrm>
                <a:off x="595044" y="3620588"/>
                <a:ext cx="1535254" cy="306071"/>
              </a:xfrm>
              <a:custGeom>
                <a:avLst/>
                <a:gdLst/>
                <a:ahLst/>
                <a:cxnLst/>
                <a:rect l="l" t="t" r="r" b="b"/>
                <a:pathLst>
                  <a:path w="75815" h="15184" extrusionOk="0">
                    <a:moveTo>
                      <a:pt x="0" y="1676"/>
                    </a:moveTo>
                    <a:cubicBezTo>
                      <a:pt x="0" y="1676"/>
                      <a:pt x="690" y="4881"/>
                      <a:pt x="4831" y="4979"/>
                    </a:cubicBezTo>
                    <a:cubicBezTo>
                      <a:pt x="11535" y="5078"/>
                      <a:pt x="48407" y="6852"/>
                      <a:pt x="54766" y="8676"/>
                    </a:cubicBezTo>
                    <a:cubicBezTo>
                      <a:pt x="61174" y="10549"/>
                      <a:pt x="75815" y="15183"/>
                      <a:pt x="74928" y="13655"/>
                    </a:cubicBezTo>
                    <a:cubicBezTo>
                      <a:pt x="74040" y="12127"/>
                      <a:pt x="68125" y="8923"/>
                      <a:pt x="66005" y="8676"/>
                    </a:cubicBezTo>
                    <a:cubicBezTo>
                      <a:pt x="63935" y="8479"/>
                      <a:pt x="49837" y="3254"/>
                      <a:pt x="41802" y="3254"/>
                    </a:cubicBezTo>
                    <a:cubicBezTo>
                      <a:pt x="33767" y="3254"/>
                      <a:pt x="2514" y="0"/>
                      <a:pt x="0" y="1676"/>
                    </a:cubicBezTo>
                    <a:close/>
                  </a:path>
                </a:pathLst>
              </a:custGeom>
              <a:solidFill>
                <a:srgbClr val="996600"/>
              </a:solidFill>
              <a:ln w="6150" cap="flat" cmpd="sng">
                <a:solidFill>
                  <a:srgbClr val="000000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23"/>
              <p:cNvSpPr/>
              <p:nvPr/>
            </p:nvSpPr>
            <p:spPr>
              <a:xfrm>
                <a:off x="801675" y="3327458"/>
                <a:ext cx="34952" cy="321956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15972" extrusionOk="0">
                    <a:moveTo>
                      <a:pt x="1725" y="1"/>
                    </a:moveTo>
                    <a:cubicBezTo>
                      <a:pt x="1725" y="1"/>
                      <a:pt x="0" y="11486"/>
                      <a:pt x="197" y="13704"/>
                    </a:cubicBezTo>
                    <a:cubicBezTo>
                      <a:pt x="345" y="15972"/>
                      <a:pt x="247" y="15923"/>
                      <a:pt x="247" y="15923"/>
                    </a:cubicBezTo>
                  </a:path>
                </a:pathLst>
              </a:custGeom>
              <a:solidFill>
                <a:srgbClr val="777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23"/>
              <p:cNvSpPr/>
              <p:nvPr/>
            </p:nvSpPr>
            <p:spPr>
              <a:xfrm>
                <a:off x="801675" y="3327458"/>
                <a:ext cx="34952" cy="321956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15972" fill="none" extrusionOk="0">
                    <a:moveTo>
                      <a:pt x="1725" y="1"/>
                    </a:moveTo>
                    <a:cubicBezTo>
                      <a:pt x="1725" y="1"/>
                      <a:pt x="0" y="11486"/>
                      <a:pt x="197" y="13704"/>
                    </a:cubicBezTo>
                    <a:cubicBezTo>
                      <a:pt x="345" y="15972"/>
                      <a:pt x="247" y="15923"/>
                      <a:pt x="247" y="15923"/>
                    </a:cubicBezTo>
                  </a:path>
                </a:pathLst>
              </a:custGeom>
              <a:noFill/>
              <a:ln w="16025" cap="flat" cmpd="sng">
                <a:solidFill>
                  <a:srgbClr val="777777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23"/>
              <p:cNvSpPr/>
              <p:nvPr/>
            </p:nvSpPr>
            <p:spPr>
              <a:xfrm>
                <a:off x="587045" y="3555016"/>
                <a:ext cx="401315" cy="119252"/>
              </a:xfrm>
              <a:custGeom>
                <a:avLst/>
                <a:gdLst/>
                <a:ahLst/>
                <a:cxnLst/>
                <a:rect l="l" t="t" r="r" b="b"/>
                <a:pathLst>
                  <a:path w="19818" h="5916" extrusionOk="0">
                    <a:moveTo>
                      <a:pt x="1" y="4979"/>
                    </a:moveTo>
                    <a:lnTo>
                      <a:pt x="149" y="0"/>
                    </a:lnTo>
                    <a:cubicBezTo>
                      <a:pt x="149" y="0"/>
                      <a:pt x="19817" y="5275"/>
                      <a:pt x="15874" y="5472"/>
                    </a:cubicBezTo>
                    <a:cubicBezTo>
                      <a:pt x="5916" y="5915"/>
                      <a:pt x="1677" y="4979"/>
                      <a:pt x="1" y="4979"/>
                    </a:cubicBezTo>
                    <a:close/>
                  </a:path>
                </a:pathLst>
              </a:custGeom>
              <a:solidFill>
                <a:srgbClr val="7D3A1C"/>
              </a:solidFill>
              <a:ln w="9850" cap="flat" cmpd="sng">
                <a:solidFill>
                  <a:srgbClr val="888888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23"/>
              <p:cNvSpPr/>
              <p:nvPr/>
            </p:nvSpPr>
            <p:spPr>
              <a:xfrm>
                <a:off x="661909" y="3319516"/>
                <a:ext cx="6014" cy="256383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2719" fill="none" extrusionOk="0">
                    <a:moveTo>
                      <a:pt x="297" y="0"/>
                    </a:moveTo>
                    <a:lnTo>
                      <a:pt x="149" y="12422"/>
                    </a:lnTo>
                    <a:lnTo>
                      <a:pt x="1" y="12718"/>
                    </a:lnTo>
                  </a:path>
                </a:pathLst>
              </a:custGeom>
              <a:noFill/>
              <a:ln w="16025" cap="flat" cmpd="sng">
                <a:solidFill>
                  <a:srgbClr val="777777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23"/>
              <p:cNvSpPr/>
              <p:nvPr/>
            </p:nvSpPr>
            <p:spPr>
              <a:xfrm>
                <a:off x="607012" y="3325483"/>
                <a:ext cx="53926" cy="108326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5374" extrusionOk="0">
                    <a:moveTo>
                      <a:pt x="2613" y="49"/>
                    </a:moveTo>
                    <a:cubicBezTo>
                      <a:pt x="2613" y="49"/>
                      <a:pt x="1" y="2268"/>
                      <a:pt x="494" y="5373"/>
                    </a:cubicBezTo>
                    <a:cubicBezTo>
                      <a:pt x="2318" y="4880"/>
                      <a:pt x="2663" y="0"/>
                      <a:pt x="2613" y="49"/>
                    </a:cubicBezTo>
                    <a:close/>
                  </a:path>
                </a:pathLst>
              </a:custGeom>
              <a:solidFill>
                <a:srgbClr val="336633"/>
              </a:solidFill>
              <a:ln w="6150" cap="flat" cmpd="sng">
                <a:solidFill>
                  <a:srgbClr val="888888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23"/>
              <p:cNvSpPr/>
              <p:nvPr/>
            </p:nvSpPr>
            <p:spPr>
              <a:xfrm>
                <a:off x="670900" y="3354288"/>
                <a:ext cx="54918" cy="78513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3895" extrusionOk="0">
                    <a:moveTo>
                      <a:pt x="50" y="50"/>
                    </a:moveTo>
                    <a:cubicBezTo>
                      <a:pt x="50" y="50"/>
                      <a:pt x="2712" y="1677"/>
                      <a:pt x="2170" y="3895"/>
                    </a:cubicBezTo>
                    <a:cubicBezTo>
                      <a:pt x="296" y="3550"/>
                      <a:pt x="1" y="1"/>
                      <a:pt x="50" y="50"/>
                    </a:cubicBezTo>
                    <a:close/>
                  </a:path>
                </a:pathLst>
              </a:custGeom>
              <a:solidFill>
                <a:srgbClr val="336633"/>
              </a:solidFill>
              <a:ln w="4925" cap="flat" cmpd="sng">
                <a:solidFill>
                  <a:srgbClr val="888888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23"/>
              <p:cNvSpPr/>
              <p:nvPr/>
            </p:nvSpPr>
            <p:spPr>
              <a:xfrm>
                <a:off x="603022" y="3447698"/>
                <a:ext cx="59920" cy="112297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5571" extrusionOk="0">
                    <a:moveTo>
                      <a:pt x="2909" y="50"/>
                    </a:moveTo>
                    <a:cubicBezTo>
                      <a:pt x="2909" y="50"/>
                      <a:pt x="1" y="986"/>
                      <a:pt x="198" y="5571"/>
                    </a:cubicBezTo>
                    <a:cubicBezTo>
                      <a:pt x="2317" y="3845"/>
                      <a:pt x="2958" y="0"/>
                      <a:pt x="2909" y="50"/>
                    </a:cubicBezTo>
                    <a:close/>
                  </a:path>
                </a:pathLst>
              </a:custGeom>
              <a:solidFill>
                <a:srgbClr val="336633"/>
              </a:solidFill>
              <a:ln w="7400" cap="flat" cmpd="sng">
                <a:solidFill>
                  <a:srgbClr val="888888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23"/>
              <p:cNvSpPr/>
              <p:nvPr/>
            </p:nvSpPr>
            <p:spPr>
              <a:xfrm>
                <a:off x="660917" y="3438748"/>
                <a:ext cx="86873" cy="129189"/>
              </a:xfrm>
              <a:custGeom>
                <a:avLst/>
                <a:gdLst/>
                <a:ahLst/>
                <a:cxnLst/>
                <a:rect l="l" t="t" r="r" b="b"/>
                <a:pathLst>
                  <a:path w="4290" h="6409" extrusionOk="0">
                    <a:moveTo>
                      <a:pt x="395" y="3205"/>
                    </a:moveTo>
                    <a:cubicBezTo>
                      <a:pt x="395" y="3205"/>
                      <a:pt x="1134" y="1184"/>
                      <a:pt x="1726" y="2170"/>
                    </a:cubicBezTo>
                    <a:cubicBezTo>
                      <a:pt x="2318" y="3155"/>
                      <a:pt x="3402" y="6409"/>
                      <a:pt x="3402" y="6409"/>
                    </a:cubicBezTo>
                    <a:cubicBezTo>
                      <a:pt x="3402" y="6409"/>
                      <a:pt x="4289" y="1"/>
                      <a:pt x="592" y="346"/>
                    </a:cubicBezTo>
                    <a:cubicBezTo>
                      <a:pt x="1" y="1282"/>
                      <a:pt x="494" y="3303"/>
                      <a:pt x="395" y="3205"/>
                    </a:cubicBezTo>
                    <a:close/>
                  </a:path>
                </a:pathLst>
              </a:custGeom>
              <a:solidFill>
                <a:srgbClr val="339933"/>
              </a:solidFill>
              <a:ln w="4925" cap="flat" cmpd="sng">
                <a:solidFill>
                  <a:srgbClr val="888888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23"/>
              <p:cNvSpPr/>
              <p:nvPr/>
            </p:nvSpPr>
            <p:spPr>
              <a:xfrm>
                <a:off x="3901099" y="4347932"/>
                <a:ext cx="91854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4536" h="2318" extrusionOk="0">
                    <a:moveTo>
                      <a:pt x="4536" y="1"/>
                    </a:moveTo>
                    <a:lnTo>
                      <a:pt x="1" y="2318"/>
                    </a:lnTo>
                  </a:path>
                </a:pathLst>
              </a:custGeom>
              <a:solidFill>
                <a:srgbClr val="AAAA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23"/>
              <p:cNvSpPr/>
              <p:nvPr/>
            </p:nvSpPr>
            <p:spPr>
              <a:xfrm>
                <a:off x="786690" y="3357271"/>
                <a:ext cx="48944" cy="80509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3994" extrusionOk="0">
                    <a:moveTo>
                      <a:pt x="2367" y="50"/>
                    </a:moveTo>
                    <a:cubicBezTo>
                      <a:pt x="2367" y="50"/>
                      <a:pt x="1" y="1676"/>
                      <a:pt x="494" y="3993"/>
                    </a:cubicBezTo>
                    <a:cubicBezTo>
                      <a:pt x="2120" y="3648"/>
                      <a:pt x="2416" y="0"/>
                      <a:pt x="2367" y="50"/>
                    </a:cubicBezTo>
                    <a:close/>
                  </a:path>
                </a:pathLst>
              </a:custGeom>
              <a:solidFill>
                <a:srgbClr val="336633"/>
              </a:solidFill>
              <a:ln w="4925" cap="flat" cmpd="sng">
                <a:solidFill>
                  <a:srgbClr val="888888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23"/>
              <p:cNvSpPr/>
              <p:nvPr/>
            </p:nvSpPr>
            <p:spPr>
              <a:xfrm>
                <a:off x="743780" y="3475515"/>
                <a:ext cx="71888" cy="93430"/>
              </a:xfrm>
              <a:custGeom>
                <a:avLst/>
                <a:gdLst/>
                <a:ahLst/>
                <a:cxnLst/>
                <a:rect l="l" t="t" r="r" b="b"/>
                <a:pathLst>
                  <a:path w="3550" h="4635" extrusionOk="0">
                    <a:moveTo>
                      <a:pt x="3500" y="50"/>
                    </a:moveTo>
                    <a:cubicBezTo>
                      <a:pt x="3500" y="50"/>
                      <a:pt x="345" y="1479"/>
                      <a:pt x="0" y="4585"/>
                    </a:cubicBezTo>
                    <a:cubicBezTo>
                      <a:pt x="1923" y="4634"/>
                      <a:pt x="3549" y="1"/>
                      <a:pt x="3500" y="50"/>
                    </a:cubicBezTo>
                    <a:close/>
                  </a:path>
                </a:pathLst>
              </a:custGeom>
              <a:solidFill>
                <a:srgbClr val="336633"/>
              </a:solidFill>
              <a:ln w="6150" cap="flat" cmpd="sng">
                <a:solidFill>
                  <a:srgbClr val="888888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23"/>
              <p:cNvSpPr/>
              <p:nvPr/>
            </p:nvSpPr>
            <p:spPr>
              <a:xfrm>
                <a:off x="813642" y="3389059"/>
                <a:ext cx="71887" cy="94418"/>
              </a:xfrm>
              <a:custGeom>
                <a:avLst/>
                <a:gdLst/>
                <a:ahLst/>
                <a:cxnLst/>
                <a:rect l="l" t="t" r="r" b="b"/>
                <a:pathLst>
                  <a:path w="3550" h="4684" extrusionOk="0">
                    <a:moveTo>
                      <a:pt x="296" y="50"/>
                    </a:moveTo>
                    <a:cubicBezTo>
                      <a:pt x="296" y="50"/>
                      <a:pt x="1" y="3057"/>
                      <a:pt x="2613" y="4684"/>
                    </a:cubicBezTo>
                    <a:cubicBezTo>
                      <a:pt x="3550" y="3254"/>
                      <a:pt x="296" y="1"/>
                      <a:pt x="296" y="50"/>
                    </a:cubicBezTo>
                    <a:close/>
                  </a:path>
                </a:pathLst>
              </a:custGeom>
              <a:solidFill>
                <a:srgbClr val="336633"/>
              </a:solidFill>
              <a:ln w="6150" cap="flat" cmpd="sng">
                <a:solidFill>
                  <a:srgbClr val="888888"/>
                </a:solidFill>
                <a:prstDash val="solid"/>
                <a:miter lim="4929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23"/>
              <p:cNvSpPr txBox="1"/>
              <p:nvPr/>
            </p:nvSpPr>
            <p:spPr>
              <a:xfrm>
                <a:off x="131940" y="1031263"/>
                <a:ext cx="7047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latin typeface="Kalam"/>
                    <a:ea typeface="Kalam"/>
                    <a:cs typeface="Kalam"/>
                    <a:sym typeface="Kalam"/>
                  </a:rPr>
                  <a:t>BURNING OF</a:t>
                </a:r>
                <a:r>
                  <a:rPr lang="en" sz="800">
                    <a:solidFill>
                      <a:srgbClr val="FF9900"/>
                    </a:solidFill>
                    <a:latin typeface="Kalam"/>
                    <a:ea typeface="Kalam"/>
                    <a:cs typeface="Kalam"/>
                    <a:sym typeface="Kalam"/>
                  </a:rPr>
                  <a:t> </a:t>
                </a:r>
                <a:r>
                  <a:rPr lang="en" sz="800" b="1">
                    <a:solidFill>
                      <a:srgbClr val="FF9900"/>
                    </a:solidFill>
                    <a:latin typeface="Kalam"/>
                    <a:ea typeface="Kalam"/>
                    <a:cs typeface="Kalam"/>
                    <a:sym typeface="Kalam"/>
                  </a:rPr>
                  <a:t>FOSSIL FUELS</a:t>
                </a:r>
                <a:endParaRPr sz="800" b="1">
                  <a:solidFill>
                    <a:srgbClr val="FF9900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445" name="Google Shape;445;p23"/>
              <p:cNvSpPr txBox="1"/>
              <p:nvPr/>
            </p:nvSpPr>
            <p:spPr>
              <a:xfrm>
                <a:off x="1026792" y="945798"/>
                <a:ext cx="704700" cy="21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latin typeface="Kalam"/>
                    <a:ea typeface="Kalam"/>
                    <a:cs typeface="Kalam"/>
                    <a:sym typeface="Kalam"/>
                  </a:rPr>
                  <a:t>LAND USE</a:t>
                </a:r>
                <a:endParaRPr sz="800" b="1">
                  <a:solidFill>
                    <a:srgbClr val="FF9900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446" name="Google Shape;446;p23"/>
            <p:cNvSpPr txBox="1"/>
            <p:nvPr/>
          </p:nvSpPr>
          <p:spPr>
            <a:xfrm>
              <a:off x="3995650" y="649075"/>
              <a:ext cx="950700" cy="28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SEA-SURFACE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GAS EXCHANGE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447" name="Google Shape;447;p23"/>
          <p:cNvSpPr txBox="1"/>
          <p:nvPr/>
        </p:nvSpPr>
        <p:spPr>
          <a:xfrm>
            <a:off x="6669200" y="1987050"/>
            <a:ext cx="20442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carbon cycle illustrates how CO</a:t>
            </a:r>
            <a:r>
              <a:rPr lang="en" baseline="-25000"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is removed from and returned to the atmosphere.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D5D6097-4630-E04B-7ECD-E40598769A9D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0825276-B174-20CA-B928-EC2C82C5E77A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75A122-95C4-B20E-1845-02E96B240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E77036-E88B-E140-9FAD-001C4F9C4D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Carbon Cycle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78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4.10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the stages in the carbon cycle, including respiration, photosynthesis, decomposition and combustion.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Carbon is found in all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organic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molecules.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Carbohydrates, proteins and lipids all contain carbon.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Carbon is found in the atmosphere as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carbon dioxide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 b="1" baseline="-250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removal and return of CO</a:t>
            </a:r>
            <a:r>
              <a:rPr lang="en" baseline="-250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2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to and from the atmosphere is called the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carbon cycle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64" name="Google Shape;64;p14"/>
          <p:cNvGrpSpPr/>
          <p:nvPr/>
        </p:nvGrpSpPr>
        <p:grpSpPr>
          <a:xfrm>
            <a:off x="5734775" y="1640359"/>
            <a:ext cx="2397001" cy="2440628"/>
            <a:chOff x="5719350" y="1780222"/>
            <a:chExt cx="2397001" cy="2440628"/>
          </a:xfrm>
        </p:grpSpPr>
        <p:grpSp>
          <p:nvGrpSpPr>
            <p:cNvPr id="65" name="Google Shape;65;p14"/>
            <p:cNvGrpSpPr/>
            <p:nvPr/>
          </p:nvGrpSpPr>
          <p:grpSpPr>
            <a:xfrm>
              <a:off x="5719350" y="1780222"/>
              <a:ext cx="2397001" cy="1583063"/>
              <a:chOff x="776250" y="674675"/>
              <a:chExt cx="6443550" cy="4284338"/>
            </a:xfrm>
          </p:grpSpPr>
          <p:sp>
            <p:nvSpPr>
              <p:cNvPr id="66" name="Google Shape;66;p14"/>
              <p:cNvSpPr/>
              <p:nvPr/>
            </p:nvSpPr>
            <p:spPr>
              <a:xfrm>
                <a:off x="2108125" y="1459000"/>
                <a:ext cx="1376325" cy="799175"/>
              </a:xfrm>
              <a:custGeom>
                <a:avLst/>
                <a:gdLst/>
                <a:ahLst/>
                <a:cxnLst/>
                <a:rect l="l" t="t" r="r" b="b"/>
                <a:pathLst>
                  <a:path w="55053" h="31967" fill="none" extrusionOk="0">
                    <a:moveTo>
                      <a:pt x="1" y="1"/>
                    </a:moveTo>
                    <a:lnTo>
                      <a:pt x="55052" y="31966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2959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14"/>
              <p:cNvSpPr/>
              <p:nvPr/>
            </p:nvSpPr>
            <p:spPr>
              <a:xfrm>
                <a:off x="1863950" y="1836375"/>
                <a:ext cx="1376300" cy="799150"/>
              </a:xfrm>
              <a:custGeom>
                <a:avLst/>
                <a:gdLst/>
                <a:ahLst/>
                <a:cxnLst/>
                <a:rect l="l" t="t" r="r" b="b"/>
                <a:pathLst>
                  <a:path w="55052" h="31966" fill="none" extrusionOk="0">
                    <a:moveTo>
                      <a:pt x="1" y="1"/>
                    </a:moveTo>
                    <a:lnTo>
                      <a:pt x="55052" y="31966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2959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14"/>
              <p:cNvSpPr/>
              <p:nvPr/>
            </p:nvSpPr>
            <p:spPr>
              <a:xfrm>
                <a:off x="776250" y="674675"/>
                <a:ext cx="1531700" cy="1524300"/>
              </a:xfrm>
              <a:custGeom>
                <a:avLst/>
                <a:gdLst/>
                <a:ahLst/>
                <a:cxnLst/>
                <a:rect l="l" t="t" r="r" b="b"/>
                <a:pathLst>
                  <a:path w="61268" h="60972" extrusionOk="0">
                    <a:moveTo>
                      <a:pt x="30782" y="1"/>
                    </a:moveTo>
                    <a:cubicBezTo>
                      <a:pt x="13911" y="1"/>
                      <a:pt x="0" y="13615"/>
                      <a:pt x="0" y="30486"/>
                    </a:cubicBezTo>
                    <a:cubicBezTo>
                      <a:pt x="0" y="47356"/>
                      <a:pt x="13911" y="60971"/>
                      <a:pt x="30782" y="60971"/>
                    </a:cubicBezTo>
                    <a:cubicBezTo>
                      <a:pt x="47652" y="60971"/>
                      <a:pt x="61267" y="47356"/>
                      <a:pt x="61267" y="30486"/>
                    </a:cubicBezTo>
                    <a:cubicBezTo>
                      <a:pt x="61267" y="13615"/>
                      <a:pt x="47652" y="1"/>
                      <a:pt x="30782" y="1"/>
                    </a:cubicBezTo>
                    <a:close/>
                  </a:path>
                </a:pathLst>
              </a:custGeom>
              <a:solidFill>
                <a:srgbClr val="ED1F24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14"/>
              <p:cNvSpPr/>
              <p:nvPr/>
            </p:nvSpPr>
            <p:spPr>
              <a:xfrm>
                <a:off x="3033050" y="1895575"/>
                <a:ext cx="1524300" cy="1531700"/>
              </a:xfrm>
              <a:custGeom>
                <a:avLst/>
                <a:gdLst/>
                <a:ahLst/>
                <a:cxnLst/>
                <a:rect l="l" t="t" r="r" b="b"/>
                <a:pathLst>
                  <a:path w="60972" h="61268" extrusionOk="0">
                    <a:moveTo>
                      <a:pt x="30486" y="0"/>
                    </a:moveTo>
                    <a:cubicBezTo>
                      <a:pt x="13616" y="0"/>
                      <a:pt x="1" y="13615"/>
                      <a:pt x="1" y="30486"/>
                    </a:cubicBezTo>
                    <a:cubicBezTo>
                      <a:pt x="1" y="47356"/>
                      <a:pt x="13616" y="61267"/>
                      <a:pt x="30486" y="61267"/>
                    </a:cubicBezTo>
                    <a:cubicBezTo>
                      <a:pt x="47357" y="61267"/>
                      <a:pt x="60971" y="47356"/>
                      <a:pt x="60971" y="30486"/>
                    </a:cubicBezTo>
                    <a:cubicBezTo>
                      <a:pt x="60971" y="13615"/>
                      <a:pt x="47357" y="0"/>
                      <a:pt x="304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14"/>
              <p:cNvSpPr/>
              <p:nvPr/>
            </p:nvSpPr>
            <p:spPr>
              <a:xfrm>
                <a:off x="4557356" y="2836163"/>
                <a:ext cx="1391100" cy="791750"/>
              </a:xfrm>
              <a:custGeom>
                <a:avLst/>
                <a:gdLst/>
                <a:ahLst/>
                <a:cxnLst/>
                <a:rect l="l" t="t" r="r" b="b"/>
                <a:pathLst>
                  <a:path w="55644" h="31670" fill="none" extrusionOk="0">
                    <a:moveTo>
                      <a:pt x="55643" y="31670"/>
                    </a:move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2959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14"/>
              <p:cNvSpPr/>
              <p:nvPr/>
            </p:nvSpPr>
            <p:spPr>
              <a:xfrm>
                <a:off x="4304400" y="3197513"/>
                <a:ext cx="1383725" cy="784350"/>
              </a:xfrm>
              <a:custGeom>
                <a:avLst/>
                <a:gdLst/>
                <a:ahLst/>
                <a:cxnLst/>
                <a:rect l="l" t="t" r="r" b="b"/>
                <a:pathLst>
                  <a:path w="55349" h="31374" fill="none" extrusionOk="0">
                    <a:moveTo>
                      <a:pt x="55348" y="31373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2959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14"/>
              <p:cNvSpPr/>
              <p:nvPr/>
            </p:nvSpPr>
            <p:spPr>
              <a:xfrm>
                <a:off x="5688100" y="3427313"/>
                <a:ext cx="1531700" cy="1531700"/>
              </a:xfrm>
              <a:custGeom>
                <a:avLst/>
                <a:gdLst/>
                <a:ahLst/>
                <a:cxnLst/>
                <a:rect l="l" t="t" r="r" b="b"/>
                <a:pathLst>
                  <a:path w="61268" h="61268" extrusionOk="0">
                    <a:moveTo>
                      <a:pt x="30782" y="1"/>
                    </a:moveTo>
                    <a:cubicBezTo>
                      <a:pt x="13912" y="1"/>
                      <a:pt x="1" y="13616"/>
                      <a:pt x="1" y="30486"/>
                    </a:cubicBezTo>
                    <a:cubicBezTo>
                      <a:pt x="1" y="47357"/>
                      <a:pt x="13912" y="61267"/>
                      <a:pt x="30782" y="61267"/>
                    </a:cubicBezTo>
                    <a:cubicBezTo>
                      <a:pt x="47653" y="61267"/>
                      <a:pt x="61268" y="47357"/>
                      <a:pt x="61268" y="30486"/>
                    </a:cubicBezTo>
                    <a:cubicBezTo>
                      <a:pt x="61268" y="13616"/>
                      <a:pt x="47653" y="1"/>
                      <a:pt x="30782" y="1"/>
                    </a:cubicBezTo>
                    <a:close/>
                  </a:path>
                </a:pathLst>
              </a:custGeom>
              <a:solidFill>
                <a:srgbClr val="ED1F24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14"/>
            <p:cNvSpPr txBox="1"/>
            <p:nvPr/>
          </p:nvSpPr>
          <p:spPr>
            <a:xfrm>
              <a:off x="5827500" y="3435750"/>
              <a:ext cx="21807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Carbon dioxide (CO</a:t>
              </a:r>
              <a:r>
                <a:rPr lang="en" sz="1300" baseline="-25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) is where most of the carbon in the atmosphere is stored.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79" name="Google Shape;79;p15"/>
          <p:cNvGrpSpPr/>
          <p:nvPr/>
        </p:nvGrpSpPr>
        <p:grpSpPr>
          <a:xfrm>
            <a:off x="1105900" y="934788"/>
            <a:ext cx="3509852" cy="3273917"/>
            <a:chOff x="1277025" y="491625"/>
            <a:chExt cx="5014075" cy="4677025"/>
          </a:xfrm>
        </p:grpSpPr>
        <p:sp>
          <p:nvSpPr>
            <p:cNvPr id="80" name="Google Shape;80;p15"/>
            <p:cNvSpPr/>
            <p:nvPr/>
          </p:nvSpPr>
          <p:spPr>
            <a:xfrm>
              <a:off x="2291075" y="3530875"/>
              <a:ext cx="162775" cy="237700"/>
            </a:xfrm>
            <a:custGeom>
              <a:avLst/>
              <a:gdLst/>
              <a:ahLst/>
              <a:cxnLst/>
              <a:rect l="l" t="t" r="r" b="b"/>
              <a:pathLst>
                <a:path w="6511" h="9508" extrusionOk="0">
                  <a:moveTo>
                    <a:pt x="1671" y="1"/>
                  </a:moveTo>
                  <a:lnTo>
                    <a:pt x="0" y="692"/>
                  </a:lnTo>
                  <a:lnTo>
                    <a:pt x="5128" y="9507"/>
                  </a:lnTo>
                  <a:lnTo>
                    <a:pt x="6511" y="8355"/>
                  </a:lnTo>
                  <a:lnTo>
                    <a:pt x="16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2785125" y="3350825"/>
              <a:ext cx="72050" cy="79250"/>
            </a:xfrm>
            <a:custGeom>
              <a:avLst/>
              <a:gdLst/>
              <a:ahLst/>
              <a:cxnLst/>
              <a:rect l="l" t="t" r="r" b="b"/>
              <a:pathLst>
                <a:path w="2882" h="3170" extrusionOk="0">
                  <a:moveTo>
                    <a:pt x="1672" y="1"/>
                  </a:moveTo>
                  <a:lnTo>
                    <a:pt x="1" y="577"/>
                  </a:lnTo>
                  <a:lnTo>
                    <a:pt x="1499" y="3169"/>
                  </a:lnTo>
                  <a:lnTo>
                    <a:pt x="2881" y="2132"/>
                  </a:lnTo>
                  <a:lnTo>
                    <a:pt x="16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2455275" y="3471825"/>
              <a:ext cx="133975" cy="185825"/>
            </a:xfrm>
            <a:custGeom>
              <a:avLst/>
              <a:gdLst/>
              <a:ahLst/>
              <a:cxnLst/>
              <a:rect l="l" t="t" r="r" b="b"/>
              <a:pathLst>
                <a:path w="5359" h="7433" extrusionOk="0">
                  <a:moveTo>
                    <a:pt x="1671" y="0"/>
                  </a:moveTo>
                  <a:lnTo>
                    <a:pt x="1" y="576"/>
                  </a:lnTo>
                  <a:lnTo>
                    <a:pt x="3976" y="7433"/>
                  </a:lnTo>
                  <a:lnTo>
                    <a:pt x="5359" y="6280"/>
                  </a:lnTo>
                  <a:lnTo>
                    <a:pt x="16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2620925" y="3411325"/>
              <a:ext cx="100850" cy="132550"/>
            </a:xfrm>
            <a:custGeom>
              <a:avLst/>
              <a:gdLst/>
              <a:ahLst/>
              <a:cxnLst/>
              <a:rect l="l" t="t" r="r" b="b"/>
              <a:pathLst>
                <a:path w="4034" h="5302" extrusionOk="0">
                  <a:moveTo>
                    <a:pt x="1671" y="0"/>
                  </a:moveTo>
                  <a:lnTo>
                    <a:pt x="0" y="634"/>
                  </a:lnTo>
                  <a:lnTo>
                    <a:pt x="2766" y="5301"/>
                  </a:lnTo>
                  <a:lnTo>
                    <a:pt x="4034" y="4149"/>
                  </a:lnTo>
                  <a:lnTo>
                    <a:pt x="16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5138750" y="3549600"/>
              <a:ext cx="158475" cy="230500"/>
            </a:xfrm>
            <a:custGeom>
              <a:avLst/>
              <a:gdLst/>
              <a:ahLst/>
              <a:cxnLst/>
              <a:rect l="l" t="t" r="r" b="b"/>
              <a:pathLst>
                <a:path w="6339" h="9220" extrusionOk="0">
                  <a:moveTo>
                    <a:pt x="4667" y="1"/>
                  </a:moveTo>
                  <a:lnTo>
                    <a:pt x="0" y="8124"/>
                  </a:lnTo>
                  <a:lnTo>
                    <a:pt x="1383" y="9219"/>
                  </a:lnTo>
                  <a:lnTo>
                    <a:pt x="6338" y="577"/>
                  </a:lnTo>
                  <a:lnTo>
                    <a:pt x="46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4731100" y="3362350"/>
              <a:ext cx="74925" cy="86450"/>
            </a:xfrm>
            <a:custGeom>
              <a:avLst/>
              <a:gdLst/>
              <a:ahLst/>
              <a:cxnLst/>
              <a:rect l="l" t="t" r="r" b="b"/>
              <a:pathLst>
                <a:path w="2997" h="3458" extrusionOk="0">
                  <a:moveTo>
                    <a:pt x="1384" y="0"/>
                  </a:moveTo>
                  <a:lnTo>
                    <a:pt x="1" y="2305"/>
                  </a:lnTo>
                  <a:lnTo>
                    <a:pt x="1384" y="3457"/>
                  </a:lnTo>
                  <a:lnTo>
                    <a:pt x="2997" y="577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5003350" y="3486225"/>
              <a:ext cx="129650" cy="184400"/>
            </a:xfrm>
            <a:custGeom>
              <a:avLst/>
              <a:gdLst/>
              <a:ahLst/>
              <a:cxnLst/>
              <a:rect l="l" t="t" r="r" b="b"/>
              <a:pathLst>
                <a:path w="5186" h="7376" extrusionOk="0">
                  <a:moveTo>
                    <a:pt x="3515" y="0"/>
                  </a:moveTo>
                  <a:lnTo>
                    <a:pt x="0" y="6223"/>
                  </a:lnTo>
                  <a:lnTo>
                    <a:pt x="1326" y="7375"/>
                  </a:lnTo>
                  <a:lnTo>
                    <a:pt x="5186" y="634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4866500" y="3422850"/>
              <a:ext cx="102300" cy="135425"/>
            </a:xfrm>
            <a:custGeom>
              <a:avLst/>
              <a:gdLst/>
              <a:ahLst/>
              <a:cxnLst/>
              <a:rect l="l" t="t" r="r" b="b"/>
              <a:pathLst>
                <a:path w="4092" h="5417" extrusionOk="0">
                  <a:moveTo>
                    <a:pt x="2478" y="0"/>
                  </a:moveTo>
                  <a:lnTo>
                    <a:pt x="1" y="4322"/>
                  </a:lnTo>
                  <a:lnTo>
                    <a:pt x="1384" y="5416"/>
                  </a:lnTo>
                  <a:lnTo>
                    <a:pt x="4092" y="692"/>
                  </a:lnTo>
                  <a:lnTo>
                    <a:pt x="24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1965550" y="1099475"/>
              <a:ext cx="3305750" cy="3428175"/>
            </a:xfrm>
            <a:custGeom>
              <a:avLst/>
              <a:gdLst/>
              <a:ahLst/>
              <a:cxnLst/>
              <a:rect l="l" t="t" r="r" b="b"/>
              <a:pathLst>
                <a:path w="132230" h="137127" extrusionOk="0">
                  <a:moveTo>
                    <a:pt x="0" y="0"/>
                  </a:moveTo>
                  <a:lnTo>
                    <a:pt x="0" y="22471"/>
                  </a:lnTo>
                  <a:lnTo>
                    <a:pt x="0" y="27944"/>
                  </a:lnTo>
                  <a:lnTo>
                    <a:pt x="0" y="33360"/>
                  </a:lnTo>
                  <a:lnTo>
                    <a:pt x="35953" y="49205"/>
                  </a:lnTo>
                  <a:lnTo>
                    <a:pt x="35953" y="88729"/>
                  </a:lnTo>
                  <a:lnTo>
                    <a:pt x="35953" y="90170"/>
                  </a:lnTo>
                  <a:lnTo>
                    <a:pt x="35953" y="90631"/>
                  </a:lnTo>
                  <a:lnTo>
                    <a:pt x="36413" y="90861"/>
                  </a:lnTo>
                  <a:lnTo>
                    <a:pt x="37623" y="91610"/>
                  </a:lnTo>
                  <a:lnTo>
                    <a:pt x="71732" y="111315"/>
                  </a:lnTo>
                  <a:lnTo>
                    <a:pt x="67180" y="137127"/>
                  </a:lnTo>
                  <a:lnTo>
                    <a:pt x="78185" y="137127"/>
                  </a:lnTo>
                  <a:lnTo>
                    <a:pt x="73633" y="111315"/>
                  </a:lnTo>
                  <a:lnTo>
                    <a:pt x="107742" y="91553"/>
                  </a:lnTo>
                  <a:lnTo>
                    <a:pt x="109010" y="90861"/>
                  </a:lnTo>
                  <a:lnTo>
                    <a:pt x="109413" y="90631"/>
                  </a:lnTo>
                  <a:lnTo>
                    <a:pt x="109413" y="90170"/>
                  </a:lnTo>
                  <a:lnTo>
                    <a:pt x="109413" y="88729"/>
                  </a:lnTo>
                  <a:lnTo>
                    <a:pt x="109413" y="50184"/>
                  </a:lnTo>
                  <a:cubicBezTo>
                    <a:pt x="109816" y="50415"/>
                    <a:pt x="110277" y="50530"/>
                    <a:pt x="110623" y="50703"/>
                  </a:cubicBezTo>
                  <a:cubicBezTo>
                    <a:pt x="110933" y="50765"/>
                    <a:pt x="111236" y="50797"/>
                    <a:pt x="111523" y="50797"/>
                  </a:cubicBezTo>
                  <a:cubicBezTo>
                    <a:pt x="112037" y="50797"/>
                    <a:pt x="112501" y="50694"/>
                    <a:pt x="112870" y="50472"/>
                  </a:cubicBezTo>
                  <a:cubicBezTo>
                    <a:pt x="113504" y="50127"/>
                    <a:pt x="113965" y="49435"/>
                    <a:pt x="114138" y="48571"/>
                  </a:cubicBezTo>
                  <a:cubicBezTo>
                    <a:pt x="114368" y="47880"/>
                    <a:pt x="114426" y="46842"/>
                    <a:pt x="114368" y="45690"/>
                  </a:cubicBezTo>
                  <a:cubicBezTo>
                    <a:pt x="114310" y="44711"/>
                    <a:pt x="114368" y="43962"/>
                    <a:pt x="114541" y="43385"/>
                  </a:cubicBezTo>
                  <a:cubicBezTo>
                    <a:pt x="114656" y="42982"/>
                    <a:pt x="114829" y="42694"/>
                    <a:pt x="115002" y="42636"/>
                  </a:cubicBezTo>
                  <a:cubicBezTo>
                    <a:pt x="115117" y="42550"/>
                    <a:pt x="115247" y="42507"/>
                    <a:pt x="115405" y="42507"/>
                  </a:cubicBezTo>
                  <a:cubicBezTo>
                    <a:pt x="115564" y="42507"/>
                    <a:pt x="115751" y="42550"/>
                    <a:pt x="115981" y="42636"/>
                  </a:cubicBezTo>
                  <a:cubicBezTo>
                    <a:pt x="116557" y="42752"/>
                    <a:pt x="117191" y="43097"/>
                    <a:pt x="118055" y="43616"/>
                  </a:cubicBezTo>
                  <a:cubicBezTo>
                    <a:pt x="119093" y="44250"/>
                    <a:pt x="119842" y="44711"/>
                    <a:pt x="120648" y="44941"/>
                  </a:cubicBezTo>
                  <a:cubicBezTo>
                    <a:pt x="120986" y="44983"/>
                    <a:pt x="121308" y="45010"/>
                    <a:pt x="121608" y="45010"/>
                  </a:cubicBezTo>
                  <a:cubicBezTo>
                    <a:pt x="122130" y="45010"/>
                    <a:pt x="122588" y="44930"/>
                    <a:pt x="122953" y="44711"/>
                  </a:cubicBezTo>
                  <a:cubicBezTo>
                    <a:pt x="123587" y="44365"/>
                    <a:pt x="124048" y="43674"/>
                    <a:pt x="124278" y="42809"/>
                  </a:cubicBezTo>
                  <a:cubicBezTo>
                    <a:pt x="124451" y="42118"/>
                    <a:pt x="124566" y="41081"/>
                    <a:pt x="124451" y="39928"/>
                  </a:cubicBezTo>
                  <a:cubicBezTo>
                    <a:pt x="124393" y="38949"/>
                    <a:pt x="124451" y="38200"/>
                    <a:pt x="124624" y="37624"/>
                  </a:cubicBezTo>
                  <a:cubicBezTo>
                    <a:pt x="124739" y="37221"/>
                    <a:pt x="124912" y="36932"/>
                    <a:pt x="125142" y="36875"/>
                  </a:cubicBezTo>
                  <a:cubicBezTo>
                    <a:pt x="125229" y="36788"/>
                    <a:pt x="125344" y="36745"/>
                    <a:pt x="125495" y="36745"/>
                  </a:cubicBezTo>
                  <a:cubicBezTo>
                    <a:pt x="125646" y="36745"/>
                    <a:pt x="125834" y="36788"/>
                    <a:pt x="126064" y="36875"/>
                  </a:cubicBezTo>
                  <a:cubicBezTo>
                    <a:pt x="126583" y="36990"/>
                    <a:pt x="127216" y="37278"/>
                    <a:pt x="128023" y="37797"/>
                  </a:cubicBezTo>
                  <a:cubicBezTo>
                    <a:pt x="128484" y="38603"/>
                    <a:pt x="129003" y="39179"/>
                    <a:pt x="129463" y="39525"/>
                  </a:cubicBezTo>
                  <a:cubicBezTo>
                    <a:pt x="129752" y="39756"/>
                    <a:pt x="130040" y="39928"/>
                    <a:pt x="130212" y="40044"/>
                  </a:cubicBezTo>
                  <a:cubicBezTo>
                    <a:pt x="130355" y="40085"/>
                    <a:pt x="130498" y="40104"/>
                    <a:pt x="130636" y="40104"/>
                  </a:cubicBezTo>
                  <a:cubicBezTo>
                    <a:pt x="130887" y="40104"/>
                    <a:pt x="131121" y="40040"/>
                    <a:pt x="131307" y="39928"/>
                  </a:cubicBezTo>
                  <a:cubicBezTo>
                    <a:pt x="131595" y="39813"/>
                    <a:pt x="131826" y="39525"/>
                    <a:pt x="131941" y="39179"/>
                  </a:cubicBezTo>
                  <a:cubicBezTo>
                    <a:pt x="132114" y="38891"/>
                    <a:pt x="132171" y="38603"/>
                    <a:pt x="132171" y="38200"/>
                  </a:cubicBezTo>
                  <a:cubicBezTo>
                    <a:pt x="132229" y="37566"/>
                    <a:pt x="132229" y="36644"/>
                    <a:pt x="132229" y="35550"/>
                  </a:cubicBezTo>
                  <a:lnTo>
                    <a:pt x="132229" y="35550"/>
                  </a:lnTo>
                  <a:lnTo>
                    <a:pt x="130501" y="35607"/>
                  </a:lnTo>
                  <a:cubicBezTo>
                    <a:pt x="130616" y="36644"/>
                    <a:pt x="130616" y="37451"/>
                    <a:pt x="130501" y="37912"/>
                  </a:cubicBezTo>
                  <a:cubicBezTo>
                    <a:pt x="130501" y="38027"/>
                    <a:pt x="130501" y="38085"/>
                    <a:pt x="130443" y="38142"/>
                  </a:cubicBezTo>
                  <a:cubicBezTo>
                    <a:pt x="130155" y="37854"/>
                    <a:pt x="129752" y="37336"/>
                    <a:pt x="129291" y="36644"/>
                  </a:cubicBezTo>
                  <a:lnTo>
                    <a:pt x="129233" y="36472"/>
                  </a:lnTo>
                  <a:lnTo>
                    <a:pt x="129060" y="36414"/>
                  </a:lnTo>
                  <a:cubicBezTo>
                    <a:pt x="128081" y="35780"/>
                    <a:pt x="127274" y="35319"/>
                    <a:pt x="126467" y="35146"/>
                  </a:cubicBezTo>
                  <a:cubicBezTo>
                    <a:pt x="126122" y="35054"/>
                    <a:pt x="125794" y="35008"/>
                    <a:pt x="125489" y="35008"/>
                  </a:cubicBezTo>
                  <a:cubicBezTo>
                    <a:pt x="125032" y="35008"/>
                    <a:pt x="124624" y="35112"/>
                    <a:pt x="124278" y="35319"/>
                  </a:cubicBezTo>
                  <a:cubicBezTo>
                    <a:pt x="123587" y="35722"/>
                    <a:pt x="123183" y="36356"/>
                    <a:pt x="122953" y="37221"/>
                  </a:cubicBezTo>
                  <a:cubicBezTo>
                    <a:pt x="122722" y="37912"/>
                    <a:pt x="122665" y="38949"/>
                    <a:pt x="122722" y="40101"/>
                  </a:cubicBezTo>
                  <a:cubicBezTo>
                    <a:pt x="122838" y="41081"/>
                    <a:pt x="122722" y="41830"/>
                    <a:pt x="122607" y="42406"/>
                  </a:cubicBezTo>
                  <a:cubicBezTo>
                    <a:pt x="122434" y="42809"/>
                    <a:pt x="122319" y="43097"/>
                    <a:pt x="122089" y="43213"/>
                  </a:cubicBezTo>
                  <a:cubicBezTo>
                    <a:pt x="121973" y="43270"/>
                    <a:pt x="121844" y="43299"/>
                    <a:pt x="121692" y="43299"/>
                  </a:cubicBezTo>
                  <a:cubicBezTo>
                    <a:pt x="121541" y="43299"/>
                    <a:pt x="121368" y="43270"/>
                    <a:pt x="121167" y="43213"/>
                  </a:cubicBezTo>
                  <a:cubicBezTo>
                    <a:pt x="120591" y="43040"/>
                    <a:pt x="119957" y="42694"/>
                    <a:pt x="119093" y="42176"/>
                  </a:cubicBezTo>
                  <a:cubicBezTo>
                    <a:pt x="118055" y="41542"/>
                    <a:pt x="117249" y="41081"/>
                    <a:pt x="116500" y="40908"/>
                  </a:cubicBezTo>
                  <a:cubicBezTo>
                    <a:pt x="116154" y="40816"/>
                    <a:pt x="115818" y="40770"/>
                    <a:pt x="115501" y="40770"/>
                  </a:cubicBezTo>
                  <a:cubicBezTo>
                    <a:pt x="115027" y="40770"/>
                    <a:pt x="114598" y="40873"/>
                    <a:pt x="114253" y="41081"/>
                  </a:cubicBezTo>
                  <a:cubicBezTo>
                    <a:pt x="113619" y="41484"/>
                    <a:pt x="113158" y="42118"/>
                    <a:pt x="112928" y="42982"/>
                  </a:cubicBezTo>
                  <a:cubicBezTo>
                    <a:pt x="112755" y="43674"/>
                    <a:pt x="112640" y="44711"/>
                    <a:pt x="112755" y="45863"/>
                  </a:cubicBezTo>
                  <a:cubicBezTo>
                    <a:pt x="112812" y="46842"/>
                    <a:pt x="112755" y="47591"/>
                    <a:pt x="112582" y="48168"/>
                  </a:cubicBezTo>
                  <a:cubicBezTo>
                    <a:pt x="112467" y="48571"/>
                    <a:pt x="112294" y="48859"/>
                    <a:pt x="112063" y="48974"/>
                  </a:cubicBezTo>
                  <a:cubicBezTo>
                    <a:pt x="111977" y="49032"/>
                    <a:pt x="111862" y="49061"/>
                    <a:pt x="111710" y="49061"/>
                  </a:cubicBezTo>
                  <a:cubicBezTo>
                    <a:pt x="111559" y="49061"/>
                    <a:pt x="111372" y="49032"/>
                    <a:pt x="111142" y="48974"/>
                  </a:cubicBezTo>
                  <a:cubicBezTo>
                    <a:pt x="110565" y="48801"/>
                    <a:pt x="109932" y="48456"/>
                    <a:pt x="109067" y="47937"/>
                  </a:cubicBezTo>
                  <a:lnTo>
                    <a:pt x="108549" y="48686"/>
                  </a:lnTo>
                  <a:lnTo>
                    <a:pt x="109010" y="47937"/>
                  </a:lnTo>
                  <a:lnTo>
                    <a:pt x="84120" y="33591"/>
                  </a:lnTo>
                  <a:lnTo>
                    <a:pt x="83255" y="35146"/>
                  </a:lnTo>
                  <a:lnTo>
                    <a:pt x="107685" y="49205"/>
                  </a:lnTo>
                  <a:lnTo>
                    <a:pt x="107685" y="88729"/>
                  </a:lnTo>
                  <a:lnTo>
                    <a:pt x="107685" y="89651"/>
                  </a:lnTo>
                  <a:lnTo>
                    <a:pt x="106878" y="90170"/>
                  </a:lnTo>
                  <a:lnTo>
                    <a:pt x="72596" y="109932"/>
                  </a:lnTo>
                  <a:lnTo>
                    <a:pt x="38315" y="90170"/>
                  </a:lnTo>
                  <a:lnTo>
                    <a:pt x="37566" y="89651"/>
                  </a:lnTo>
                  <a:lnTo>
                    <a:pt x="37566" y="88729"/>
                  </a:lnTo>
                  <a:lnTo>
                    <a:pt x="37566" y="49147"/>
                  </a:lnTo>
                  <a:lnTo>
                    <a:pt x="59863" y="36241"/>
                  </a:lnTo>
                  <a:lnTo>
                    <a:pt x="58999" y="34743"/>
                  </a:lnTo>
                  <a:lnTo>
                    <a:pt x="36702" y="47649"/>
                  </a:lnTo>
                  <a:lnTo>
                    <a:pt x="1729" y="23565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3548550" y="1528725"/>
              <a:ext cx="468150" cy="525750"/>
            </a:xfrm>
            <a:custGeom>
              <a:avLst/>
              <a:gdLst/>
              <a:ahLst/>
              <a:cxnLst/>
              <a:rect l="l" t="t" r="r" b="b"/>
              <a:pathLst>
                <a:path w="18726" h="21030" extrusionOk="0">
                  <a:moveTo>
                    <a:pt x="9392" y="2420"/>
                  </a:moveTo>
                  <a:cubicBezTo>
                    <a:pt x="13540" y="2420"/>
                    <a:pt x="16133" y="5589"/>
                    <a:pt x="16133" y="10544"/>
                  </a:cubicBezTo>
                  <a:cubicBezTo>
                    <a:pt x="16133" y="15499"/>
                    <a:pt x="13540" y="18668"/>
                    <a:pt x="9392" y="18668"/>
                  </a:cubicBezTo>
                  <a:cubicBezTo>
                    <a:pt x="5186" y="18668"/>
                    <a:pt x="2593" y="15499"/>
                    <a:pt x="2593" y="10544"/>
                  </a:cubicBezTo>
                  <a:cubicBezTo>
                    <a:pt x="2651" y="5589"/>
                    <a:pt x="5243" y="2420"/>
                    <a:pt x="9392" y="2420"/>
                  </a:cubicBezTo>
                  <a:close/>
                  <a:moveTo>
                    <a:pt x="9392" y="0"/>
                  </a:moveTo>
                  <a:cubicBezTo>
                    <a:pt x="3630" y="0"/>
                    <a:pt x="0" y="4033"/>
                    <a:pt x="0" y="10544"/>
                  </a:cubicBezTo>
                  <a:cubicBezTo>
                    <a:pt x="0" y="16997"/>
                    <a:pt x="3630" y="21030"/>
                    <a:pt x="9392" y="21030"/>
                  </a:cubicBezTo>
                  <a:cubicBezTo>
                    <a:pt x="15153" y="21030"/>
                    <a:pt x="18725" y="16997"/>
                    <a:pt x="18725" y="10544"/>
                  </a:cubicBezTo>
                  <a:cubicBezTo>
                    <a:pt x="18725" y="4148"/>
                    <a:pt x="15153" y="0"/>
                    <a:pt x="9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1753800" y="491625"/>
              <a:ext cx="468150" cy="525775"/>
            </a:xfrm>
            <a:custGeom>
              <a:avLst/>
              <a:gdLst/>
              <a:ahLst/>
              <a:cxnLst/>
              <a:rect l="l" t="t" r="r" b="b"/>
              <a:pathLst>
                <a:path w="18726" h="21031" extrusionOk="0">
                  <a:moveTo>
                    <a:pt x="9334" y="2363"/>
                  </a:moveTo>
                  <a:cubicBezTo>
                    <a:pt x="13540" y="2363"/>
                    <a:pt x="16133" y="5532"/>
                    <a:pt x="16133" y="10544"/>
                  </a:cubicBezTo>
                  <a:cubicBezTo>
                    <a:pt x="16133" y="15499"/>
                    <a:pt x="13540" y="18668"/>
                    <a:pt x="9334" y="18668"/>
                  </a:cubicBezTo>
                  <a:cubicBezTo>
                    <a:pt x="5186" y="18668"/>
                    <a:pt x="2593" y="15499"/>
                    <a:pt x="2593" y="10544"/>
                  </a:cubicBezTo>
                  <a:cubicBezTo>
                    <a:pt x="2593" y="5589"/>
                    <a:pt x="5186" y="2363"/>
                    <a:pt x="9334" y="2363"/>
                  </a:cubicBezTo>
                  <a:close/>
                  <a:moveTo>
                    <a:pt x="9334" y="0"/>
                  </a:moveTo>
                  <a:cubicBezTo>
                    <a:pt x="3573" y="0"/>
                    <a:pt x="1" y="4034"/>
                    <a:pt x="1" y="10544"/>
                  </a:cubicBezTo>
                  <a:cubicBezTo>
                    <a:pt x="1" y="16997"/>
                    <a:pt x="3573" y="21030"/>
                    <a:pt x="9334" y="21030"/>
                  </a:cubicBezTo>
                  <a:cubicBezTo>
                    <a:pt x="15096" y="21030"/>
                    <a:pt x="18726" y="16997"/>
                    <a:pt x="18726" y="10544"/>
                  </a:cubicBezTo>
                  <a:cubicBezTo>
                    <a:pt x="18726" y="4091"/>
                    <a:pt x="15096" y="0"/>
                    <a:pt x="9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2291075" y="501700"/>
              <a:ext cx="406225" cy="507050"/>
            </a:xfrm>
            <a:custGeom>
              <a:avLst/>
              <a:gdLst/>
              <a:ahLst/>
              <a:cxnLst/>
              <a:rect l="l" t="t" r="r" b="b"/>
              <a:pathLst>
                <a:path w="16249" h="20282" extrusionOk="0">
                  <a:moveTo>
                    <a:pt x="0" y="1"/>
                  </a:moveTo>
                  <a:lnTo>
                    <a:pt x="0" y="20282"/>
                  </a:lnTo>
                  <a:lnTo>
                    <a:pt x="2651" y="20282"/>
                  </a:lnTo>
                  <a:lnTo>
                    <a:pt x="2651" y="11063"/>
                  </a:lnTo>
                  <a:lnTo>
                    <a:pt x="13713" y="11063"/>
                  </a:lnTo>
                  <a:lnTo>
                    <a:pt x="13713" y="20282"/>
                  </a:lnTo>
                  <a:lnTo>
                    <a:pt x="16248" y="20282"/>
                  </a:lnTo>
                  <a:lnTo>
                    <a:pt x="16248" y="1"/>
                  </a:lnTo>
                  <a:lnTo>
                    <a:pt x="13713" y="1"/>
                  </a:lnTo>
                  <a:lnTo>
                    <a:pt x="13713" y="8758"/>
                  </a:lnTo>
                  <a:lnTo>
                    <a:pt x="2651" y="8758"/>
                  </a:lnTo>
                  <a:lnTo>
                    <a:pt x="2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1753800" y="3605775"/>
              <a:ext cx="468150" cy="525775"/>
            </a:xfrm>
            <a:custGeom>
              <a:avLst/>
              <a:gdLst/>
              <a:ahLst/>
              <a:cxnLst/>
              <a:rect l="l" t="t" r="r" b="b"/>
              <a:pathLst>
                <a:path w="18726" h="21031" extrusionOk="0">
                  <a:moveTo>
                    <a:pt x="9334" y="2305"/>
                  </a:moveTo>
                  <a:cubicBezTo>
                    <a:pt x="13540" y="2305"/>
                    <a:pt x="16133" y="5474"/>
                    <a:pt x="16133" y="10429"/>
                  </a:cubicBezTo>
                  <a:cubicBezTo>
                    <a:pt x="16075" y="15442"/>
                    <a:pt x="13483" y="18553"/>
                    <a:pt x="9334" y="18553"/>
                  </a:cubicBezTo>
                  <a:cubicBezTo>
                    <a:pt x="5186" y="18553"/>
                    <a:pt x="2593" y="15384"/>
                    <a:pt x="2593" y="10429"/>
                  </a:cubicBezTo>
                  <a:cubicBezTo>
                    <a:pt x="2593" y="5359"/>
                    <a:pt x="5186" y="2305"/>
                    <a:pt x="9334" y="2305"/>
                  </a:cubicBezTo>
                  <a:close/>
                  <a:moveTo>
                    <a:pt x="9334" y="1"/>
                  </a:moveTo>
                  <a:cubicBezTo>
                    <a:pt x="3573" y="1"/>
                    <a:pt x="1" y="4034"/>
                    <a:pt x="1" y="10487"/>
                  </a:cubicBezTo>
                  <a:cubicBezTo>
                    <a:pt x="1" y="16997"/>
                    <a:pt x="3573" y="21031"/>
                    <a:pt x="9334" y="21031"/>
                  </a:cubicBezTo>
                  <a:cubicBezTo>
                    <a:pt x="15096" y="21031"/>
                    <a:pt x="18726" y="16997"/>
                    <a:pt x="18726" y="10487"/>
                  </a:cubicBezTo>
                  <a:cubicBezTo>
                    <a:pt x="18726" y="4034"/>
                    <a:pt x="15038" y="1"/>
                    <a:pt x="9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1277025" y="3612975"/>
              <a:ext cx="404775" cy="507050"/>
            </a:xfrm>
            <a:custGeom>
              <a:avLst/>
              <a:gdLst/>
              <a:ahLst/>
              <a:cxnLst/>
              <a:rect l="l" t="t" r="r" b="b"/>
              <a:pathLst>
                <a:path w="16191" h="20282" extrusionOk="0">
                  <a:moveTo>
                    <a:pt x="1" y="1"/>
                  </a:moveTo>
                  <a:lnTo>
                    <a:pt x="1" y="20282"/>
                  </a:lnTo>
                  <a:lnTo>
                    <a:pt x="2478" y="20282"/>
                  </a:lnTo>
                  <a:lnTo>
                    <a:pt x="2478" y="11063"/>
                  </a:lnTo>
                  <a:lnTo>
                    <a:pt x="13656" y="11063"/>
                  </a:lnTo>
                  <a:lnTo>
                    <a:pt x="13656" y="20282"/>
                  </a:lnTo>
                  <a:lnTo>
                    <a:pt x="16191" y="20282"/>
                  </a:lnTo>
                  <a:lnTo>
                    <a:pt x="16191" y="1"/>
                  </a:lnTo>
                  <a:lnTo>
                    <a:pt x="13656" y="1"/>
                  </a:lnTo>
                  <a:lnTo>
                    <a:pt x="13656" y="8758"/>
                  </a:lnTo>
                  <a:lnTo>
                    <a:pt x="2478" y="8758"/>
                  </a:lnTo>
                  <a:lnTo>
                    <a:pt x="24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3548550" y="4642875"/>
              <a:ext cx="468150" cy="525775"/>
            </a:xfrm>
            <a:custGeom>
              <a:avLst/>
              <a:gdLst/>
              <a:ahLst/>
              <a:cxnLst/>
              <a:rect l="l" t="t" r="r" b="b"/>
              <a:pathLst>
                <a:path w="18726" h="21031" extrusionOk="0">
                  <a:moveTo>
                    <a:pt x="9392" y="2247"/>
                  </a:moveTo>
                  <a:cubicBezTo>
                    <a:pt x="13540" y="2247"/>
                    <a:pt x="16133" y="5416"/>
                    <a:pt x="16133" y="10429"/>
                  </a:cubicBezTo>
                  <a:cubicBezTo>
                    <a:pt x="16133" y="15441"/>
                    <a:pt x="13540" y="18553"/>
                    <a:pt x="9392" y="18553"/>
                  </a:cubicBezTo>
                  <a:cubicBezTo>
                    <a:pt x="5186" y="18553"/>
                    <a:pt x="2593" y="15384"/>
                    <a:pt x="2593" y="10429"/>
                  </a:cubicBezTo>
                  <a:cubicBezTo>
                    <a:pt x="2593" y="5359"/>
                    <a:pt x="5186" y="2247"/>
                    <a:pt x="9392" y="2247"/>
                  </a:cubicBezTo>
                  <a:close/>
                  <a:moveTo>
                    <a:pt x="9392" y="0"/>
                  </a:moveTo>
                  <a:cubicBezTo>
                    <a:pt x="3630" y="0"/>
                    <a:pt x="0" y="4033"/>
                    <a:pt x="0" y="10486"/>
                  </a:cubicBezTo>
                  <a:cubicBezTo>
                    <a:pt x="0" y="16997"/>
                    <a:pt x="3630" y="21030"/>
                    <a:pt x="9392" y="21030"/>
                  </a:cubicBezTo>
                  <a:cubicBezTo>
                    <a:pt x="15153" y="21030"/>
                    <a:pt x="18725" y="16997"/>
                    <a:pt x="18725" y="10486"/>
                  </a:cubicBezTo>
                  <a:cubicBezTo>
                    <a:pt x="18725" y="4033"/>
                    <a:pt x="15153" y="0"/>
                    <a:pt x="9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4088700" y="4650075"/>
              <a:ext cx="404775" cy="507050"/>
            </a:xfrm>
            <a:custGeom>
              <a:avLst/>
              <a:gdLst/>
              <a:ahLst/>
              <a:cxnLst/>
              <a:rect l="l" t="t" r="r" b="b"/>
              <a:pathLst>
                <a:path w="16191" h="20282" extrusionOk="0">
                  <a:moveTo>
                    <a:pt x="0" y="0"/>
                  </a:moveTo>
                  <a:lnTo>
                    <a:pt x="0" y="20281"/>
                  </a:lnTo>
                  <a:lnTo>
                    <a:pt x="2535" y="20281"/>
                  </a:lnTo>
                  <a:lnTo>
                    <a:pt x="2535" y="11063"/>
                  </a:lnTo>
                  <a:lnTo>
                    <a:pt x="13713" y="11063"/>
                  </a:lnTo>
                  <a:lnTo>
                    <a:pt x="13713" y="20281"/>
                  </a:lnTo>
                  <a:lnTo>
                    <a:pt x="16190" y="20281"/>
                  </a:lnTo>
                  <a:lnTo>
                    <a:pt x="16190" y="0"/>
                  </a:lnTo>
                  <a:lnTo>
                    <a:pt x="13713" y="0"/>
                  </a:lnTo>
                  <a:lnTo>
                    <a:pt x="13713" y="8758"/>
                  </a:lnTo>
                  <a:lnTo>
                    <a:pt x="2535" y="8758"/>
                  </a:lnTo>
                  <a:lnTo>
                    <a:pt x="25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5346175" y="3605775"/>
              <a:ext cx="468150" cy="525775"/>
            </a:xfrm>
            <a:custGeom>
              <a:avLst/>
              <a:gdLst/>
              <a:ahLst/>
              <a:cxnLst/>
              <a:rect l="l" t="t" r="r" b="b"/>
              <a:pathLst>
                <a:path w="18726" h="21031" extrusionOk="0">
                  <a:moveTo>
                    <a:pt x="9334" y="2305"/>
                  </a:moveTo>
                  <a:cubicBezTo>
                    <a:pt x="13540" y="2305"/>
                    <a:pt x="16075" y="5474"/>
                    <a:pt x="16075" y="10429"/>
                  </a:cubicBezTo>
                  <a:cubicBezTo>
                    <a:pt x="16133" y="15442"/>
                    <a:pt x="13540" y="18553"/>
                    <a:pt x="9334" y="18553"/>
                  </a:cubicBezTo>
                  <a:cubicBezTo>
                    <a:pt x="5128" y="18553"/>
                    <a:pt x="2593" y="15384"/>
                    <a:pt x="2593" y="10429"/>
                  </a:cubicBezTo>
                  <a:cubicBezTo>
                    <a:pt x="2593" y="5359"/>
                    <a:pt x="5128" y="2305"/>
                    <a:pt x="9334" y="2305"/>
                  </a:cubicBezTo>
                  <a:close/>
                  <a:moveTo>
                    <a:pt x="9334" y="1"/>
                  </a:moveTo>
                  <a:cubicBezTo>
                    <a:pt x="3572" y="1"/>
                    <a:pt x="0" y="4034"/>
                    <a:pt x="0" y="10487"/>
                  </a:cubicBezTo>
                  <a:cubicBezTo>
                    <a:pt x="0" y="16997"/>
                    <a:pt x="3572" y="21031"/>
                    <a:pt x="9334" y="21031"/>
                  </a:cubicBezTo>
                  <a:cubicBezTo>
                    <a:pt x="15095" y="21031"/>
                    <a:pt x="18725" y="16997"/>
                    <a:pt x="18725" y="10487"/>
                  </a:cubicBezTo>
                  <a:cubicBezTo>
                    <a:pt x="18725" y="4034"/>
                    <a:pt x="15095" y="1"/>
                    <a:pt x="9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5886325" y="3612975"/>
              <a:ext cx="404775" cy="507050"/>
            </a:xfrm>
            <a:custGeom>
              <a:avLst/>
              <a:gdLst/>
              <a:ahLst/>
              <a:cxnLst/>
              <a:rect l="l" t="t" r="r" b="b"/>
              <a:pathLst>
                <a:path w="16191" h="20282" extrusionOk="0">
                  <a:moveTo>
                    <a:pt x="0" y="1"/>
                  </a:moveTo>
                  <a:lnTo>
                    <a:pt x="0" y="20282"/>
                  </a:lnTo>
                  <a:lnTo>
                    <a:pt x="2478" y="20282"/>
                  </a:lnTo>
                  <a:lnTo>
                    <a:pt x="2478" y="11063"/>
                  </a:lnTo>
                  <a:lnTo>
                    <a:pt x="13655" y="11063"/>
                  </a:lnTo>
                  <a:lnTo>
                    <a:pt x="13655" y="20282"/>
                  </a:lnTo>
                  <a:lnTo>
                    <a:pt x="16190" y="20282"/>
                  </a:lnTo>
                  <a:lnTo>
                    <a:pt x="16190" y="1"/>
                  </a:lnTo>
                  <a:lnTo>
                    <a:pt x="13655" y="1"/>
                  </a:lnTo>
                  <a:lnTo>
                    <a:pt x="13655" y="8758"/>
                  </a:lnTo>
                  <a:lnTo>
                    <a:pt x="2478" y="8758"/>
                  </a:lnTo>
                  <a:lnTo>
                    <a:pt x="24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5346175" y="1531600"/>
              <a:ext cx="468150" cy="524325"/>
            </a:xfrm>
            <a:custGeom>
              <a:avLst/>
              <a:gdLst/>
              <a:ahLst/>
              <a:cxnLst/>
              <a:rect l="l" t="t" r="r" b="b"/>
              <a:pathLst>
                <a:path w="18726" h="20973" extrusionOk="0">
                  <a:moveTo>
                    <a:pt x="9334" y="2305"/>
                  </a:moveTo>
                  <a:cubicBezTo>
                    <a:pt x="13540" y="2305"/>
                    <a:pt x="16075" y="5474"/>
                    <a:pt x="16075" y="10429"/>
                  </a:cubicBezTo>
                  <a:cubicBezTo>
                    <a:pt x="16133" y="15441"/>
                    <a:pt x="13540" y="18553"/>
                    <a:pt x="9334" y="18553"/>
                  </a:cubicBezTo>
                  <a:cubicBezTo>
                    <a:pt x="5128" y="18553"/>
                    <a:pt x="2593" y="15384"/>
                    <a:pt x="2593" y="10429"/>
                  </a:cubicBezTo>
                  <a:cubicBezTo>
                    <a:pt x="2593" y="5359"/>
                    <a:pt x="5128" y="2305"/>
                    <a:pt x="9334" y="2305"/>
                  </a:cubicBezTo>
                  <a:close/>
                  <a:moveTo>
                    <a:pt x="9334" y="0"/>
                  </a:moveTo>
                  <a:cubicBezTo>
                    <a:pt x="3572" y="0"/>
                    <a:pt x="0" y="3976"/>
                    <a:pt x="0" y="10486"/>
                  </a:cubicBezTo>
                  <a:cubicBezTo>
                    <a:pt x="0" y="16882"/>
                    <a:pt x="3572" y="20973"/>
                    <a:pt x="9334" y="20973"/>
                  </a:cubicBezTo>
                  <a:cubicBezTo>
                    <a:pt x="15095" y="20973"/>
                    <a:pt x="18725" y="16997"/>
                    <a:pt x="18725" y="10486"/>
                  </a:cubicBezTo>
                  <a:cubicBezTo>
                    <a:pt x="18725" y="4033"/>
                    <a:pt x="15095" y="0"/>
                    <a:pt x="9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5886325" y="1538800"/>
              <a:ext cx="404775" cy="507050"/>
            </a:xfrm>
            <a:custGeom>
              <a:avLst/>
              <a:gdLst/>
              <a:ahLst/>
              <a:cxnLst/>
              <a:rect l="l" t="t" r="r" b="b"/>
              <a:pathLst>
                <a:path w="16191" h="20282" extrusionOk="0">
                  <a:moveTo>
                    <a:pt x="0" y="0"/>
                  </a:moveTo>
                  <a:lnTo>
                    <a:pt x="0" y="20281"/>
                  </a:lnTo>
                  <a:lnTo>
                    <a:pt x="2478" y="20281"/>
                  </a:lnTo>
                  <a:lnTo>
                    <a:pt x="2478" y="11063"/>
                  </a:lnTo>
                  <a:lnTo>
                    <a:pt x="13655" y="11063"/>
                  </a:lnTo>
                  <a:lnTo>
                    <a:pt x="13655" y="20281"/>
                  </a:lnTo>
                  <a:lnTo>
                    <a:pt x="16190" y="20281"/>
                  </a:lnTo>
                  <a:lnTo>
                    <a:pt x="16190" y="0"/>
                  </a:lnTo>
                  <a:lnTo>
                    <a:pt x="13655" y="0"/>
                  </a:lnTo>
                  <a:lnTo>
                    <a:pt x="13655" y="8758"/>
                  </a:lnTo>
                  <a:lnTo>
                    <a:pt x="2478" y="8758"/>
                  </a:lnTo>
                  <a:lnTo>
                    <a:pt x="24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" name="Google Shape;100;p15"/>
          <p:cNvSpPr txBox="1"/>
          <p:nvPr/>
        </p:nvSpPr>
        <p:spPr>
          <a:xfrm>
            <a:off x="5515525" y="2156100"/>
            <a:ext cx="2487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Carbon is the basis of all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organic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molecules, including sugars like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glucose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AFEC29A-295D-8417-7ED9-47BB97FB558F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1AD5F63-178B-A740-A666-7D0E53DAF50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2404EF-60E1-9A7F-2500-050398F12D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DB0D27-0024-19DA-74E6-54E0D17C74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Releasing Carbon Dioxide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6" name="Google Shape;10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58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 baseline="-250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is released into the atmosphere during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respiration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Animals and plants both respire.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 baseline="-250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2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is released by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decomposers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Decomposers also respire when they break down dead organic matter from plants and animals.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 baseline="-250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is released by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combustion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Fossil fuels contain large quantities of carbon.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When fossil fuels are burnt for energy or fuel, CO</a:t>
            </a:r>
            <a:r>
              <a:rPr lang="en" baseline="-250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2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is released into the atmosphere.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08" name="Google Shape;108;p16"/>
          <p:cNvGrpSpPr/>
          <p:nvPr/>
        </p:nvGrpSpPr>
        <p:grpSpPr>
          <a:xfrm>
            <a:off x="5501700" y="1229953"/>
            <a:ext cx="2670476" cy="2476336"/>
            <a:chOff x="903000" y="292700"/>
            <a:chExt cx="5394900" cy="5036275"/>
          </a:xfrm>
        </p:grpSpPr>
        <p:sp>
          <p:nvSpPr>
            <p:cNvPr id="109" name="Google Shape;109;p16"/>
            <p:cNvSpPr/>
            <p:nvPr/>
          </p:nvSpPr>
          <p:spPr>
            <a:xfrm>
              <a:off x="1379625" y="1326950"/>
              <a:ext cx="4918275" cy="4002025"/>
            </a:xfrm>
            <a:custGeom>
              <a:avLst/>
              <a:gdLst/>
              <a:ahLst/>
              <a:cxnLst/>
              <a:rect l="l" t="t" r="r" b="b"/>
              <a:pathLst>
                <a:path w="196731" h="160081" extrusionOk="0">
                  <a:moveTo>
                    <a:pt x="83492" y="1"/>
                  </a:moveTo>
                  <a:lnTo>
                    <a:pt x="84313" y="15450"/>
                  </a:lnTo>
                  <a:lnTo>
                    <a:pt x="50128" y="15450"/>
                  </a:lnTo>
                  <a:lnTo>
                    <a:pt x="50457" y="16600"/>
                  </a:lnTo>
                  <a:cubicBezTo>
                    <a:pt x="50621" y="17751"/>
                    <a:pt x="62454" y="111432"/>
                    <a:pt x="822" y="158272"/>
                  </a:cubicBezTo>
                  <a:cubicBezTo>
                    <a:pt x="0" y="158765"/>
                    <a:pt x="11341" y="159423"/>
                    <a:pt x="12820" y="159916"/>
                  </a:cubicBezTo>
                  <a:cubicBezTo>
                    <a:pt x="13148" y="159916"/>
                    <a:pt x="13642" y="160080"/>
                    <a:pt x="14299" y="160080"/>
                  </a:cubicBezTo>
                  <a:cubicBezTo>
                    <a:pt x="15285" y="160080"/>
                    <a:pt x="23503" y="159916"/>
                    <a:pt x="23831" y="159423"/>
                  </a:cubicBezTo>
                  <a:cubicBezTo>
                    <a:pt x="32542" y="152849"/>
                    <a:pt x="39445" y="145453"/>
                    <a:pt x="45526" y="137728"/>
                  </a:cubicBezTo>
                  <a:lnTo>
                    <a:pt x="85135" y="137728"/>
                  </a:lnTo>
                  <a:lnTo>
                    <a:pt x="85135" y="159916"/>
                  </a:lnTo>
                  <a:lnTo>
                    <a:pt x="110938" y="159916"/>
                  </a:lnTo>
                  <a:lnTo>
                    <a:pt x="110938" y="137400"/>
                  </a:lnTo>
                  <a:lnTo>
                    <a:pt x="150712" y="137400"/>
                  </a:lnTo>
                  <a:cubicBezTo>
                    <a:pt x="156629" y="145289"/>
                    <a:pt x="163860" y="152684"/>
                    <a:pt x="172242" y="159259"/>
                  </a:cubicBezTo>
                  <a:cubicBezTo>
                    <a:pt x="173228" y="159587"/>
                    <a:pt x="181446" y="159916"/>
                    <a:pt x="182432" y="159916"/>
                  </a:cubicBezTo>
                  <a:cubicBezTo>
                    <a:pt x="182925" y="159916"/>
                    <a:pt x="183582" y="159916"/>
                    <a:pt x="183911" y="159587"/>
                  </a:cubicBezTo>
                  <a:cubicBezTo>
                    <a:pt x="185390" y="159423"/>
                    <a:pt x="196731" y="158601"/>
                    <a:pt x="195909" y="158272"/>
                  </a:cubicBezTo>
                  <a:cubicBezTo>
                    <a:pt x="134441" y="111432"/>
                    <a:pt x="146274" y="17751"/>
                    <a:pt x="146274" y="16600"/>
                  </a:cubicBezTo>
                  <a:lnTo>
                    <a:pt x="146603" y="15450"/>
                  </a:lnTo>
                  <a:lnTo>
                    <a:pt x="112253" y="15450"/>
                  </a:lnTo>
                  <a:lnTo>
                    <a:pt x="11307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2891675" y="3562150"/>
              <a:ext cx="624550" cy="558825"/>
            </a:xfrm>
            <a:custGeom>
              <a:avLst/>
              <a:gdLst/>
              <a:ahLst/>
              <a:cxnLst/>
              <a:rect l="l" t="t" r="r" b="b"/>
              <a:pathLst>
                <a:path w="24982" h="22353" extrusionOk="0">
                  <a:moveTo>
                    <a:pt x="8053" y="1"/>
                  </a:moveTo>
                  <a:cubicBezTo>
                    <a:pt x="5917" y="7396"/>
                    <a:pt x="3287" y="14957"/>
                    <a:pt x="0" y="22353"/>
                  </a:cubicBezTo>
                  <a:lnTo>
                    <a:pt x="24982" y="22353"/>
                  </a:lnTo>
                  <a:lnTo>
                    <a:pt x="2498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3627150" y="4166150"/>
              <a:ext cx="423225" cy="357500"/>
            </a:xfrm>
            <a:custGeom>
              <a:avLst/>
              <a:gdLst/>
              <a:ahLst/>
              <a:cxnLst/>
              <a:rect l="l" t="t" r="r" b="b"/>
              <a:pathLst>
                <a:path w="16929" h="14300" extrusionOk="0">
                  <a:moveTo>
                    <a:pt x="0" y="0"/>
                  </a:moveTo>
                  <a:lnTo>
                    <a:pt x="0" y="14299"/>
                  </a:lnTo>
                  <a:lnTo>
                    <a:pt x="16929" y="14299"/>
                  </a:lnTo>
                  <a:lnTo>
                    <a:pt x="16929" y="0"/>
                  </a:lnTo>
                  <a:close/>
                </a:path>
              </a:pathLst>
            </a:custGeom>
            <a:solidFill>
              <a:srgbClr val="ED2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6"/>
            <p:cNvSpPr/>
            <p:nvPr/>
          </p:nvSpPr>
          <p:spPr>
            <a:xfrm>
              <a:off x="3627150" y="3562150"/>
              <a:ext cx="423225" cy="291750"/>
            </a:xfrm>
            <a:custGeom>
              <a:avLst/>
              <a:gdLst/>
              <a:ahLst/>
              <a:cxnLst/>
              <a:rect l="l" t="t" r="r" b="b"/>
              <a:pathLst>
                <a:path w="16929" h="11670" extrusionOk="0">
                  <a:moveTo>
                    <a:pt x="0" y="1"/>
                  </a:moveTo>
                  <a:lnTo>
                    <a:pt x="0" y="11670"/>
                  </a:lnTo>
                  <a:lnTo>
                    <a:pt x="16929" y="11670"/>
                  </a:lnTo>
                  <a:lnTo>
                    <a:pt x="169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3627150" y="2966375"/>
              <a:ext cx="423225" cy="230125"/>
            </a:xfrm>
            <a:custGeom>
              <a:avLst/>
              <a:gdLst/>
              <a:ahLst/>
              <a:cxnLst/>
              <a:rect l="l" t="t" r="r" b="b"/>
              <a:pathLst>
                <a:path w="16929" h="9205" extrusionOk="0">
                  <a:moveTo>
                    <a:pt x="0" y="0"/>
                  </a:moveTo>
                  <a:lnTo>
                    <a:pt x="0" y="9204"/>
                  </a:lnTo>
                  <a:lnTo>
                    <a:pt x="16929" y="9204"/>
                  </a:lnTo>
                  <a:lnTo>
                    <a:pt x="16929" y="0"/>
                  </a:lnTo>
                  <a:close/>
                </a:path>
              </a:pathLst>
            </a:custGeom>
            <a:solidFill>
              <a:srgbClr val="ED2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3627150" y="2370600"/>
              <a:ext cx="423225" cy="164375"/>
            </a:xfrm>
            <a:custGeom>
              <a:avLst/>
              <a:gdLst/>
              <a:ahLst/>
              <a:cxnLst/>
              <a:rect l="l" t="t" r="r" b="b"/>
              <a:pathLst>
                <a:path w="16929" h="6575" extrusionOk="0">
                  <a:moveTo>
                    <a:pt x="0" y="0"/>
                  </a:moveTo>
                  <a:lnTo>
                    <a:pt x="0" y="6574"/>
                  </a:lnTo>
                  <a:lnTo>
                    <a:pt x="16929" y="6574"/>
                  </a:lnTo>
                  <a:lnTo>
                    <a:pt x="169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6"/>
            <p:cNvSpPr/>
            <p:nvPr/>
          </p:nvSpPr>
          <p:spPr>
            <a:xfrm>
              <a:off x="3627150" y="2576025"/>
              <a:ext cx="423225" cy="345175"/>
            </a:xfrm>
            <a:custGeom>
              <a:avLst/>
              <a:gdLst/>
              <a:ahLst/>
              <a:cxnLst/>
              <a:rect l="l" t="t" r="r" b="b"/>
              <a:pathLst>
                <a:path w="16929" h="13807" extrusionOk="0">
                  <a:moveTo>
                    <a:pt x="0" y="1"/>
                  </a:moveTo>
                  <a:lnTo>
                    <a:pt x="0" y="13806"/>
                  </a:lnTo>
                  <a:lnTo>
                    <a:pt x="16929" y="13806"/>
                  </a:lnTo>
                  <a:lnTo>
                    <a:pt x="16929" y="1"/>
                  </a:lnTo>
                  <a:close/>
                </a:path>
              </a:pathLst>
            </a:custGeom>
            <a:solidFill>
              <a:srgbClr val="ED2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6"/>
            <p:cNvSpPr/>
            <p:nvPr/>
          </p:nvSpPr>
          <p:spPr>
            <a:xfrm>
              <a:off x="3627150" y="3241675"/>
              <a:ext cx="423225" cy="275300"/>
            </a:xfrm>
            <a:custGeom>
              <a:avLst/>
              <a:gdLst/>
              <a:ahLst/>
              <a:cxnLst/>
              <a:rect l="l" t="t" r="r" b="b"/>
              <a:pathLst>
                <a:path w="16929" h="11012" extrusionOk="0">
                  <a:moveTo>
                    <a:pt x="0" y="0"/>
                  </a:moveTo>
                  <a:lnTo>
                    <a:pt x="0" y="11012"/>
                  </a:lnTo>
                  <a:lnTo>
                    <a:pt x="16929" y="11012"/>
                  </a:lnTo>
                  <a:lnTo>
                    <a:pt x="169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6"/>
            <p:cNvSpPr/>
            <p:nvPr/>
          </p:nvSpPr>
          <p:spPr>
            <a:xfrm>
              <a:off x="3627150" y="3899075"/>
              <a:ext cx="423225" cy="221900"/>
            </a:xfrm>
            <a:custGeom>
              <a:avLst/>
              <a:gdLst/>
              <a:ahLst/>
              <a:cxnLst/>
              <a:rect l="l" t="t" r="r" b="b"/>
              <a:pathLst>
                <a:path w="16929" h="8876" extrusionOk="0">
                  <a:moveTo>
                    <a:pt x="0" y="0"/>
                  </a:moveTo>
                  <a:lnTo>
                    <a:pt x="0" y="8876"/>
                  </a:lnTo>
                  <a:lnTo>
                    <a:pt x="16929" y="8876"/>
                  </a:lnTo>
                  <a:lnTo>
                    <a:pt x="16929" y="0"/>
                  </a:lnTo>
                  <a:close/>
                </a:path>
              </a:pathLst>
            </a:custGeom>
            <a:solidFill>
              <a:srgbClr val="ED2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6"/>
            <p:cNvSpPr/>
            <p:nvPr/>
          </p:nvSpPr>
          <p:spPr>
            <a:xfrm>
              <a:off x="4165400" y="2966375"/>
              <a:ext cx="410900" cy="554700"/>
            </a:xfrm>
            <a:custGeom>
              <a:avLst/>
              <a:gdLst/>
              <a:ahLst/>
              <a:cxnLst/>
              <a:rect l="l" t="t" r="r" b="b"/>
              <a:pathLst>
                <a:path w="16436" h="22188" extrusionOk="0">
                  <a:moveTo>
                    <a:pt x="1" y="0"/>
                  </a:moveTo>
                  <a:lnTo>
                    <a:pt x="1" y="22188"/>
                  </a:lnTo>
                  <a:lnTo>
                    <a:pt x="16436" y="22188"/>
                  </a:lnTo>
                  <a:cubicBezTo>
                    <a:pt x="14299" y="14628"/>
                    <a:pt x="13149" y="6903"/>
                    <a:pt x="1216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4165400" y="2370600"/>
              <a:ext cx="295850" cy="550600"/>
            </a:xfrm>
            <a:custGeom>
              <a:avLst/>
              <a:gdLst/>
              <a:ahLst/>
              <a:cxnLst/>
              <a:rect l="l" t="t" r="r" b="b"/>
              <a:pathLst>
                <a:path w="11834" h="22024" extrusionOk="0">
                  <a:moveTo>
                    <a:pt x="1" y="0"/>
                  </a:moveTo>
                  <a:lnTo>
                    <a:pt x="1" y="22023"/>
                  </a:lnTo>
                  <a:lnTo>
                    <a:pt x="11834" y="22023"/>
                  </a:lnTo>
                  <a:cubicBezTo>
                    <a:pt x="10848" y="13970"/>
                    <a:pt x="10519" y="6574"/>
                    <a:pt x="1019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6"/>
            <p:cNvSpPr/>
            <p:nvPr/>
          </p:nvSpPr>
          <p:spPr>
            <a:xfrm>
              <a:off x="3647700" y="1774825"/>
              <a:ext cx="390350" cy="102725"/>
            </a:xfrm>
            <a:custGeom>
              <a:avLst/>
              <a:gdLst/>
              <a:ahLst/>
              <a:cxnLst/>
              <a:rect l="l" t="t" r="r" b="b"/>
              <a:pathLst>
                <a:path w="15614" h="4109" extrusionOk="0">
                  <a:moveTo>
                    <a:pt x="0" y="0"/>
                  </a:moveTo>
                  <a:lnTo>
                    <a:pt x="0" y="4109"/>
                  </a:lnTo>
                  <a:lnTo>
                    <a:pt x="15614" y="4109"/>
                  </a:lnTo>
                  <a:lnTo>
                    <a:pt x="15614" y="0"/>
                  </a:lnTo>
                  <a:close/>
                </a:path>
              </a:pathLst>
            </a:custGeom>
            <a:solidFill>
              <a:srgbClr val="ED2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6"/>
            <p:cNvSpPr/>
            <p:nvPr/>
          </p:nvSpPr>
          <p:spPr>
            <a:xfrm>
              <a:off x="3647700" y="1922725"/>
              <a:ext cx="390350" cy="402700"/>
            </a:xfrm>
            <a:custGeom>
              <a:avLst/>
              <a:gdLst/>
              <a:ahLst/>
              <a:cxnLst/>
              <a:rect l="l" t="t" r="r" b="b"/>
              <a:pathLst>
                <a:path w="15614" h="16108" extrusionOk="0">
                  <a:moveTo>
                    <a:pt x="0" y="1"/>
                  </a:moveTo>
                  <a:lnTo>
                    <a:pt x="0" y="16107"/>
                  </a:lnTo>
                  <a:lnTo>
                    <a:pt x="15614" y="16107"/>
                  </a:lnTo>
                  <a:lnTo>
                    <a:pt x="15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6"/>
            <p:cNvSpPr/>
            <p:nvPr/>
          </p:nvSpPr>
          <p:spPr>
            <a:xfrm>
              <a:off x="3216275" y="2370600"/>
              <a:ext cx="295850" cy="550600"/>
            </a:xfrm>
            <a:custGeom>
              <a:avLst/>
              <a:gdLst/>
              <a:ahLst/>
              <a:cxnLst/>
              <a:rect l="l" t="t" r="r" b="b"/>
              <a:pathLst>
                <a:path w="11834" h="22024" extrusionOk="0">
                  <a:moveTo>
                    <a:pt x="1644" y="0"/>
                  </a:moveTo>
                  <a:cubicBezTo>
                    <a:pt x="1315" y="6574"/>
                    <a:pt x="986" y="13970"/>
                    <a:pt x="0" y="22023"/>
                  </a:cubicBezTo>
                  <a:lnTo>
                    <a:pt x="11833" y="22023"/>
                  </a:lnTo>
                  <a:lnTo>
                    <a:pt x="1183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6"/>
            <p:cNvSpPr/>
            <p:nvPr/>
          </p:nvSpPr>
          <p:spPr>
            <a:xfrm>
              <a:off x="3101225" y="2966375"/>
              <a:ext cx="410900" cy="554700"/>
            </a:xfrm>
            <a:custGeom>
              <a:avLst/>
              <a:gdLst/>
              <a:ahLst/>
              <a:cxnLst/>
              <a:rect l="l" t="t" r="r" b="b"/>
              <a:pathLst>
                <a:path w="16436" h="22188" extrusionOk="0">
                  <a:moveTo>
                    <a:pt x="4273" y="0"/>
                  </a:moveTo>
                  <a:cubicBezTo>
                    <a:pt x="3287" y="6903"/>
                    <a:pt x="2137" y="14299"/>
                    <a:pt x="0" y="22188"/>
                  </a:cubicBezTo>
                  <a:lnTo>
                    <a:pt x="16435" y="22188"/>
                  </a:lnTo>
                  <a:lnTo>
                    <a:pt x="1643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6"/>
            <p:cNvSpPr/>
            <p:nvPr/>
          </p:nvSpPr>
          <p:spPr>
            <a:xfrm>
              <a:off x="3627150" y="4568825"/>
              <a:ext cx="423225" cy="147925"/>
            </a:xfrm>
            <a:custGeom>
              <a:avLst/>
              <a:gdLst/>
              <a:ahLst/>
              <a:cxnLst/>
              <a:rect l="l" t="t" r="r" b="b"/>
              <a:pathLst>
                <a:path w="16929" h="5917" extrusionOk="0">
                  <a:moveTo>
                    <a:pt x="0" y="0"/>
                  </a:moveTo>
                  <a:lnTo>
                    <a:pt x="0" y="5917"/>
                  </a:lnTo>
                  <a:lnTo>
                    <a:pt x="16929" y="5917"/>
                  </a:lnTo>
                  <a:lnTo>
                    <a:pt x="169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6"/>
            <p:cNvSpPr/>
            <p:nvPr/>
          </p:nvSpPr>
          <p:spPr>
            <a:xfrm>
              <a:off x="4165400" y="3562150"/>
              <a:ext cx="620450" cy="558825"/>
            </a:xfrm>
            <a:custGeom>
              <a:avLst/>
              <a:gdLst/>
              <a:ahLst/>
              <a:cxnLst/>
              <a:rect l="l" t="t" r="r" b="b"/>
              <a:pathLst>
                <a:path w="24818" h="22353" extrusionOk="0">
                  <a:moveTo>
                    <a:pt x="1" y="1"/>
                  </a:moveTo>
                  <a:lnTo>
                    <a:pt x="1" y="22353"/>
                  </a:lnTo>
                  <a:lnTo>
                    <a:pt x="24818" y="22353"/>
                  </a:lnTo>
                  <a:cubicBezTo>
                    <a:pt x="21531" y="14957"/>
                    <a:pt x="19065" y="7396"/>
                    <a:pt x="1709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4185950" y="1774825"/>
              <a:ext cx="254775" cy="550600"/>
            </a:xfrm>
            <a:custGeom>
              <a:avLst/>
              <a:gdLst/>
              <a:ahLst/>
              <a:cxnLst/>
              <a:rect l="l" t="t" r="r" b="b"/>
              <a:pathLst>
                <a:path w="10191" h="22024" extrusionOk="0">
                  <a:moveTo>
                    <a:pt x="0" y="0"/>
                  </a:moveTo>
                  <a:lnTo>
                    <a:pt x="0" y="22023"/>
                  </a:lnTo>
                  <a:lnTo>
                    <a:pt x="9368" y="22023"/>
                  </a:lnTo>
                  <a:cubicBezTo>
                    <a:pt x="9204" y="10847"/>
                    <a:pt x="10026" y="2794"/>
                    <a:pt x="1019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6"/>
            <p:cNvSpPr/>
            <p:nvPr/>
          </p:nvSpPr>
          <p:spPr>
            <a:xfrm>
              <a:off x="3627150" y="1388575"/>
              <a:ext cx="423225" cy="324625"/>
            </a:xfrm>
            <a:custGeom>
              <a:avLst/>
              <a:gdLst/>
              <a:ahLst/>
              <a:cxnLst/>
              <a:rect l="l" t="t" r="r" b="b"/>
              <a:pathLst>
                <a:path w="16929" h="12985" extrusionOk="0">
                  <a:moveTo>
                    <a:pt x="0" y="1"/>
                  </a:moveTo>
                  <a:lnTo>
                    <a:pt x="822" y="12985"/>
                  </a:lnTo>
                  <a:lnTo>
                    <a:pt x="16436" y="12985"/>
                  </a:lnTo>
                  <a:lnTo>
                    <a:pt x="16929" y="1"/>
                  </a:lnTo>
                  <a:close/>
                </a:path>
              </a:pathLst>
            </a:custGeom>
            <a:solidFill>
              <a:srgbClr val="ED2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6"/>
            <p:cNvSpPr/>
            <p:nvPr/>
          </p:nvSpPr>
          <p:spPr>
            <a:xfrm>
              <a:off x="3240925" y="1774825"/>
              <a:ext cx="254750" cy="554700"/>
            </a:xfrm>
            <a:custGeom>
              <a:avLst/>
              <a:gdLst/>
              <a:ahLst/>
              <a:cxnLst/>
              <a:rect l="l" t="t" r="r" b="b"/>
              <a:pathLst>
                <a:path w="10190" h="22188" extrusionOk="0">
                  <a:moveTo>
                    <a:pt x="0" y="0"/>
                  </a:moveTo>
                  <a:cubicBezTo>
                    <a:pt x="164" y="3123"/>
                    <a:pt x="986" y="11012"/>
                    <a:pt x="822" y="22188"/>
                  </a:cubicBezTo>
                  <a:lnTo>
                    <a:pt x="10190" y="22188"/>
                  </a:lnTo>
                  <a:lnTo>
                    <a:pt x="1019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6"/>
            <p:cNvSpPr/>
            <p:nvPr/>
          </p:nvSpPr>
          <p:spPr>
            <a:xfrm>
              <a:off x="2558850" y="4166150"/>
              <a:ext cx="957375" cy="550600"/>
            </a:xfrm>
            <a:custGeom>
              <a:avLst/>
              <a:gdLst/>
              <a:ahLst/>
              <a:cxnLst/>
              <a:rect l="l" t="t" r="r" b="b"/>
              <a:pathLst>
                <a:path w="38295" h="22024" extrusionOk="0">
                  <a:moveTo>
                    <a:pt x="12656" y="0"/>
                  </a:moveTo>
                  <a:cubicBezTo>
                    <a:pt x="9204" y="7725"/>
                    <a:pt x="5095" y="15121"/>
                    <a:pt x="1" y="22024"/>
                  </a:cubicBezTo>
                  <a:lnTo>
                    <a:pt x="38295" y="22024"/>
                  </a:lnTo>
                  <a:lnTo>
                    <a:pt x="3829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6"/>
            <p:cNvSpPr/>
            <p:nvPr/>
          </p:nvSpPr>
          <p:spPr>
            <a:xfrm>
              <a:off x="3627150" y="4761925"/>
              <a:ext cx="423225" cy="509525"/>
            </a:xfrm>
            <a:custGeom>
              <a:avLst/>
              <a:gdLst/>
              <a:ahLst/>
              <a:cxnLst/>
              <a:rect l="l" t="t" r="r" b="b"/>
              <a:pathLst>
                <a:path w="16929" h="20381" extrusionOk="0">
                  <a:moveTo>
                    <a:pt x="0" y="1"/>
                  </a:moveTo>
                  <a:lnTo>
                    <a:pt x="0" y="20380"/>
                  </a:lnTo>
                  <a:lnTo>
                    <a:pt x="16929" y="20380"/>
                  </a:lnTo>
                  <a:lnTo>
                    <a:pt x="169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6"/>
            <p:cNvSpPr/>
            <p:nvPr/>
          </p:nvSpPr>
          <p:spPr>
            <a:xfrm>
              <a:off x="4165400" y="4166150"/>
              <a:ext cx="961500" cy="550600"/>
            </a:xfrm>
            <a:custGeom>
              <a:avLst/>
              <a:gdLst/>
              <a:ahLst/>
              <a:cxnLst/>
              <a:rect l="l" t="t" r="r" b="b"/>
              <a:pathLst>
                <a:path w="38460" h="22024" extrusionOk="0">
                  <a:moveTo>
                    <a:pt x="1" y="0"/>
                  </a:moveTo>
                  <a:lnTo>
                    <a:pt x="1" y="22024"/>
                  </a:lnTo>
                  <a:lnTo>
                    <a:pt x="38459" y="22024"/>
                  </a:lnTo>
                  <a:cubicBezTo>
                    <a:pt x="33200" y="15121"/>
                    <a:pt x="29091" y="7725"/>
                    <a:pt x="2564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903000" y="292700"/>
              <a:ext cx="2953575" cy="1092650"/>
            </a:xfrm>
            <a:custGeom>
              <a:avLst/>
              <a:gdLst/>
              <a:ahLst/>
              <a:cxnLst/>
              <a:rect l="l" t="t" r="r" b="b"/>
              <a:pathLst>
                <a:path w="118143" h="43706" extrusionOk="0">
                  <a:moveTo>
                    <a:pt x="57279" y="0"/>
                  </a:moveTo>
                  <a:cubicBezTo>
                    <a:pt x="49706" y="0"/>
                    <a:pt x="46019" y="5049"/>
                    <a:pt x="46019" y="5049"/>
                  </a:cubicBezTo>
                  <a:cubicBezTo>
                    <a:pt x="39304" y="1451"/>
                    <a:pt x="34423" y="178"/>
                    <a:pt x="30877" y="178"/>
                  </a:cubicBezTo>
                  <a:cubicBezTo>
                    <a:pt x="22272" y="178"/>
                    <a:pt x="21531" y="7678"/>
                    <a:pt x="21531" y="7678"/>
                  </a:cubicBezTo>
                  <a:cubicBezTo>
                    <a:pt x="0" y="17211"/>
                    <a:pt x="28926" y="29208"/>
                    <a:pt x="28926" y="29537"/>
                  </a:cubicBezTo>
                  <a:cubicBezTo>
                    <a:pt x="33434" y="39854"/>
                    <a:pt x="42764" y="41869"/>
                    <a:pt x="49365" y="41869"/>
                  </a:cubicBezTo>
                  <a:cubicBezTo>
                    <a:pt x="53594" y="41869"/>
                    <a:pt x="56702" y="41042"/>
                    <a:pt x="56702" y="41042"/>
                  </a:cubicBezTo>
                  <a:cubicBezTo>
                    <a:pt x="59944" y="43093"/>
                    <a:pt x="63320" y="43706"/>
                    <a:pt x="66196" y="43706"/>
                  </a:cubicBezTo>
                  <a:cubicBezTo>
                    <a:pt x="70463" y="43706"/>
                    <a:pt x="73630" y="42357"/>
                    <a:pt x="73630" y="42357"/>
                  </a:cubicBezTo>
                  <a:cubicBezTo>
                    <a:pt x="76171" y="43159"/>
                    <a:pt x="78303" y="43478"/>
                    <a:pt x="80089" y="43478"/>
                  </a:cubicBezTo>
                  <a:cubicBezTo>
                    <a:pt x="87082" y="43478"/>
                    <a:pt x="88751" y="38577"/>
                    <a:pt x="88751" y="38577"/>
                  </a:cubicBezTo>
                  <a:cubicBezTo>
                    <a:pt x="89858" y="38982"/>
                    <a:pt x="90874" y="39140"/>
                    <a:pt x="91783" y="39140"/>
                  </a:cubicBezTo>
                  <a:cubicBezTo>
                    <a:pt x="94926" y="39140"/>
                    <a:pt x="96804" y="37262"/>
                    <a:pt x="96804" y="37262"/>
                  </a:cubicBezTo>
                  <a:cubicBezTo>
                    <a:pt x="100414" y="38073"/>
                    <a:pt x="103604" y="38464"/>
                    <a:pt x="106299" y="38464"/>
                  </a:cubicBezTo>
                  <a:cubicBezTo>
                    <a:pt x="114524" y="38464"/>
                    <a:pt x="118142" y="34824"/>
                    <a:pt x="115047" y="28387"/>
                  </a:cubicBezTo>
                  <a:cubicBezTo>
                    <a:pt x="110939" y="20005"/>
                    <a:pt x="99269" y="17211"/>
                    <a:pt x="99269" y="17211"/>
                  </a:cubicBezTo>
                  <a:cubicBezTo>
                    <a:pt x="92469" y="11477"/>
                    <a:pt x="83397" y="10936"/>
                    <a:pt x="80215" y="10936"/>
                  </a:cubicBezTo>
                  <a:cubicBezTo>
                    <a:pt x="79475" y="10936"/>
                    <a:pt x="79054" y="10965"/>
                    <a:pt x="79054" y="10965"/>
                  </a:cubicBezTo>
                  <a:cubicBezTo>
                    <a:pt x="69833" y="2490"/>
                    <a:pt x="62598" y="0"/>
                    <a:pt x="57279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ED1C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133;p16"/>
          <p:cNvSpPr txBox="1"/>
          <p:nvPr/>
        </p:nvSpPr>
        <p:spPr>
          <a:xfrm>
            <a:off x="5729275" y="3706288"/>
            <a:ext cx="24687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combustion of fossil fuels is one of the main ways </a:t>
            </a:r>
            <a:r>
              <a:rPr lang="en" sz="1300" b="1">
                <a:solidFill>
                  <a:srgbClr val="ED1C24"/>
                </a:solidFill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 sz="1300" b="1" baseline="-25000">
                <a:solidFill>
                  <a:srgbClr val="ED1C24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released into the atmosphere.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72AC9B5-268E-BD35-BEB7-BC20FE504618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CC1C971-1122-E430-3ABF-7C2A3DFB2AE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09A060-2CF8-8F0C-680C-2DC77F2829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F57694-A8CB-6742-A01D-42045FE0CA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7"/>
          <p:cNvPicPr preferRelativeResize="0"/>
          <p:nvPr/>
        </p:nvPicPr>
        <p:blipFill rotWithShape="1">
          <a:blip r:embed="rId3">
            <a:alphaModFix/>
          </a:blip>
          <a:srcRect l="4791" r="25463"/>
          <a:stretch/>
        </p:blipFill>
        <p:spPr>
          <a:xfrm>
            <a:off x="3170949" y="0"/>
            <a:ext cx="59730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5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0" name="Google Shape;140;p17"/>
          <p:cNvSpPr txBox="1"/>
          <p:nvPr/>
        </p:nvSpPr>
        <p:spPr>
          <a:xfrm>
            <a:off x="375575" y="2178150"/>
            <a:ext cx="23835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All respiring creatures, including humans, release CO</a:t>
            </a:r>
            <a:r>
              <a:rPr lang="en" baseline="-25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when they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respire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41" name="Google Shape;141;p17"/>
          <p:cNvCxnSpPr/>
          <p:nvPr/>
        </p:nvCxnSpPr>
        <p:spPr>
          <a:xfrm>
            <a:off x="3170950" y="-3300"/>
            <a:ext cx="0" cy="5150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FA3C14D-10D7-602B-C823-2ACA460C2E5D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45A649F-51A1-9B37-EBB9-6EF7C78BAAE8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A7631B-9AAD-9973-F1EF-1A28B14BF4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724985-C17C-A4A8-0395-13CA6D5627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6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7" name="Google Shape;147;p18"/>
          <p:cNvSpPr txBox="1"/>
          <p:nvPr/>
        </p:nvSpPr>
        <p:spPr>
          <a:xfrm>
            <a:off x="6032400" y="2151900"/>
            <a:ext cx="219450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Power plants and factories </a:t>
            </a:r>
            <a:r>
              <a:rPr lang="en" b="1">
                <a:solidFill>
                  <a:srgbClr val="FF9900"/>
                </a:solidFill>
                <a:latin typeface="Cambria"/>
                <a:ea typeface="Cambria"/>
                <a:cs typeface="Cambria"/>
                <a:sym typeface="Cambria"/>
              </a:rPr>
              <a:t>burn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fossil fuels and release CO</a:t>
            </a:r>
            <a:r>
              <a:rPr lang="en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48" name="Google Shape;148;p18"/>
          <p:cNvCxnSpPr/>
          <p:nvPr/>
        </p:nvCxnSpPr>
        <p:spPr>
          <a:xfrm>
            <a:off x="5143500" y="0"/>
            <a:ext cx="0" cy="51501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9" name="Google Shape;14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0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A5EFD02-6F04-2233-6684-6222D2112D2B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24BC68A-D036-B270-E2BD-4C17F4B46A68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C63305-9365-9B49-FAE6-39A4636EDD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A095D8-2C44-5BBC-9CF4-E29DB5AF57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Capturing Carbon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5" name="Google Shape;155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4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 baseline="-250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is absorbed by plants in </a:t>
            </a:r>
            <a:r>
              <a:rPr lang="en" b="1">
                <a:solidFill>
                  <a:srgbClr val="3DB432"/>
                </a:solidFill>
                <a:latin typeface="Cambria"/>
                <a:ea typeface="Cambria"/>
                <a:cs typeface="Cambria"/>
                <a:sym typeface="Cambria"/>
              </a:rPr>
              <a:t>photosynthesis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Carbon used to produce carbohydrates and other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organic molecules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 baseline="-250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can also dissolve in water sources such as oceans and lakes.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Areas which store a lot of carbon are called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carbon sinks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Forests and oceans are examples of carbon sinks.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6" name="Google Shape;15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7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57" name="Google Shape;157;p19"/>
          <p:cNvGrpSpPr/>
          <p:nvPr/>
        </p:nvGrpSpPr>
        <p:grpSpPr>
          <a:xfrm>
            <a:off x="5958925" y="1287733"/>
            <a:ext cx="2268000" cy="3145892"/>
            <a:chOff x="5966150" y="1517333"/>
            <a:chExt cx="2268000" cy="3145892"/>
          </a:xfrm>
        </p:grpSpPr>
        <p:grpSp>
          <p:nvGrpSpPr>
            <p:cNvPr id="158" name="Google Shape;158;p19"/>
            <p:cNvGrpSpPr/>
            <p:nvPr/>
          </p:nvGrpSpPr>
          <p:grpSpPr>
            <a:xfrm>
              <a:off x="6031143" y="1517333"/>
              <a:ext cx="2009471" cy="2318372"/>
              <a:chOff x="1607275" y="238075"/>
              <a:chExt cx="4388450" cy="5209825"/>
            </a:xfrm>
          </p:grpSpPr>
          <p:sp>
            <p:nvSpPr>
              <p:cNvPr id="159" name="Google Shape;159;p19"/>
              <p:cNvSpPr/>
              <p:nvPr/>
            </p:nvSpPr>
            <p:spPr>
              <a:xfrm>
                <a:off x="1607275" y="238075"/>
                <a:ext cx="4388450" cy="5209825"/>
              </a:xfrm>
              <a:custGeom>
                <a:avLst/>
                <a:gdLst/>
                <a:ahLst/>
                <a:cxnLst/>
                <a:rect l="l" t="t" r="r" b="b"/>
                <a:pathLst>
                  <a:path w="175538" h="208393" extrusionOk="0">
                    <a:moveTo>
                      <a:pt x="97523" y="31561"/>
                    </a:moveTo>
                    <a:cubicBezTo>
                      <a:pt x="99757" y="31561"/>
                      <a:pt x="98592" y="35950"/>
                      <a:pt x="99519" y="37611"/>
                    </a:cubicBezTo>
                    <a:cubicBezTo>
                      <a:pt x="101038" y="40209"/>
                      <a:pt x="102077" y="40729"/>
                      <a:pt x="99279" y="42967"/>
                    </a:cubicBezTo>
                    <a:cubicBezTo>
                      <a:pt x="97561" y="44286"/>
                      <a:pt x="95722" y="45325"/>
                      <a:pt x="93924" y="46524"/>
                    </a:cubicBezTo>
                    <a:cubicBezTo>
                      <a:pt x="93634" y="46711"/>
                      <a:pt x="93382" y="46797"/>
                      <a:pt x="93162" y="46797"/>
                    </a:cubicBezTo>
                    <a:cubicBezTo>
                      <a:pt x="90982" y="46797"/>
                      <a:pt x="91994" y="38410"/>
                      <a:pt x="91885" y="37212"/>
                    </a:cubicBezTo>
                    <a:cubicBezTo>
                      <a:pt x="91766" y="35653"/>
                      <a:pt x="90966" y="34214"/>
                      <a:pt x="92285" y="32935"/>
                    </a:cubicBezTo>
                    <a:cubicBezTo>
                      <a:pt x="93284" y="31976"/>
                      <a:pt x="95962" y="31776"/>
                      <a:pt x="97281" y="31576"/>
                    </a:cubicBezTo>
                    <a:cubicBezTo>
                      <a:pt x="97366" y="31566"/>
                      <a:pt x="97446" y="31561"/>
                      <a:pt x="97523" y="31561"/>
                    </a:cubicBezTo>
                    <a:close/>
                    <a:moveTo>
                      <a:pt x="77497" y="29658"/>
                    </a:moveTo>
                    <a:cubicBezTo>
                      <a:pt x="78656" y="29658"/>
                      <a:pt x="81614" y="31776"/>
                      <a:pt x="82533" y="32496"/>
                    </a:cubicBezTo>
                    <a:cubicBezTo>
                      <a:pt x="84132" y="33775"/>
                      <a:pt x="83852" y="35573"/>
                      <a:pt x="83812" y="37372"/>
                    </a:cubicBezTo>
                    <a:cubicBezTo>
                      <a:pt x="83772" y="39250"/>
                      <a:pt x="84851" y="45685"/>
                      <a:pt x="83492" y="47204"/>
                    </a:cubicBezTo>
                    <a:cubicBezTo>
                      <a:pt x="83463" y="47237"/>
                      <a:pt x="83417" y="47254"/>
                      <a:pt x="83358" y="47254"/>
                    </a:cubicBezTo>
                    <a:cubicBezTo>
                      <a:pt x="82217" y="47254"/>
                      <a:pt x="75879" y="41343"/>
                      <a:pt x="74739" y="40089"/>
                    </a:cubicBezTo>
                    <a:cubicBezTo>
                      <a:pt x="72821" y="37971"/>
                      <a:pt x="73580" y="37611"/>
                      <a:pt x="74899" y="35453"/>
                    </a:cubicBezTo>
                    <a:cubicBezTo>
                      <a:pt x="75419" y="34614"/>
                      <a:pt x="76498" y="29658"/>
                      <a:pt x="77497" y="29658"/>
                    </a:cubicBezTo>
                    <a:close/>
                    <a:moveTo>
                      <a:pt x="44409" y="49961"/>
                    </a:moveTo>
                    <a:cubicBezTo>
                      <a:pt x="47171" y="49961"/>
                      <a:pt x="50119" y="51252"/>
                      <a:pt x="52757" y="52040"/>
                    </a:cubicBezTo>
                    <a:cubicBezTo>
                      <a:pt x="53996" y="52399"/>
                      <a:pt x="60147" y="56034"/>
                      <a:pt x="59952" y="57514"/>
                    </a:cubicBezTo>
                    <a:lnTo>
                      <a:pt x="59952" y="57514"/>
                    </a:lnTo>
                    <a:cubicBezTo>
                      <a:pt x="59961" y="57418"/>
                      <a:pt x="59381" y="57382"/>
                      <a:pt x="58438" y="57382"/>
                    </a:cubicBezTo>
                    <a:cubicBezTo>
                      <a:pt x="55504" y="57382"/>
                      <a:pt x="49054" y="57732"/>
                      <a:pt x="45893" y="57732"/>
                    </a:cubicBezTo>
                    <a:cubicBezTo>
                      <a:pt x="45012" y="57732"/>
                      <a:pt x="44387" y="57705"/>
                      <a:pt x="44164" y="57635"/>
                    </a:cubicBezTo>
                    <a:cubicBezTo>
                      <a:pt x="41886" y="56916"/>
                      <a:pt x="40527" y="54078"/>
                      <a:pt x="37969" y="54078"/>
                    </a:cubicBezTo>
                    <a:cubicBezTo>
                      <a:pt x="37829" y="54078"/>
                      <a:pt x="37614" y="54079"/>
                      <a:pt x="37345" y="54079"/>
                    </a:cubicBezTo>
                    <a:cubicBezTo>
                      <a:pt x="35463" y="54079"/>
                      <a:pt x="30960" y="54048"/>
                      <a:pt x="31415" y="53559"/>
                    </a:cubicBezTo>
                    <a:cubicBezTo>
                      <a:pt x="34692" y="50001"/>
                      <a:pt x="39848" y="50001"/>
                      <a:pt x="44284" y="49961"/>
                    </a:cubicBezTo>
                    <a:cubicBezTo>
                      <a:pt x="44326" y="49961"/>
                      <a:pt x="44367" y="49961"/>
                      <a:pt x="44409" y="49961"/>
                    </a:cubicBezTo>
                    <a:close/>
                    <a:moveTo>
                      <a:pt x="44720" y="64182"/>
                    </a:moveTo>
                    <a:cubicBezTo>
                      <a:pt x="46035" y="64182"/>
                      <a:pt x="45588" y="65341"/>
                      <a:pt x="43605" y="65629"/>
                    </a:cubicBezTo>
                    <a:cubicBezTo>
                      <a:pt x="43086" y="65707"/>
                      <a:pt x="41590" y="65970"/>
                      <a:pt x="40462" y="65970"/>
                    </a:cubicBezTo>
                    <a:cubicBezTo>
                      <a:pt x="39852" y="65970"/>
                      <a:pt x="39351" y="65893"/>
                      <a:pt x="39168" y="65669"/>
                    </a:cubicBezTo>
                    <a:cubicBezTo>
                      <a:pt x="38609" y="64989"/>
                      <a:pt x="42885" y="64590"/>
                      <a:pt x="43405" y="64430"/>
                    </a:cubicBezTo>
                    <a:cubicBezTo>
                      <a:pt x="43955" y="64254"/>
                      <a:pt x="44393" y="64182"/>
                      <a:pt x="44720" y="64182"/>
                    </a:cubicBezTo>
                    <a:close/>
                    <a:moveTo>
                      <a:pt x="53106" y="34730"/>
                    </a:moveTo>
                    <a:cubicBezTo>
                      <a:pt x="53280" y="34730"/>
                      <a:pt x="53482" y="34744"/>
                      <a:pt x="53717" y="34774"/>
                    </a:cubicBezTo>
                    <a:cubicBezTo>
                      <a:pt x="58393" y="35333"/>
                      <a:pt x="62829" y="38371"/>
                      <a:pt x="66426" y="41209"/>
                    </a:cubicBezTo>
                    <a:cubicBezTo>
                      <a:pt x="69743" y="43806"/>
                      <a:pt x="73980" y="46924"/>
                      <a:pt x="76498" y="50321"/>
                    </a:cubicBezTo>
                    <a:cubicBezTo>
                      <a:pt x="78736" y="53239"/>
                      <a:pt x="81974" y="54798"/>
                      <a:pt x="82853" y="58714"/>
                    </a:cubicBezTo>
                    <a:cubicBezTo>
                      <a:pt x="83292" y="60633"/>
                      <a:pt x="83932" y="67028"/>
                      <a:pt x="82413" y="68546"/>
                    </a:cubicBezTo>
                    <a:cubicBezTo>
                      <a:pt x="82333" y="68627"/>
                      <a:pt x="82229" y="68664"/>
                      <a:pt x="82107" y="68664"/>
                    </a:cubicBezTo>
                    <a:cubicBezTo>
                      <a:pt x="80519" y="68664"/>
                      <a:pt x="75667" y="62405"/>
                      <a:pt x="74739" y="61552"/>
                    </a:cubicBezTo>
                    <a:cubicBezTo>
                      <a:pt x="71462" y="58475"/>
                      <a:pt x="67905" y="55717"/>
                      <a:pt x="64548" y="52679"/>
                    </a:cubicBezTo>
                    <a:cubicBezTo>
                      <a:pt x="62789" y="51121"/>
                      <a:pt x="60671" y="48842"/>
                      <a:pt x="58433" y="47923"/>
                    </a:cubicBezTo>
                    <a:cubicBezTo>
                      <a:pt x="56634" y="47244"/>
                      <a:pt x="54236" y="46884"/>
                      <a:pt x="54116" y="44526"/>
                    </a:cubicBezTo>
                    <a:cubicBezTo>
                      <a:pt x="53996" y="42328"/>
                      <a:pt x="54476" y="40289"/>
                      <a:pt x="53717" y="38131"/>
                    </a:cubicBezTo>
                    <a:cubicBezTo>
                      <a:pt x="53273" y="36910"/>
                      <a:pt x="50945" y="34730"/>
                      <a:pt x="53106" y="34730"/>
                    </a:cubicBezTo>
                    <a:close/>
                    <a:moveTo>
                      <a:pt x="118786" y="44102"/>
                    </a:moveTo>
                    <a:cubicBezTo>
                      <a:pt x="120319" y="44102"/>
                      <a:pt x="122825" y="45537"/>
                      <a:pt x="123979" y="46244"/>
                    </a:cubicBezTo>
                    <a:cubicBezTo>
                      <a:pt x="125075" y="46945"/>
                      <a:pt x="126751" y="47065"/>
                      <a:pt x="128229" y="47065"/>
                    </a:cubicBezTo>
                    <a:cubicBezTo>
                      <a:pt x="128692" y="47065"/>
                      <a:pt x="129135" y="47053"/>
                      <a:pt x="129535" y="47044"/>
                    </a:cubicBezTo>
                    <a:cubicBezTo>
                      <a:pt x="129551" y="47043"/>
                      <a:pt x="129570" y="47043"/>
                      <a:pt x="129591" y="47043"/>
                    </a:cubicBezTo>
                    <a:cubicBezTo>
                      <a:pt x="130634" y="47043"/>
                      <a:pt x="137833" y="47989"/>
                      <a:pt x="135170" y="49242"/>
                    </a:cubicBezTo>
                    <a:cubicBezTo>
                      <a:pt x="132732" y="50441"/>
                      <a:pt x="130814" y="54238"/>
                      <a:pt x="128056" y="54238"/>
                    </a:cubicBezTo>
                    <a:cubicBezTo>
                      <a:pt x="126714" y="54238"/>
                      <a:pt x="124965" y="54952"/>
                      <a:pt x="123433" y="54952"/>
                    </a:cubicBezTo>
                    <a:cubicBezTo>
                      <a:pt x="122821" y="54952"/>
                      <a:pt x="122244" y="54838"/>
                      <a:pt x="121741" y="54518"/>
                    </a:cubicBezTo>
                    <a:cubicBezTo>
                      <a:pt x="119724" y="53221"/>
                      <a:pt x="117966" y="52119"/>
                      <a:pt x="115532" y="52119"/>
                    </a:cubicBezTo>
                    <a:cubicBezTo>
                      <a:pt x="115265" y="52119"/>
                      <a:pt x="114991" y="52132"/>
                      <a:pt x="114707" y="52160"/>
                    </a:cubicBezTo>
                    <a:cubicBezTo>
                      <a:pt x="111869" y="52439"/>
                      <a:pt x="109311" y="54558"/>
                      <a:pt x="107912" y="56876"/>
                    </a:cubicBezTo>
                    <a:cubicBezTo>
                      <a:pt x="106713" y="58914"/>
                      <a:pt x="106474" y="61432"/>
                      <a:pt x="105075" y="63311"/>
                    </a:cubicBezTo>
                    <a:cubicBezTo>
                      <a:pt x="102637" y="66588"/>
                      <a:pt x="98480" y="66708"/>
                      <a:pt x="95363" y="69226"/>
                    </a:cubicBezTo>
                    <a:cubicBezTo>
                      <a:pt x="94838" y="69651"/>
                      <a:pt x="94428" y="69833"/>
                      <a:pt x="94109" y="69833"/>
                    </a:cubicBezTo>
                    <a:cubicBezTo>
                      <a:pt x="92505" y="69833"/>
                      <a:pt x="93178" y="65237"/>
                      <a:pt x="93044" y="63670"/>
                    </a:cubicBezTo>
                    <a:cubicBezTo>
                      <a:pt x="92925" y="61952"/>
                      <a:pt x="92325" y="58874"/>
                      <a:pt x="92805" y="57116"/>
                    </a:cubicBezTo>
                    <a:cubicBezTo>
                      <a:pt x="94084" y="52439"/>
                      <a:pt x="102477" y="49522"/>
                      <a:pt x="106274" y="47523"/>
                    </a:cubicBezTo>
                    <a:cubicBezTo>
                      <a:pt x="109871" y="45645"/>
                      <a:pt x="114467" y="44846"/>
                      <a:pt x="118464" y="44126"/>
                    </a:cubicBezTo>
                    <a:cubicBezTo>
                      <a:pt x="118565" y="44110"/>
                      <a:pt x="118673" y="44102"/>
                      <a:pt x="118786" y="44102"/>
                    </a:cubicBezTo>
                    <a:close/>
                    <a:moveTo>
                      <a:pt x="104455" y="71734"/>
                    </a:moveTo>
                    <a:cubicBezTo>
                      <a:pt x="105708" y="71734"/>
                      <a:pt x="106907" y="72268"/>
                      <a:pt x="107952" y="73662"/>
                    </a:cubicBezTo>
                    <a:cubicBezTo>
                      <a:pt x="109351" y="75541"/>
                      <a:pt x="111110" y="76740"/>
                      <a:pt x="113308" y="77579"/>
                    </a:cubicBezTo>
                    <a:cubicBezTo>
                      <a:pt x="113769" y="77753"/>
                      <a:pt x="114264" y="77804"/>
                      <a:pt x="114771" y="77804"/>
                    </a:cubicBezTo>
                    <a:cubicBezTo>
                      <a:pt x="115479" y="77804"/>
                      <a:pt x="116210" y="77705"/>
                      <a:pt x="116903" y="77705"/>
                    </a:cubicBezTo>
                    <a:cubicBezTo>
                      <a:pt x="117652" y="77705"/>
                      <a:pt x="118357" y="77820"/>
                      <a:pt x="118943" y="78298"/>
                    </a:cubicBezTo>
                    <a:cubicBezTo>
                      <a:pt x="121501" y="80337"/>
                      <a:pt x="123739" y="82295"/>
                      <a:pt x="127057" y="82615"/>
                    </a:cubicBezTo>
                    <a:cubicBezTo>
                      <a:pt x="129974" y="82935"/>
                      <a:pt x="131333" y="83494"/>
                      <a:pt x="133851" y="84813"/>
                    </a:cubicBezTo>
                    <a:cubicBezTo>
                      <a:pt x="135031" y="85436"/>
                      <a:pt x="136103" y="85736"/>
                      <a:pt x="137353" y="85736"/>
                    </a:cubicBezTo>
                    <a:cubicBezTo>
                      <a:pt x="137628" y="85736"/>
                      <a:pt x="137912" y="85721"/>
                      <a:pt x="138208" y="85692"/>
                    </a:cubicBezTo>
                    <a:cubicBezTo>
                      <a:pt x="141264" y="85366"/>
                      <a:pt x="140928" y="81161"/>
                      <a:pt x="142450" y="81161"/>
                    </a:cubicBezTo>
                    <a:cubicBezTo>
                      <a:pt x="142977" y="81161"/>
                      <a:pt x="143729" y="81667"/>
                      <a:pt x="144922" y="83015"/>
                    </a:cubicBezTo>
                    <a:cubicBezTo>
                      <a:pt x="147360" y="85732"/>
                      <a:pt x="149239" y="89969"/>
                      <a:pt x="150158" y="93446"/>
                    </a:cubicBezTo>
                    <a:cubicBezTo>
                      <a:pt x="150957" y="96430"/>
                      <a:pt x="149607" y="96484"/>
                      <a:pt x="147754" y="96484"/>
                    </a:cubicBezTo>
                    <a:cubicBezTo>
                      <a:pt x="147685" y="96484"/>
                      <a:pt x="147616" y="96484"/>
                      <a:pt x="147546" y="96484"/>
                    </a:cubicBezTo>
                    <a:cubicBezTo>
                      <a:pt x="146672" y="96484"/>
                      <a:pt x="145703" y="96495"/>
                      <a:pt x="144802" y="96803"/>
                    </a:cubicBezTo>
                    <a:cubicBezTo>
                      <a:pt x="144441" y="96926"/>
                      <a:pt x="144118" y="96981"/>
                      <a:pt x="143827" y="96981"/>
                    </a:cubicBezTo>
                    <a:cubicBezTo>
                      <a:pt x="141736" y="96981"/>
                      <a:pt x="141270" y="94135"/>
                      <a:pt x="139726" y="92767"/>
                    </a:cubicBezTo>
                    <a:cubicBezTo>
                      <a:pt x="138168" y="91408"/>
                      <a:pt x="135850" y="90289"/>
                      <a:pt x="133811" y="90289"/>
                    </a:cubicBezTo>
                    <a:cubicBezTo>
                      <a:pt x="132774" y="90289"/>
                      <a:pt x="131451" y="90491"/>
                      <a:pt x="130224" y="90491"/>
                    </a:cubicBezTo>
                    <a:cubicBezTo>
                      <a:pt x="129560" y="90491"/>
                      <a:pt x="128923" y="90431"/>
                      <a:pt x="128376" y="90249"/>
                    </a:cubicBezTo>
                    <a:cubicBezTo>
                      <a:pt x="126857" y="89769"/>
                      <a:pt x="126058" y="88051"/>
                      <a:pt x="124619" y="87411"/>
                    </a:cubicBezTo>
                    <a:cubicBezTo>
                      <a:pt x="123680" y="86966"/>
                      <a:pt x="121932" y="86659"/>
                      <a:pt x="120385" y="86659"/>
                    </a:cubicBezTo>
                    <a:cubicBezTo>
                      <a:pt x="119429" y="86659"/>
                      <a:pt x="118549" y="86777"/>
                      <a:pt x="117984" y="87051"/>
                    </a:cubicBezTo>
                    <a:cubicBezTo>
                      <a:pt x="116146" y="87971"/>
                      <a:pt x="114587" y="88930"/>
                      <a:pt x="113388" y="90688"/>
                    </a:cubicBezTo>
                    <a:cubicBezTo>
                      <a:pt x="113028" y="91208"/>
                      <a:pt x="112269" y="93246"/>
                      <a:pt x="111430" y="93246"/>
                    </a:cubicBezTo>
                    <a:lnTo>
                      <a:pt x="105314" y="93246"/>
                    </a:lnTo>
                    <a:cubicBezTo>
                      <a:pt x="102317" y="93246"/>
                      <a:pt x="99359" y="93886"/>
                      <a:pt x="96841" y="95724"/>
                    </a:cubicBezTo>
                    <a:cubicBezTo>
                      <a:pt x="96195" y="96198"/>
                      <a:pt x="95777" y="96399"/>
                      <a:pt x="95533" y="96399"/>
                    </a:cubicBezTo>
                    <a:cubicBezTo>
                      <a:pt x="94252" y="96399"/>
                      <a:pt x="97751" y="90867"/>
                      <a:pt x="98120" y="90129"/>
                    </a:cubicBezTo>
                    <a:cubicBezTo>
                      <a:pt x="99799" y="86732"/>
                      <a:pt x="103156" y="85493"/>
                      <a:pt x="99319" y="82175"/>
                    </a:cubicBezTo>
                    <a:cubicBezTo>
                      <a:pt x="98567" y="81544"/>
                      <a:pt x="97962" y="80987"/>
                      <a:pt x="97307" y="80987"/>
                    </a:cubicBezTo>
                    <a:cubicBezTo>
                      <a:pt x="96884" y="80987"/>
                      <a:pt x="96440" y="81219"/>
                      <a:pt x="95922" y="81816"/>
                    </a:cubicBezTo>
                    <a:cubicBezTo>
                      <a:pt x="95323" y="82539"/>
                      <a:pt x="94693" y="83466"/>
                      <a:pt x="94294" y="83466"/>
                    </a:cubicBezTo>
                    <a:cubicBezTo>
                      <a:pt x="94055" y="83466"/>
                      <a:pt x="93899" y="83131"/>
                      <a:pt x="93884" y="82215"/>
                    </a:cubicBezTo>
                    <a:cubicBezTo>
                      <a:pt x="93844" y="78338"/>
                      <a:pt x="94603" y="77379"/>
                      <a:pt x="97881" y="74901"/>
                    </a:cubicBezTo>
                    <a:cubicBezTo>
                      <a:pt x="99891" y="73374"/>
                      <a:pt x="102258" y="71734"/>
                      <a:pt x="104455" y="71734"/>
                    </a:cubicBezTo>
                    <a:close/>
                    <a:moveTo>
                      <a:pt x="51536" y="92008"/>
                    </a:moveTo>
                    <a:cubicBezTo>
                      <a:pt x="52690" y="92008"/>
                      <a:pt x="53294" y="92401"/>
                      <a:pt x="52438" y="93606"/>
                    </a:cubicBezTo>
                    <a:cubicBezTo>
                      <a:pt x="50439" y="96364"/>
                      <a:pt x="47042" y="100720"/>
                      <a:pt x="43725" y="101759"/>
                    </a:cubicBezTo>
                    <a:cubicBezTo>
                      <a:pt x="43387" y="101872"/>
                      <a:pt x="43051" y="101920"/>
                      <a:pt x="42718" y="101920"/>
                    </a:cubicBezTo>
                    <a:cubicBezTo>
                      <a:pt x="41159" y="101920"/>
                      <a:pt x="39651" y="100869"/>
                      <a:pt x="38169" y="100441"/>
                    </a:cubicBezTo>
                    <a:cubicBezTo>
                      <a:pt x="36810" y="100081"/>
                      <a:pt x="33693" y="100041"/>
                      <a:pt x="35731" y="98282"/>
                    </a:cubicBezTo>
                    <a:cubicBezTo>
                      <a:pt x="38529" y="95924"/>
                      <a:pt x="41886" y="94525"/>
                      <a:pt x="45323" y="93366"/>
                    </a:cubicBezTo>
                    <a:cubicBezTo>
                      <a:pt x="45807" y="93214"/>
                      <a:pt x="49514" y="92008"/>
                      <a:pt x="51536" y="92008"/>
                    </a:cubicBezTo>
                    <a:close/>
                    <a:moveTo>
                      <a:pt x="26684" y="110153"/>
                    </a:moveTo>
                    <a:cubicBezTo>
                      <a:pt x="27504" y="110153"/>
                      <a:pt x="27961" y="112347"/>
                      <a:pt x="26778" y="113470"/>
                    </a:cubicBezTo>
                    <a:cubicBezTo>
                      <a:pt x="26384" y="113839"/>
                      <a:pt x="26089" y="113990"/>
                      <a:pt x="25873" y="113990"/>
                    </a:cubicBezTo>
                    <a:cubicBezTo>
                      <a:pt x="25085" y="113990"/>
                      <a:pt x="25363" y="111959"/>
                      <a:pt x="25739" y="111112"/>
                    </a:cubicBezTo>
                    <a:cubicBezTo>
                      <a:pt x="26062" y="110425"/>
                      <a:pt x="26396" y="110153"/>
                      <a:pt x="26684" y="110153"/>
                    </a:cubicBezTo>
                    <a:close/>
                    <a:moveTo>
                      <a:pt x="111789" y="99921"/>
                    </a:moveTo>
                    <a:cubicBezTo>
                      <a:pt x="114027" y="99921"/>
                      <a:pt x="118144" y="101719"/>
                      <a:pt x="119543" y="103438"/>
                    </a:cubicBezTo>
                    <a:cubicBezTo>
                      <a:pt x="120942" y="105197"/>
                      <a:pt x="114227" y="108354"/>
                      <a:pt x="112868" y="109313"/>
                    </a:cubicBezTo>
                    <a:cubicBezTo>
                      <a:pt x="109431" y="111631"/>
                      <a:pt x="106873" y="114469"/>
                      <a:pt x="103796" y="117227"/>
                    </a:cubicBezTo>
                    <a:cubicBezTo>
                      <a:pt x="101358" y="119385"/>
                      <a:pt x="99519" y="124341"/>
                      <a:pt x="96721" y="125860"/>
                    </a:cubicBezTo>
                    <a:cubicBezTo>
                      <a:pt x="96709" y="125866"/>
                      <a:pt x="96697" y="125869"/>
                      <a:pt x="96685" y="125869"/>
                    </a:cubicBezTo>
                    <a:cubicBezTo>
                      <a:pt x="96063" y="125869"/>
                      <a:pt x="95562" y="117884"/>
                      <a:pt x="95522" y="116707"/>
                    </a:cubicBezTo>
                    <a:cubicBezTo>
                      <a:pt x="95443" y="114269"/>
                      <a:pt x="94723" y="110392"/>
                      <a:pt x="95642" y="108074"/>
                    </a:cubicBezTo>
                    <a:cubicBezTo>
                      <a:pt x="98920" y="100121"/>
                      <a:pt x="104355" y="99921"/>
                      <a:pt x="111789" y="99921"/>
                    </a:cubicBezTo>
                    <a:close/>
                    <a:moveTo>
                      <a:pt x="85174" y="0"/>
                    </a:moveTo>
                    <a:cubicBezTo>
                      <a:pt x="83269" y="0"/>
                      <a:pt x="81348" y="388"/>
                      <a:pt x="79615" y="1081"/>
                    </a:cubicBezTo>
                    <a:cubicBezTo>
                      <a:pt x="78017" y="1681"/>
                      <a:pt x="76818" y="2760"/>
                      <a:pt x="75579" y="3959"/>
                    </a:cubicBezTo>
                    <a:cubicBezTo>
                      <a:pt x="74100" y="5318"/>
                      <a:pt x="72941" y="8675"/>
                      <a:pt x="71142" y="9434"/>
                    </a:cubicBezTo>
                    <a:cubicBezTo>
                      <a:pt x="69024" y="10314"/>
                      <a:pt x="66786" y="10234"/>
                      <a:pt x="64748" y="11473"/>
                    </a:cubicBezTo>
                    <a:cubicBezTo>
                      <a:pt x="63069" y="12512"/>
                      <a:pt x="62230" y="14630"/>
                      <a:pt x="60511" y="15549"/>
                    </a:cubicBezTo>
                    <a:cubicBezTo>
                      <a:pt x="60351" y="15637"/>
                      <a:pt x="60148" y="15671"/>
                      <a:pt x="59917" y="15671"/>
                    </a:cubicBezTo>
                    <a:cubicBezTo>
                      <a:pt x="59169" y="15671"/>
                      <a:pt x="58124" y="15320"/>
                      <a:pt x="57278" y="15320"/>
                    </a:cubicBezTo>
                    <a:cubicBezTo>
                      <a:pt x="57076" y="15320"/>
                      <a:pt x="56886" y="15340"/>
                      <a:pt x="56714" y="15390"/>
                    </a:cubicBezTo>
                    <a:cubicBezTo>
                      <a:pt x="54796" y="15869"/>
                      <a:pt x="53117" y="16589"/>
                      <a:pt x="51279" y="17228"/>
                    </a:cubicBezTo>
                    <a:cubicBezTo>
                      <a:pt x="50844" y="17382"/>
                      <a:pt x="50382" y="17442"/>
                      <a:pt x="49905" y="17442"/>
                    </a:cubicBezTo>
                    <a:cubicBezTo>
                      <a:pt x="48277" y="17442"/>
                      <a:pt x="46469" y="16748"/>
                      <a:pt x="44924" y="16748"/>
                    </a:cubicBezTo>
                    <a:cubicBezTo>
                      <a:pt x="43125" y="16748"/>
                      <a:pt x="41486" y="16748"/>
                      <a:pt x="39928" y="17668"/>
                    </a:cubicBezTo>
                    <a:cubicBezTo>
                      <a:pt x="37410" y="19067"/>
                      <a:pt x="35691" y="21145"/>
                      <a:pt x="33053" y="22344"/>
                    </a:cubicBezTo>
                    <a:cubicBezTo>
                      <a:pt x="28257" y="24502"/>
                      <a:pt x="21023" y="26660"/>
                      <a:pt x="21503" y="33135"/>
                    </a:cubicBezTo>
                    <a:cubicBezTo>
                      <a:pt x="21743" y="36293"/>
                      <a:pt x="28497" y="36572"/>
                      <a:pt x="25340" y="39970"/>
                    </a:cubicBezTo>
                    <a:cubicBezTo>
                      <a:pt x="24380" y="41009"/>
                      <a:pt x="24300" y="43327"/>
                      <a:pt x="22662" y="43487"/>
                    </a:cubicBezTo>
                    <a:cubicBezTo>
                      <a:pt x="20823" y="43687"/>
                      <a:pt x="18945" y="43727"/>
                      <a:pt x="17066" y="43926"/>
                    </a:cubicBezTo>
                    <a:cubicBezTo>
                      <a:pt x="13309" y="44326"/>
                      <a:pt x="12030" y="49682"/>
                      <a:pt x="11911" y="52759"/>
                    </a:cubicBezTo>
                    <a:cubicBezTo>
                      <a:pt x="11831" y="54358"/>
                      <a:pt x="13269" y="58315"/>
                      <a:pt x="12110" y="59554"/>
                    </a:cubicBezTo>
                    <a:cubicBezTo>
                      <a:pt x="11151" y="60593"/>
                      <a:pt x="9513" y="60513"/>
                      <a:pt x="8393" y="61232"/>
                    </a:cubicBezTo>
                    <a:cubicBezTo>
                      <a:pt x="5516" y="63031"/>
                      <a:pt x="720" y="68387"/>
                      <a:pt x="2318" y="72223"/>
                    </a:cubicBezTo>
                    <a:cubicBezTo>
                      <a:pt x="3717" y="75661"/>
                      <a:pt x="2558" y="77779"/>
                      <a:pt x="1199" y="80936"/>
                    </a:cubicBezTo>
                    <a:cubicBezTo>
                      <a:pt x="600" y="82295"/>
                      <a:pt x="959" y="84214"/>
                      <a:pt x="480" y="85772"/>
                    </a:cubicBezTo>
                    <a:cubicBezTo>
                      <a:pt x="0" y="87171"/>
                      <a:pt x="680" y="88690"/>
                      <a:pt x="1119" y="90049"/>
                    </a:cubicBezTo>
                    <a:cubicBezTo>
                      <a:pt x="1509" y="91140"/>
                      <a:pt x="2697" y="93411"/>
                      <a:pt x="4165" y="93411"/>
                    </a:cubicBezTo>
                    <a:cubicBezTo>
                      <a:pt x="4202" y="93411"/>
                      <a:pt x="4239" y="93409"/>
                      <a:pt x="4277" y="93406"/>
                    </a:cubicBezTo>
                    <a:cubicBezTo>
                      <a:pt x="6115" y="93246"/>
                      <a:pt x="6755" y="90608"/>
                      <a:pt x="7754" y="89489"/>
                    </a:cubicBezTo>
                    <a:cubicBezTo>
                      <a:pt x="9353" y="87611"/>
                      <a:pt x="11871" y="82615"/>
                      <a:pt x="14229" y="82095"/>
                    </a:cubicBezTo>
                    <a:cubicBezTo>
                      <a:pt x="17506" y="81416"/>
                      <a:pt x="21063" y="81216"/>
                      <a:pt x="24061" y="79338"/>
                    </a:cubicBezTo>
                    <a:cubicBezTo>
                      <a:pt x="25300" y="78538"/>
                      <a:pt x="26059" y="77179"/>
                      <a:pt x="27298" y="76420"/>
                    </a:cubicBezTo>
                    <a:cubicBezTo>
                      <a:pt x="28017" y="76020"/>
                      <a:pt x="29456" y="75900"/>
                      <a:pt x="30216" y="75661"/>
                    </a:cubicBezTo>
                    <a:cubicBezTo>
                      <a:pt x="31894" y="75141"/>
                      <a:pt x="33093" y="74502"/>
                      <a:pt x="34612" y="73702"/>
                    </a:cubicBezTo>
                    <a:cubicBezTo>
                      <a:pt x="37250" y="72383"/>
                      <a:pt x="37809" y="71944"/>
                      <a:pt x="40847" y="71904"/>
                    </a:cubicBezTo>
                    <a:cubicBezTo>
                      <a:pt x="44124" y="71864"/>
                      <a:pt x="46442" y="71384"/>
                      <a:pt x="49400" y="69985"/>
                    </a:cubicBezTo>
                    <a:cubicBezTo>
                      <a:pt x="52238" y="68626"/>
                      <a:pt x="55155" y="64829"/>
                      <a:pt x="58193" y="64789"/>
                    </a:cubicBezTo>
                    <a:cubicBezTo>
                      <a:pt x="59432" y="64789"/>
                      <a:pt x="62389" y="64829"/>
                      <a:pt x="63389" y="65789"/>
                    </a:cubicBezTo>
                    <a:cubicBezTo>
                      <a:pt x="64068" y="66428"/>
                      <a:pt x="59832" y="68706"/>
                      <a:pt x="59312" y="69146"/>
                    </a:cubicBezTo>
                    <a:cubicBezTo>
                      <a:pt x="57633" y="70665"/>
                      <a:pt x="58193" y="71744"/>
                      <a:pt x="59632" y="73263"/>
                    </a:cubicBezTo>
                    <a:cubicBezTo>
                      <a:pt x="60391" y="74076"/>
                      <a:pt x="61035" y="74366"/>
                      <a:pt x="61706" y="74366"/>
                    </a:cubicBezTo>
                    <a:cubicBezTo>
                      <a:pt x="62519" y="74366"/>
                      <a:pt x="63369" y="73940"/>
                      <a:pt x="64508" y="73502"/>
                    </a:cubicBezTo>
                    <a:cubicBezTo>
                      <a:pt x="67088" y="72491"/>
                      <a:pt x="68847" y="71906"/>
                      <a:pt x="71431" y="71906"/>
                    </a:cubicBezTo>
                    <a:cubicBezTo>
                      <a:pt x="71809" y="71906"/>
                      <a:pt x="72203" y="71918"/>
                      <a:pt x="72621" y="71944"/>
                    </a:cubicBezTo>
                    <a:cubicBezTo>
                      <a:pt x="74859" y="72104"/>
                      <a:pt x="77417" y="75781"/>
                      <a:pt x="78696" y="77379"/>
                    </a:cubicBezTo>
                    <a:cubicBezTo>
                      <a:pt x="81734" y="81176"/>
                      <a:pt x="82413" y="86252"/>
                      <a:pt x="81454" y="91048"/>
                    </a:cubicBezTo>
                    <a:cubicBezTo>
                      <a:pt x="81294" y="91856"/>
                      <a:pt x="80685" y="92164"/>
                      <a:pt x="79839" y="92164"/>
                    </a:cubicBezTo>
                    <a:cubicBezTo>
                      <a:pt x="77507" y="92164"/>
                      <a:pt x="73379" y="89826"/>
                      <a:pt x="71942" y="89210"/>
                    </a:cubicBezTo>
                    <a:cubicBezTo>
                      <a:pt x="68504" y="87771"/>
                      <a:pt x="64348" y="86372"/>
                      <a:pt x="60631" y="85932"/>
                    </a:cubicBezTo>
                    <a:cubicBezTo>
                      <a:pt x="56714" y="85453"/>
                      <a:pt x="56674" y="82015"/>
                      <a:pt x="54556" y="79178"/>
                    </a:cubicBezTo>
                    <a:cubicBezTo>
                      <a:pt x="52717" y="76780"/>
                      <a:pt x="50000" y="74701"/>
                      <a:pt x="46882" y="74582"/>
                    </a:cubicBezTo>
                    <a:cubicBezTo>
                      <a:pt x="45991" y="74540"/>
                      <a:pt x="45002" y="74466"/>
                      <a:pt x="44023" y="74466"/>
                    </a:cubicBezTo>
                    <a:cubicBezTo>
                      <a:pt x="43115" y="74466"/>
                      <a:pt x="42214" y="74530"/>
                      <a:pt x="41407" y="74741"/>
                    </a:cubicBezTo>
                    <a:cubicBezTo>
                      <a:pt x="39940" y="75166"/>
                      <a:pt x="38622" y="76746"/>
                      <a:pt x="37058" y="76746"/>
                    </a:cubicBezTo>
                    <a:cubicBezTo>
                      <a:pt x="37002" y="76746"/>
                      <a:pt x="36946" y="76744"/>
                      <a:pt x="36890" y="76740"/>
                    </a:cubicBezTo>
                    <a:cubicBezTo>
                      <a:pt x="35475" y="76650"/>
                      <a:pt x="34285" y="76472"/>
                      <a:pt x="33154" y="76472"/>
                    </a:cubicBezTo>
                    <a:cubicBezTo>
                      <a:pt x="31762" y="76472"/>
                      <a:pt x="30459" y="76742"/>
                      <a:pt x="28937" y="77779"/>
                    </a:cubicBezTo>
                    <a:cubicBezTo>
                      <a:pt x="27178" y="78978"/>
                      <a:pt x="26099" y="80097"/>
                      <a:pt x="25619" y="82255"/>
                    </a:cubicBezTo>
                    <a:cubicBezTo>
                      <a:pt x="25300" y="83814"/>
                      <a:pt x="22702" y="84334"/>
                      <a:pt x="21463" y="85213"/>
                    </a:cubicBezTo>
                    <a:cubicBezTo>
                      <a:pt x="19664" y="86492"/>
                      <a:pt x="19464" y="88330"/>
                      <a:pt x="17946" y="89769"/>
                    </a:cubicBezTo>
                    <a:cubicBezTo>
                      <a:pt x="17186" y="90489"/>
                      <a:pt x="15148" y="90249"/>
                      <a:pt x="14069" y="90888"/>
                    </a:cubicBezTo>
                    <a:cubicBezTo>
                      <a:pt x="10392" y="93086"/>
                      <a:pt x="10552" y="96324"/>
                      <a:pt x="8433" y="99521"/>
                    </a:cubicBezTo>
                    <a:cubicBezTo>
                      <a:pt x="6435" y="102599"/>
                      <a:pt x="4157" y="104757"/>
                      <a:pt x="4077" y="108674"/>
                    </a:cubicBezTo>
                    <a:cubicBezTo>
                      <a:pt x="4037" y="111831"/>
                      <a:pt x="5636" y="115149"/>
                      <a:pt x="8074" y="117107"/>
                    </a:cubicBezTo>
                    <a:cubicBezTo>
                      <a:pt x="10032" y="118706"/>
                      <a:pt x="11311" y="119185"/>
                      <a:pt x="12470" y="121463"/>
                    </a:cubicBezTo>
                    <a:cubicBezTo>
                      <a:pt x="13389" y="123342"/>
                      <a:pt x="14508" y="124901"/>
                      <a:pt x="15707" y="126619"/>
                    </a:cubicBezTo>
                    <a:cubicBezTo>
                      <a:pt x="16507" y="127738"/>
                      <a:pt x="17746" y="129377"/>
                      <a:pt x="19065" y="129977"/>
                    </a:cubicBezTo>
                    <a:cubicBezTo>
                      <a:pt x="19251" y="130070"/>
                      <a:pt x="19449" y="130111"/>
                      <a:pt x="19653" y="130111"/>
                    </a:cubicBezTo>
                    <a:cubicBezTo>
                      <a:pt x="21129" y="130111"/>
                      <a:pt x="22935" y="127965"/>
                      <a:pt x="23336" y="127965"/>
                    </a:cubicBezTo>
                    <a:cubicBezTo>
                      <a:pt x="23354" y="127965"/>
                      <a:pt x="23369" y="127969"/>
                      <a:pt x="23381" y="127978"/>
                    </a:cubicBezTo>
                    <a:cubicBezTo>
                      <a:pt x="23941" y="128458"/>
                      <a:pt x="22622" y="130536"/>
                      <a:pt x="22662" y="131295"/>
                    </a:cubicBezTo>
                    <a:cubicBezTo>
                      <a:pt x="22662" y="133094"/>
                      <a:pt x="23221" y="134733"/>
                      <a:pt x="24101" y="136291"/>
                    </a:cubicBezTo>
                    <a:cubicBezTo>
                      <a:pt x="25218" y="138310"/>
                      <a:pt x="28145" y="141389"/>
                      <a:pt x="30763" y="141389"/>
                    </a:cubicBezTo>
                    <a:cubicBezTo>
                      <a:pt x="31515" y="141389"/>
                      <a:pt x="32242" y="141135"/>
                      <a:pt x="32893" y="140528"/>
                    </a:cubicBezTo>
                    <a:cubicBezTo>
                      <a:pt x="34772" y="138809"/>
                      <a:pt x="34972" y="134693"/>
                      <a:pt x="34972" y="132295"/>
                    </a:cubicBezTo>
                    <a:cubicBezTo>
                      <a:pt x="34972" y="126579"/>
                      <a:pt x="36451" y="121304"/>
                      <a:pt x="39048" y="116188"/>
                    </a:cubicBezTo>
                    <a:cubicBezTo>
                      <a:pt x="40128" y="113990"/>
                      <a:pt x="41646" y="112271"/>
                      <a:pt x="43285" y="110512"/>
                    </a:cubicBezTo>
                    <a:cubicBezTo>
                      <a:pt x="43537" y="110260"/>
                      <a:pt x="45085" y="108889"/>
                      <a:pt x="45644" y="108889"/>
                    </a:cubicBezTo>
                    <a:cubicBezTo>
                      <a:pt x="45883" y="108889"/>
                      <a:pt x="45942" y="109139"/>
                      <a:pt x="45643" y="109833"/>
                    </a:cubicBezTo>
                    <a:cubicBezTo>
                      <a:pt x="44964" y="111392"/>
                      <a:pt x="42885" y="112191"/>
                      <a:pt x="41886" y="113590"/>
                    </a:cubicBezTo>
                    <a:cubicBezTo>
                      <a:pt x="40767" y="115069"/>
                      <a:pt x="39888" y="117507"/>
                      <a:pt x="40527" y="119305"/>
                    </a:cubicBezTo>
                    <a:cubicBezTo>
                      <a:pt x="40208" y="122263"/>
                      <a:pt x="38329" y="125021"/>
                      <a:pt x="38249" y="128378"/>
                    </a:cubicBezTo>
                    <a:cubicBezTo>
                      <a:pt x="38211" y="130613"/>
                      <a:pt x="39584" y="138122"/>
                      <a:pt x="42905" y="138122"/>
                    </a:cubicBezTo>
                    <a:cubicBezTo>
                      <a:pt x="43029" y="138122"/>
                      <a:pt x="43156" y="138112"/>
                      <a:pt x="43285" y="138090"/>
                    </a:cubicBezTo>
                    <a:cubicBezTo>
                      <a:pt x="45124" y="137810"/>
                      <a:pt x="45723" y="134213"/>
                      <a:pt x="46482" y="132854"/>
                    </a:cubicBezTo>
                    <a:cubicBezTo>
                      <a:pt x="47402" y="131176"/>
                      <a:pt x="49080" y="129577"/>
                      <a:pt x="50799" y="128778"/>
                    </a:cubicBezTo>
                    <a:cubicBezTo>
                      <a:pt x="52398" y="128058"/>
                      <a:pt x="53756" y="127459"/>
                      <a:pt x="53437" y="125380"/>
                    </a:cubicBezTo>
                    <a:cubicBezTo>
                      <a:pt x="53117" y="123502"/>
                      <a:pt x="53117" y="123182"/>
                      <a:pt x="53397" y="121304"/>
                    </a:cubicBezTo>
                    <a:cubicBezTo>
                      <a:pt x="53956" y="117786"/>
                      <a:pt x="51598" y="114309"/>
                      <a:pt x="51558" y="110792"/>
                    </a:cubicBezTo>
                    <a:cubicBezTo>
                      <a:pt x="51558" y="108154"/>
                      <a:pt x="52238" y="104277"/>
                      <a:pt x="53597" y="101919"/>
                    </a:cubicBezTo>
                    <a:cubicBezTo>
                      <a:pt x="54836" y="99841"/>
                      <a:pt x="58473" y="94565"/>
                      <a:pt x="60911" y="94126"/>
                    </a:cubicBezTo>
                    <a:cubicBezTo>
                      <a:pt x="61444" y="94029"/>
                      <a:pt x="62002" y="93984"/>
                      <a:pt x="62574" y="93984"/>
                    </a:cubicBezTo>
                    <a:cubicBezTo>
                      <a:pt x="65301" y="93984"/>
                      <a:pt x="68350" y="94987"/>
                      <a:pt x="70663" y="96044"/>
                    </a:cubicBezTo>
                    <a:cubicBezTo>
                      <a:pt x="73740" y="97443"/>
                      <a:pt x="77777" y="98882"/>
                      <a:pt x="79775" y="101919"/>
                    </a:cubicBezTo>
                    <a:cubicBezTo>
                      <a:pt x="80615" y="103158"/>
                      <a:pt x="82013" y="107555"/>
                      <a:pt x="80615" y="108674"/>
                    </a:cubicBezTo>
                    <a:cubicBezTo>
                      <a:pt x="80413" y="108837"/>
                      <a:pt x="80213" y="108909"/>
                      <a:pt x="80014" y="108909"/>
                    </a:cubicBezTo>
                    <a:cubicBezTo>
                      <a:pt x="78553" y="108909"/>
                      <a:pt x="77136" y="105041"/>
                      <a:pt x="75481" y="105041"/>
                    </a:cubicBezTo>
                    <a:cubicBezTo>
                      <a:pt x="74766" y="105041"/>
                      <a:pt x="74007" y="105764"/>
                      <a:pt x="73181" y="107835"/>
                    </a:cubicBezTo>
                    <a:cubicBezTo>
                      <a:pt x="71742" y="111472"/>
                      <a:pt x="75659" y="114389"/>
                      <a:pt x="77657" y="117467"/>
                    </a:cubicBezTo>
                    <a:cubicBezTo>
                      <a:pt x="79416" y="120105"/>
                      <a:pt x="79855" y="121743"/>
                      <a:pt x="79775" y="124821"/>
                    </a:cubicBezTo>
                    <a:cubicBezTo>
                      <a:pt x="79775" y="125420"/>
                      <a:pt x="80295" y="127978"/>
                      <a:pt x="79256" y="127978"/>
                    </a:cubicBezTo>
                    <a:cubicBezTo>
                      <a:pt x="78217" y="127938"/>
                      <a:pt x="76338" y="124181"/>
                      <a:pt x="75779" y="123422"/>
                    </a:cubicBezTo>
                    <a:cubicBezTo>
                      <a:pt x="74739" y="122023"/>
                      <a:pt x="73500" y="119265"/>
                      <a:pt x="72181" y="118226"/>
                    </a:cubicBezTo>
                    <a:cubicBezTo>
                      <a:pt x="71946" y="118033"/>
                      <a:pt x="71695" y="117951"/>
                      <a:pt x="71439" y="117951"/>
                    </a:cubicBezTo>
                    <a:cubicBezTo>
                      <a:pt x="70261" y="117951"/>
                      <a:pt x="68947" y="119674"/>
                      <a:pt x="68225" y="120264"/>
                    </a:cubicBezTo>
                    <a:cubicBezTo>
                      <a:pt x="67425" y="120904"/>
                      <a:pt x="65547" y="121503"/>
                      <a:pt x="65347" y="122702"/>
                    </a:cubicBezTo>
                    <a:cubicBezTo>
                      <a:pt x="65187" y="123941"/>
                      <a:pt x="67385" y="125820"/>
                      <a:pt x="68065" y="126739"/>
                    </a:cubicBezTo>
                    <a:cubicBezTo>
                      <a:pt x="72341" y="132415"/>
                      <a:pt x="76058" y="139609"/>
                      <a:pt x="78656" y="146203"/>
                    </a:cubicBezTo>
                    <a:cubicBezTo>
                      <a:pt x="79615" y="148601"/>
                      <a:pt x="79096" y="151759"/>
                      <a:pt x="78776" y="154197"/>
                    </a:cubicBezTo>
                    <a:cubicBezTo>
                      <a:pt x="78456" y="156235"/>
                      <a:pt x="78456" y="158314"/>
                      <a:pt x="78456" y="160432"/>
                    </a:cubicBezTo>
                    <a:cubicBezTo>
                      <a:pt x="78456" y="165987"/>
                      <a:pt x="78416" y="171823"/>
                      <a:pt x="77977" y="177338"/>
                    </a:cubicBezTo>
                    <a:cubicBezTo>
                      <a:pt x="77697" y="180695"/>
                      <a:pt x="77737" y="184173"/>
                      <a:pt x="77297" y="187450"/>
                    </a:cubicBezTo>
                    <a:cubicBezTo>
                      <a:pt x="77097" y="189049"/>
                      <a:pt x="77617" y="190727"/>
                      <a:pt x="76578" y="192086"/>
                    </a:cubicBezTo>
                    <a:cubicBezTo>
                      <a:pt x="75379" y="193605"/>
                      <a:pt x="73660" y="194204"/>
                      <a:pt x="71942" y="195044"/>
                    </a:cubicBezTo>
                    <a:cubicBezTo>
                      <a:pt x="68145" y="197002"/>
                      <a:pt x="64188" y="200200"/>
                      <a:pt x="60071" y="201319"/>
                    </a:cubicBezTo>
                    <a:cubicBezTo>
                      <a:pt x="58233" y="201838"/>
                      <a:pt x="56115" y="203197"/>
                      <a:pt x="54516" y="204276"/>
                    </a:cubicBezTo>
                    <a:cubicBezTo>
                      <a:pt x="53756" y="204796"/>
                      <a:pt x="48641" y="206754"/>
                      <a:pt x="50639" y="208033"/>
                    </a:cubicBezTo>
                    <a:cubicBezTo>
                      <a:pt x="51083" y="208305"/>
                      <a:pt x="51836" y="208393"/>
                      <a:pt x="52682" y="208393"/>
                    </a:cubicBezTo>
                    <a:cubicBezTo>
                      <a:pt x="54198" y="208393"/>
                      <a:pt x="56017" y="208113"/>
                      <a:pt x="56914" y="208113"/>
                    </a:cubicBezTo>
                    <a:cubicBezTo>
                      <a:pt x="59232" y="208113"/>
                      <a:pt x="61550" y="208113"/>
                      <a:pt x="63868" y="208153"/>
                    </a:cubicBezTo>
                    <a:cubicBezTo>
                      <a:pt x="63889" y="208153"/>
                      <a:pt x="63910" y="208153"/>
                      <a:pt x="63930" y="208153"/>
                    </a:cubicBezTo>
                    <a:cubicBezTo>
                      <a:pt x="67619" y="208153"/>
                      <a:pt x="70643" y="204631"/>
                      <a:pt x="74300" y="203797"/>
                    </a:cubicBezTo>
                    <a:cubicBezTo>
                      <a:pt x="74935" y="203659"/>
                      <a:pt x="75778" y="203537"/>
                      <a:pt x="76627" y="203537"/>
                    </a:cubicBezTo>
                    <a:cubicBezTo>
                      <a:pt x="77753" y="203537"/>
                      <a:pt x="78892" y="203752"/>
                      <a:pt x="79575" y="204436"/>
                    </a:cubicBezTo>
                    <a:cubicBezTo>
                      <a:pt x="80455" y="205275"/>
                      <a:pt x="80894" y="206834"/>
                      <a:pt x="81974" y="207434"/>
                    </a:cubicBezTo>
                    <a:cubicBezTo>
                      <a:pt x="82893" y="207953"/>
                      <a:pt x="84372" y="207713"/>
                      <a:pt x="85411" y="207913"/>
                    </a:cubicBezTo>
                    <a:cubicBezTo>
                      <a:pt x="86309" y="208070"/>
                      <a:pt x="87579" y="208273"/>
                      <a:pt x="88815" y="208273"/>
                    </a:cubicBezTo>
                    <a:cubicBezTo>
                      <a:pt x="90110" y="208273"/>
                      <a:pt x="91369" y="208050"/>
                      <a:pt x="92125" y="207314"/>
                    </a:cubicBezTo>
                    <a:cubicBezTo>
                      <a:pt x="93564" y="205875"/>
                      <a:pt x="94443" y="204596"/>
                      <a:pt x="96642" y="203997"/>
                    </a:cubicBezTo>
                    <a:cubicBezTo>
                      <a:pt x="97358" y="203807"/>
                      <a:pt x="98095" y="203723"/>
                      <a:pt x="98839" y="203723"/>
                    </a:cubicBezTo>
                    <a:cubicBezTo>
                      <a:pt x="101708" y="203723"/>
                      <a:pt x="104693" y="204974"/>
                      <a:pt x="107073" y="206275"/>
                    </a:cubicBezTo>
                    <a:cubicBezTo>
                      <a:pt x="109911" y="207793"/>
                      <a:pt x="111190" y="208073"/>
                      <a:pt x="114547" y="208113"/>
                    </a:cubicBezTo>
                    <a:cubicBezTo>
                      <a:pt x="115079" y="208130"/>
                      <a:pt x="116943" y="208243"/>
                      <a:pt x="118899" y="208243"/>
                    </a:cubicBezTo>
                    <a:cubicBezTo>
                      <a:pt x="121499" y="208243"/>
                      <a:pt x="124259" y="208044"/>
                      <a:pt x="124259" y="207154"/>
                    </a:cubicBezTo>
                    <a:cubicBezTo>
                      <a:pt x="124259" y="205475"/>
                      <a:pt x="117425" y="202278"/>
                      <a:pt x="115946" y="201399"/>
                    </a:cubicBezTo>
                    <a:cubicBezTo>
                      <a:pt x="112669" y="199480"/>
                      <a:pt x="109511" y="197282"/>
                      <a:pt x="106314" y="195204"/>
                    </a:cubicBezTo>
                    <a:cubicBezTo>
                      <a:pt x="104635" y="194085"/>
                      <a:pt x="99120" y="191766"/>
                      <a:pt x="99160" y="189209"/>
                    </a:cubicBezTo>
                    <a:cubicBezTo>
                      <a:pt x="99279" y="181934"/>
                      <a:pt x="98400" y="174620"/>
                      <a:pt x="98480" y="167306"/>
                    </a:cubicBezTo>
                    <a:cubicBezTo>
                      <a:pt x="98520" y="163749"/>
                      <a:pt x="98000" y="159952"/>
                      <a:pt x="97881" y="156355"/>
                    </a:cubicBezTo>
                    <a:cubicBezTo>
                      <a:pt x="97721" y="152958"/>
                      <a:pt x="97841" y="149481"/>
                      <a:pt x="97601" y="146083"/>
                    </a:cubicBezTo>
                    <a:cubicBezTo>
                      <a:pt x="97361" y="142327"/>
                      <a:pt x="97521" y="139968"/>
                      <a:pt x="99359" y="136371"/>
                    </a:cubicBezTo>
                    <a:cubicBezTo>
                      <a:pt x="100878" y="133374"/>
                      <a:pt x="103356" y="131096"/>
                      <a:pt x="104995" y="128218"/>
                    </a:cubicBezTo>
                    <a:cubicBezTo>
                      <a:pt x="107193" y="124381"/>
                      <a:pt x="111509" y="125460"/>
                      <a:pt x="115186" y="124861"/>
                    </a:cubicBezTo>
                    <a:cubicBezTo>
                      <a:pt x="115999" y="124736"/>
                      <a:pt x="116800" y="124404"/>
                      <a:pt x="117501" y="124404"/>
                    </a:cubicBezTo>
                    <a:cubicBezTo>
                      <a:pt x="118144" y="124404"/>
                      <a:pt x="118701" y="124684"/>
                      <a:pt x="119103" y="125660"/>
                    </a:cubicBezTo>
                    <a:cubicBezTo>
                      <a:pt x="119703" y="127139"/>
                      <a:pt x="121821" y="128018"/>
                      <a:pt x="123140" y="128738"/>
                    </a:cubicBezTo>
                    <a:cubicBezTo>
                      <a:pt x="123850" y="129127"/>
                      <a:pt x="124640" y="129251"/>
                      <a:pt x="125463" y="129251"/>
                    </a:cubicBezTo>
                    <a:cubicBezTo>
                      <a:pt x="126908" y="129251"/>
                      <a:pt x="128453" y="128868"/>
                      <a:pt x="129834" y="128868"/>
                    </a:cubicBezTo>
                    <a:cubicBezTo>
                      <a:pt x="130897" y="128868"/>
                      <a:pt x="131863" y="129094"/>
                      <a:pt x="132612" y="129897"/>
                    </a:cubicBezTo>
                    <a:cubicBezTo>
                      <a:pt x="134440" y="131862"/>
                      <a:pt x="137487" y="134333"/>
                      <a:pt x="140419" y="134333"/>
                    </a:cubicBezTo>
                    <a:cubicBezTo>
                      <a:pt x="140886" y="134333"/>
                      <a:pt x="141349" y="134270"/>
                      <a:pt x="141805" y="134133"/>
                    </a:cubicBezTo>
                    <a:cubicBezTo>
                      <a:pt x="144243" y="133374"/>
                      <a:pt x="145921" y="132295"/>
                      <a:pt x="147440" y="130136"/>
                    </a:cubicBezTo>
                    <a:cubicBezTo>
                      <a:pt x="148120" y="129217"/>
                      <a:pt x="148519" y="127019"/>
                      <a:pt x="149439" y="126419"/>
                    </a:cubicBezTo>
                    <a:cubicBezTo>
                      <a:pt x="150078" y="125980"/>
                      <a:pt x="152396" y="126100"/>
                      <a:pt x="153195" y="125980"/>
                    </a:cubicBezTo>
                    <a:cubicBezTo>
                      <a:pt x="154754" y="125780"/>
                      <a:pt x="156393" y="125820"/>
                      <a:pt x="157992" y="125620"/>
                    </a:cubicBezTo>
                    <a:cubicBezTo>
                      <a:pt x="161389" y="125220"/>
                      <a:pt x="167664" y="121503"/>
                      <a:pt x="167824" y="117627"/>
                    </a:cubicBezTo>
                    <a:cubicBezTo>
                      <a:pt x="168023" y="114269"/>
                      <a:pt x="163307" y="114309"/>
                      <a:pt x="161109" y="113550"/>
                    </a:cubicBezTo>
                    <a:cubicBezTo>
                      <a:pt x="159750" y="113070"/>
                      <a:pt x="159550" y="109713"/>
                      <a:pt x="158671" y="108554"/>
                    </a:cubicBezTo>
                    <a:cubicBezTo>
                      <a:pt x="157832" y="107475"/>
                      <a:pt x="154674" y="105836"/>
                      <a:pt x="154994" y="104158"/>
                    </a:cubicBezTo>
                    <a:cubicBezTo>
                      <a:pt x="155314" y="102479"/>
                      <a:pt x="153275" y="101120"/>
                      <a:pt x="153995" y="99441"/>
                    </a:cubicBezTo>
                    <a:cubicBezTo>
                      <a:pt x="154474" y="98282"/>
                      <a:pt x="156393" y="97643"/>
                      <a:pt x="157272" y="96684"/>
                    </a:cubicBezTo>
                    <a:cubicBezTo>
                      <a:pt x="158591" y="95205"/>
                      <a:pt x="158671" y="92287"/>
                      <a:pt x="159910" y="91168"/>
                    </a:cubicBezTo>
                    <a:cubicBezTo>
                      <a:pt x="160103" y="90999"/>
                      <a:pt x="160319" y="90930"/>
                      <a:pt x="160549" y="90930"/>
                    </a:cubicBezTo>
                    <a:cubicBezTo>
                      <a:pt x="161462" y="90930"/>
                      <a:pt x="162597" y="92008"/>
                      <a:pt x="163427" y="92167"/>
                    </a:cubicBezTo>
                    <a:cubicBezTo>
                      <a:pt x="164162" y="92314"/>
                      <a:pt x="164979" y="92391"/>
                      <a:pt x="165824" y="92391"/>
                    </a:cubicBezTo>
                    <a:cubicBezTo>
                      <a:pt x="167967" y="92391"/>
                      <a:pt x="170284" y="91898"/>
                      <a:pt x="171860" y="90808"/>
                    </a:cubicBezTo>
                    <a:cubicBezTo>
                      <a:pt x="175537" y="88250"/>
                      <a:pt x="175218" y="82895"/>
                      <a:pt x="172540" y="79577"/>
                    </a:cubicBezTo>
                    <a:cubicBezTo>
                      <a:pt x="169622" y="75940"/>
                      <a:pt x="166784" y="74741"/>
                      <a:pt x="162748" y="72663"/>
                    </a:cubicBezTo>
                    <a:cubicBezTo>
                      <a:pt x="161109" y="71824"/>
                      <a:pt x="160230" y="69586"/>
                      <a:pt x="158711" y="68466"/>
                    </a:cubicBezTo>
                    <a:cubicBezTo>
                      <a:pt x="156873" y="67148"/>
                      <a:pt x="156233" y="66588"/>
                      <a:pt x="156793" y="64470"/>
                    </a:cubicBezTo>
                    <a:cubicBezTo>
                      <a:pt x="157712" y="60833"/>
                      <a:pt x="155394" y="57316"/>
                      <a:pt x="152196" y="55877"/>
                    </a:cubicBezTo>
                    <a:cubicBezTo>
                      <a:pt x="149838" y="54838"/>
                      <a:pt x="148120" y="55037"/>
                      <a:pt x="146841" y="52479"/>
                    </a:cubicBezTo>
                    <a:cubicBezTo>
                      <a:pt x="146521" y="51600"/>
                      <a:pt x="145722" y="50881"/>
                      <a:pt x="146801" y="50201"/>
                    </a:cubicBezTo>
                    <a:cubicBezTo>
                      <a:pt x="147114" y="49998"/>
                      <a:pt x="147472" y="49912"/>
                      <a:pt x="147863" y="49912"/>
                    </a:cubicBezTo>
                    <a:cubicBezTo>
                      <a:pt x="150026" y="49912"/>
                      <a:pt x="153214" y="52551"/>
                      <a:pt x="155663" y="52551"/>
                    </a:cubicBezTo>
                    <a:cubicBezTo>
                      <a:pt x="155987" y="52551"/>
                      <a:pt x="156299" y="52504"/>
                      <a:pt x="156593" y="52399"/>
                    </a:cubicBezTo>
                    <a:cubicBezTo>
                      <a:pt x="159350" y="51440"/>
                      <a:pt x="157752" y="46005"/>
                      <a:pt x="156713" y="44286"/>
                    </a:cubicBezTo>
                    <a:cubicBezTo>
                      <a:pt x="155713" y="42607"/>
                      <a:pt x="155154" y="40889"/>
                      <a:pt x="153595" y="39610"/>
                    </a:cubicBezTo>
                    <a:cubicBezTo>
                      <a:pt x="153116" y="39250"/>
                      <a:pt x="149159" y="37572"/>
                      <a:pt x="149319" y="37092"/>
                    </a:cubicBezTo>
                    <a:cubicBezTo>
                      <a:pt x="149420" y="36754"/>
                      <a:pt x="149760" y="36667"/>
                      <a:pt x="150211" y="36667"/>
                    </a:cubicBezTo>
                    <a:cubicBezTo>
                      <a:pt x="150689" y="36667"/>
                      <a:pt x="151294" y="36765"/>
                      <a:pt x="151871" y="36765"/>
                    </a:cubicBezTo>
                    <a:cubicBezTo>
                      <a:pt x="152677" y="36765"/>
                      <a:pt x="153431" y="36573"/>
                      <a:pt x="153715" y="35653"/>
                    </a:cubicBezTo>
                    <a:cubicBezTo>
                      <a:pt x="154754" y="32336"/>
                      <a:pt x="150957" y="28459"/>
                      <a:pt x="148599" y="26740"/>
                    </a:cubicBezTo>
                    <a:cubicBezTo>
                      <a:pt x="147200" y="25701"/>
                      <a:pt x="145762" y="25022"/>
                      <a:pt x="144203" y="24262"/>
                    </a:cubicBezTo>
                    <a:cubicBezTo>
                      <a:pt x="142364" y="23343"/>
                      <a:pt x="141205" y="21465"/>
                      <a:pt x="139647" y="20106"/>
                    </a:cubicBezTo>
                    <a:cubicBezTo>
                      <a:pt x="137928" y="18587"/>
                      <a:pt x="135450" y="17668"/>
                      <a:pt x="133252" y="17668"/>
                    </a:cubicBezTo>
                    <a:cubicBezTo>
                      <a:pt x="131197" y="17668"/>
                      <a:pt x="129013" y="18931"/>
                      <a:pt x="127011" y="18931"/>
                    </a:cubicBezTo>
                    <a:cubicBezTo>
                      <a:pt x="126521" y="18931"/>
                      <a:pt x="126042" y="18856"/>
                      <a:pt x="125578" y="18667"/>
                    </a:cubicBezTo>
                    <a:cubicBezTo>
                      <a:pt x="123060" y="17628"/>
                      <a:pt x="121182" y="17668"/>
                      <a:pt x="118504" y="17228"/>
                    </a:cubicBezTo>
                    <a:cubicBezTo>
                      <a:pt x="116745" y="16948"/>
                      <a:pt x="116385" y="14710"/>
                      <a:pt x="115306" y="13591"/>
                    </a:cubicBezTo>
                    <a:cubicBezTo>
                      <a:pt x="112828" y="10953"/>
                      <a:pt x="109671" y="12232"/>
                      <a:pt x="108432" y="8515"/>
                    </a:cubicBezTo>
                    <a:cubicBezTo>
                      <a:pt x="106913" y="4039"/>
                      <a:pt x="102797" y="3199"/>
                      <a:pt x="98960" y="2320"/>
                    </a:cubicBezTo>
                    <a:cubicBezTo>
                      <a:pt x="98769" y="2276"/>
                      <a:pt x="98579" y="2256"/>
                      <a:pt x="98389" y="2256"/>
                    </a:cubicBezTo>
                    <a:cubicBezTo>
                      <a:pt x="97032" y="2256"/>
                      <a:pt x="95669" y="3248"/>
                      <a:pt x="94255" y="3248"/>
                    </a:cubicBezTo>
                    <a:cubicBezTo>
                      <a:pt x="93908" y="3248"/>
                      <a:pt x="93558" y="3188"/>
                      <a:pt x="93204" y="3040"/>
                    </a:cubicBezTo>
                    <a:cubicBezTo>
                      <a:pt x="92005" y="2560"/>
                      <a:pt x="91166" y="1401"/>
                      <a:pt x="89847" y="881"/>
                    </a:cubicBezTo>
                    <a:cubicBezTo>
                      <a:pt x="88383" y="277"/>
                      <a:pt x="86784" y="0"/>
                      <a:pt x="8517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3DB43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19"/>
              <p:cNvSpPr/>
              <p:nvPr/>
            </p:nvSpPr>
            <p:spPr>
              <a:xfrm>
                <a:off x="1683200" y="306975"/>
                <a:ext cx="4232575" cy="5083600"/>
              </a:xfrm>
              <a:custGeom>
                <a:avLst/>
                <a:gdLst/>
                <a:ahLst/>
                <a:cxnLst/>
                <a:rect l="l" t="t" r="r" b="b"/>
                <a:pathLst>
                  <a:path w="169303" h="203344" extrusionOk="0">
                    <a:moveTo>
                      <a:pt x="95561" y="2187"/>
                    </a:moveTo>
                    <a:cubicBezTo>
                      <a:pt x="95388" y="2187"/>
                      <a:pt x="95178" y="2232"/>
                      <a:pt x="94923" y="2322"/>
                    </a:cubicBezTo>
                    <a:cubicBezTo>
                      <a:pt x="94044" y="2602"/>
                      <a:pt x="93205" y="2961"/>
                      <a:pt x="92446" y="3401"/>
                    </a:cubicBezTo>
                    <a:cubicBezTo>
                      <a:pt x="90887" y="4240"/>
                      <a:pt x="90407" y="4800"/>
                      <a:pt x="90247" y="5839"/>
                    </a:cubicBezTo>
                    <a:cubicBezTo>
                      <a:pt x="90207" y="6159"/>
                      <a:pt x="90047" y="6678"/>
                      <a:pt x="89888" y="6958"/>
                    </a:cubicBezTo>
                    <a:cubicBezTo>
                      <a:pt x="89648" y="7478"/>
                      <a:pt x="89568" y="7917"/>
                      <a:pt x="89688" y="8037"/>
                    </a:cubicBezTo>
                    <a:cubicBezTo>
                      <a:pt x="89728" y="8077"/>
                      <a:pt x="89888" y="8117"/>
                      <a:pt x="90007" y="8117"/>
                    </a:cubicBezTo>
                    <a:cubicBezTo>
                      <a:pt x="90247" y="8117"/>
                      <a:pt x="90567" y="7797"/>
                      <a:pt x="91606" y="6758"/>
                    </a:cubicBezTo>
                    <a:cubicBezTo>
                      <a:pt x="92326" y="5999"/>
                      <a:pt x="93085" y="5319"/>
                      <a:pt x="93285" y="5200"/>
                    </a:cubicBezTo>
                    <a:cubicBezTo>
                      <a:pt x="93485" y="5120"/>
                      <a:pt x="93924" y="4800"/>
                      <a:pt x="94244" y="4520"/>
                    </a:cubicBezTo>
                    <a:cubicBezTo>
                      <a:pt x="94604" y="4240"/>
                      <a:pt x="95083" y="3841"/>
                      <a:pt x="95403" y="3681"/>
                    </a:cubicBezTo>
                    <a:cubicBezTo>
                      <a:pt x="96083" y="3241"/>
                      <a:pt x="96282" y="2921"/>
                      <a:pt x="96162" y="2562"/>
                    </a:cubicBezTo>
                    <a:cubicBezTo>
                      <a:pt x="96038" y="2312"/>
                      <a:pt x="95850" y="2187"/>
                      <a:pt x="95561" y="2187"/>
                    </a:cubicBezTo>
                    <a:close/>
                    <a:moveTo>
                      <a:pt x="81031" y="1"/>
                    </a:moveTo>
                    <a:cubicBezTo>
                      <a:pt x="80961" y="1"/>
                      <a:pt x="80889" y="2"/>
                      <a:pt x="80815" y="4"/>
                    </a:cubicBezTo>
                    <a:cubicBezTo>
                      <a:pt x="79816" y="44"/>
                      <a:pt x="79696" y="84"/>
                      <a:pt x="79576" y="443"/>
                    </a:cubicBezTo>
                    <a:cubicBezTo>
                      <a:pt x="79416" y="803"/>
                      <a:pt x="79616" y="1123"/>
                      <a:pt x="80375" y="2002"/>
                    </a:cubicBezTo>
                    <a:cubicBezTo>
                      <a:pt x="80935" y="2602"/>
                      <a:pt x="81215" y="3041"/>
                      <a:pt x="81694" y="4001"/>
                    </a:cubicBezTo>
                    <a:cubicBezTo>
                      <a:pt x="82014" y="4640"/>
                      <a:pt x="82374" y="5319"/>
                      <a:pt x="82534" y="5399"/>
                    </a:cubicBezTo>
                    <a:cubicBezTo>
                      <a:pt x="82653" y="5519"/>
                      <a:pt x="83013" y="6199"/>
                      <a:pt x="83333" y="6878"/>
                    </a:cubicBezTo>
                    <a:cubicBezTo>
                      <a:pt x="83693" y="7598"/>
                      <a:pt x="84012" y="8197"/>
                      <a:pt x="84132" y="8277"/>
                    </a:cubicBezTo>
                    <a:cubicBezTo>
                      <a:pt x="84193" y="8321"/>
                      <a:pt x="84247" y="8343"/>
                      <a:pt x="84294" y="8343"/>
                    </a:cubicBezTo>
                    <a:cubicBezTo>
                      <a:pt x="84463" y="8343"/>
                      <a:pt x="84549" y="8054"/>
                      <a:pt x="84612" y="7398"/>
                    </a:cubicBezTo>
                    <a:cubicBezTo>
                      <a:pt x="84692" y="6518"/>
                      <a:pt x="84532" y="5639"/>
                      <a:pt x="84172" y="4920"/>
                    </a:cubicBezTo>
                    <a:cubicBezTo>
                      <a:pt x="84052" y="4640"/>
                      <a:pt x="83932" y="4280"/>
                      <a:pt x="83932" y="4001"/>
                    </a:cubicBezTo>
                    <a:cubicBezTo>
                      <a:pt x="83932" y="3401"/>
                      <a:pt x="83653" y="2042"/>
                      <a:pt x="83413" y="1602"/>
                    </a:cubicBezTo>
                    <a:cubicBezTo>
                      <a:pt x="82807" y="354"/>
                      <a:pt x="82273" y="1"/>
                      <a:pt x="81031" y="1"/>
                    </a:cubicBezTo>
                    <a:close/>
                    <a:moveTo>
                      <a:pt x="76724" y="1855"/>
                    </a:moveTo>
                    <a:cubicBezTo>
                      <a:pt x="76001" y="1855"/>
                      <a:pt x="75220" y="2400"/>
                      <a:pt x="75220" y="3001"/>
                    </a:cubicBezTo>
                    <a:cubicBezTo>
                      <a:pt x="75220" y="3561"/>
                      <a:pt x="76179" y="4600"/>
                      <a:pt x="77178" y="5120"/>
                    </a:cubicBezTo>
                    <a:cubicBezTo>
                      <a:pt x="77817" y="5479"/>
                      <a:pt x="78577" y="6079"/>
                      <a:pt x="79296" y="6838"/>
                    </a:cubicBezTo>
                    <a:cubicBezTo>
                      <a:pt x="79656" y="7238"/>
                      <a:pt x="80295" y="7877"/>
                      <a:pt x="80695" y="8277"/>
                    </a:cubicBezTo>
                    <a:cubicBezTo>
                      <a:pt x="81135" y="8677"/>
                      <a:pt x="81694" y="9356"/>
                      <a:pt x="81974" y="9716"/>
                    </a:cubicBezTo>
                    <a:cubicBezTo>
                      <a:pt x="82309" y="10211"/>
                      <a:pt x="82543" y="10438"/>
                      <a:pt x="82653" y="10438"/>
                    </a:cubicBezTo>
                    <a:cubicBezTo>
                      <a:pt x="82820" y="10438"/>
                      <a:pt x="82710" y="9925"/>
                      <a:pt x="82254" y="9036"/>
                    </a:cubicBezTo>
                    <a:cubicBezTo>
                      <a:pt x="82014" y="8557"/>
                      <a:pt x="81694" y="8037"/>
                      <a:pt x="81574" y="7917"/>
                    </a:cubicBezTo>
                    <a:cubicBezTo>
                      <a:pt x="81494" y="7757"/>
                      <a:pt x="81335" y="7358"/>
                      <a:pt x="81215" y="6998"/>
                    </a:cubicBezTo>
                    <a:cubicBezTo>
                      <a:pt x="81015" y="6319"/>
                      <a:pt x="80775" y="5879"/>
                      <a:pt x="79736" y="4440"/>
                    </a:cubicBezTo>
                    <a:cubicBezTo>
                      <a:pt x="79416" y="4040"/>
                      <a:pt x="79016" y="3481"/>
                      <a:pt x="78857" y="3201"/>
                    </a:cubicBezTo>
                    <a:cubicBezTo>
                      <a:pt x="78537" y="2722"/>
                      <a:pt x="77737" y="2122"/>
                      <a:pt x="77138" y="1922"/>
                    </a:cubicBezTo>
                    <a:cubicBezTo>
                      <a:pt x="77006" y="1876"/>
                      <a:pt x="76866" y="1855"/>
                      <a:pt x="76724" y="1855"/>
                    </a:cubicBezTo>
                    <a:close/>
                    <a:moveTo>
                      <a:pt x="85914" y="431"/>
                    </a:moveTo>
                    <a:cubicBezTo>
                      <a:pt x="85636" y="431"/>
                      <a:pt x="85403" y="737"/>
                      <a:pt x="85331" y="1203"/>
                    </a:cubicBezTo>
                    <a:cubicBezTo>
                      <a:pt x="85251" y="1562"/>
                      <a:pt x="85291" y="1682"/>
                      <a:pt x="85611" y="2162"/>
                    </a:cubicBezTo>
                    <a:cubicBezTo>
                      <a:pt x="85811" y="2482"/>
                      <a:pt x="85971" y="2841"/>
                      <a:pt x="86011" y="3121"/>
                    </a:cubicBezTo>
                    <a:cubicBezTo>
                      <a:pt x="86011" y="3361"/>
                      <a:pt x="86091" y="4040"/>
                      <a:pt x="86171" y="4600"/>
                    </a:cubicBezTo>
                    <a:cubicBezTo>
                      <a:pt x="86251" y="5160"/>
                      <a:pt x="86291" y="5879"/>
                      <a:pt x="86291" y="6159"/>
                    </a:cubicBezTo>
                    <a:cubicBezTo>
                      <a:pt x="86251" y="9476"/>
                      <a:pt x="86291" y="10395"/>
                      <a:pt x="86410" y="10515"/>
                    </a:cubicBezTo>
                    <a:cubicBezTo>
                      <a:pt x="86478" y="10597"/>
                      <a:pt x="86560" y="10637"/>
                      <a:pt x="86648" y="10637"/>
                    </a:cubicBezTo>
                    <a:cubicBezTo>
                      <a:pt x="86818" y="10637"/>
                      <a:pt x="87011" y="10486"/>
                      <a:pt x="87170" y="10195"/>
                    </a:cubicBezTo>
                    <a:cubicBezTo>
                      <a:pt x="87410" y="9756"/>
                      <a:pt x="87809" y="8277"/>
                      <a:pt x="87809" y="7757"/>
                    </a:cubicBezTo>
                    <a:cubicBezTo>
                      <a:pt x="87809" y="7598"/>
                      <a:pt x="87889" y="7198"/>
                      <a:pt x="87969" y="6878"/>
                    </a:cubicBezTo>
                    <a:cubicBezTo>
                      <a:pt x="88209" y="5959"/>
                      <a:pt x="88289" y="4600"/>
                      <a:pt x="88209" y="3241"/>
                    </a:cubicBezTo>
                    <a:cubicBezTo>
                      <a:pt x="88129" y="2082"/>
                      <a:pt x="88129" y="2002"/>
                      <a:pt x="87849" y="1642"/>
                    </a:cubicBezTo>
                    <a:cubicBezTo>
                      <a:pt x="87530" y="1283"/>
                      <a:pt x="86490" y="563"/>
                      <a:pt x="86011" y="443"/>
                    </a:cubicBezTo>
                    <a:cubicBezTo>
                      <a:pt x="85978" y="435"/>
                      <a:pt x="85946" y="431"/>
                      <a:pt x="85914" y="431"/>
                    </a:cubicBezTo>
                    <a:close/>
                    <a:moveTo>
                      <a:pt x="102388" y="7382"/>
                    </a:moveTo>
                    <a:cubicBezTo>
                      <a:pt x="101925" y="7382"/>
                      <a:pt x="101396" y="7462"/>
                      <a:pt x="100919" y="7638"/>
                    </a:cubicBezTo>
                    <a:cubicBezTo>
                      <a:pt x="99680" y="8077"/>
                      <a:pt x="98521" y="8597"/>
                      <a:pt x="96882" y="9436"/>
                    </a:cubicBezTo>
                    <a:cubicBezTo>
                      <a:pt x="95283" y="10235"/>
                      <a:pt x="94604" y="10715"/>
                      <a:pt x="94764" y="10955"/>
                    </a:cubicBezTo>
                    <a:cubicBezTo>
                      <a:pt x="94797" y="11005"/>
                      <a:pt x="94864" y="11034"/>
                      <a:pt x="95011" y="11034"/>
                    </a:cubicBezTo>
                    <a:cubicBezTo>
                      <a:pt x="95219" y="11034"/>
                      <a:pt x="95587" y="10975"/>
                      <a:pt x="96242" y="10835"/>
                    </a:cubicBezTo>
                    <a:cubicBezTo>
                      <a:pt x="96762" y="10755"/>
                      <a:pt x="97881" y="10515"/>
                      <a:pt x="98720" y="10355"/>
                    </a:cubicBezTo>
                    <a:cubicBezTo>
                      <a:pt x="100759" y="9916"/>
                      <a:pt x="100839" y="9916"/>
                      <a:pt x="101798" y="9356"/>
                    </a:cubicBezTo>
                    <a:cubicBezTo>
                      <a:pt x="102837" y="8837"/>
                      <a:pt x="103636" y="8157"/>
                      <a:pt x="103636" y="7877"/>
                    </a:cubicBezTo>
                    <a:cubicBezTo>
                      <a:pt x="103636" y="7565"/>
                      <a:pt x="103087" y="7382"/>
                      <a:pt x="102388" y="7382"/>
                    </a:cubicBezTo>
                    <a:close/>
                    <a:moveTo>
                      <a:pt x="73636" y="4918"/>
                    </a:moveTo>
                    <a:cubicBezTo>
                      <a:pt x="73517" y="4918"/>
                      <a:pt x="73406" y="4967"/>
                      <a:pt x="73181" y="5080"/>
                    </a:cubicBezTo>
                    <a:cubicBezTo>
                      <a:pt x="72702" y="5319"/>
                      <a:pt x="71782" y="6359"/>
                      <a:pt x="71742" y="6718"/>
                    </a:cubicBezTo>
                    <a:cubicBezTo>
                      <a:pt x="71622" y="7318"/>
                      <a:pt x="72022" y="7638"/>
                      <a:pt x="73261" y="7837"/>
                    </a:cubicBezTo>
                    <a:cubicBezTo>
                      <a:pt x="73781" y="7917"/>
                      <a:pt x="74460" y="8157"/>
                      <a:pt x="75180" y="8477"/>
                    </a:cubicBezTo>
                    <a:cubicBezTo>
                      <a:pt x="75779" y="8757"/>
                      <a:pt x="76419" y="9036"/>
                      <a:pt x="76618" y="9116"/>
                    </a:cubicBezTo>
                    <a:cubicBezTo>
                      <a:pt x="76818" y="9196"/>
                      <a:pt x="77178" y="9396"/>
                      <a:pt x="77418" y="9596"/>
                    </a:cubicBezTo>
                    <a:cubicBezTo>
                      <a:pt x="77658" y="9756"/>
                      <a:pt x="78097" y="9996"/>
                      <a:pt x="78337" y="10116"/>
                    </a:cubicBezTo>
                    <a:cubicBezTo>
                      <a:pt x="78617" y="10195"/>
                      <a:pt x="79096" y="10475"/>
                      <a:pt x="79456" y="10715"/>
                    </a:cubicBezTo>
                    <a:cubicBezTo>
                      <a:pt x="79908" y="11016"/>
                      <a:pt x="80221" y="11167"/>
                      <a:pt x="80388" y="11167"/>
                    </a:cubicBezTo>
                    <a:cubicBezTo>
                      <a:pt x="80532" y="11167"/>
                      <a:pt x="80569" y="11056"/>
                      <a:pt x="80495" y="10835"/>
                    </a:cubicBezTo>
                    <a:cubicBezTo>
                      <a:pt x="80375" y="10515"/>
                      <a:pt x="79376" y="9396"/>
                      <a:pt x="77698" y="7757"/>
                    </a:cubicBezTo>
                    <a:cubicBezTo>
                      <a:pt x="76578" y="6678"/>
                      <a:pt x="75979" y="6159"/>
                      <a:pt x="75579" y="5959"/>
                    </a:cubicBezTo>
                    <a:cubicBezTo>
                      <a:pt x="75220" y="5759"/>
                      <a:pt x="74820" y="5519"/>
                      <a:pt x="74660" y="5399"/>
                    </a:cubicBezTo>
                    <a:cubicBezTo>
                      <a:pt x="74460" y="5279"/>
                      <a:pt x="74180" y="5080"/>
                      <a:pt x="73981" y="5000"/>
                    </a:cubicBezTo>
                    <a:cubicBezTo>
                      <a:pt x="73824" y="4947"/>
                      <a:pt x="73727" y="4918"/>
                      <a:pt x="73636" y="4918"/>
                    </a:cubicBezTo>
                    <a:close/>
                    <a:moveTo>
                      <a:pt x="100196" y="3541"/>
                    </a:moveTo>
                    <a:cubicBezTo>
                      <a:pt x="99718" y="3541"/>
                      <a:pt x="99213" y="3707"/>
                      <a:pt x="98680" y="4040"/>
                    </a:cubicBezTo>
                    <a:cubicBezTo>
                      <a:pt x="98401" y="4200"/>
                      <a:pt x="98001" y="4400"/>
                      <a:pt x="97761" y="4480"/>
                    </a:cubicBezTo>
                    <a:cubicBezTo>
                      <a:pt x="97521" y="4560"/>
                      <a:pt x="96962" y="4920"/>
                      <a:pt x="96522" y="5240"/>
                    </a:cubicBezTo>
                    <a:cubicBezTo>
                      <a:pt x="96043" y="5559"/>
                      <a:pt x="95323" y="6039"/>
                      <a:pt x="94844" y="6319"/>
                    </a:cubicBezTo>
                    <a:cubicBezTo>
                      <a:pt x="94364" y="6638"/>
                      <a:pt x="93724" y="7158"/>
                      <a:pt x="93125" y="7757"/>
                    </a:cubicBezTo>
                    <a:cubicBezTo>
                      <a:pt x="92645" y="8237"/>
                      <a:pt x="92006" y="8797"/>
                      <a:pt x="91766" y="8996"/>
                    </a:cubicBezTo>
                    <a:cubicBezTo>
                      <a:pt x="91486" y="9156"/>
                      <a:pt x="91047" y="9596"/>
                      <a:pt x="90767" y="9996"/>
                    </a:cubicBezTo>
                    <a:cubicBezTo>
                      <a:pt x="90487" y="10395"/>
                      <a:pt x="90127" y="10835"/>
                      <a:pt x="89928" y="10995"/>
                    </a:cubicBezTo>
                    <a:cubicBezTo>
                      <a:pt x="89608" y="11315"/>
                      <a:pt x="89528" y="11714"/>
                      <a:pt x="89768" y="11794"/>
                    </a:cubicBezTo>
                    <a:cubicBezTo>
                      <a:pt x="89831" y="11821"/>
                      <a:pt x="89891" y="11836"/>
                      <a:pt x="89956" y="11836"/>
                    </a:cubicBezTo>
                    <a:cubicBezTo>
                      <a:pt x="90177" y="11836"/>
                      <a:pt x="90440" y="11659"/>
                      <a:pt x="90967" y="11195"/>
                    </a:cubicBezTo>
                    <a:cubicBezTo>
                      <a:pt x="91446" y="10755"/>
                      <a:pt x="93365" y="9476"/>
                      <a:pt x="93844" y="9276"/>
                    </a:cubicBezTo>
                    <a:cubicBezTo>
                      <a:pt x="94084" y="9156"/>
                      <a:pt x="94404" y="8996"/>
                      <a:pt x="94604" y="8837"/>
                    </a:cubicBezTo>
                    <a:cubicBezTo>
                      <a:pt x="94804" y="8677"/>
                      <a:pt x="95523" y="8277"/>
                      <a:pt x="96242" y="7917"/>
                    </a:cubicBezTo>
                    <a:cubicBezTo>
                      <a:pt x="97961" y="7038"/>
                      <a:pt x="98640" y="6678"/>
                      <a:pt x="99120" y="6359"/>
                    </a:cubicBezTo>
                    <a:cubicBezTo>
                      <a:pt x="99360" y="6199"/>
                      <a:pt x="99800" y="6039"/>
                      <a:pt x="100079" y="5959"/>
                    </a:cubicBezTo>
                    <a:cubicBezTo>
                      <a:pt x="100759" y="5799"/>
                      <a:pt x="101078" y="5679"/>
                      <a:pt x="101438" y="5319"/>
                    </a:cubicBezTo>
                    <a:cubicBezTo>
                      <a:pt x="101758" y="5000"/>
                      <a:pt x="101798" y="4600"/>
                      <a:pt x="101518" y="4200"/>
                    </a:cubicBezTo>
                    <a:cubicBezTo>
                      <a:pt x="101278" y="3801"/>
                      <a:pt x="100999" y="3641"/>
                      <a:pt x="100479" y="3561"/>
                    </a:cubicBezTo>
                    <a:cubicBezTo>
                      <a:pt x="100386" y="3548"/>
                      <a:pt x="100291" y="3541"/>
                      <a:pt x="100196" y="3541"/>
                    </a:cubicBezTo>
                    <a:close/>
                    <a:moveTo>
                      <a:pt x="76011" y="10689"/>
                    </a:moveTo>
                    <a:cubicBezTo>
                      <a:pt x="75906" y="10689"/>
                      <a:pt x="75824" y="10710"/>
                      <a:pt x="75779" y="10755"/>
                    </a:cubicBezTo>
                    <a:cubicBezTo>
                      <a:pt x="75699" y="10795"/>
                      <a:pt x="75619" y="10955"/>
                      <a:pt x="75619" y="11075"/>
                    </a:cubicBezTo>
                    <a:cubicBezTo>
                      <a:pt x="75619" y="11315"/>
                      <a:pt x="76259" y="12034"/>
                      <a:pt x="76858" y="12394"/>
                    </a:cubicBezTo>
                    <a:cubicBezTo>
                      <a:pt x="77897" y="13113"/>
                      <a:pt x="78537" y="13593"/>
                      <a:pt x="78737" y="13833"/>
                    </a:cubicBezTo>
                    <a:cubicBezTo>
                      <a:pt x="78897" y="13992"/>
                      <a:pt x="79066" y="14072"/>
                      <a:pt x="79236" y="14072"/>
                    </a:cubicBezTo>
                    <a:cubicBezTo>
                      <a:pt x="79406" y="14072"/>
                      <a:pt x="79576" y="13992"/>
                      <a:pt x="79736" y="13833"/>
                    </a:cubicBezTo>
                    <a:cubicBezTo>
                      <a:pt x="80255" y="13313"/>
                      <a:pt x="79976" y="12873"/>
                      <a:pt x="78657" y="12114"/>
                    </a:cubicBezTo>
                    <a:cubicBezTo>
                      <a:pt x="78177" y="11834"/>
                      <a:pt x="77658" y="11474"/>
                      <a:pt x="77418" y="11275"/>
                    </a:cubicBezTo>
                    <a:cubicBezTo>
                      <a:pt x="77015" y="10934"/>
                      <a:pt x="76373" y="10689"/>
                      <a:pt x="76011" y="10689"/>
                    </a:cubicBezTo>
                    <a:close/>
                    <a:moveTo>
                      <a:pt x="95673" y="12988"/>
                    </a:moveTo>
                    <a:cubicBezTo>
                      <a:pt x="95585" y="12988"/>
                      <a:pt x="95469" y="13018"/>
                      <a:pt x="95283" y="13073"/>
                    </a:cubicBezTo>
                    <a:cubicBezTo>
                      <a:pt x="94524" y="13313"/>
                      <a:pt x="94284" y="13473"/>
                      <a:pt x="94284" y="13793"/>
                    </a:cubicBezTo>
                    <a:cubicBezTo>
                      <a:pt x="94284" y="13952"/>
                      <a:pt x="94364" y="14112"/>
                      <a:pt x="94484" y="14192"/>
                    </a:cubicBezTo>
                    <a:cubicBezTo>
                      <a:pt x="94612" y="14269"/>
                      <a:pt x="94769" y="14305"/>
                      <a:pt x="94935" y="14305"/>
                    </a:cubicBezTo>
                    <a:cubicBezTo>
                      <a:pt x="95286" y="14305"/>
                      <a:pt x="95678" y="14144"/>
                      <a:pt x="95923" y="13873"/>
                    </a:cubicBezTo>
                    <a:cubicBezTo>
                      <a:pt x="96202" y="13593"/>
                      <a:pt x="96202" y="13353"/>
                      <a:pt x="95923" y="13113"/>
                    </a:cubicBezTo>
                    <a:cubicBezTo>
                      <a:pt x="95837" y="13027"/>
                      <a:pt x="95774" y="12988"/>
                      <a:pt x="95673" y="12988"/>
                    </a:cubicBezTo>
                    <a:close/>
                    <a:moveTo>
                      <a:pt x="108712" y="11954"/>
                    </a:moveTo>
                    <a:cubicBezTo>
                      <a:pt x="107873" y="11954"/>
                      <a:pt x="107633" y="11994"/>
                      <a:pt x="106754" y="12314"/>
                    </a:cubicBezTo>
                    <a:cubicBezTo>
                      <a:pt x="106194" y="12514"/>
                      <a:pt x="105555" y="12793"/>
                      <a:pt x="105315" y="12913"/>
                    </a:cubicBezTo>
                    <a:cubicBezTo>
                      <a:pt x="105075" y="13073"/>
                      <a:pt x="104596" y="13273"/>
                      <a:pt x="104196" y="13393"/>
                    </a:cubicBezTo>
                    <a:cubicBezTo>
                      <a:pt x="103556" y="13593"/>
                      <a:pt x="102917" y="13992"/>
                      <a:pt x="102917" y="14232"/>
                    </a:cubicBezTo>
                    <a:cubicBezTo>
                      <a:pt x="102917" y="14272"/>
                      <a:pt x="102997" y="14432"/>
                      <a:pt x="103117" y="14512"/>
                    </a:cubicBezTo>
                    <a:cubicBezTo>
                      <a:pt x="103210" y="14642"/>
                      <a:pt x="103354" y="14703"/>
                      <a:pt x="103550" y="14703"/>
                    </a:cubicBezTo>
                    <a:cubicBezTo>
                      <a:pt x="103777" y="14703"/>
                      <a:pt x="104072" y="14622"/>
                      <a:pt x="104436" y="14472"/>
                    </a:cubicBezTo>
                    <a:cubicBezTo>
                      <a:pt x="105109" y="14183"/>
                      <a:pt x="106708" y="13946"/>
                      <a:pt x="107789" y="13946"/>
                    </a:cubicBezTo>
                    <a:cubicBezTo>
                      <a:pt x="108056" y="13946"/>
                      <a:pt x="108291" y="13961"/>
                      <a:pt x="108472" y="13992"/>
                    </a:cubicBezTo>
                    <a:cubicBezTo>
                      <a:pt x="108659" y="14020"/>
                      <a:pt x="108886" y="14033"/>
                      <a:pt x="109126" y="14033"/>
                    </a:cubicBezTo>
                    <a:cubicBezTo>
                      <a:pt x="109914" y="14033"/>
                      <a:pt x="110856" y="13896"/>
                      <a:pt x="111070" y="13713"/>
                    </a:cubicBezTo>
                    <a:cubicBezTo>
                      <a:pt x="111390" y="13473"/>
                      <a:pt x="111310" y="13113"/>
                      <a:pt x="110870" y="12713"/>
                    </a:cubicBezTo>
                    <a:cubicBezTo>
                      <a:pt x="110271" y="12114"/>
                      <a:pt x="109831" y="11954"/>
                      <a:pt x="108712" y="11954"/>
                    </a:cubicBezTo>
                    <a:close/>
                    <a:moveTo>
                      <a:pt x="104042" y="10909"/>
                    </a:moveTo>
                    <a:cubicBezTo>
                      <a:pt x="103955" y="10909"/>
                      <a:pt x="103860" y="10911"/>
                      <a:pt x="103756" y="10915"/>
                    </a:cubicBezTo>
                    <a:cubicBezTo>
                      <a:pt x="103117" y="10915"/>
                      <a:pt x="102877" y="10955"/>
                      <a:pt x="102357" y="11235"/>
                    </a:cubicBezTo>
                    <a:cubicBezTo>
                      <a:pt x="102038" y="11395"/>
                      <a:pt x="101438" y="11634"/>
                      <a:pt x="101039" y="11754"/>
                    </a:cubicBezTo>
                    <a:cubicBezTo>
                      <a:pt x="100239" y="11994"/>
                      <a:pt x="99400" y="12554"/>
                      <a:pt x="98680" y="13313"/>
                    </a:cubicBezTo>
                    <a:cubicBezTo>
                      <a:pt x="98361" y="13713"/>
                      <a:pt x="98281" y="13873"/>
                      <a:pt x="98281" y="14192"/>
                    </a:cubicBezTo>
                    <a:cubicBezTo>
                      <a:pt x="98281" y="14592"/>
                      <a:pt x="98401" y="14832"/>
                      <a:pt x="98680" y="14952"/>
                    </a:cubicBezTo>
                    <a:cubicBezTo>
                      <a:pt x="98739" y="14966"/>
                      <a:pt x="98787" y="14976"/>
                      <a:pt x="98847" y="14976"/>
                    </a:cubicBezTo>
                    <a:cubicBezTo>
                      <a:pt x="98952" y="14976"/>
                      <a:pt x="99096" y="14948"/>
                      <a:pt x="99400" y="14872"/>
                    </a:cubicBezTo>
                    <a:cubicBezTo>
                      <a:pt x="99520" y="14832"/>
                      <a:pt x="100239" y="14352"/>
                      <a:pt x="100959" y="13793"/>
                    </a:cubicBezTo>
                    <a:cubicBezTo>
                      <a:pt x="101678" y="13233"/>
                      <a:pt x="102637" y="12594"/>
                      <a:pt x="103077" y="12394"/>
                    </a:cubicBezTo>
                    <a:cubicBezTo>
                      <a:pt x="103556" y="12154"/>
                      <a:pt x="104116" y="11794"/>
                      <a:pt x="104356" y="11554"/>
                    </a:cubicBezTo>
                    <a:cubicBezTo>
                      <a:pt x="104898" y="11085"/>
                      <a:pt x="104852" y="10909"/>
                      <a:pt x="104042" y="10909"/>
                    </a:cubicBezTo>
                    <a:close/>
                    <a:moveTo>
                      <a:pt x="67401" y="9154"/>
                    </a:moveTo>
                    <a:cubicBezTo>
                      <a:pt x="67128" y="9154"/>
                      <a:pt x="66931" y="9196"/>
                      <a:pt x="66786" y="9276"/>
                    </a:cubicBezTo>
                    <a:cubicBezTo>
                      <a:pt x="66227" y="9556"/>
                      <a:pt x="66387" y="9876"/>
                      <a:pt x="67226" y="10315"/>
                    </a:cubicBezTo>
                    <a:cubicBezTo>
                      <a:pt x="68185" y="10795"/>
                      <a:pt x="68905" y="11235"/>
                      <a:pt x="69664" y="11794"/>
                    </a:cubicBezTo>
                    <a:cubicBezTo>
                      <a:pt x="70623" y="12554"/>
                      <a:pt x="71702" y="13233"/>
                      <a:pt x="72102" y="13393"/>
                    </a:cubicBezTo>
                    <a:cubicBezTo>
                      <a:pt x="72262" y="13433"/>
                      <a:pt x="72582" y="13633"/>
                      <a:pt x="72782" y="13793"/>
                    </a:cubicBezTo>
                    <a:cubicBezTo>
                      <a:pt x="73021" y="13952"/>
                      <a:pt x="73581" y="14272"/>
                      <a:pt x="74060" y="14472"/>
                    </a:cubicBezTo>
                    <a:cubicBezTo>
                      <a:pt x="74500" y="14712"/>
                      <a:pt x="75060" y="15032"/>
                      <a:pt x="75220" y="15191"/>
                    </a:cubicBezTo>
                    <a:cubicBezTo>
                      <a:pt x="75419" y="15391"/>
                      <a:pt x="75699" y="15591"/>
                      <a:pt x="75859" y="15671"/>
                    </a:cubicBezTo>
                    <a:cubicBezTo>
                      <a:pt x="76019" y="15751"/>
                      <a:pt x="76179" y="15831"/>
                      <a:pt x="76219" y="15831"/>
                    </a:cubicBezTo>
                    <a:cubicBezTo>
                      <a:pt x="76379" y="15831"/>
                      <a:pt x="76738" y="15471"/>
                      <a:pt x="76738" y="15351"/>
                    </a:cubicBezTo>
                    <a:cubicBezTo>
                      <a:pt x="76738" y="15072"/>
                      <a:pt x="76059" y="14272"/>
                      <a:pt x="74780" y="13033"/>
                    </a:cubicBezTo>
                    <a:cubicBezTo>
                      <a:pt x="73341" y="11594"/>
                      <a:pt x="73061" y="11355"/>
                      <a:pt x="72582" y="11115"/>
                    </a:cubicBezTo>
                    <a:cubicBezTo>
                      <a:pt x="72382" y="10995"/>
                      <a:pt x="71942" y="10755"/>
                      <a:pt x="71662" y="10555"/>
                    </a:cubicBezTo>
                    <a:cubicBezTo>
                      <a:pt x="70783" y="9956"/>
                      <a:pt x="70104" y="9636"/>
                      <a:pt x="69184" y="9436"/>
                    </a:cubicBezTo>
                    <a:cubicBezTo>
                      <a:pt x="68373" y="9245"/>
                      <a:pt x="67804" y="9154"/>
                      <a:pt x="67401" y="9154"/>
                    </a:cubicBezTo>
                    <a:close/>
                    <a:moveTo>
                      <a:pt x="63439" y="11363"/>
                    </a:moveTo>
                    <a:cubicBezTo>
                      <a:pt x="63130" y="11363"/>
                      <a:pt x="62803" y="11460"/>
                      <a:pt x="62430" y="11634"/>
                    </a:cubicBezTo>
                    <a:cubicBezTo>
                      <a:pt x="61711" y="11994"/>
                      <a:pt x="61471" y="12434"/>
                      <a:pt x="61711" y="12873"/>
                    </a:cubicBezTo>
                    <a:cubicBezTo>
                      <a:pt x="61830" y="13073"/>
                      <a:pt x="62030" y="13193"/>
                      <a:pt x="62630" y="13353"/>
                    </a:cubicBezTo>
                    <a:cubicBezTo>
                      <a:pt x="63029" y="13473"/>
                      <a:pt x="63629" y="13673"/>
                      <a:pt x="63909" y="13833"/>
                    </a:cubicBezTo>
                    <a:cubicBezTo>
                      <a:pt x="64388" y="14032"/>
                      <a:pt x="64628" y="14112"/>
                      <a:pt x="65348" y="14112"/>
                    </a:cubicBezTo>
                    <a:cubicBezTo>
                      <a:pt x="66627" y="14112"/>
                      <a:pt x="68025" y="14272"/>
                      <a:pt x="68665" y="14552"/>
                    </a:cubicBezTo>
                    <a:cubicBezTo>
                      <a:pt x="68985" y="14672"/>
                      <a:pt x="69584" y="14832"/>
                      <a:pt x="69984" y="14872"/>
                    </a:cubicBezTo>
                    <a:cubicBezTo>
                      <a:pt x="70583" y="14912"/>
                      <a:pt x="70863" y="14992"/>
                      <a:pt x="71622" y="15431"/>
                    </a:cubicBezTo>
                    <a:cubicBezTo>
                      <a:pt x="72183" y="15735"/>
                      <a:pt x="72484" y="15875"/>
                      <a:pt x="72654" y="15875"/>
                    </a:cubicBezTo>
                    <a:cubicBezTo>
                      <a:pt x="72774" y="15875"/>
                      <a:pt x="72828" y="15804"/>
                      <a:pt x="72861" y="15671"/>
                    </a:cubicBezTo>
                    <a:cubicBezTo>
                      <a:pt x="72901" y="15391"/>
                      <a:pt x="72542" y="14952"/>
                      <a:pt x="72062" y="14712"/>
                    </a:cubicBezTo>
                    <a:cubicBezTo>
                      <a:pt x="71822" y="14592"/>
                      <a:pt x="71463" y="14312"/>
                      <a:pt x="71223" y="14032"/>
                    </a:cubicBezTo>
                    <a:cubicBezTo>
                      <a:pt x="70623" y="13473"/>
                      <a:pt x="70304" y="13313"/>
                      <a:pt x="69264" y="13073"/>
                    </a:cubicBezTo>
                    <a:cubicBezTo>
                      <a:pt x="68825" y="12953"/>
                      <a:pt x="67945" y="12634"/>
                      <a:pt x="67346" y="12354"/>
                    </a:cubicBezTo>
                    <a:cubicBezTo>
                      <a:pt x="66467" y="11954"/>
                      <a:pt x="66067" y="11834"/>
                      <a:pt x="65268" y="11714"/>
                    </a:cubicBezTo>
                    <a:cubicBezTo>
                      <a:pt x="64748" y="11634"/>
                      <a:pt x="64149" y="11514"/>
                      <a:pt x="63989" y="11474"/>
                    </a:cubicBezTo>
                    <a:cubicBezTo>
                      <a:pt x="63808" y="11399"/>
                      <a:pt x="63627" y="11363"/>
                      <a:pt x="63439" y="11363"/>
                    </a:cubicBezTo>
                    <a:close/>
                    <a:moveTo>
                      <a:pt x="109677" y="15586"/>
                    </a:moveTo>
                    <a:cubicBezTo>
                      <a:pt x="109223" y="15586"/>
                      <a:pt x="108692" y="15668"/>
                      <a:pt x="107713" y="15831"/>
                    </a:cubicBezTo>
                    <a:cubicBezTo>
                      <a:pt x="107393" y="15871"/>
                      <a:pt x="106554" y="15911"/>
                      <a:pt x="105795" y="15911"/>
                    </a:cubicBezTo>
                    <a:lnTo>
                      <a:pt x="104476" y="15911"/>
                    </a:lnTo>
                    <a:lnTo>
                      <a:pt x="104116" y="16231"/>
                    </a:lnTo>
                    <a:cubicBezTo>
                      <a:pt x="103397" y="16870"/>
                      <a:pt x="103676" y="17150"/>
                      <a:pt x="104995" y="17150"/>
                    </a:cubicBezTo>
                    <a:cubicBezTo>
                      <a:pt x="105515" y="17150"/>
                      <a:pt x="106154" y="17230"/>
                      <a:pt x="106634" y="17350"/>
                    </a:cubicBezTo>
                    <a:cubicBezTo>
                      <a:pt x="107074" y="17470"/>
                      <a:pt x="107593" y="17550"/>
                      <a:pt x="107793" y="17550"/>
                    </a:cubicBezTo>
                    <a:cubicBezTo>
                      <a:pt x="107953" y="17550"/>
                      <a:pt x="108393" y="17709"/>
                      <a:pt x="108712" y="17869"/>
                    </a:cubicBezTo>
                    <a:cubicBezTo>
                      <a:pt x="109124" y="18091"/>
                      <a:pt x="109285" y="18162"/>
                      <a:pt x="109613" y="18162"/>
                    </a:cubicBezTo>
                    <a:cubicBezTo>
                      <a:pt x="109698" y="18162"/>
                      <a:pt x="109795" y="18157"/>
                      <a:pt x="109911" y="18149"/>
                    </a:cubicBezTo>
                    <a:cubicBezTo>
                      <a:pt x="110271" y="18109"/>
                      <a:pt x="110631" y="18029"/>
                      <a:pt x="110751" y="17949"/>
                    </a:cubicBezTo>
                    <a:cubicBezTo>
                      <a:pt x="112109" y="16950"/>
                      <a:pt x="112309" y="16710"/>
                      <a:pt x="112070" y="16351"/>
                    </a:cubicBezTo>
                    <a:cubicBezTo>
                      <a:pt x="111910" y="16031"/>
                      <a:pt x="111670" y="15951"/>
                      <a:pt x="110671" y="15711"/>
                    </a:cubicBezTo>
                    <a:cubicBezTo>
                      <a:pt x="110288" y="15628"/>
                      <a:pt x="110002" y="15586"/>
                      <a:pt x="109677" y="15586"/>
                    </a:cubicBezTo>
                    <a:close/>
                    <a:moveTo>
                      <a:pt x="62090" y="15156"/>
                    </a:moveTo>
                    <a:cubicBezTo>
                      <a:pt x="61716" y="15156"/>
                      <a:pt x="61392" y="15191"/>
                      <a:pt x="61231" y="15271"/>
                    </a:cubicBezTo>
                    <a:cubicBezTo>
                      <a:pt x="60871" y="15431"/>
                      <a:pt x="60472" y="15871"/>
                      <a:pt x="60472" y="16151"/>
                    </a:cubicBezTo>
                    <a:cubicBezTo>
                      <a:pt x="60472" y="16510"/>
                      <a:pt x="61391" y="17829"/>
                      <a:pt x="61830" y="18149"/>
                    </a:cubicBezTo>
                    <a:cubicBezTo>
                      <a:pt x="62082" y="18355"/>
                      <a:pt x="62282" y="18443"/>
                      <a:pt x="62587" y="18443"/>
                    </a:cubicBezTo>
                    <a:cubicBezTo>
                      <a:pt x="62814" y="18443"/>
                      <a:pt x="63099" y="18394"/>
                      <a:pt x="63509" y="18309"/>
                    </a:cubicBezTo>
                    <a:cubicBezTo>
                      <a:pt x="63989" y="18209"/>
                      <a:pt x="65647" y="18159"/>
                      <a:pt x="67291" y="18159"/>
                    </a:cubicBezTo>
                    <a:cubicBezTo>
                      <a:pt x="68935" y="18159"/>
                      <a:pt x="70563" y="18209"/>
                      <a:pt x="70983" y="18309"/>
                    </a:cubicBezTo>
                    <a:cubicBezTo>
                      <a:pt x="71343" y="18389"/>
                      <a:pt x="71742" y="18469"/>
                      <a:pt x="71902" y="18469"/>
                    </a:cubicBezTo>
                    <a:cubicBezTo>
                      <a:pt x="72062" y="18469"/>
                      <a:pt x="72422" y="18549"/>
                      <a:pt x="72702" y="18669"/>
                    </a:cubicBezTo>
                    <a:cubicBezTo>
                      <a:pt x="72995" y="18779"/>
                      <a:pt x="73255" y="18830"/>
                      <a:pt x="73454" y="18830"/>
                    </a:cubicBezTo>
                    <a:cubicBezTo>
                      <a:pt x="73689" y="18830"/>
                      <a:pt x="73839" y="18758"/>
                      <a:pt x="73861" y="18629"/>
                    </a:cubicBezTo>
                    <a:cubicBezTo>
                      <a:pt x="73901" y="18429"/>
                      <a:pt x="72502" y="17709"/>
                      <a:pt x="71742" y="17550"/>
                    </a:cubicBezTo>
                    <a:cubicBezTo>
                      <a:pt x="71503" y="17470"/>
                      <a:pt x="70863" y="17190"/>
                      <a:pt x="70383" y="16950"/>
                    </a:cubicBezTo>
                    <a:cubicBezTo>
                      <a:pt x="69784" y="16590"/>
                      <a:pt x="69304" y="16390"/>
                      <a:pt x="68945" y="16351"/>
                    </a:cubicBezTo>
                    <a:cubicBezTo>
                      <a:pt x="68025" y="16191"/>
                      <a:pt x="66746" y="15951"/>
                      <a:pt x="66387" y="15831"/>
                    </a:cubicBezTo>
                    <a:cubicBezTo>
                      <a:pt x="66187" y="15751"/>
                      <a:pt x="65587" y="15671"/>
                      <a:pt x="65108" y="15631"/>
                    </a:cubicBezTo>
                    <a:cubicBezTo>
                      <a:pt x="64588" y="15551"/>
                      <a:pt x="63989" y="15431"/>
                      <a:pt x="63709" y="15351"/>
                    </a:cubicBezTo>
                    <a:cubicBezTo>
                      <a:pt x="63304" y="15232"/>
                      <a:pt x="62643" y="15156"/>
                      <a:pt x="62090" y="15156"/>
                    </a:cubicBezTo>
                    <a:close/>
                    <a:moveTo>
                      <a:pt x="107673" y="19468"/>
                    </a:moveTo>
                    <a:cubicBezTo>
                      <a:pt x="107074" y="19468"/>
                      <a:pt x="106674" y="19508"/>
                      <a:pt x="106634" y="19588"/>
                    </a:cubicBezTo>
                    <a:cubicBezTo>
                      <a:pt x="106554" y="19748"/>
                      <a:pt x="106834" y="19988"/>
                      <a:pt x="107553" y="20427"/>
                    </a:cubicBezTo>
                    <a:cubicBezTo>
                      <a:pt x="107938" y="20668"/>
                      <a:pt x="108251" y="20793"/>
                      <a:pt x="108517" y="20793"/>
                    </a:cubicBezTo>
                    <a:cubicBezTo>
                      <a:pt x="108693" y="20793"/>
                      <a:pt x="108849" y="20738"/>
                      <a:pt x="108992" y="20627"/>
                    </a:cubicBezTo>
                    <a:cubicBezTo>
                      <a:pt x="109312" y="20427"/>
                      <a:pt x="109312" y="20067"/>
                      <a:pt x="108912" y="19748"/>
                    </a:cubicBezTo>
                    <a:cubicBezTo>
                      <a:pt x="108632" y="19508"/>
                      <a:pt x="108512" y="19468"/>
                      <a:pt x="107673" y="19468"/>
                    </a:cubicBezTo>
                    <a:close/>
                    <a:moveTo>
                      <a:pt x="91430" y="15098"/>
                    </a:moveTo>
                    <a:cubicBezTo>
                      <a:pt x="90892" y="15098"/>
                      <a:pt x="90432" y="15585"/>
                      <a:pt x="90207" y="16510"/>
                    </a:cubicBezTo>
                    <a:cubicBezTo>
                      <a:pt x="90087" y="16910"/>
                      <a:pt x="89888" y="17550"/>
                      <a:pt x="89728" y="17909"/>
                    </a:cubicBezTo>
                    <a:cubicBezTo>
                      <a:pt x="89568" y="18269"/>
                      <a:pt x="89368" y="18828"/>
                      <a:pt x="89328" y="19228"/>
                    </a:cubicBezTo>
                    <a:cubicBezTo>
                      <a:pt x="89248" y="19588"/>
                      <a:pt x="89128" y="20028"/>
                      <a:pt x="89048" y="20227"/>
                    </a:cubicBezTo>
                    <a:cubicBezTo>
                      <a:pt x="88968" y="20427"/>
                      <a:pt x="88928" y="20667"/>
                      <a:pt x="88968" y="20747"/>
                    </a:cubicBezTo>
                    <a:cubicBezTo>
                      <a:pt x="89002" y="20847"/>
                      <a:pt x="89054" y="20898"/>
                      <a:pt x="89126" y="20898"/>
                    </a:cubicBezTo>
                    <a:cubicBezTo>
                      <a:pt x="89314" y="20898"/>
                      <a:pt x="89637" y="20559"/>
                      <a:pt x="90127" y="19868"/>
                    </a:cubicBezTo>
                    <a:cubicBezTo>
                      <a:pt x="90327" y="19588"/>
                      <a:pt x="90487" y="19388"/>
                      <a:pt x="90527" y="19388"/>
                    </a:cubicBezTo>
                    <a:cubicBezTo>
                      <a:pt x="90567" y="19388"/>
                      <a:pt x="90887" y="18988"/>
                      <a:pt x="91207" y="18549"/>
                    </a:cubicBezTo>
                    <a:cubicBezTo>
                      <a:pt x="91526" y="18069"/>
                      <a:pt x="92006" y="17510"/>
                      <a:pt x="92246" y="17310"/>
                    </a:cubicBezTo>
                    <a:cubicBezTo>
                      <a:pt x="92925" y="16630"/>
                      <a:pt x="92965" y="16191"/>
                      <a:pt x="92446" y="15631"/>
                    </a:cubicBezTo>
                    <a:cubicBezTo>
                      <a:pt x="92101" y="15272"/>
                      <a:pt x="91752" y="15098"/>
                      <a:pt x="91430" y="15098"/>
                    </a:cubicBezTo>
                    <a:close/>
                    <a:moveTo>
                      <a:pt x="52087" y="15540"/>
                    </a:moveTo>
                    <a:cubicBezTo>
                      <a:pt x="52031" y="15540"/>
                      <a:pt x="51974" y="15544"/>
                      <a:pt x="51919" y="15551"/>
                    </a:cubicBezTo>
                    <a:cubicBezTo>
                      <a:pt x="51079" y="15671"/>
                      <a:pt x="50440" y="16151"/>
                      <a:pt x="50520" y="16630"/>
                    </a:cubicBezTo>
                    <a:cubicBezTo>
                      <a:pt x="50560" y="16870"/>
                      <a:pt x="51559" y="17829"/>
                      <a:pt x="52398" y="18389"/>
                    </a:cubicBezTo>
                    <a:cubicBezTo>
                      <a:pt x="52798" y="18709"/>
                      <a:pt x="53477" y="19268"/>
                      <a:pt x="53877" y="19748"/>
                    </a:cubicBezTo>
                    <a:cubicBezTo>
                      <a:pt x="54277" y="20187"/>
                      <a:pt x="54716" y="20587"/>
                      <a:pt x="54836" y="20667"/>
                    </a:cubicBezTo>
                    <a:cubicBezTo>
                      <a:pt x="54956" y="20747"/>
                      <a:pt x="55356" y="20987"/>
                      <a:pt x="55755" y="21267"/>
                    </a:cubicBezTo>
                    <a:cubicBezTo>
                      <a:pt x="56115" y="21506"/>
                      <a:pt x="56475" y="21706"/>
                      <a:pt x="56555" y="21706"/>
                    </a:cubicBezTo>
                    <a:cubicBezTo>
                      <a:pt x="56595" y="21706"/>
                      <a:pt x="56675" y="21626"/>
                      <a:pt x="56715" y="21466"/>
                    </a:cubicBezTo>
                    <a:cubicBezTo>
                      <a:pt x="56874" y="21187"/>
                      <a:pt x="56555" y="20547"/>
                      <a:pt x="55835" y="19548"/>
                    </a:cubicBezTo>
                    <a:cubicBezTo>
                      <a:pt x="55556" y="19228"/>
                      <a:pt x="55236" y="18709"/>
                      <a:pt x="55076" y="18469"/>
                    </a:cubicBezTo>
                    <a:cubicBezTo>
                      <a:pt x="54916" y="18189"/>
                      <a:pt x="54596" y="17749"/>
                      <a:pt x="54357" y="17430"/>
                    </a:cubicBezTo>
                    <a:cubicBezTo>
                      <a:pt x="54117" y="17150"/>
                      <a:pt x="53757" y="16670"/>
                      <a:pt x="53597" y="16430"/>
                    </a:cubicBezTo>
                    <a:cubicBezTo>
                      <a:pt x="53235" y="15887"/>
                      <a:pt x="52642" y="15540"/>
                      <a:pt x="52087" y="15540"/>
                    </a:cubicBezTo>
                    <a:close/>
                    <a:moveTo>
                      <a:pt x="44571" y="16418"/>
                    </a:moveTo>
                    <a:cubicBezTo>
                      <a:pt x="44490" y="16418"/>
                      <a:pt x="44431" y="16437"/>
                      <a:pt x="44365" y="16470"/>
                    </a:cubicBezTo>
                    <a:cubicBezTo>
                      <a:pt x="44085" y="16670"/>
                      <a:pt x="44285" y="16910"/>
                      <a:pt x="45324" y="17709"/>
                    </a:cubicBezTo>
                    <a:cubicBezTo>
                      <a:pt x="45843" y="18069"/>
                      <a:pt x="46283" y="18469"/>
                      <a:pt x="46363" y="18549"/>
                    </a:cubicBezTo>
                    <a:cubicBezTo>
                      <a:pt x="46483" y="18789"/>
                      <a:pt x="49321" y="21586"/>
                      <a:pt x="49680" y="21826"/>
                    </a:cubicBezTo>
                    <a:cubicBezTo>
                      <a:pt x="49836" y="21930"/>
                      <a:pt x="49967" y="21977"/>
                      <a:pt x="50067" y="21977"/>
                    </a:cubicBezTo>
                    <a:cubicBezTo>
                      <a:pt x="50356" y="21977"/>
                      <a:pt x="50396" y="21590"/>
                      <a:pt x="50040" y="21027"/>
                    </a:cubicBezTo>
                    <a:cubicBezTo>
                      <a:pt x="49920" y="20747"/>
                      <a:pt x="49720" y="20427"/>
                      <a:pt x="49640" y="20227"/>
                    </a:cubicBezTo>
                    <a:cubicBezTo>
                      <a:pt x="48961" y="18868"/>
                      <a:pt x="47922" y="17829"/>
                      <a:pt x="46923" y="17430"/>
                    </a:cubicBezTo>
                    <a:cubicBezTo>
                      <a:pt x="46683" y="17310"/>
                      <a:pt x="46283" y="17150"/>
                      <a:pt x="46083" y="16990"/>
                    </a:cubicBezTo>
                    <a:cubicBezTo>
                      <a:pt x="45883" y="16870"/>
                      <a:pt x="45444" y="16670"/>
                      <a:pt x="45124" y="16550"/>
                    </a:cubicBezTo>
                    <a:cubicBezTo>
                      <a:pt x="44843" y="16457"/>
                      <a:pt x="44686" y="16418"/>
                      <a:pt x="44571" y="16418"/>
                    </a:cubicBezTo>
                    <a:close/>
                    <a:moveTo>
                      <a:pt x="86970" y="13992"/>
                    </a:moveTo>
                    <a:cubicBezTo>
                      <a:pt x="86530" y="13992"/>
                      <a:pt x="86291" y="14152"/>
                      <a:pt x="86131" y="14552"/>
                    </a:cubicBezTo>
                    <a:cubicBezTo>
                      <a:pt x="85891" y="15112"/>
                      <a:pt x="85891" y="20467"/>
                      <a:pt x="86131" y="21386"/>
                    </a:cubicBezTo>
                    <a:cubicBezTo>
                      <a:pt x="86251" y="21746"/>
                      <a:pt x="86370" y="22146"/>
                      <a:pt x="86410" y="22186"/>
                    </a:cubicBezTo>
                    <a:cubicBezTo>
                      <a:pt x="86450" y="22266"/>
                      <a:pt x="86570" y="22306"/>
                      <a:pt x="86690" y="22306"/>
                    </a:cubicBezTo>
                    <a:cubicBezTo>
                      <a:pt x="86970" y="22266"/>
                      <a:pt x="87090" y="21786"/>
                      <a:pt x="87090" y="20867"/>
                    </a:cubicBezTo>
                    <a:cubicBezTo>
                      <a:pt x="87090" y="20307"/>
                      <a:pt x="87170" y="19708"/>
                      <a:pt x="87250" y="19388"/>
                    </a:cubicBezTo>
                    <a:cubicBezTo>
                      <a:pt x="87609" y="18109"/>
                      <a:pt x="87809" y="16950"/>
                      <a:pt x="87809" y="15831"/>
                    </a:cubicBezTo>
                    <a:cubicBezTo>
                      <a:pt x="87809" y="14392"/>
                      <a:pt x="87609" y="13992"/>
                      <a:pt x="86970" y="13992"/>
                    </a:cubicBezTo>
                    <a:close/>
                    <a:moveTo>
                      <a:pt x="104844" y="21211"/>
                    </a:moveTo>
                    <a:cubicBezTo>
                      <a:pt x="104626" y="21211"/>
                      <a:pt x="104480" y="21281"/>
                      <a:pt x="104356" y="21426"/>
                    </a:cubicBezTo>
                    <a:cubicBezTo>
                      <a:pt x="103916" y="21866"/>
                      <a:pt x="104356" y="22306"/>
                      <a:pt x="105475" y="22426"/>
                    </a:cubicBezTo>
                    <a:cubicBezTo>
                      <a:pt x="105915" y="22466"/>
                      <a:pt x="106354" y="22545"/>
                      <a:pt x="106474" y="22625"/>
                    </a:cubicBezTo>
                    <a:cubicBezTo>
                      <a:pt x="106542" y="22642"/>
                      <a:pt x="106611" y="22650"/>
                      <a:pt x="106676" y="22650"/>
                    </a:cubicBezTo>
                    <a:cubicBezTo>
                      <a:pt x="106916" y="22650"/>
                      <a:pt x="107114" y="22543"/>
                      <a:pt x="107114" y="22386"/>
                    </a:cubicBezTo>
                    <a:cubicBezTo>
                      <a:pt x="107114" y="22106"/>
                      <a:pt x="106314" y="21546"/>
                      <a:pt x="105675" y="21386"/>
                    </a:cubicBezTo>
                    <a:cubicBezTo>
                      <a:pt x="105310" y="21271"/>
                      <a:pt x="105046" y="21211"/>
                      <a:pt x="104844" y="21211"/>
                    </a:cubicBezTo>
                    <a:close/>
                    <a:moveTo>
                      <a:pt x="69169" y="19798"/>
                    </a:moveTo>
                    <a:cubicBezTo>
                      <a:pt x="68885" y="19798"/>
                      <a:pt x="68665" y="19848"/>
                      <a:pt x="68545" y="19948"/>
                    </a:cubicBezTo>
                    <a:cubicBezTo>
                      <a:pt x="68465" y="20028"/>
                      <a:pt x="68385" y="20147"/>
                      <a:pt x="68385" y="20187"/>
                    </a:cubicBezTo>
                    <a:cubicBezTo>
                      <a:pt x="68385" y="20347"/>
                      <a:pt x="68745" y="20587"/>
                      <a:pt x="69504" y="20947"/>
                    </a:cubicBezTo>
                    <a:cubicBezTo>
                      <a:pt x="70024" y="21187"/>
                      <a:pt x="70623" y="21586"/>
                      <a:pt x="71183" y="22106"/>
                    </a:cubicBezTo>
                    <a:cubicBezTo>
                      <a:pt x="71702" y="22545"/>
                      <a:pt x="72182" y="22945"/>
                      <a:pt x="72302" y="22945"/>
                    </a:cubicBezTo>
                    <a:cubicBezTo>
                      <a:pt x="72422" y="22985"/>
                      <a:pt x="72542" y="23025"/>
                      <a:pt x="72582" y="23025"/>
                    </a:cubicBezTo>
                    <a:cubicBezTo>
                      <a:pt x="72662" y="23025"/>
                      <a:pt x="72821" y="22905"/>
                      <a:pt x="72981" y="22745"/>
                    </a:cubicBezTo>
                    <a:cubicBezTo>
                      <a:pt x="73461" y="22266"/>
                      <a:pt x="73501" y="21227"/>
                      <a:pt x="73061" y="20827"/>
                    </a:cubicBezTo>
                    <a:cubicBezTo>
                      <a:pt x="72941" y="20747"/>
                      <a:pt x="72382" y="20547"/>
                      <a:pt x="71822" y="20387"/>
                    </a:cubicBezTo>
                    <a:cubicBezTo>
                      <a:pt x="71263" y="20227"/>
                      <a:pt x="70503" y="20028"/>
                      <a:pt x="70184" y="19948"/>
                    </a:cubicBezTo>
                    <a:cubicBezTo>
                      <a:pt x="69804" y="19848"/>
                      <a:pt x="69454" y="19798"/>
                      <a:pt x="69169" y="19798"/>
                    </a:cubicBezTo>
                    <a:close/>
                    <a:moveTo>
                      <a:pt x="39674" y="16553"/>
                    </a:moveTo>
                    <a:cubicBezTo>
                      <a:pt x="39576" y="16553"/>
                      <a:pt x="39478" y="16566"/>
                      <a:pt x="39369" y="16590"/>
                    </a:cubicBezTo>
                    <a:cubicBezTo>
                      <a:pt x="38769" y="16670"/>
                      <a:pt x="37690" y="17150"/>
                      <a:pt x="37370" y="17510"/>
                    </a:cubicBezTo>
                    <a:cubicBezTo>
                      <a:pt x="37051" y="17829"/>
                      <a:pt x="37131" y="18109"/>
                      <a:pt x="37690" y="18269"/>
                    </a:cubicBezTo>
                    <a:cubicBezTo>
                      <a:pt x="37890" y="18349"/>
                      <a:pt x="38250" y="18469"/>
                      <a:pt x="38489" y="18589"/>
                    </a:cubicBezTo>
                    <a:cubicBezTo>
                      <a:pt x="38689" y="18709"/>
                      <a:pt x="39209" y="18868"/>
                      <a:pt x="39648" y="18988"/>
                    </a:cubicBezTo>
                    <a:cubicBezTo>
                      <a:pt x="40368" y="19188"/>
                      <a:pt x="41167" y="19588"/>
                      <a:pt x="41927" y="20187"/>
                    </a:cubicBezTo>
                    <a:cubicBezTo>
                      <a:pt x="42126" y="20347"/>
                      <a:pt x="42766" y="20707"/>
                      <a:pt x="43286" y="20947"/>
                    </a:cubicBezTo>
                    <a:cubicBezTo>
                      <a:pt x="43845" y="21227"/>
                      <a:pt x="44525" y="21546"/>
                      <a:pt x="44804" y="21706"/>
                    </a:cubicBezTo>
                    <a:cubicBezTo>
                      <a:pt x="45084" y="21826"/>
                      <a:pt x="45644" y="22186"/>
                      <a:pt x="45963" y="22466"/>
                    </a:cubicBezTo>
                    <a:cubicBezTo>
                      <a:pt x="46323" y="22745"/>
                      <a:pt x="46923" y="23145"/>
                      <a:pt x="47282" y="23345"/>
                    </a:cubicBezTo>
                    <a:cubicBezTo>
                      <a:pt x="47692" y="23588"/>
                      <a:pt x="48010" y="23704"/>
                      <a:pt x="48214" y="23704"/>
                    </a:cubicBezTo>
                    <a:cubicBezTo>
                      <a:pt x="48545" y="23704"/>
                      <a:pt x="48573" y="23395"/>
                      <a:pt x="48202" y="22825"/>
                    </a:cubicBezTo>
                    <a:cubicBezTo>
                      <a:pt x="47602" y="21946"/>
                      <a:pt x="45883" y="20187"/>
                      <a:pt x="45204" y="19668"/>
                    </a:cubicBezTo>
                    <a:cubicBezTo>
                      <a:pt x="44804" y="19428"/>
                      <a:pt x="44205" y="18988"/>
                      <a:pt x="43885" y="18709"/>
                    </a:cubicBezTo>
                    <a:cubicBezTo>
                      <a:pt x="43166" y="18069"/>
                      <a:pt x="42286" y="17510"/>
                      <a:pt x="41647" y="17270"/>
                    </a:cubicBezTo>
                    <a:cubicBezTo>
                      <a:pt x="41367" y="17150"/>
                      <a:pt x="40848" y="16950"/>
                      <a:pt x="40488" y="16790"/>
                    </a:cubicBezTo>
                    <a:cubicBezTo>
                      <a:pt x="40126" y="16623"/>
                      <a:pt x="39899" y="16553"/>
                      <a:pt x="39674" y="16553"/>
                    </a:cubicBezTo>
                    <a:close/>
                    <a:moveTo>
                      <a:pt x="56348" y="15094"/>
                    </a:moveTo>
                    <a:cubicBezTo>
                      <a:pt x="56127" y="15094"/>
                      <a:pt x="55928" y="15178"/>
                      <a:pt x="55755" y="15351"/>
                    </a:cubicBezTo>
                    <a:cubicBezTo>
                      <a:pt x="55436" y="15671"/>
                      <a:pt x="55476" y="15871"/>
                      <a:pt x="56035" y="16630"/>
                    </a:cubicBezTo>
                    <a:cubicBezTo>
                      <a:pt x="56835" y="17629"/>
                      <a:pt x="57034" y="17949"/>
                      <a:pt x="57394" y="18749"/>
                    </a:cubicBezTo>
                    <a:cubicBezTo>
                      <a:pt x="57554" y="19228"/>
                      <a:pt x="57874" y="19788"/>
                      <a:pt x="58034" y="20028"/>
                    </a:cubicBezTo>
                    <a:cubicBezTo>
                      <a:pt x="58233" y="20307"/>
                      <a:pt x="58473" y="20747"/>
                      <a:pt x="58593" y="21027"/>
                    </a:cubicBezTo>
                    <a:cubicBezTo>
                      <a:pt x="58753" y="21306"/>
                      <a:pt x="58953" y="21746"/>
                      <a:pt x="59113" y="21986"/>
                    </a:cubicBezTo>
                    <a:cubicBezTo>
                      <a:pt x="59233" y="22186"/>
                      <a:pt x="59472" y="22745"/>
                      <a:pt x="59632" y="23225"/>
                    </a:cubicBezTo>
                    <a:cubicBezTo>
                      <a:pt x="59752" y="23705"/>
                      <a:pt x="59952" y="24184"/>
                      <a:pt x="60032" y="24344"/>
                    </a:cubicBezTo>
                    <a:cubicBezTo>
                      <a:pt x="60119" y="24475"/>
                      <a:pt x="60203" y="24531"/>
                      <a:pt x="60274" y="24531"/>
                    </a:cubicBezTo>
                    <a:cubicBezTo>
                      <a:pt x="60463" y="24531"/>
                      <a:pt x="60555" y="24130"/>
                      <a:pt x="60352" y="23665"/>
                    </a:cubicBezTo>
                    <a:cubicBezTo>
                      <a:pt x="60312" y="23505"/>
                      <a:pt x="60232" y="22785"/>
                      <a:pt x="60192" y="22026"/>
                    </a:cubicBezTo>
                    <a:cubicBezTo>
                      <a:pt x="60112" y="20747"/>
                      <a:pt x="60112" y="20587"/>
                      <a:pt x="59832" y="20227"/>
                    </a:cubicBezTo>
                    <a:cubicBezTo>
                      <a:pt x="59712" y="19988"/>
                      <a:pt x="59552" y="19628"/>
                      <a:pt x="59512" y="19308"/>
                    </a:cubicBezTo>
                    <a:cubicBezTo>
                      <a:pt x="59392" y="18509"/>
                      <a:pt x="58353" y="16430"/>
                      <a:pt x="57714" y="15871"/>
                    </a:cubicBezTo>
                    <a:cubicBezTo>
                      <a:pt x="57203" y="15360"/>
                      <a:pt x="56741" y="15094"/>
                      <a:pt x="56348" y="15094"/>
                    </a:cubicBezTo>
                    <a:close/>
                    <a:moveTo>
                      <a:pt x="100937" y="17978"/>
                    </a:moveTo>
                    <a:cubicBezTo>
                      <a:pt x="100446" y="17978"/>
                      <a:pt x="99554" y="18303"/>
                      <a:pt x="99120" y="18629"/>
                    </a:cubicBezTo>
                    <a:cubicBezTo>
                      <a:pt x="98880" y="18789"/>
                      <a:pt x="98281" y="19268"/>
                      <a:pt x="97761" y="19668"/>
                    </a:cubicBezTo>
                    <a:cubicBezTo>
                      <a:pt x="97202" y="20067"/>
                      <a:pt x="96242" y="20947"/>
                      <a:pt x="95603" y="21626"/>
                    </a:cubicBezTo>
                    <a:cubicBezTo>
                      <a:pt x="94923" y="22306"/>
                      <a:pt x="94084" y="23225"/>
                      <a:pt x="93684" y="23585"/>
                    </a:cubicBezTo>
                    <a:cubicBezTo>
                      <a:pt x="93285" y="23984"/>
                      <a:pt x="92965" y="24384"/>
                      <a:pt x="92965" y="24424"/>
                    </a:cubicBezTo>
                    <a:cubicBezTo>
                      <a:pt x="92965" y="24513"/>
                      <a:pt x="93006" y="24557"/>
                      <a:pt x="93083" y="24557"/>
                    </a:cubicBezTo>
                    <a:cubicBezTo>
                      <a:pt x="93248" y="24557"/>
                      <a:pt x="93581" y="24353"/>
                      <a:pt x="94044" y="23944"/>
                    </a:cubicBezTo>
                    <a:cubicBezTo>
                      <a:pt x="94404" y="23625"/>
                      <a:pt x="94923" y="23265"/>
                      <a:pt x="95203" y="23145"/>
                    </a:cubicBezTo>
                    <a:cubicBezTo>
                      <a:pt x="95883" y="22825"/>
                      <a:pt x="96722" y="22266"/>
                      <a:pt x="97162" y="21866"/>
                    </a:cubicBezTo>
                    <a:cubicBezTo>
                      <a:pt x="97361" y="21666"/>
                      <a:pt x="97721" y="21466"/>
                      <a:pt x="98001" y="21386"/>
                    </a:cubicBezTo>
                    <a:cubicBezTo>
                      <a:pt x="99440" y="20947"/>
                      <a:pt x="101198" y="19748"/>
                      <a:pt x="101678" y="18868"/>
                    </a:cubicBezTo>
                    <a:cubicBezTo>
                      <a:pt x="101798" y="18589"/>
                      <a:pt x="101798" y="18549"/>
                      <a:pt x="101598" y="18309"/>
                    </a:cubicBezTo>
                    <a:cubicBezTo>
                      <a:pt x="101478" y="18189"/>
                      <a:pt x="101238" y="18029"/>
                      <a:pt x="101078" y="17989"/>
                    </a:cubicBezTo>
                    <a:cubicBezTo>
                      <a:pt x="101036" y="17982"/>
                      <a:pt x="100989" y="17978"/>
                      <a:pt x="100937" y="17978"/>
                    </a:cubicBezTo>
                    <a:close/>
                    <a:moveTo>
                      <a:pt x="82627" y="15251"/>
                    </a:moveTo>
                    <a:cubicBezTo>
                      <a:pt x="82428" y="15251"/>
                      <a:pt x="82207" y="15312"/>
                      <a:pt x="81934" y="15431"/>
                    </a:cubicBezTo>
                    <a:cubicBezTo>
                      <a:pt x="81614" y="15591"/>
                      <a:pt x="81175" y="15751"/>
                      <a:pt x="80975" y="15871"/>
                    </a:cubicBezTo>
                    <a:cubicBezTo>
                      <a:pt x="80695" y="15991"/>
                      <a:pt x="80575" y="16111"/>
                      <a:pt x="80415" y="16470"/>
                    </a:cubicBezTo>
                    <a:cubicBezTo>
                      <a:pt x="80255" y="16910"/>
                      <a:pt x="80255" y="17030"/>
                      <a:pt x="80375" y="17589"/>
                    </a:cubicBezTo>
                    <a:cubicBezTo>
                      <a:pt x="80575" y="18549"/>
                      <a:pt x="81055" y="19628"/>
                      <a:pt x="81654" y="20547"/>
                    </a:cubicBezTo>
                    <a:cubicBezTo>
                      <a:pt x="81934" y="20987"/>
                      <a:pt x="82374" y="21706"/>
                      <a:pt x="82574" y="22106"/>
                    </a:cubicBezTo>
                    <a:cubicBezTo>
                      <a:pt x="82893" y="22785"/>
                      <a:pt x="83853" y="24304"/>
                      <a:pt x="84212" y="24704"/>
                    </a:cubicBezTo>
                    <a:cubicBezTo>
                      <a:pt x="84310" y="24769"/>
                      <a:pt x="84435" y="24834"/>
                      <a:pt x="84542" y="24834"/>
                    </a:cubicBezTo>
                    <a:cubicBezTo>
                      <a:pt x="84567" y="24834"/>
                      <a:pt x="84590" y="24831"/>
                      <a:pt x="84612" y="24824"/>
                    </a:cubicBezTo>
                    <a:cubicBezTo>
                      <a:pt x="84772" y="24824"/>
                      <a:pt x="84812" y="24744"/>
                      <a:pt x="84812" y="24504"/>
                    </a:cubicBezTo>
                    <a:cubicBezTo>
                      <a:pt x="84772" y="23824"/>
                      <a:pt x="84452" y="22506"/>
                      <a:pt x="84212" y="22146"/>
                    </a:cubicBezTo>
                    <a:cubicBezTo>
                      <a:pt x="84052" y="21826"/>
                      <a:pt x="83972" y="21546"/>
                      <a:pt x="83932" y="20667"/>
                    </a:cubicBezTo>
                    <a:cubicBezTo>
                      <a:pt x="83892" y="20028"/>
                      <a:pt x="83813" y="19188"/>
                      <a:pt x="83733" y="18789"/>
                    </a:cubicBezTo>
                    <a:cubicBezTo>
                      <a:pt x="83693" y="18349"/>
                      <a:pt x="83653" y="17510"/>
                      <a:pt x="83653" y="16950"/>
                    </a:cubicBezTo>
                    <a:cubicBezTo>
                      <a:pt x="83653" y="15911"/>
                      <a:pt x="83613" y="15871"/>
                      <a:pt x="83373" y="15591"/>
                    </a:cubicBezTo>
                    <a:cubicBezTo>
                      <a:pt x="83121" y="15362"/>
                      <a:pt x="82895" y="15251"/>
                      <a:pt x="82627" y="15251"/>
                    </a:cubicBezTo>
                    <a:close/>
                    <a:moveTo>
                      <a:pt x="64142" y="22047"/>
                    </a:moveTo>
                    <a:cubicBezTo>
                      <a:pt x="63973" y="22047"/>
                      <a:pt x="63787" y="22066"/>
                      <a:pt x="63589" y="22106"/>
                    </a:cubicBezTo>
                    <a:cubicBezTo>
                      <a:pt x="62870" y="22266"/>
                      <a:pt x="62670" y="22506"/>
                      <a:pt x="62390" y="23505"/>
                    </a:cubicBezTo>
                    <a:cubicBezTo>
                      <a:pt x="62230" y="24264"/>
                      <a:pt x="62230" y="24424"/>
                      <a:pt x="62310" y="25023"/>
                    </a:cubicBezTo>
                    <a:cubicBezTo>
                      <a:pt x="62390" y="25423"/>
                      <a:pt x="62510" y="25823"/>
                      <a:pt x="62590" y="25943"/>
                    </a:cubicBezTo>
                    <a:cubicBezTo>
                      <a:pt x="62678" y="26104"/>
                      <a:pt x="62766" y="26185"/>
                      <a:pt x="62867" y="26185"/>
                    </a:cubicBezTo>
                    <a:cubicBezTo>
                      <a:pt x="63043" y="26185"/>
                      <a:pt x="63260" y="25944"/>
                      <a:pt x="63589" y="25463"/>
                    </a:cubicBezTo>
                    <a:cubicBezTo>
                      <a:pt x="64548" y="24024"/>
                      <a:pt x="65028" y="23185"/>
                      <a:pt x="65108" y="22905"/>
                    </a:cubicBezTo>
                    <a:cubicBezTo>
                      <a:pt x="65236" y="22361"/>
                      <a:pt x="64825" y="22047"/>
                      <a:pt x="64142" y="22047"/>
                    </a:cubicBezTo>
                    <a:close/>
                    <a:moveTo>
                      <a:pt x="131726" y="17376"/>
                    </a:moveTo>
                    <a:cubicBezTo>
                      <a:pt x="131151" y="17376"/>
                      <a:pt x="129673" y="17984"/>
                      <a:pt x="129415" y="18389"/>
                    </a:cubicBezTo>
                    <a:cubicBezTo>
                      <a:pt x="128896" y="19108"/>
                      <a:pt x="128696" y="19428"/>
                      <a:pt x="128056" y="20427"/>
                    </a:cubicBezTo>
                    <a:cubicBezTo>
                      <a:pt x="127697" y="21067"/>
                      <a:pt x="127257" y="21746"/>
                      <a:pt x="127097" y="21986"/>
                    </a:cubicBezTo>
                    <a:cubicBezTo>
                      <a:pt x="126698" y="22545"/>
                      <a:pt x="125978" y="24064"/>
                      <a:pt x="125658" y="24983"/>
                    </a:cubicBezTo>
                    <a:cubicBezTo>
                      <a:pt x="125419" y="25663"/>
                      <a:pt x="125379" y="25823"/>
                      <a:pt x="125459" y="26023"/>
                    </a:cubicBezTo>
                    <a:cubicBezTo>
                      <a:pt x="125541" y="26159"/>
                      <a:pt x="125585" y="26221"/>
                      <a:pt x="125656" y="26221"/>
                    </a:cubicBezTo>
                    <a:cubicBezTo>
                      <a:pt x="125689" y="26221"/>
                      <a:pt x="125728" y="26208"/>
                      <a:pt x="125778" y="26183"/>
                    </a:cubicBezTo>
                    <a:cubicBezTo>
                      <a:pt x="126138" y="26023"/>
                      <a:pt x="127417" y="24584"/>
                      <a:pt x="127577" y="24184"/>
                    </a:cubicBezTo>
                    <a:cubicBezTo>
                      <a:pt x="127657" y="23984"/>
                      <a:pt x="128017" y="23465"/>
                      <a:pt x="128376" y="23025"/>
                    </a:cubicBezTo>
                    <a:cubicBezTo>
                      <a:pt x="128696" y="22585"/>
                      <a:pt x="129096" y="22066"/>
                      <a:pt x="129176" y="21866"/>
                    </a:cubicBezTo>
                    <a:cubicBezTo>
                      <a:pt x="129455" y="21426"/>
                      <a:pt x="130495" y="20187"/>
                      <a:pt x="130734" y="19988"/>
                    </a:cubicBezTo>
                    <a:cubicBezTo>
                      <a:pt x="131054" y="19708"/>
                      <a:pt x="132413" y="18029"/>
                      <a:pt x="132413" y="17909"/>
                    </a:cubicBezTo>
                    <a:cubicBezTo>
                      <a:pt x="132413" y="17749"/>
                      <a:pt x="132133" y="17510"/>
                      <a:pt x="131853" y="17390"/>
                    </a:cubicBezTo>
                    <a:cubicBezTo>
                      <a:pt x="131819" y="17380"/>
                      <a:pt x="131776" y="17376"/>
                      <a:pt x="131726" y="17376"/>
                    </a:cubicBezTo>
                    <a:close/>
                    <a:moveTo>
                      <a:pt x="96337" y="17384"/>
                    </a:moveTo>
                    <a:cubicBezTo>
                      <a:pt x="96035" y="17384"/>
                      <a:pt x="95610" y="17553"/>
                      <a:pt x="94923" y="17949"/>
                    </a:cubicBezTo>
                    <a:cubicBezTo>
                      <a:pt x="93804" y="18549"/>
                      <a:pt x="91406" y="20867"/>
                      <a:pt x="90687" y="22026"/>
                    </a:cubicBezTo>
                    <a:cubicBezTo>
                      <a:pt x="90407" y="22426"/>
                      <a:pt x="89928" y="23225"/>
                      <a:pt x="89568" y="23745"/>
                    </a:cubicBezTo>
                    <a:cubicBezTo>
                      <a:pt x="88888" y="24784"/>
                      <a:pt x="88529" y="25743"/>
                      <a:pt x="88729" y="26103"/>
                    </a:cubicBezTo>
                    <a:cubicBezTo>
                      <a:pt x="88792" y="26217"/>
                      <a:pt x="88864" y="26279"/>
                      <a:pt x="88956" y="26279"/>
                    </a:cubicBezTo>
                    <a:cubicBezTo>
                      <a:pt x="89151" y="26279"/>
                      <a:pt x="89437" y="25997"/>
                      <a:pt x="89928" y="25343"/>
                    </a:cubicBezTo>
                    <a:cubicBezTo>
                      <a:pt x="90287" y="24824"/>
                      <a:pt x="90767" y="24304"/>
                      <a:pt x="90927" y="24184"/>
                    </a:cubicBezTo>
                    <a:cubicBezTo>
                      <a:pt x="91127" y="24064"/>
                      <a:pt x="91486" y="23585"/>
                      <a:pt x="91766" y="23145"/>
                    </a:cubicBezTo>
                    <a:cubicBezTo>
                      <a:pt x="92326" y="22306"/>
                      <a:pt x="94164" y="20467"/>
                      <a:pt x="94923" y="19988"/>
                    </a:cubicBezTo>
                    <a:cubicBezTo>
                      <a:pt x="95563" y="19548"/>
                      <a:pt x="96842" y="18269"/>
                      <a:pt x="96922" y="17989"/>
                    </a:cubicBezTo>
                    <a:cubicBezTo>
                      <a:pt x="96962" y="17789"/>
                      <a:pt x="96922" y="17669"/>
                      <a:pt x="96722" y="17510"/>
                    </a:cubicBezTo>
                    <a:cubicBezTo>
                      <a:pt x="96614" y="17428"/>
                      <a:pt x="96491" y="17384"/>
                      <a:pt x="96337" y="17384"/>
                    </a:cubicBezTo>
                    <a:close/>
                    <a:moveTo>
                      <a:pt x="35998" y="19763"/>
                    </a:moveTo>
                    <a:cubicBezTo>
                      <a:pt x="35593" y="19763"/>
                      <a:pt x="35248" y="19852"/>
                      <a:pt x="35092" y="20028"/>
                    </a:cubicBezTo>
                    <a:cubicBezTo>
                      <a:pt x="34653" y="20507"/>
                      <a:pt x="35052" y="21187"/>
                      <a:pt x="36091" y="21826"/>
                    </a:cubicBezTo>
                    <a:cubicBezTo>
                      <a:pt x="36931" y="22306"/>
                      <a:pt x="37890" y="22945"/>
                      <a:pt x="38370" y="23345"/>
                    </a:cubicBezTo>
                    <a:cubicBezTo>
                      <a:pt x="39369" y="24224"/>
                      <a:pt x="41247" y="24864"/>
                      <a:pt x="42646" y="24864"/>
                    </a:cubicBezTo>
                    <a:cubicBezTo>
                      <a:pt x="43405" y="24864"/>
                      <a:pt x="43725" y="24904"/>
                      <a:pt x="44445" y="25183"/>
                    </a:cubicBezTo>
                    <a:cubicBezTo>
                      <a:pt x="44884" y="25343"/>
                      <a:pt x="45444" y="25463"/>
                      <a:pt x="45604" y="25463"/>
                    </a:cubicBezTo>
                    <a:cubicBezTo>
                      <a:pt x="45764" y="25463"/>
                      <a:pt x="46123" y="25623"/>
                      <a:pt x="46403" y="25783"/>
                    </a:cubicBezTo>
                    <a:cubicBezTo>
                      <a:pt x="46683" y="25983"/>
                      <a:pt x="47042" y="26183"/>
                      <a:pt x="47202" y="26262"/>
                    </a:cubicBezTo>
                    <a:cubicBezTo>
                      <a:pt x="47389" y="26342"/>
                      <a:pt x="47549" y="26382"/>
                      <a:pt x="47679" y="26382"/>
                    </a:cubicBezTo>
                    <a:cubicBezTo>
                      <a:pt x="47940" y="26382"/>
                      <a:pt x="48082" y="26222"/>
                      <a:pt x="48082" y="25903"/>
                    </a:cubicBezTo>
                    <a:cubicBezTo>
                      <a:pt x="48082" y="25703"/>
                      <a:pt x="47642" y="25263"/>
                      <a:pt x="47402" y="25263"/>
                    </a:cubicBezTo>
                    <a:cubicBezTo>
                      <a:pt x="47362" y="25263"/>
                      <a:pt x="47042" y="25023"/>
                      <a:pt x="46723" y="24744"/>
                    </a:cubicBezTo>
                    <a:cubicBezTo>
                      <a:pt x="46123" y="24224"/>
                      <a:pt x="45444" y="23864"/>
                      <a:pt x="45124" y="23864"/>
                    </a:cubicBezTo>
                    <a:cubicBezTo>
                      <a:pt x="45044" y="23864"/>
                      <a:pt x="44405" y="23505"/>
                      <a:pt x="43725" y="23105"/>
                    </a:cubicBezTo>
                    <a:cubicBezTo>
                      <a:pt x="43006" y="22705"/>
                      <a:pt x="42246" y="22346"/>
                      <a:pt x="42047" y="22266"/>
                    </a:cubicBezTo>
                    <a:cubicBezTo>
                      <a:pt x="41647" y="22146"/>
                      <a:pt x="39529" y="21107"/>
                      <a:pt x="39289" y="20907"/>
                    </a:cubicBezTo>
                    <a:cubicBezTo>
                      <a:pt x="39209" y="20827"/>
                      <a:pt x="38889" y="20707"/>
                      <a:pt x="38529" y="20547"/>
                    </a:cubicBezTo>
                    <a:cubicBezTo>
                      <a:pt x="38170" y="20427"/>
                      <a:pt x="37610" y="20187"/>
                      <a:pt x="37330" y="20067"/>
                    </a:cubicBezTo>
                    <a:cubicBezTo>
                      <a:pt x="36920" y="19862"/>
                      <a:pt x="36426" y="19763"/>
                      <a:pt x="35998" y="19763"/>
                    </a:cubicBezTo>
                    <a:close/>
                    <a:moveTo>
                      <a:pt x="126444" y="18149"/>
                    </a:moveTo>
                    <a:cubicBezTo>
                      <a:pt x="126159" y="18149"/>
                      <a:pt x="125812" y="18504"/>
                      <a:pt x="125099" y="19388"/>
                    </a:cubicBezTo>
                    <a:cubicBezTo>
                      <a:pt x="124699" y="19868"/>
                      <a:pt x="124459" y="20267"/>
                      <a:pt x="124379" y="20587"/>
                    </a:cubicBezTo>
                    <a:cubicBezTo>
                      <a:pt x="124300" y="20827"/>
                      <a:pt x="124140" y="21267"/>
                      <a:pt x="124020" y="21546"/>
                    </a:cubicBezTo>
                    <a:cubicBezTo>
                      <a:pt x="123860" y="21826"/>
                      <a:pt x="123660" y="22426"/>
                      <a:pt x="123540" y="22905"/>
                    </a:cubicBezTo>
                    <a:cubicBezTo>
                      <a:pt x="123460" y="23425"/>
                      <a:pt x="123260" y="24064"/>
                      <a:pt x="123141" y="24424"/>
                    </a:cubicBezTo>
                    <a:cubicBezTo>
                      <a:pt x="122621" y="25863"/>
                      <a:pt x="122621" y="25903"/>
                      <a:pt x="122741" y="26222"/>
                    </a:cubicBezTo>
                    <a:cubicBezTo>
                      <a:pt x="122807" y="26389"/>
                      <a:pt x="122874" y="26472"/>
                      <a:pt x="122964" y="26472"/>
                    </a:cubicBezTo>
                    <a:cubicBezTo>
                      <a:pt x="122982" y="26472"/>
                      <a:pt x="123001" y="26469"/>
                      <a:pt x="123021" y="26462"/>
                    </a:cubicBezTo>
                    <a:cubicBezTo>
                      <a:pt x="123220" y="26422"/>
                      <a:pt x="124739" y="23585"/>
                      <a:pt x="124819" y="23025"/>
                    </a:cubicBezTo>
                    <a:cubicBezTo>
                      <a:pt x="124939" y="22346"/>
                      <a:pt x="125179" y="21746"/>
                      <a:pt x="125618" y="21067"/>
                    </a:cubicBezTo>
                    <a:cubicBezTo>
                      <a:pt x="125898" y="20667"/>
                      <a:pt x="126138" y="20267"/>
                      <a:pt x="126138" y="20147"/>
                    </a:cubicBezTo>
                    <a:cubicBezTo>
                      <a:pt x="126178" y="20028"/>
                      <a:pt x="126338" y="19748"/>
                      <a:pt x="126498" y="19548"/>
                    </a:cubicBezTo>
                    <a:cubicBezTo>
                      <a:pt x="126897" y="18988"/>
                      <a:pt x="126977" y="18549"/>
                      <a:pt x="126778" y="18309"/>
                    </a:cubicBezTo>
                    <a:cubicBezTo>
                      <a:pt x="126663" y="18206"/>
                      <a:pt x="126559" y="18149"/>
                      <a:pt x="126444" y="18149"/>
                    </a:cubicBezTo>
                    <a:close/>
                    <a:moveTo>
                      <a:pt x="99686" y="22460"/>
                    </a:moveTo>
                    <a:cubicBezTo>
                      <a:pt x="99556" y="22460"/>
                      <a:pt x="99391" y="22514"/>
                      <a:pt x="99200" y="22625"/>
                    </a:cubicBezTo>
                    <a:cubicBezTo>
                      <a:pt x="99000" y="22745"/>
                      <a:pt x="98361" y="23105"/>
                      <a:pt x="97761" y="23425"/>
                    </a:cubicBezTo>
                    <a:cubicBezTo>
                      <a:pt x="96362" y="24144"/>
                      <a:pt x="95363" y="24824"/>
                      <a:pt x="94564" y="25583"/>
                    </a:cubicBezTo>
                    <a:cubicBezTo>
                      <a:pt x="93804" y="26302"/>
                      <a:pt x="93684" y="26542"/>
                      <a:pt x="93964" y="26782"/>
                    </a:cubicBezTo>
                    <a:cubicBezTo>
                      <a:pt x="94084" y="26862"/>
                      <a:pt x="94244" y="26862"/>
                      <a:pt x="94404" y="26862"/>
                    </a:cubicBezTo>
                    <a:cubicBezTo>
                      <a:pt x="94604" y="26782"/>
                      <a:pt x="96522" y="25823"/>
                      <a:pt x="97322" y="25343"/>
                    </a:cubicBezTo>
                    <a:cubicBezTo>
                      <a:pt x="98760" y="24504"/>
                      <a:pt x="99999" y="23345"/>
                      <a:pt x="99999" y="22825"/>
                    </a:cubicBezTo>
                    <a:cubicBezTo>
                      <a:pt x="99999" y="22585"/>
                      <a:pt x="99883" y="22460"/>
                      <a:pt x="99686" y="22460"/>
                    </a:cubicBezTo>
                    <a:close/>
                    <a:moveTo>
                      <a:pt x="77727" y="18396"/>
                    </a:moveTo>
                    <a:cubicBezTo>
                      <a:pt x="77564" y="18396"/>
                      <a:pt x="77465" y="18527"/>
                      <a:pt x="77378" y="18789"/>
                    </a:cubicBezTo>
                    <a:cubicBezTo>
                      <a:pt x="77178" y="19228"/>
                      <a:pt x="77298" y="19788"/>
                      <a:pt x="77618" y="20467"/>
                    </a:cubicBezTo>
                    <a:cubicBezTo>
                      <a:pt x="77777" y="20787"/>
                      <a:pt x="77977" y="21267"/>
                      <a:pt x="78097" y="21546"/>
                    </a:cubicBezTo>
                    <a:cubicBezTo>
                      <a:pt x="78297" y="22146"/>
                      <a:pt x="78897" y="23065"/>
                      <a:pt x="79736" y="24024"/>
                    </a:cubicBezTo>
                    <a:cubicBezTo>
                      <a:pt x="80056" y="24424"/>
                      <a:pt x="80495" y="24944"/>
                      <a:pt x="80695" y="25223"/>
                    </a:cubicBezTo>
                    <a:cubicBezTo>
                      <a:pt x="80895" y="25503"/>
                      <a:pt x="81375" y="25983"/>
                      <a:pt x="81774" y="26302"/>
                    </a:cubicBezTo>
                    <a:cubicBezTo>
                      <a:pt x="82224" y="26677"/>
                      <a:pt x="82533" y="26864"/>
                      <a:pt x="82750" y="26864"/>
                    </a:cubicBezTo>
                    <a:cubicBezTo>
                      <a:pt x="82881" y="26864"/>
                      <a:pt x="82978" y="26797"/>
                      <a:pt x="83053" y="26662"/>
                    </a:cubicBezTo>
                    <a:cubicBezTo>
                      <a:pt x="83213" y="26422"/>
                      <a:pt x="82853" y="25743"/>
                      <a:pt x="82094" y="24704"/>
                    </a:cubicBezTo>
                    <a:cubicBezTo>
                      <a:pt x="81375" y="23745"/>
                      <a:pt x="80735" y="22745"/>
                      <a:pt x="80575" y="22306"/>
                    </a:cubicBezTo>
                    <a:cubicBezTo>
                      <a:pt x="80495" y="22146"/>
                      <a:pt x="80335" y="21786"/>
                      <a:pt x="80175" y="21546"/>
                    </a:cubicBezTo>
                    <a:cubicBezTo>
                      <a:pt x="80056" y="21346"/>
                      <a:pt x="79776" y="20867"/>
                      <a:pt x="79616" y="20467"/>
                    </a:cubicBezTo>
                    <a:cubicBezTo>
                      <a:pt x="79256" y="19588"/>
                      <a:pt x="78897" y="19068"/>
                      <a:pt x="78297" y="18669"/>
                    </a:cubicBezTo>
                    <a:cubicBezTo>
                      <a:pt x="78043" y="18487"/>
                      <a:pt x="77863" y="18396"/>
                      <a:pt x="77727" y="18396"/>
                    </a:cubicBezTo>
                    <a:close/>
                    <a:moveTo>
                      <a:pt x="52111" y="20921"/>
                    </a:moveTo>
                    <a:cubicBezTo>
                      <a:pt x="51940" y="20921"/>
                      <a:pt x="51839" y="21046"/>
                      <a:pt x="51839" y="21306"/>
                    </a:cubicBezTo>
                    <a:cubicBezTo>
                      <a:pt x="51839" y="21866"/>
                      <a:pt x="51958" y="21986"/>
                      <a:pt x="54237" y="24344"/>
                    </a:cubicBezTo>
                    <a:cubicBezTo>
                      <a:pt x="54836" y="25023"/>
                      <a:pt x="55476" y="25703"/>
                      <a:pt x="55596" y="25903"/>
                    </a:cubicBezTo>
                    <a:cubicBezTo>
                      <a:pt x="55755" y="26103"/>
                      <a:pt x="56035" y="26302"/>
                      <a:pt x="56275" y="26382"/>
                    </a:cubicBezTo>
                    <a:cubicBezTo>
                      <a:pt x="56475" y="26462"/>
                      <a:pt x="56835" y="26622"/>
                      <a:pt x="57034" y="26782"/>
                    </a:cubicBezTo>
                    <a:cubicBezTo>
                      <a:pt x="57240" y="26967"/>
                      <a:pt x="57435" y="27057"/>
                      <a:pt x="57576" y="27057"/>
                    </a:cubicBezTo>
                    <a:cubicBezTo>
                      <a:pt x="57709" y="27057"/>
                      <a:pt x="57794" y="26977"/>
                      <a:pt x="57794" y="26822"/>
                    </a:cubicBezTo>
                    <a:cubicBezTo>
                      <a:pt x="57794" y="26582"/>
                      <a:pt x="57074" y="25743"/>
                      <a:pt x="56035" y="24704"/>
                    </a:cubicBezTo>
                    <a:cubicBezTo>
                      <a:pt x="55715" y="24384"/>
                      <a:pt x="55156" y="23745"/>
                      <a:pt x="54876" y="23345"/>
                    </a:cubicBezTo>
                    <a:cubicBezTo>
                      <a:pt x="53957" y="22066"/>
                      <a:pt x="53637" y="21706"/>
                      <a:pt x="53157" y="21426"/>
                    </a:cubicBezTo>
                    <a:cubicBezTo>
                      <a:pt x="52918" y="21306"/>
                      <a:pt x="52598" y="21107"/>
                      <a:pt x="52438" y="21027"/>
                    </a:cubicBezTo>
                    <a:cubicBezTo>
                      <a:pt x="52313" y="20957"/>
                      <a:pt x="52202" y="20921"/>
                      <a:pt x="52111" y="20921"/>
                    </a:cubicBezTo>
                    <a:close/>
                    <a:moveTo>
                      <a:pt x="114261" y="17914"/>
                    </a:moveTo>
                    <a:cubicBezTo>
                      <a:pt x="113980" y="17914"/>
                      <a:pt x="113488" y="18295"/>
                      <a:pt x="112909" y="18908"/>
                    </a:cubicBezTo>
                    <a:cubicBezTo>
                      <a:pt x="111950" y="20028"/>
                      <a:pt x="111830" y="20587"/>
                      <a:pt x="112269" y="21866"/>
                    </a:cubicBezTo>
                    <a:cubicBezTo>
                      <a:pt x="112549" y="22545"/>
                      <a:pt x="112589" y="22865"/>
                      <a:pt x="112549" y="23185"/>
                    </a:cubicBezTo>
                    <a:cubicBezTo>
                      <a:pt x="112509" y="23465"/>
                      <a:pt x="112549" y="23705"/>
                      <a:pt x="112709" y="24064"/>
                    </a:cubicBezTo>
                    <a:cubicBezTo>
                      <a:pt x="112829" y="24304"/>
                      <a:pt x="112989" y="25023"/>
                      <a:pt x="113109" y="25623"/>
                    </a:cubicBezTo>
                    <a:cubicBezTo>
                      <a:pt x="113229" y="26262"/>
                      <a:pt x="113388" y="26822"/>
                      <a:pt x="113468" y="26902"/>
                    </a:cubicBezTo>
                    <a:cubicBezTo>
                      <a:pt x="113573" y="27027"/>
                      <a:pt x="113699" y="27087"/>
                      <a:pt x="113813" y="27087"/>
                    </a:cubicBezTo>
                    <a:cubicBezTo>
                      <a:pt x="113917" y="27087"/>
                      <a:pt x="114011" y="27037"/>
                      <a:pt x="114068" y="26942"/>
                    </a:cubicBezTo>
                    <a:cubicBezTo>
                      <a:pt x="114108" y="26822"/>
                      <a:pt x="114108" y="26023"/>
                      <a:pt x="114068" y="25183"/>
                    </a:cubicBezTo>
                    <a:cubicBezTo>
                      <a:pt x="113988" y="23625"/>
                      <a:pt x="113988" y="23585"/>
                      <a:pt x="114268" y="22945"/>
                    </a:cubicBezTo>
                    <a:cubicBezTo>
                      <a:pt x="114468" y="22426"/>
                      <a:pt x="114508" y="22186"/>
                      <a:pt x="114508" y="21267"/>
                    </a:cubicBezTo>
                    <a:cubicBezTo>
                      <a:pt x="114508" y="20707"/>
                      <a:pt x="114548" y="19828"/>
                      <a:pt x="114627" y="19308"/>
                    </a:cubicBezTo>
                    <a:cubicBezTo>
                      <a:pt x="114707" y="18269"/>
                      <a:pt x="114707" y="18109"/>
                      <a:pt x="114388" y="17949"/>
                    </a:cubicBezTo>
                    <a:cubicBezTo>
                      <a:pt x="114352" y="17926"/>
                      <a:pt x="114310" y="17914"/>
                      <a:pt x="114261" y="17914"/>
                    </a:cubicBezTo>
                    <a:close/>
                    <a:moveTo>
                      <a:pt x="30726" y="22338"/>
                    </a:moveTo>
                    <a:cubicBezTo>
                      <a:pt x="29253" y="22338"/>
                      <a:pt x="28817" y="22477"/>
                      <a:pt x="28817" y="22865"/>
                    </a:cubicBezTo>
                    <a:cubicBezTo>
                      <a:pt x="28817" y="23065"/>
                      <a:pt x="28937" y="23225"/>
                      <a:pt x="29097" y="23345"/>
                    </a:cubicBezTo>
                    <a:cubicBezTo>
                      <a:pt x="29377" y="23545"/>
                      <a:pt x="31175" y="24064"/>
                      <a:pt x="31655" y="24064"/>
                    </a:cubicBezTo>
                    <a:cubicBezTo>
                      <a:pt x="31815" y="24064"/>
                      <a:pt x="32175" y="24184"/>
                      <a:pt x="32414" y="24304"/>
                    </a:cubicBezTo>
                    <a:cubicBezTo>
                      <a:pt x="32694" y="24464"/>
                      <a:pt x="33174" y="24704"/>
                      <a:pt x="33494" y="24824"/>
                    </a:cubicBezTo>
                    <a:cubicBezTo>
                      <a:pt x="34533" y="25183"/>
                      <a:pt x="35692" y="25743"/>
                      <a:pt x="36131" y="26063"/>
                    </a:cubicBezTo>
                    <a:cubicBezTo>
                      <a:pt x="36371" y="26262"/>
                      <a:pt x="36931" y="26542"/>
                      <a:pt x="37330" y="26742"/>
                    </a:cubicBezTo>
                    <a:cubicBezTo>
                      <a:pt x="37830" y="26980"/>
                      <a:pt x="38089" y="27090"/>
                      <a:pt x="38267" y="27090"/>
                    </a:cubicBezTo>
                    <a:cubicBezTo>
                      <a:pt x="38388" y="27090"/>
                      <a:pt x="38472" y="27039"/>
                      <a:pt x="38569" y="26942"/>
                    </a:cubicBezTo>
                    <a:cubicBezTo>
                      <a:pt x="38729" y="26782"/>
                      <a:pt x="38729" y="26742"/>
                      <a:pt x="38569" y="26502"/>
                    </a:cubicBezTo>
                    <a:cubicBezTo>
                      <a:pt x="38489" y="26382"/>
                      <a:pt x="38330" y="26103"/>
                      <a:pt x="38210" y="25943"/>
                    </a:cubicBezTo>
                    <a:cubicBezTo>
                      <a:pt x="37930" y="25463"/>
                      <a:pt x="37210" y="24864"/>
                      <a:pt x="36251" y="24344"/>
                    </a:cubicBezTo>
                    <a:cubicBezTo>
                      <a:pt x="35812" y="24104"/>
                      <a:pt x="35212" y="23705"/>
                      <a:pt x="34892" y="23465"/>
                    </a:cubicBezTo>
                    <a:cubicBezTo>
                      <a:pt x="34613" y="23225"/>
                      <a:pt x="34053" y="22865"/>
                      <a:pt x="33693" y="22705"/>
                    </a:cubicBezTo>
                    <a:cubicBezTo>
                      <a:pt x="33014" y="22386"/>
                      <a:pt x="32974" y="22386"/>
                      <a:pt x="31375" y="22346"/>
                    </a:cubicBezTo>
                    <a:cubicBezTo>
                      <a:pt x="31139" y="22341"/>
                      <a:pt x="30924" y="22338"/>
                      <a:pt x="30726" y="22338"/>
                    </a:cubicBezTo>
                    <a:close/>
                    <a:moveTo>
                      <a:pt x="118543" y="17172"/>
                    </a:moveTo>
                    <a:cubicBezTo>
                      <a:pt x="118457" y="17172"/>
                      <a:pt x="118377" y="17178"/>
                      <a:pt x="118304" y="17190"/>
                    </a:cubicBezTo>
                    <a:cubicBezTo>
                      <a:pt x="117865" y="17270"/>
                      <a:pt x="117305" y="17829"/>
                      <a:pt x="117145" y="18349"/>
                    </a:cubicBezTo>
                    <a:cubicBezTo>
                      <a:pt x="117105" y="18549"/>
                      <a:pt x="116866" y="18908"/>
                      <a:pt x="116666" y="19188"/>
                    </a:cubicBezTo>
                    <a:cubicBezTo>
                      <a:pt x="116306" y="19668"/>
                      <a:pt x="116306" y="19668"/>
                      <a:pt x="116146" y="20987"/>
                    </a:cubicBezTo>
                    <a:cubicBezTo>
                      <a:pt x="116066" y="21546"/>
                      <a:pt x="115986" y="22186"/>
                      <a:pt x="115946" y="22466"/>
                    </a:cubicBezTo>
                    <a:cubicBezTo>
                      <a:pt x="115826" y="22985"/>
                      <a:pt x="115826" y="26742"/>
                      <a:pt x="115906" y="26982"/>
                    </a:cubicBezTo>
                    <a:cubicBezTo>
                      <a:pt x="115946" y="27022"/>
                      <a:pt x="116026" y="27102"/>
                      <a:pt x="116146" y="27102"/>
                    </a:cubicBezTo>
                    <a:cubicBezTo>
                      <a:pt x="116346" y="27102"/>
                      <a:pt x="116546" y="26622"/>
                      <a:pt x="116546" y="26103"/>
                    </a:cubicBezTo>
                    <a:cubicBezTo>
                      <a:pt x="116546" y="25463"/>
                      <a:pt x="116826" y="24584"/>
                      <a:pt x="117345" y="23545"/>
                    </a:cubicBezTo>
                    <a:cubicBezTo>
                      <a:pt x="117625" y="23025"/>
                      <a:pt x="118025" y="22226"/>
                      <a:pt x="118225" y="21826"/>
                    </a:cubicBezTo>
                    <a:cubicBezTo>
                      <a:pt x="118424" y="21386"/>
                      <a:pt x="118784" y="20747"/>
                      <a:pt x="119024" y="20387"/>
                    </a:cubicBezTo>
                    <a:cubicBezTo>
                      <a:pt x="120263" y="18429"/>
                      <a:pt x="120423" y="17949"/>
                      <a:pt x="119943" y="17589"/>
                    </a:cubicBezTo>
                    <a:cubicBezTo>
                      <a:pt x="119672" y="17352"/>
                      <a:pt x="119026" y="17172"/>
                      <a:pt x="118543" y="17172"/>
                    </a:cubicBezTo>
                    <a:close/>
                    <a:moveTo>
                      <a:pt x="135291" y="18800"/>
                    </a:moveTo>
                    <a:cubicBezTo>
                      <a:pt x="134925" y="18800"/>
                      <a:pt x="134538" y="19102"/>
                      <a:pt x="133692" y="19948"/>
                    </a:cubicBezTo>
                    <a:cubicBezTo>
                      <a:pt x="133172" y="20507"/>
                      <a:pt x="132373" y="21306"/>
                      <a:pt x="131893" y="21746"/>
                    </a:cubicBezTo>
                    <a:cubicBezTo>
                      <a:pt x="131414" y="22226"/>
                      <a:pt x="130854" y="22865"/>
                      <a:pt x="130654" y="23185"/>
                    </a:cubicBezTo>
                    <a:cubicBezTo>
                      <a:pt x="130415" y="23505"/>
                      <a:pt x="129935" y="24104"/>
                      <a:pt x="129615" y="24464"/>
                    </a:cubicBezTo>
                    <a:cubicBezTo>
                      <a:pt x="129256" y="24824"/>
                      <a:pt x="128816" y="25343"/>
                      <a:pt x="128656" y="25623"/>
                    </a:cubicBezTo>
                    <a:cubicBezTo>
                      <a:pt x="128456" y="25903"/>
                      <a:pt x="128136" y="26302"/>
                      <a:pt x="127977" y="26502"/>
                    </a:cubicBezTo>
                    <a:cubicBezTo>
                      <a:pt x="127617" y="26902"/>
                      <a:pt x="127577" y="26982"/>
                      <a:pt x="127697" y="27262"/>
                    </a:cubicBezTo>
                    <a:cubicBezTo>
                      <a:pt x="127730" y="27349"/>
                      <a:pt x="127777" y="27398"/>
                      <a:pt x="127853" y="27398"/>
                    </a:cubicBezTo>
                    <a:cubicBezTo>
                      <a:pt x="128054" y="27398"/>
                      <a:pt x="128453" y="27054"/>
                      <a:pt x="129295" y="26183"/>
                    </a:cubicBezTo>
                    <a:cubicBezTo>
                      <a:pt x="129935" y="25503"/>
                      <a:pt x="130654" y="24824"/>
                      <a:pt x="130894" y="24704"/>
                    </a:cubicBezTo>
                    <a:cubicBezTo>
                      <a:pt x="131134" y="24544"/>
                      <a:pt x="131614" y="24144"/>
                      <a:pt x="131973" y="23824"/>
                    </a:cubicBezTo>
                    <a:cubicBezTo>
                      <a:pt x="132413" y="23465"/>
                      <a:pt x="132853" y="23185"/>
                      <a:pt x="133292" y="22985"/>
                    </a:cubicBezTo>
                    <a:cubicBezTo>
                      <a:pt x="134132" y="22665"/>
                      <a:pt x="135091" y="22306"/>
                      <a:pt x="135930" y="21906"/>
                    </a:cubicBezTo>
                    <a:cubicBezTo>
                      <a:pt x="136330" y="21746"/>
                      <a:pt x="136729" y="21626"/>
                      <a:pt x="136889" y="21586"/>
                    </a:cubicBezTo>
                    <a:cubicBezTo>
                      <a:pt x="137049" y="21546"/>
                      <a:pt x="137249" y="21386"/>
                      <a:pt x="137329" y="21267"/>
                    </a:cubicBezTo>
                    <a:cubicBezTo>
                      <a:pt x="137489" y="21027"/>
                      <a:pt x="137489" y="20987"/>
                      <a:pt x="137249" y="20587"/>
                    </a:cubicBezTo>
                    <a:cubicBezTo>
                      <a:pt x="136889" y="19988"/>
                      <a:pt x="135810" y="18908"/>
                      <a:pt x="135490" y="18828"/>
                    </a:cubicBezTo>
                    <a:cubicBezTo>
                      <a:pt x="135423" y="18810"/>
                      <a:pt x="135357" y="18800"/>
                      <a:pt x="135291" y="18800"/>
                    </a:cubicBezTo>
                    <a:close/>
                    <a:moveTo>
                      <a:pt x="75765" y="22348"/>
                    </a:moveTo>
                    <a:cubicBezTo>
                      <a:pt x="75689" y="22348"/>
                      <a:pt x="75616" y="22388"/>
                      <a:pt x="75539" y="22466"/>
                    </a:cubicBezTo>
                    <a:cubicBezTo>
                      <a:pt x="75379" y="22625"/>
                      <a:pt x="75379" y="22665"/>
                      <a:pt x="75579" y="23625"/>
                    </a:cubicBezTo>
                    <a:cubicBezTo>
                      <a:pt x="75899" y="24864"/>
                      <a:pt x="76019" y="25103"/>
                      <a:pt x="76818" y="25703"/>
                    </a:cubicBezTo>
                    <a:cubicBezTo>
                      <a:pt x="77178" y="25983"/>
                      <a:pt x="77698" y="26342"/>
                      <a:pt x="77937" y="26582"/>
                    </a:cubicBezTo>
                    <a:cubicBezTo>
                      <a:pt x="78177" y="26782"/>
                      <a:pt x="78577" y="27062"/>
                      <a:pt x="78817" y="27182"/>
                    </a:cubicBezTo>
                    <a:cubicBezTo>
                      <a:pt x="79088" y="27317"/>
                      <a:pt x="79341" y="27398"/>
                      <a:pt x="79513" y="27398"/>
                    </a:cubicBezTo>
                    <a:cubicBezTo>
                      <a:pt x="79594" y="27398"/>
                      <a:pt x="79657" y="27380"/>
                      <a:pt x="79696" y="27342"/>
                    </a:cubicBezTo>
                    <a:cubicBezTo>
                      <a:pt x="79856" y="27182"/>
                      <a:pt x="79496" y="26702"/>
                      <a:pt x="78737" y="25903"/>
                    </a:cubicBezTo>
                    <a:cubicBezTo>
                      <a:pt x="77857" y="24983"/>
                      <a:pt x="76778" y="23625"/>
                      <a:pt x="76339" y="22905"/>
                    </a:cubicBezTo>
                    <a:cubicBezTo>
                      <a:pt x="76095" y="22526"/>
                      <a:pt x="75924" y="22348"/>
                      <a:pt x="75765" y="22348"/>
                    </a:cubicBezTo>
                    <a:close/>
                    <a:moveTo>
                      <a:pt x="143130" y="24761"/>
                    </a:moveTo>
                    <a:cubicBezTo>
                      <a:pt x="142929" y="24761"/>
                      <a:pt x="142658" y="24770"/>
                      <a:pt x="142285" y="24784"/>
                    </a:cubicBezTo>
                    <a:cubicBezTo>
                      <a:pt x="141046" y="24824"/>
                      <a:pt x="140966" y="24864"/>
                      <a:pt x="140327" y="25183"/>
                    </a:cubicBezTo>
                    <a:cubicBezTo>
                      <a:pt x="139967" y="25383"/>
                      <a:pt x="139567" y="25583"/>
                      <a:pt x="139447" y="25623"/>
                    </a:cubicBezTo>
                    <a:cubicBezTo>
                      <a:pt x="139207" y="25703"/>
                      <a:pt x="138088" y="26382"/>
                      <a:pt x="137329" y="26902"/>
                    </a:cubicBezTo>
                    <a:cubicBezTo>
                      <a:pt x="136729" y="27342"/>
                      <a:pt x="136610" y="27661"/>
                      <a:pt x="137009" y="27821"/>
                    </a:cubicBezTo>
                    <a:cubicBezTo>
                      <a:pt x="137085" y="27843"/>
                      <a:pt x="137164" y="27856"/>
                      <a:pt x="137261" y="27856"/>
                    </a:cubicBezTo>
                    <a:cubicBezTo>
                      <a:pt x="137519" y="27856"/>
                      <a:pt x="137902" y="27763"/>
                      <a:pt x="138688" y="27501"/>
                    </a:cubicBezTo>
                    <a:cubicBezTo>
                      <a:pt x="139167" y="27302"/>
                      <a:pt x="139807" y="27142"/>
                      <a:pt x="140087" y="27102"/>
                    </a:cubicBezTo>
                    <a:cubicBezTo>
                      <a:pt x="140366" y="27062"/>
                      <a:pt x="140886" y="26862"/>
                      <a:pt x="141246" y="26702"/>
                    </a:cubicBezTo>
                    <a:cubicBezTo>
                      <a:pt x="141645" y="26542"/>
                      <a:pt x="142165" y="26382"/>
                      <a:pt x="142565" y="26342"/>
                    </a:cubicBezTo>
                    <a:cubicBezTo>
                      <a:pt x="143444" y="26222"/>
                      <a:pt x="143644" y="26143"/>
                      <a:pt x="143804" y="25783"/>
                    </a:cubicBezTo>
                    <a:cubicBezTo>
                      <a:pt x="144043" y="25383"/>
                      <a:pt x="144004" y="25143"/>
                      <a:pt x="143764" y="24904"/>
                    </a:cubicBezTo>
                    <a:cubicBezTo>
                      <a:pt x="143657" y="24797"/>
                      <a:pt x="143533" y="24761"/>
                      <a:pt x="143130" y="24761"/>
                    </a:cubicBezTo>
                    <a:close/>
                    <a:moveTo>
                      <a:pt x="42992" y="26609"/>
                    </a:moveTo>
                    <a:cubicBezTo>
                      <a:pt x="42887" y="26609"/>
                      <a:pt x="42775" y="26614"/>
                      <a:pt x="42646" y="26622"/>
                    </a:cubicBezTo>
                    <a:cubicBezTo>
                      <a:pt x="41767" y="26702"/>
                      <a:pt x="41607" y="26742"/>
                      <a:pt x="41527" y="27062"/>
                    </a:cubicBezTo>
                    <a:cubicBezTo>
                      <a:pt x="41447" y="27382"/>
                      <a:pt x="41567" y="27621"/>
                      <a:pt x="41887" y="27781"/>
                    </a:cubicBezTo>
                    <a:cubicBezTo>
                      <a:pt x="42047" y="27861"/>
                      <a:pt x="42566" y="27901"/>
                      <a:pt x="43286" y="27901"/>
                    </a:cubicBezTo>
                    <a:cubicBezTo>
                      <a:pt x="44604" y="27901"/>
                      <a:pt x="45164" y="27741"/>
                      <a:pt x="45124" y="27382"/>
                    </a:cubicBezTo>
                    <a:cubicBezTo>
                      <a:pt x="45084" y="27222"/>
                      <a:pt x="44924" y="27102"/>
                      <a:pt x="44205" y="26862"/>
                    </a:cubicBezTo>
                    <a:cubicBezTo>
                      <a:pt x="43640" y="26674"/>
                      <a:pt x="43371" y="26609"/>
                      <a:pt x="42992" y="26609"/>
                    </a:cubicBezTo>
                    <a:close/>
                    <a:moveTo>
                      <a:pt x="106192" y="24606"/>
                    </a:moveTo>
                    <a:cubicBezTo>
                      <a:pt x="106132" y="24606"/>
                      <a:pt x="106078" y="24611"/>
                      <a:pt x="106034" y="24624"/>
                    </a:cubicBezTo>
                    <a:cubicBezTo>
                      <a:pt x="105555" y="24784"/>
                      <a:pt x="105635" y="25583"/>
                      <a:pt x="106234" y="26582"/>
                    </a:cubicBezTo>
                    <a:cubicBezTo>
                      <a:pt x="106434" y="26862"/>
                      <a:pt x="106634" y="27262"/>
                      <a:pt x="106634" y="27461"/>
                    </a:cubicBezTo>
                    <a:cubicBezTo>
                      <a:pt x="106674" y="27621"/>
                      <a:pt x="106754" y="27821"/>
                      <a:pt x="106834" y="27901"/>
                    </a:cubicBezTo>
                    <a:cubicBezTo>
                      <a:pt x="106903" y="27988"/>
                      <a:pt x="106965" y="28031"/>
                      <a:pt x="107019" y="28031"/>
                    </a:cubicBezTo>
                    <a:cubicBezTo>
                      <a:pt x="107215" y="28031"/>
                      <a:pt x="107313" y="27461"/>
                      <a:pt x="107313" y="26302"/>
                    </a:cubicBezTo>
                    <a:cubicBezTo>
                      <a:pt x="107313" y="25503"/>
                      <a:pt x="107273" y="25063"/>
                      <a:pt x="107193" y="24944"/>
                    </a:cubicBezTo>
                    <a:cubicBezTo>
                      <a:pt x="107058" y="24775"/>
                      <a:pt x="106524" y="24606"/>
                      <a:pt x="106192" y="24606"/>
                    </a:cubicBezTo>
                    <a:close/>
                    <a:moveTo>
                      <a:pt x="54157" y="26540"/>
                    </a:moveTo>
                    <a:cubicBezTo>
                      <a:pt x="54068" y="26540"/>
                      <a:pt x="54004" y="26570"/>
                      <a:pt x="53917" y="26622"/>
                    </a:cubicBezTo>
                    <a:cubicBezTo>
                      <a:pt x="53637" y="26822"/>
                      <a:pt x="53597" y="27262"/>
                      <a:pt x="53797" y="27541"/>
                    </a:cubicBezTo>
                    <a:cubicBezTo>
                      <a:pt x="53877" y="27661"/>
                      <a:pt x="54317" y="27861"/>
                      <a:pt x="54796" y="28021"/>
                    </a:cubicBezTo>
                    <a:cubicBezTo>
                      <a:pt x="55215" y="28148"/>
                      <a:pt x="55501" y="28218"/>
                      <a:pt x="55688" y="28218"/>
                    </a:cubicBezTo>
                    <a:cubicBezTo>
                      <a:pt x="55912" y="28218"/>
                      <a:pt x="55995" y="28119"/>
                      <a:pt x="55995" y="27901"/>
                    </a:cubicBezTo>
                    <a:cubicBezTo>
                      <a:pt x="55995" y="27581"/>
                      <a:pt x="55316" y="26902"/>
                      <a:pt x="54716" y="26702"/>
                    </a:cubicBezTo>
                    <a:cubicBezTo>
                      <a:pt x="54423" y="26589"/>
                      <a:pt x="54270" y="26540"/>
                      <a:pt x="54157" y="26540"/>
                    </a:cubicBezTo>
                    <a:close/>
                    <a:moveTo>
                      <a:pt x="68669" y="22456"/>
                    </a:moveTo>
                    <a:cubicBezTo>
                      <a:pt x="68570" y="22456"/>
                      <a:pt x="68473" y="22472"/>
                      <a:pt x="68385" y="22506"/>
                    </a:cubicBezTo>
                    <a:cubicBezTo>
                      <a:pt x="67985" y="22665"/>
                      <a:pt x="66507" y="24024"/>
                      <a:pt x="66147" y="24544"/>
                    </a:cubicBezTo>
                    <a:cubicBezTo>
                      <a:pt x="65987" y="24824"/>
                      <a:pt x="65667" y="25183"/>
                      <a:pt x="65467" y="25423"/>
                    </a:cubicBezTo>
                    <a:cubicBezTo>
                      <a:pt x="65068" y="25863"/>
                      <a:pt x="63709" y="27821"/>
                      <a:pt x="63589" y="28141"/>
                    </a:cubicBezTo>
                    <a:cubicBezTo>
                      <a:pt x="63549" y="28261"/>
                      <a:pt x="63589" y="28421"/>
                      <a:pt x="63629" y="28501"/>
                    </a:cubicBezTo>
                    <a:cubicBezTo>
                      <a:pt x="63689" y="28561"/>
                      <a:pt x="63732" y="28598"/>
                      <a:pt x="63803" y="28598"/>
                    </a:cubicBezTo>
                    <a:cubicBezTo>
                      <a:pt x="63921" y="28598"/>
                      <a:pt x="64114" y="28495"/>
                      <a:pt x="64588" y="28221"/>
                    </a:cubicBezTo>
                    <a:cubicBezTo>
                      <a:pt x="65308" y="27781"/>
                      <a:pt x="66027" y="27182"/>
                      <a:pt x="66986" y="26302"/>
                    </a:cubicBezTo>
                    <a:cubicBezTo>
                      <a:pt x="67266" y="26023"/>
                      <a:pt x="67866" y="25503"/>
                      <a:pt x="68265" y="25143"/>
                    </a:cubicBezTo>
                    <a:cubicBezTo>
                      <a:pt x="68985" y="24544"/>
                      <a:pt x="69704" y="23585"/>
                      <a:pt x="69704" y="23225"/>
                    </a:cubicBezTo>
                    <a:cubicBezTo>
                      <a:pt x="69704" y="22827"/>
                      <a:pt x="69153" y="22456"/>
                      <a:pt x="68669" y="22456"/>
                    </a:cubicBezTo>
                    <a:close/>
                    <a:moveTo>
                      <a:pt x="27824" y="24804"/>
                    </a:moveTo>
                    <a:cubicBezTo>
                      <a:pt x="27575" y="24804"/>
                      <a:pt x="27242" y="24812"/>
                      <a:pt x="26779" y="24824"/>
                    </a:cubicBezTo>
                    <a:cubicBezTo>
                      <a:pt x="25900" y="24824"/>
                      <a:pt x="25020" y="24904"/>
                      <a:pt x="24861" y="24983"/>
                    </a:cubicBezTo>
                    <a:cubicBezTo>
                      <a:pt x="23941" y="25303"/>
                      <a:pt x="23102" y="26143"/>
                      <a:pt x="23262" y="26582"/>
                    </a:cubicBezTo>
                    <a:cubicBezTo>
                      <a:pt x="23382" y="27022"/>
                      <a:pt x="23861" y="27102"/>
                      <a:pt x="26020" y="27102"/>
                    </a:cubicBezTo>
                    <a:cubicBezTo>
                      <a:pt x="27778" y="27102"/>
                      <a:pt x="28178" y="27142"/>
                      <a:pt x="28817" y="27302"/>
                    </a:cubicBezTo>
                    <a:cubicBezTo>
                      <a:pt x="29217" y="27422"/>
                      <a:pt x="29697" y="27501"/>
                      <a:pt x="29896" y="27501"/>
                    </a:cubicBezTo>
                    <a:cubicBezTo>
                      <a:pt x="30096" y="27501"/>
                      <a:pt x="30416" y="27541"/>
                      <a:pt x="30616" y="27621"/>
                    </a:cubicBezTo>
                    <a:cubicBezTo>
                      <a:pt x="30816" y="27661"/>
                      <a:pt x="31295" y="27781"/>
                      <a:pt x="31655" y="27821"/>
                    </a:cubicBezTo>
                    <a:cubicBezTo>
                      <a:pt x="32454" y="27901"/>
                      <a:pt x="34573" y="28381"/>
                      <a:pt x="35292" y="28581"/>
                    </a:cubicBezTo>
                    <a:cubicBezTo>
                      <a:pt x="35582" y="28661"/>
                      <a:pt x="35801" y="28703"/>
                      <a:pt x="35958" y="28703"/>
                    </a:cubicBezTo>
                    <a:cubicBezTo>
                      <a:pt x="36192" y="28703"/>
                      <a:pt x="36291" y="28612"/>
                      <a:pt x="36291" y="28421"/>
                    </a:cubicBezTo>
                    <a:cubicBezTo>
                      <a:pt x="36291" y="27741"/>
                      <a:pt x="32454" y="25943"/>
                      <a:pt x="30056" y="25423"/>
                    </a:cubicBezTo>
                    <a:cubicBezTo>
                      <a:pt x="29617" y="25343"/>
                      <a:pt x="29097" y="25143"/>
                      <a:pt x="28857" y="25023"/>
                    </a:cubicBezTo>
                    <a:cubicBezTo>
                      <a:pt x="28545" y="24853"/>
                      <a:pt x="28434" y="24804"/>
                      <a:pt x="27824" y="24804"/>
                    </a:cubicBezTo>
                    <a:close/>
                    <a:moveTo>
                      <a:pt x="122162" y="19570"/>
                    </a:moveTo>
                    <a:cubicBezTo>
                      <a:pt x="121907" y="19570"/>
                      <a:pt x="121460" y="19992"/>
                      <a:pt x="120982" y="20747"/>
                    </a:cubicBezTo>
                    <a:cubicBezTo>
                      <a:pt x="120702" y="21187"/>
                      <a:pt x="120343" y="21826"/>
                      <a:pt x="120143" y="22106"/>
                    </a:cubicBezTo>
                    <a:cubicBezTo>
                      <a:pt x="119943" y="22426"/>
                      <a:pt x="119743" y="22905"/>
                      <a:pt x="119623" y="23185"/>
                    </a:cubicBezTo>
                    <a:cubicBezTo>
                      <a:pt x="119543" y="23465"/>
                      <a:pt x="119304" y="24104"/>
                      <a:pt x="119064" y="24584"/>
                    </a:cubicBezTo>
                    <a:cubicBezTo>
                      <a:pt x="118864" y="25103"/>
                      <a:pt x="118584" y="25903"/>
                      <a:pt x="118464" y="26382"/>
                    </a:cubicBezTo>
                    <a:cubicBezTo>
                      <a:pt x="118384" y="26862"/>
                      <a:pt x="118225" y="27461"/>
                      <a:pt x="118145" y="27701"/>
                    </a:cubicBezTo>
                    <a:cubicBezTo>
                      <a:pt x="117905" y="28341"/>
                      <a:pt x="117905" y="28980"/>
                      <a:pt x="118185" y="29220"/>
                    </a:cubicBezTo>
                    <a:cubicBezTo>
                      <a:pt x="118264" y="29340"/>
                      <a:pt x="118424" y="29420"/>
                      <a:pt x="118464" y="29420"/>
                    </a:cubicBezTo>
                    <a:cubicBezTo>
                      <a:pt x="118824" y="29420"/>
                      <a:pt x="120303" y="27821"/>
                      <a:pt x="120663" y="27022"/>
                    </a:cubicBezTo>
                    <a:cubicBezTo>
                      <a:pt x="120902" y="26502"/>
                      <a:pt x="120942" y="26262"/>
                      <a:pt x="120982" y="25183"/>
                    </a:cubicBezTo>
                    <a:cubicBezTo>
                      <a:pt x="121022" y="23784"/>
                      <a:pt x="121102" y="23345"/>
                      <a:pt x="121502" y="22585"/>
                    </a:cubicBezTo>
                    <a:cubicBezTo>
                      <a:pt x="121902" y="21746"/>
                      <a:pt x="122381" y="20467"/>
                      <a:pt x="122381" y="20028"/>
                    </a:cubicBezTo>
                    <a:cubicBezTo>
                      <a:pt x="122396" y="19716"/>
                      <a:pt x="122312" y="19570"/>
                      <a:pt x="122162" y="19570"/>
                    </a:cubicBezTo>
                    <a:close/>
                    <a:moveTo>
                      <a:pt x="145545" y="27510"/>
                    </a:moveTo>
                    <a:cubicBezTo>
                      <a:pt x="145318" y="27510"/>
                      <a:pt x="145079" y="27569"/>
                      <a:pt x="144683" y="27701"/>
                    </a:cubicBezTo>
                    <a:cubicBezTo>
                      <a:pt x="144323" y="27821"/>
                      <a:pt x="143764" y="27941"/>
                      <a:pt x="143444" y="28021"/>
                    </a:cubicBezTo>
                    <a:cubicBezTo>
                      <a:pt x="142804" y="28101"/>
                      <a:pt x="141965" y="28501"/>
                      <a:pt x="141805" y="28780"/>
                    </a:cubicBezTo>
                    <a:cubicBezTo>
                      <a:pt x="141725" y="28900"/>
                      <a:pt x="141725" y="28980"/>
                      <a:pt x="141885" y="29100"/>
                    </a:cubicBezTo>
                    <a:cubicBezTo>
                      <a:pt x="141987" y="29176"/>
                      <a:pt x="142136" y="29204"/>
                      <a:pt x="142538" y="29204"/>
                    </a:cubicBezTo>
                    <a:cubicBezTo>
                      <a:pt x="142769" y="29204"/>
                      <a:pt x="143085" y="29195"/>
                      <a:pt x="143524" y="29180"/>
                    </a:cubicBezTo>
                    <a:cubicBezTo>
                      <a:pt x="144344" y="29128"/>
                      <a:pt x="144882" y="29098"/>
                      <a:pt x="145258" y="29098"/>
                    </a:cubicBezTo>
                    <a:cubicBezTo>
                      <a:pt x="145744" y="29098"/>
                      <a:pt x="145959" y="29147"/>
                      <a:pt x="146162" y="29260"/>
                    </a:cubicBezTo>
                    <a:cubicBezTo>
                      <a:pt x="146364" y="29374"/>
                      <a:pt x="146555" y="29428"/>
                      <a:pt x="146721" y="29428"/>
                    </a:cubicBezTo>
                    <a:cubicBezTo>
                      <a:pt x="147078" y="29428"/>
                      <a:pt x="147321" y="29177"/>
                      <a:pt x="147321" y="28740"/>
                    </a:cubicBezTo>
                    <a:cubicBezTo>
                      <a:pt x="147321" y="28421"/>
                      <a:pt x="146641" y="27741"/>
                      <a:pt x="146162" y="27621"/>
                    </a:cubicBezTo>
                    <a:cubicBezTo>
                      <a:pt x="145910" y="27549"/>
                      <a:pt x="145731" y="27510"/>
                      <a:pt x="145545" y="27510"/>
                    </a:cubicBezTo>
                    <a:close/>
                    <a:moveTo>
                      <a:pt x="137000" y="23855"/>
                    </a:moveTo>
                    <a:cubicBezTo>
                      <a:pt x="136882" y="23855"/>
                      <a:pt x="136752" y="23858"/>
                      <a:pt x="136610" y="23864"/>
                    </a:cubicBezTo>
                    <a:cubicBezTo>
                      <a:pt x="134811" y="24024"/>
                      <a:pt x="132933" y="24904"/>
                      <a:pt x="131773" y="26183"/>
                    </a:cubicBezTo>
                    <a:cubicBezTo>
                      <a:pt x="131534" y="26462"/>
                      <a:pt x="131094" y="26822"/>
                      <a:pt x="130854" y="26982"/>
                    </a:cubicBezTo>
                    <a:cubicBezTo>
                      <a:pt x="130335" y="27342"/>
                      <a:pt x="129375" y="28501"/>
                      <a:pt x="129295" y="28900"/>
                    </a:cubicBezTo>
                    <a:cubicBezTo>
                      <a:pt x="129256" y="29020"/>
                      <a:pt x="129256" y="29260"/>
                      <a:pt x="129335" y="29420"/>
                    </a:cubicBezTo>
                    <a:cubicBezTo>
                      <a:pt x="129421" y="29590"/>
                      <a:pt x="129465" y="29640"/>
                      <a:pt x="129656" y="29640"/>
                    </a:cubicBezTo>
                    <a:cubicBezTo>
                      <a:pt x="129734" y="29640"/>
                      <a:pt x="129836" y="29631"/>
                      <a:pt x="129975" y="29620"/>
                    </a:cubicBezTo>
                    <a:cubicBezTo>
                      <a:pt x="130734" y="29500"/>
                      <a:pt x="131214" y="29220"/>
                      <a:pt x="132253" y="28301"/>
                    </a:cubicBezTo>
                    <a:cubicBezTo>
                      <a:pt x="132733" y="27861"/>
                      <a:pt x="133412" y="27342"/>
                      <a:pt x="133692" y="27142"/>
                    </a:cubicBezTo>
                    <a:cubicBezTo>
                      <a:pt x="134012" y="26982"/>
                      <a:pt x="134651" y="26582"/>
                      <a:pt x="135131" y="26302"/>
                    </a:cubicBezTo>
                    <a:cubicBezTo>
                      <a:pt x="135610" y="25983"/>
                      <a:pt x="136210" y="25623"/>
                      <a:pt x="136450" y="25503"/>
                    </a:cubicBezTo>
                    <a:cubicBezTo>
                      <a:pt x="137049" y="25183"/>
                      <a:pt x="137888" y="24384"/>
                      <a:pt x="137888" y="24144"/>
                    </a:cubicBezTo>
                    <a:cubicBezTo>
                      <a:pt x="137888" y="23943"/>
                      <a:pt x="137608" y="23855"/>
                      <a:pt x="137000" y="23855"/>
                    </a:cubicBezTo>
                    <a:close/>
                    <a:moveTo>
                      <a:pt x="71247" y="25427"/>
                    </a:moveTo>
                    <a:cubicBezTo>
                      <a:pt x="70878" y="25427"/>
                      <a:pt x="70353" y="25838"/>
                      <a:pt x="69424" y="26742"/>
                    </a:cubicBezTo>
                    <a:cubicBezTo>
                      <a:pt x="68825" y="27302"/>
                      <a:pt x="68185" y="27861"/>
                      <a:pt x="68025" y="27941"/>
                    </a:cubicBezTo>
                    <a:cubicBezTo>
                      <a:pt x="67466" y="28261"/>
                      <a:pt x="65907" y="29300"/>
                      <a:pt x="65627" y="29620"/>
                    </a:cubicBezTo>
                    <a:cubicBezTo>
                      <a:pt x="65428" y="29820"/>
                      <a:pt x="65348" y="29979"/>
                      <a:pt x="65388" y="30099"/>
                    </a:cubicBezTo>
                    <a:cubicBezTo>
                      <a:pt x="65430" y="30205"/>
                      <a:pt x="65539" y="30255"/>
                      <a:pt x="65815" y="30255"/>
                    </a:cubicBezTo>
                    <a:cubicBezTo>
                      <a:pt x="66061" y="30255"/>
                      <a:pt x="66441" y="30215"/>
                      <a:pt x="67026" y="30139"/>
                    </a:cubicBezTo>
                    <a:cubicBezTo>
                      <a:pt x="68145" y="29979"/>
                      <a:pt x="69224" y="29620"/>
                      <a:pt x="70344" y="28940"/>
                    </a:cubicBezTo>
                    <a:cubicBezTo>
                      <a:pt x="72062" y="27901"/>
                      <a:pt x="72422" y="27102"/>
                      <a:pt x="71822" y="25903"/>
                    </a:cubicBezTo>
                    <a:cubicBezTo>
                      <a:pt x="71652" y="25592"/>
                      <a:pt x="71481" y="25427"/>
                      <a:pt x="71247" y="25427"/>
                    </a:cubicBezTo>
                    <a:close/>
                    <a:moveTo>
                      <a:pt x="44797" y="29139"/>
                    </a:moveTo>
                    <a:cubicBezTo>
                      <a:pt x="44588" y="29139"/>
                      <a:pt x="44310" y="29229"/>
                      <a:pt x="43885" y="29420"/>
                    </a:cubicBezTo>
                    <a:cubicBezTo>
                      <a:pt x="43086" y="29780"/>
                      <a:pt x="42926" y="29939"/>
                      <a:pt x="43166" y="30179"/>
                    </a:cubicBezTo>
                    <a:cubicBezTo>
                      <a:pt x="43272" y="30286"/>
                      <a:pt x="43361" y="30321"/>
                      <a:pt x="43551" y="30321"/>
                    </a:cubicBezTo>
                    <a:cubicBezTo>
                      <a:pt x="43645" y="30321"/>
                      <a:pt x="43765" y="30313"/>
                      <a:pt x="43925" y="30299"/>
                    </a:cubicBezTo>
                    <a:cubicBezTo>
                      <a:pt x="45084" y="30139"/>
                      <a:pt x="45644" y="29740"/>
                      <a:pt x="45244" y="29340"/>
                    </a:cubicBezTo>
                    <a:cubicBezTo>
                      <a:pt x="45113" y="29209"/>
                      <a:pt x="44982" y="29139"/>
                      <a:pt x="44797" y="29139"/>
                    </a:cubicBezTo>
                    <a:close/>
                    <a:moveTo>
                      <a:pt x="110184" y="23248"/>
                    </a:moveTo>
                    <a:cubicBezTo>
                      <a:pt x="109820" y="23248"/>
                      <a:pt x="109503" y="24169"/>
                      <a:pt x="109392" y="25503"/>
                    </a:cubicBezTo>
                    <a:cubicBezTo>
                      <a:pt x="109312" y="26143"/>
                      <a:pt x="109352" y="26302"/>
                      <a:pt x="109592" y="26942"/>
                    </a:cubicBezTo>
                    <a:cubicBezTo>
                      <a:pt x="109751" y="27342"/>
                      <a:pt x="110071" y="27901"/>
                      <a:pt x="110391" y="28261"/>
                    </a:cubicBezTo>
                    <a:cubicBezTo>
                      <a:pt x="110671" y="28581"/>
                      <a:pt x="111030" y="29020"/>
                      <a:pt x="111150" y="29220"/>
                    </a:cubicBezTo>
                    <a:cubicBezTo>
                      <a:pt x="111270" y="29380"/>
                      <a:pt x="111630" y="29740"/>
                      <a:pt x="111910" y="29939"/>
                    </a:cubicBezTo>
                    <a:cubicBezTo>
                      <a:pt x="112241" y="30200"/>
                      <a:pt x="112460" y="30334"/>
                      <a:pt x="112617" y="30334"/>
                    </a:cubicBezTo>
                    <a:cubicBezTo>
                      <a:pt x="112725" y="30334"/>
                      <a:pt x="112804" y="30270"/>
                      <a:pt x="112869" y="30139"/>
                    </a:cubicBezTo>
                    <a:cubicBezTo>
                      <a:pt x="113029" y="29939"/>
                      <a:pt x="112909" y="29660"/>
                      <a:pt x="112509" y="29020"/>
                    </a:cubicBezTo>
                    <a:cubicBezTo>
                      <a:pt x="112389" y="28780"/>
                      <a:pt x="112189" y="28381"/>
                      <a:pt x="112109" y="28061"/>
                    </a:cubicBezTo>
                    <a:cubicBezTo>
                      <a:pt x="112030" y="27781"/>
                      <a:pt x="111830" y="27342"/>
                      <a:pt x="111710" y="27062"/>
                    </a:cubicBezTo>
                    <a:cubicBezTo>
                      <a:pt x="111550" y="26742"/>
                      <a:pt x="111390" y="26183"/>
                      <a:pt x="111310" y="25663"/>
                    </a:cubicBezTo>
                    <a:cubicBezTo>
                      <a:pt x="111150" y="24744"/>
                      <a:pt x="110591" y="23385"/>
                      <a:pt x="110271" y="23265"/>
                    </a:cubicBezTo>
                    <a:cubicBezTo>
                      <a:pt x="110242" y="23253"/>
                      <a:pt x="110213" y="23248"/>
                      <a:pt x="110184" y="23248"/>
                    </a:cubicBezTo>
                    <a:close/>
                    <a:moveTo>
                      <a:pt x="102302" y="24608"/>
                    </a:moveTo>
                    <a:cubicBezTo>
                      <a:pt x="101553" y="24608"/>
                      <a:pt x="100919" y="25169"/>
                      <a:pt x="100919" y="25863"/>
                    </a:cubicBezTo>
                    <a:cubicBezTo>
                      <a:pt x="100919" y="26222"/>
                      <a:pt x="101238" y="26622"/>
                      <a:pt x="102277" y="27422"/>
                    </a:cubicBezTo>
                    <a:cubicBezTo>
                      <a:pt x="103037" y="28061"/>
                      <a:pt x="103836" y="28780"/>
                      <a:pt x="104196" y="29260"/>
                    </a:cubicBezTo>
                    <a:cubicBezTo>
                      <a:pt x="104356" y="29420"/>
                      <a:pt x="104716" y="29820"/>
                      <a:pt x="104995" y="30139"/>
                    </a:cubicBezTo>
                    <a:cubicBezTo>
                      <a:pt x="105254" y="30398"/>
                      <a:pt x="105514" y="30623"/>
                      <a:pt x="105582" y="30623"/>
                    </a:cubicBezTo>
                    <a:cubicBezTo>
                      <a:pt x="105588" y="30623"/>
                      <a:pt x="105592" y="30622"/>
                      <a:pt x="105595" y="30619"/>
                    </a:cubicBezTo>
                    <a:cubicBezTo>
                      <a:pt x="105675" y="30579"/>
                      <a:pt x="105715" y="30379"/>
                      <a:pt x="105715" y="30099"/>
                    </a:cubicBezTo>
                    <a:cubicBezTo>
                      <a:pt x="105715" y="29700"/>
                      <a:pt x="105555" y="29340"/>
                      <a:pt x="105155" y="28581"/>
                    </a:cubicBezTo>
                    <a:cubicBezTo>
                      <a:pt x="104875" y="28021"/>
                      <a:pt x="104516" y="27382"/>
                      <a:pt x="104356" y="27142"/>
                    </a:cubicBezTo>
                    <a:cubicBezTo>
                      <a:pt x="104196" y="26942"/>
                      <a:pt x="103956" y="26422"/>
                      <a:pt x="103796" y="26023"/>
                    </a:cubicBezTo>
                    <a:cubicBezTo>
                      <a:pt x="103437" y="25063"/>
                      <a:pt x="103117" y="24704"/>
                      <a:pt x="102517" y="24624"/>
                    </a:cubicBezTo>
                    <a:cubicBezTo>
                      <a:pt x="102445" y="24613"/>
                      <a:pt x="102373" y="24608"/>
                      <a:pt x="102302" y="24608"/>
                    </a:cubicBezTo>
                    <a:close/>
                    <a:moveTo>
                      <a:pt x="146307" y="30878"/>
                    </a:moveTo>
                    <a:cubicBezTo>
                      <a:pt x="146105" y="30878"/>
                      <a:pt x="145856" y="30886"/>
                      <a:pt x="145522" y="30899"/>
                    </a:cubicBezTo>
                    <a:cubicBezTo>
                      <a:pt x="144883" y="30939"/>
                      <a:pt x="144243" y="31019"/>
                      <a:pt x="144163" y="31059"/>
                    </a:cubicBezTo>
                    <a:cubicBezTo>
                      <a:pt x="144043" y="31139"/>
                      <a:pt x="143964" y="31298"/>
                      <a:pt x="143964" y="31418"/>
                    </a:cubicBezTo>
                    <a:cubicBezTo>
                      <a:pt x="143964" y="31618"/>
                      <a:pt x="144043" y="31698"/>
                      <a:pt x="144323" y="31818"/>
                    </a:cubicBezTo>
                    <a:cubicBezTo>
                      <a:pt x="144531" y="31907"/>
                      <a:pt x="145087" y="31947"/>
                      <a:pt x="145712" y="31947"/>
                    </a:cubicBezTo>
                    <a:cubicBezTo>
                      <a:pt x="146768" y="31947"/>
                      <a:pt x="148020" y="31834"/>
                      <a:pt x="148120" y="31658"/>
                    </a:cubicBezTo>
                    <a:cubicBezTo>
                      <a:pt x="148280" y="31458"/>
                      <a:pt x="148080" y="31298"/>
                      <a:pt x="147361" y="31059"/>
                    </a:cubicBezTo>
                    <a:cubicBezTo>
                      <a:pt x="146974" y="30920"/>
                      <a:pt x="146759" y="30878"/>
                      <a:pt x="146307" y="30878"/>
                    </a:cubicBezTo>
                    <a:close/>
                    <a:moveTo>
                      <a:pt x="23224" y="29319"/>
                    </a:moveTo>
                    <a:cubicBezTo>
                      <a:pt x="21859" y="29319"/>
                      <a:pt x="21721" y="29362"/>
                      <a:pt x="21583" y="29500"/>
                    </a:cubicBezTo>
                    <a:cubicBezTo>
                      <a:pt x="21463" y="29580"/>
                      <a:pt x="21383" y="29740"/>
                      <a:pt x="21383" y="29820"/>
                    </a:cubicBezTo>
                    <a:cubicBezTo>
                      <a:pt x="21383" y="30059"/>
                      <a:pt x="21783" y="30339"/>
                      <a:pt x="22263" y="30419"/>
                    </a:cubicBezTo>
                    <a:cubicBezTo>
                      <a:pt x="22542" y="30459"/>
                      <a:pt x="23022" y="30619"/>
                      <a:pt x="23342" y="30779"/>
                    </a:cubicBezTo>
                    <a:lnTo>
                      <a:pt x="23941" y="31059"/>
                    </a:lnTo>
                    <a:lnTo>
                      <a:pt x="27898" y="31059"/>
                    </a:lnTo>
                    <a:cubicBezTo>
                      <a:pt x="28657" y="31049"/>
                      <a:pt x="29292" y="31044"/>
                      <a:pt x="29822" y="31044"/>
                    </a:cubicBezTo>
                    <a:cubicBezTo>
                      <a:pt x="31410" y="31044"/>
                      <a:pt x="32055" y="31089"/>
                      <a:pt x="32294" y="31178"/>
                    </a:cubicBezTo>
                    <a:cubicBezTo>
                      <a:pt x="32694" y="31298"/>
                      <a:pt x="33533" y="31818"/>
                      <a:pt x="34253" y="32378"/>
                    </a:cubicBezTo>
                    <a:cubicBezTo>
                      <a:pt x="34453" y="32537"/>
                      <a:pt x="34733" y="32697"/>
                      <a:pt x="34812" y="32697"/>
                    </a:cubicBezTo>
                    <a:cubicBezTo>
                      <a:pt x="34974" y="32733"/>
                      <a:pt x="35063" y="32753"/>
                      <a:pt x="35145" y="32753"/>
                    </a:cubicBezTo>
                    <a:cubicBezTo>
                      <a:pt x="35245" y="32753"/>
                      <a:pt x="35334" y="32723"/>
                      <a:pt x="35532" y="32657"/>
                    </a:cubicBezTo>
                    <a:cubicBezTo>
                      <a:pt x="36051" y="32417"/>
                      <a:pt x="36611" y="31898"/>
                      <a:pt x="36611" y="31618"/>
                    </a:cubicBezTo>
                    <a:cubicBezTo>
                      <a:pt x="36611" y="31298"/>
                      <a:pt x="36371" y="30939"/>
                      <a:pt x="36011" y="30699"/>
                    </a:cubicBezTo>
                    <a:cubicBezTo>
                      <a:pt x="35892" y="30619"/>
                      <a:pt x="35092" y="30419"/>
                      <a:pt x="34213" y="30299"/>
                    </a:cubicBezTo>
                    <a:cubicBezTo>
                      <a:pt x="33374" y="30179"/>
                      <a:pt x="32454" y="29979"/>
                      <a:pt x="32135" y="29860"/>
                    </a:cubicBezTo>
                    <a:cubicBezTo>
                      <a:pt x="31815" y="29740"/>
                      <a:pt x="31455" y="29660"/>
                      <a:pt x="31335" y="29660"/>
                    </a:cubicBezTo>
                    <a:cubicBezTo>
                      <a:pt x="31175" y="29620"/>
                      <a:pt x="30816" y="29580"/>
                      <a:pt x="30536" y="29500"/>
                    </a:cubicBezTo>
                    <a:cubicBezTo>
                      <a:pt x="30136" y="29380"/>
                      <a:pt x="29017" y="29340"/>
                      <a:pt x="25900" y="29340"/>
                    </a:cubicBezTo>
                    <a:cubicBezTo>
                      <a:pt x="24689" y="29328"/>
                      <a:pt x="23834" y="29319"/>
                      <a:pt x="23224" y="29319"/>
                    </a:cubicBezTo>
                    <a:close/>
                    <a:moveTo>
                      <a:pt x="26579" y="32258"/>
                    </a:moveTo>
                    <a:cubicBezTo>
                      <a:pt x="26140" y="32258"/>
                      <a:pt x="25700" y="32258"/>
                      <a:pt x="25620" y="32298"/>
                    </a:cubicBezTo>
                    <a:cubicBezTo>
                      <a:pt x="25340" y="32417"/>
                      <a:pt x="25380" y="32777"/>
                      <a:pt x="25700" y="32937"/>
                    </a:cubicBezTo>
                    <a:cubicBezTo>
                      <a:pt x="25879" y="33033"/>
                      <a:pt x="26113" y="33075"/>
                      <a:pt x="26351" y="33075"/>
                    </a:cubicBezTo>
                    <a:cubicBezTo>
                      <a:pt x="26907" y="33075"/>
                      <a:pt x="27486" y="32845"/>
                      <a:pt x="27458" y="32537"/>
                    </a:cubicBezTo>
                    <a:cubicBezTo>
                      <a:pt x="27418" y="32338"/>
                      <a:pt x="27339" y="32338"/>
                      <a:pt x="26579" y="32258"/>
                    </a:cubicBezTo>
                    <a:close/>
                    <a:moveTo>
                      <a:pt x="99360" y="28101"/>
                    </a:moveTo>
                    <a:cubicBezTo>
                      <a:pt x="98600" y="28101"/>
                      <a:pt x="98161" y="28900"/>
                      <a:pt x="98600" y="29540"/>
                    </a:cubicBezTo>
                    <a:cubicBezTo>
                      <a:pt x="98880" y="29939"/>
                      <a:pt x="100119" y="30859"/>
                      <a:pt x="100919" y="31218"/>
                    </a:cubicBezTo>
                    <a:cubicBezTo>
                      <a:pt x="101198" y="31378"/>
                      <a:pt x="101878" y="31738"/>
                      <a:pt x="102357" y="32098"/>
                    </a:cubicBezTo>
                    <a:cubicBezTo>
                      <a:pt x="102877" y="32457"/>
                      <a:pt x="103516" y="32857"/>
                      <a:pt x="103796" y="33017"/>
                    </a:cubicBezTo>
                    <a:cubicBezTo>
                      <a:pt x="104084" y="33169"/>
                      <a:pt x="104271" y="33250"/>
                      <a:pt x="104392" y="33250"/>
                    </a:cubicBezTo>
                    <a:cubicBezTo>
                      <a:pt x="104556" y="33250"/>
                      <a:pt x="104596" y="33100"/>
                      <a:pt x="104596" y="32777"/>
                    </a:cubicBezTo>
                    <a:cubicBezTo>
                      <a:pt x="104596" y="32378"/>
                      <a:pt x="104516" y="32218"/>
                      <a:pt x="104156" y="31698"/>
                    </a:cubicBezTo>
                    <a:cubicBezTo>
                      <a:pt x="102997" y="30219"/>
                      <a:pt x="100199" y="28101"/>
                      <a:pt x="99360" y="28101"/>
                    </a:cubicBezTo>
                    <a:close/>
                    <a:moveTo>
                      <a:pt x="68225" y="30619"/>
                    </a:moveTo>
                    <a:lnTo>
                      <a:pt x="67506" y="31019"/>
                    </a:lnTo>
                    <a:cubicBezTo>
                      <a:pt x="67146" y="31258"/>
                      <a:pt x="66547" y="31578"/>
                      <a:pt x="66267" y="31698"/>
                    </a:cubicBezTo>
                    <a:cubicBezTo>
                      <a:pt x="65667" y="31978"/>
                      <a:pt x="65507" y="32178"/>
                      <a:pt x="65627" y="32417"/>
                    </a:cubicBezTo>
                    <a:cubicBezTo>
                      <a:pt x="65667" y="32537"/>
                      <a:pt x="67426" y="33377"/>
                      <a:pt x="67945" y="33497"/>
                    </a:cubicBezTo>
                    <a:cubicBezTo>
                      <a:pt x="68069" y="33534"/>
                      <a:pt x="68197" y="33552"/>
                      <a:pt x="68323" y="33552"/>
                    </a:cubicBezTo>
                    <a:cubicBezTo>
                      <a:pt x="68606" y="33552"/>
                      <a:pt x="68884" y="33462"/>
                      <a:pt x="69105" y="33297"/>
                    </a:cubicBezTo>
                    <a:cubicBezTo>
                      <a:pt x="69864" y="32857"/>
                      <a:pt x="70703" y="32058"/>
                      <a:pt x="70903" y="31658"/>
                    </a:cubicBezTo>
                    <a:cubicBezTo>
                      <a:pt x="71063" y="31258"/>
                      <a:pt x="71063" y="31258"/>
                      <a:pt x="70863" y="30979"/>
                    </a:cubicBezTo>
                    <a:cubicBezTo>
                      <a:pt x="70711" y="30776"/>
                      <a:pt x="70543" y="30670"/>
                      <a:pt x="70288" y="30670"/>
                    </a:cubicBezTo>
                    <a:cubicBezTo>
                      <a:pt x="70141" y="30670"/>
                      <a:pt x="69964" y="30706"/>
                      <a:pt x="69744" y="30779"/>
                    </a:cubicBezTo>
                    <a:cubicBezTo>
                      <a:pt x="69582" y="30815"/>
                      <a:pt x="69453" y="30835"/>
                      <a:pt x="69320" y="30835"/>
                    </a:cubicBezTo>
                    <a:cubicBezTo>
                      <a:pt x="69156" y="30835"/>
                      <a:pt x="68987" y="30805"/>
                      <a:pt x="68745" y="30739"/>
                    </a:cubicBezTo>
                    <a:lnTo>
                      <a:pt x="68225" y="30619"/>
                    </a:lnTo>
                    <a:close/>
                    <a:moveTo>
                      <a:pt x="109804" y="30257"/>
                    </a:moveTo>
                    <a:cubicBezTo>
                      <a:pt x="109668" y="30257"/>
                      <a:pt x="109567" y="30340"/>
                      <a:pt x="109472" y="30499"/>
                    </a:cubicBezTo>
                    <a:cubicBezTo>
                      <a:pt x="109192" y="30939"/>
                      <a:pt x="109432" y="31738"/>
                      <a:pt x="110311" y="32977"/>
                    </a:cubicBezTo>
                    <a:cubicBezTo>
                      <a:pt x="110591" y="33337"/>
                      <a:pt x="110870" y="33656"/>
                      <a:pt x="110990" y="33696"/>
                    </a:cubicBezTo>
                    <a:cubicBezTo>
                      <a:pt x="111105" y="33749"/>
                      <a:pt x="111242" y="33773"/>
                      <a:pt x="111387" y="33773"/>
                    </a:cubicBezTo>
                    <a:cubicBezTo>
                      <a:pt x="111897" y="33773"/>
                      <a:pt x="112513" y="33479"/>
                      <a:pt x="112669" y="33137"/>
                    </a:cubicBezTo>
                    <a:cubicBezTo>
                      <a:pt x="112869" y="32737"/>
                      <a:pt x="112549" y="32218"/>
                      <a:pt x="111910" y="31778"/>
                    </a:cubicBezTo>
                    <a:cubicBezTo>
                      <a:pt x="111630" y="31578"/>
                      <a:pt x="111110" y="31178"/>
                      <a:pt x="110751" y="30859"/>
                    </a:cubicBezTo>
                    <a:cubicBezTo>
                      <a:pt x="110293" y="30449"/>
                      <a:pt x="110009" y="30257"/>
                      <a:pt x="109804" y="30257"/>
                    </a:cubicBezTo>
                    <a:close/>
                    <a:moveTo>
                      <a:pt x="134701" y="30157"/>
                    </a:moveTo>
                    <a:cubicBezTo>
                      <a:pt x="134598" y="30157"/>
                      <a:pt x="134478" y="30166"/>
                      <a:pt x="134331" y="30179"/>
                    </a:cubicBezTo>
                    <a:cubicBezTo>
                      <a:pt x="133652" y="30219"/>
                      <a:pt x="133052" y="30499"/>
                      <a:pt x="132333" y="31139"/>
                    </a:cubicBezTo>
                    <a:cubicBezTo>
                      <a:pt x="131494" y="31818"/>
                      <a:pt x="131494" y="32497"/>
                      <a:pt x="132333" y="33616"/>
                    </a:cubicBezTo>
                    <a:cubicBezTo>
                      <a:pt x="132613" y="33936"/>
                      <a:pt x="132893" y="34216"/>
                      <a:pt x="132933" y="34216"/>
                    </a:cubicBezTo>
                    <a:cubicBezTo>
                      <a:pt x="133172" y="34216"/>
                      <a:pt x="133732" y="33497"/>
                      <a:pt x="134052" y="32817"/>
                    </a:cubicBezTo>
                    <a:cubicBezTo>
                      <a:pt x="134211" y="32457"/>
                      <a:pt x="134571" y="31818"/>
                      <a:pt x="134851" y="31458"/>
                    </a:cubicBezTo>
                    <a:cubicBezTo>
                      <a:pt x="135490" y="30539"/>
                      <a:pt x="135490" y="30499"/>
                      <a:pt x="135211" y="30299"/>
                    </a:cubicBezTo>
                    <a:cubicBezTo>
                      <a:pt x="135051" y="30193"/>
                      <a:pt x="134909" y="30157"/>
                      <a:pt x="134701" y="30157"/>
                    </a:cubicBezTo>
                    <a:close/>
                    <a:moveTo>
                      <a:pt x="141406" y="32378"/>
                    </a:moveTo>
                    <a:cubicBezTo>
                      <a:pt x="141046" y="32378"/>
                      <a:pt x="140686" y="32657"/>
                      <a:pt x="139767" y="33577"/>
                    </a:cubicBezTo>
                    <a:cubicBezTo>
                      <a:pt x="138848" y="34576"/>
                      <a:pt x="138688" y="34935"/>
                      <a:pt x="139127" y="35135"/>
                    </a:cubicBezTo>
                    <a:cubicBezTo>
                      <a:pt x="139201" y="35167"/>
                      <a:pt x="139285" y="35182"/>
                      <a:pt x="139379" y="35182"/>
                    </a:cubicBezTo>
                    <a:cubicBezTo>
                      <a:pt x="139645" y="35182"/>
                      <a:pt x="139993" y="35062"/>
                      <a:pt x="140406" y="34855"/>
                    </a:cubicBezTo>
                    <a:cubicBezTo>
                      <a:pt x="140726" y="34696"/>
                      <a:pt x="141046" y="34616"/>
                      <a:pt x="141446" y="34616"/>
                    </a:cubicBezTo>
                    <a:cubicBezTo>
                      <a:pt x="142365" y="34616"/>
                      <a:pt x="142884" y="34136"/>
                      <a:pt x="142725" y="33457"/>
                    </a:cubicBezTo>
                    <a:cubicBezTo>
                      <a:pt x="142645" y="33177"/>
                      <a:pt x="141685" y="32378"/>
                      <a:pt x="141406" y="32378"/>
                    </a:cubicBezTo>
                    <a:close/>
                    <a:moveTo>
                      <a:pt x="98640" y="31978"/>
                    </a:moveTo>
                    <a:cubicBezTo>
                      <a:pt x="98561" y="31978"/>
                      <a:pt x="98401" y="32058"/>
                      <a:pt x="98321" y="32178"/>
                    </a:cubicBezTo>
                    <a:cubicBezTo>
                      <a:pt x="98201" y="32378"/>
                      <a:pt x="98201" y="32457"/>
                      <a:pt x="98321" y="32937"/>
                    </a:cubicBezTo>
                    <a:cubicBezTo>
                      <a:pt x="98600" y="33776"/>
                      <a:pt x="99360" y="34975"/>
                      <a:pt x="99839" y="35295"/>
                    </a:cubicBezTo>
                    <a:cubicBezTo>
                      <a:pt x="100107" y="35451"/>
                      <a:pt x="100474" y="35533"/>
                      <a:pt x="100877" y="35533"/>
                    </a:cubicBezTo>
                    <a:cubicBezTo>
                      <a:pt x="101198" y="35533"/>
                      <a:pt x="101542" y="35481"/>
                      <a:pt x="101878" y="35375"/>
                    </a:cubicBezTo>
                    <a:cubicBezTo>
                      <a:pt x="102477" y="35215"/>
                      <a:pt x="102717" y="34975"/>
                      <a:pt x="102717" y="34616"/>
                    </a:cubicBezTo>
                    <a:cubicBezTo>
                      <a:pt x="102717" y="34096"/>
                      <a:pt x="102238" y="33696"/>
                      <a:pt x="100439" y="32817"/>
                    </a:cubicBezTo>
                    <a:cubicBezTo>
                      <a:pt x="99520" y="32338"/>
                      <a:pt x="98720" y="31978"/>
                      <a:pt x="98640" y="31978"/>
                    </a:cubicBezTo>
                    <a:close/>
                    <a:moveTo>
                      <a:pt x="139181" y="30559"/>
                    </a:moveTo>
                    <a:cubicBezTo>
                      <a:pt x="139105" y="30559"/>
                      <a:pt x="139021" y="30566"/>
                      <a:pt x="138928" y="30579"/>
                    </a:cubicBezTo>
                    <a:cubicBezTo>
                      <a:pt x="138048" y="30699"/>
                      <a:pt x="136090" y="32417"/>
                      <a:pt x="135810" y="33257"/>
                    </a:cubicBezTo>
                    <a:cubicBezTo>
                      <a:pt x="135770" y="33377"/>
                      <a:pt x="135411" y="33936"/>
                      <a:pt x="134971" y="34456"/>
                    </a:cubicBezTo>
                    <a:cubicBezTo>
                      <a:pt x="134211" y="35495"/>
                      <a:pt x="134012" y="35975"/>
                      <a:pt x="134211" y="36414"/>
                    </a:cubicBezTo>
                    <a:cubicBezTo>
                      <a:pt x="134251" y="36534"/>
                      <a:pt x="134371" y="36654"/>
                      <a:pt x="134451" y="36654"/>
                    </a:cubicBezTo>
                    <a:cubicBezTo>
                      <a:pt x="134531" y="36654"/>
                      <a:pt x="134851" y="36374"/>
                      <a:pt x="135131" y="36015"/>
                    </a:cubicBezTo>
                    <a:cubicBezTo>
                      <a:pt x="135450" y="35695"/>
                      <a:pt x="136610" y="34496"/>
                      <a:pt x="137689" y="33377"/>
                    </a:cubicBezTo>
                    <a:cubicBezTo>
                      <a:pt x="139367" y="31698"/>
                      <a:pt x="139727" y="31298"/>
                      <a:pt x="139727" y="31059"/>
                    </a:cubicBezTo>
                    <a:cubicBezTo>
                      <a:pt x="139727" y="30726"/>
                      <a:pt x="139560" y="30559"/>
                      <a:pt x="139181" y="30559"/>
                    </a:cubicBezTo>
                    <a:close/>
                    <a:moveTo>
                      <a:pt x="122552" y="29363"/>
                    </a:moveTo>
                    <a:cubicBezTo>
                      <a:pt x="121837" y="29363"/>
                      <a:pt x="120194" y="30268"/>
                      <a:pt x="119823" y="30899"/>
                    </a:cubicBezTo>
                    <a:cubicBezTo>
                      <a:pt x="119104" y="32098"/>
                      <a:pt x="118544" y="33137"/>
                      <a:pt x="118145" y="33896"/>
                    </a:cubicBezTo>
                    <a:lnTo>
                      <a:pt x="117705" y="34736"/>
                    </a:lnTo>
                    <a:lnTo>
                      <a:pt x="117665" y="36134"/>
                    </a:lnTo>
                    <a:cubicBezTo>
                      <a:pt x="117665" y="37333"/>
                      <a:pt x="117665" y="37493"/>
                      <a:pt x="117825" y="37613"/>
                    </a:cubicBezTo>
                    <a:cubicBezTo>
                      <a:pt x="117883" y="37672"/>
                      <a:pt x="117985" y="37709"/>
                      <a:pt x="118050" y="37709"/>
                    </a:cubicBezTo>
                    <a:cubicBezTo>
                      <a:pt x="118075" y="37709"/>
                      <a:pt x="118094" y="37704"/>
                      <a:pt x="118105" y="37693"/>
                    </a:cubicBezTo>
                    <a:cubicBezTo>
                      <a:pt x="118264" y="37653"/>
                      <a:pt x="118584" y="37054"/>
                      <a:pt x="118584" y="36894"/>
                    </a:cubicBezTo>
                    <a:cubicBezTo>
                      <a:pt x="118584" y="36774"/>
                      <a:pt x="119703" y="34536"/>
                      <a:pt x="119903" y="34296"/>
                    </a:cubicBezTo>
                    <a:cubicBezTo>
                      <a:pt x="119983" y="34176"/>
                      <a:pt x="120183" y="33856"/>
                      <a:pt x="120303" y="33656"/>
                    </a:cubicBezTo>
                    <a:cubicBezTo>
                      <a:pt x="120383" y="33417"/>
                      <a:pt x="120742" y="33017"/>
                      <a:pt x="121022" y="32737"/>
                    </a:cubicBezTo>
                    <a:cubicBezTo>
                      <a:pt x="121302" y="32457"/>
                      <a:pt x="121702" y="31978"/>
                      <a:pt x="121902" y="31658"/>
                    </a:cubicBezTo>
                    <a:cubicBezTo>
                      <a:pt x="122101" y="31378"/>
                      <a:pt x="122501" y="30859"/>
                      <a:pt x="122781" y="30539"/>
                    </a:cubicBezTo>
                    <a:cubicBezTo>
                      <a:pt x="123021" y="30179"/>
                      <a:pt x="123260" y="29900"/>
                      <a:pt x="123260" y="29860"/>
                    </a:cubicBezTo>
                    <a:cubicBezTo>
                      <a:pt x="123260" y="29700"/>
                      <a:pt x="122941" y="29420"/>
                      <a:pt x="122701" y="29380"/>
                    </a:cubicBezTo>
                    <a:cubicBezTo>
                      <a:pt x="122658" y="29368"/>
                      <a:pt x="122607" y="29363"/>
                      <a:pt x="122552" y="29363"/>
                    </a:cubicBezTo>
                    <a:close/>
                    <a:moveTo>
                      <a:pt x="114633" y="34820"/>
                    </a:moveTo>
                    <a:cubicBezTo>
                      <a:pt x="114446" y="34820"/>
                      <a:pt x="114216" y="34857"/>
                      <a:pt x="113948" y="34935"/>
                    </a:cubicBezTo>
                    <a:cubicBezTo>
                      <a:pt x="113668" y="35055"/>
                      <a:pt x="113269" y="35135"/>
                      <a:pt x="113029" y="35175"/>
                    </a:cubicBezTo>
                    <a:cubicBezTo>
                      <a:pt x="112589" y="35255"/>
                      <a:pt x="110391" y="36254"/>
                      <a:pt x="109791" y="36654"/>
                    </a:cubicBezTo>
                    <a:cubicBezTo>
                      <a:pt x="109552" y="36814"/>
                      <a:pt x="109272" y="37014"/>
                      <a:pt x="109112" y="37094"/>
                    </a:cubicBezTo>
                    <a:cubicBezTo>
                      <a:pt x="108752" y="37294"/>
                      <a:pt x="108752" y="37653"/>
                      <a:pt x="109072" y="37773"/>
                    </a:cubicBezTo>
                    <a:cubicBezTo>
                      <a:pt x="109198" y="37821"/>
                      <a:pt x="109269" y="37849"/>
                      <a:pt x="109362" y="37849"/>
                    </a:cubicBezTo>
                    <a:cubicBezTo>
                      <a:pt x="109504" y="37849"/>
                      <a:pt x="109700" y="37782"/>
                      <a:pt x="110231" y="37613"/>
                    </a:cubicBezTo>
                    <a:cubicBezTo>
                      <a:pt x="110671" y="37493"/>
                      <a:pt x="111270" y="37333"/>
                      <a:pt x="111630" y="37333"/>
                    </a:cubicBezTo>
                    <a:cubicBezTo>
                      <a:pt x="111950" y="37294"/>
                      <a:pt x="112629" y="37174"/>
                      <a:pt x="113149" y="37014"/>
                    </a:cubicBezTo>
                    <a:cubicBezTo>
                      <a:pt x="113988" y="36814"/>
                      <a:pt x="114108" y="36774"/>
                      <a:pt x="114587" y="36294"/>
                    </a:cubicBezTo>
                    <a:cubicBezTo>
                      <a:pt x="115454" y="35428"/>
                      <a:pt x="115393" y="34820"/>
                      <a:pt x="114633" y="34820"/>
                    </a:cubicBezTo>
                    <a:close/>
                    <a:moveTo>
                      <a:pt x="129110" y="34068"/>
                    </a:moveTo>
                    <a:cubicBezTo>
                      <a:pt x="128676" y="34068"/>
                      <a:pt x="128117" y="34326"/>
                      <a:pt x="126977" y="34935"/>
                    </a:cubicBezTo>
                    <a:cubicBezTo>
                      <a:pt x="125499" y="35695"/>
                      <a:pt x="125259" y="35855"/>
                      <a:pt x="124579" y="36534"/>
                    </a:cubicBezTo>
                    <a:cubicBezTo>
                      <a:pt x="124180" y="36974"/>
                      <a:pt x="123780" y="37413"/>
                      <a:pt x="123700" y="37573"/>
                    </a:cubicBezTo>
                    <a:cubicBezTo>
                      <a:pt x="123540" y="37853"/>
                      <a:pt x="123580" y="37853"/>
                      <a:pt x="123780" y="37853"/>
                    </a:cubicBezTo>
                    <a:cubicBezTo>
                      <a:pt x="124100" y="37853"/>
                      <a:pt x="125139" y="37453"/>
                      <a:pt x="125738" y="37134"/>
                    </a:cubicBezTo>
                    <a:cubicBezTo>
                      <a:pt x="125938" y="36974"/>
                      <a:pt x="126418" y="36814"/>
                      <a:pt x="126738" y="36694"/>
                    </a:cubicBezTo>
                    <a:cubicBezTo>
                      <a:pt x="127097" y="36614"/>
                      <a:pt x="127497" y="36454"/>
                      <a:pt x="127657" y="36334"/>
                    </a:cubicBezTo>
                    <a:cubicBezTo>
                      <a:pt x="127857" y="36254"/>
                      <a:pt x="128136" y="36094"/>
                      <a:pt x="128336" y="36055"/>
                    </a:cubicBezTo>
                    <a:cubicBezTo>
                      <a:pt x="129056" y="35775"/>
                      <a:pt x="130055" y="35095"/>
                      <a:pt x="130135" y="34855"/>
                    </a:cubicBezTo>
                    <a:cubicBezTo>
                      <a:pt x="130175" y="34576"/>
                      <a:pt x="130135" y="34456"/>
                      <a:pt x="129735" y="34256"/>
                    </a:cubicBezTo>
                    <a:cubicBezTo>
                      <a:pt x="129520" y="34135"/>
                      <a:pt x="129331" y="34068"/>
                      <a:pt x="129110" y="34068"/>
                    </a:cubicBezTo>
                    <a:close/>
                    <a:moveTo>
                      <a:pt x="126330" y="30659"/>
                    </a:moveTo>
                    <a:cubicBezTo>
                      <a:pt x="126029" y="30659"/>
                      <a:pt x="125701" y="30790"/>
                      <a:pt x="125299" y="31059"/>
                    </a:cubicBezTo>
                    <a:cubicBezTo>
                      <a:pt x="124739" y="31418"/>
                      <a:pt x="122461" y="33816"/>
                      <a:pt x="121941" y="34576"/>
                    </a:cubicBezTo>
                    <a:cubicBezTo>
                      <a:pt x="121742" y="34855"/>
                      <a:pt x="121502" y="35175"/>
                      <a:pt x="121422" y="35335"/>
                    </a:cubicBezTo>
                    <a:cubicBezTo>
                      <a:pt x="120503" y="36494"/>
                      <a:pt x="120103" y="37333"/>
                      <a:pt x="120223" y="37693"/>
                    </a:cubicBezTo>
                    <a:cubicBezTo>
                      <a:pt x="120270" y="37802"/>
                      <a:pt x="120328" y="37856"/>
                      <a:pt x="120408" y="37856"/>
                    </a:cubicBezTo>
                    <a:cubicBezTo>
                      <a:pt x="120534" y="37856"/>
                      <a:pt x="120714" y="37722"/>
                      <a:pt x="120982" y="37453"/>
                    </a:cubicBezTo>
                    <a:cubicBezTo>
                      <a:pt x="121662" y="36734"/>
                      <a:pt x="123141" y="35495"/>
                      <a:pt x="124100" y="34816"/>
                    </a:cubicBezTo>
                    <a:cubicBezTo>
                      <a:pt x="124619" y="34496"/>
                      <a:pt x="125259" y="34016"/>
                      <a:pt x="125539" y="33776"/>
                    </a:cubicBezTo>
                    <a:cubicBezTo>
                      <a:pt x="125818" y="33537"/>
                      <a:pt x="126378" y="33137"/>
                      <a:pt x="126738" y="32897"/>
                    </a:cubicBezTo>
                    <a:cubicBezTo>
                      <a:pt x="127097" y="32657"/>
                      <a:pt x="127497" y="32298"/>
                      <a:pt x="127577" y="32138"/>
                    </a:cubicBezTo>
                    <a:cubicBezTo>
                      <a:pt x="127737" y="31818"/>
                      <a:pt x="127737" y="31778"/>
                      <a:pt x="127577" y="31498"/>
                    </a:cubicBezTo>
                    <a:cubicBezTo>
                      <a:pt x="127497" y="31338"/>
                      <a:pt x="127257" y="31059"/>
                      <a:pt x="127017" y="30899"/>
                    </a:cubicBezTo>
                    <a:cubicBezTo>
                      <a:pt x="126789" y="30740"/>
                      <a:pt x="126568" y="30659"/>
                      <a:pt x="126330" y="30659"/>
                    </a:cubicBezTo>
                    <a:close/>
                    <a:moveTo>
                      <a:pt x="47385" y="33702"/>
                    </a:moveTo>
                    <a:cubicBezTo>
                      <a:pt x="47280" y="33702"/>
                      <a:pt x="47169" y="33755"/>
                      <a:pt x="47042" y="33856"/>
                    </a:cubicBezTo>
                    <a:cubicBezTo>
                      <a:pt x="46883" y="34016"/>
                      <a:pt x="46883" y="34176"/>
                      <a:pt x="46883" y="35135"/>
                    </a:cubicBezTo>
                    <a:cubicBezTo>
                      <a:pt x="46883" y="35815"/>
                      <a:pt x="46803" y="36374"/>
                      <a:pt x="46723" y="36654"/>
                    </a:cubicBezTo>
                    <a:cubicBezTo>
                      <a:pt x="46643" y="36894"/>
                      <a:pt x="46563" y="37453"/>
                      <a:pt x="46523" y="37893"/>
                    </a:cubicBezTo>
                    <a:lnTo>
                      <a:pt x="46523" y="38692"/>
                    </a:lnTo>
                    <a:lnTo>
                      <a:pt x="46883" y="39052"/>
                    </a:lnTo>
                    <a:cubicBezTo>
                      <a:pt x="47082" y="39252"/>
                      <a:pt x="47322" y="39372"/>
                      <a:pt x="47402" y="39372"/>
                    </a:cubicBezTo>
                    <a:cubicBezTo>
                      <a:pt x="47642" y="39372"/>
                      <a:pt x="47962" y="39012"/>
                      <a:pt x="47962" y="38732"/>
                    </a:cubicBezTo>
                    <a:cubicBezTo>
                      <a:pt x="47962" y="38612"/>
                      <a:pt x="48082" y="38133"/>
                      <a:pt x="48242" y="37693"/>
                    </a:cubicBezTo>
                    <a:cubicBezTo>
                      <a:pt x="48441" y="37134"/>
                      <a:pt x="48481" y="36694"/>
                      <a:pt x="48481" y="36094"/>
                    </a:cubicBezTo>
                    <a:cubicBezTo>
                      <a:pt x="48481" y="35335"/>
                      <a:pt x="48441" y="35175"/>
                      <a:pt x="48122" y="34496"/>
                    </a:cubicBezTo>
                    <a:cubicBezTo>
                      <a:pt x="47821" y="33950"/>
                      <a:pt x="47614" y="33702"/>
                      <a:pt x="47385" y="33702"/>
                    </a:cubicBezTo>
                    <a:close/>
                    <a:moveTo>
                      <a:pt x="130288" y="37602"/>
                    </a:moveTo>
                    <a:cubicBezTo>
                      <a:pt x="129780" y="37602"/>
                      <a:pt x="128915" y="37803"/>
                      <a:pt x="128416" y="38053"/>
                    </a:cubicBezTo>
                    <a:cubicBezTo>
                      <a:pt x="128096" y="38213"/>
                      <a:pt x="127697" y="38413"/>
                      <a:pt x="127457" y="38493"/>
                    </a:cubicBezTo>
                    <a:cubicBezTo>
                      <a:pt x="126578" y="38772"/>
                      <a:pt x="126098" y="39212"/>
                      <a:pt x="126538" y="39372"/>
                    </a:cubicBezTo>
                    <a:cubicBezTo>
                      <a:pt x="126658" y="39452"/>
                      <a:pt x="127657" y="39492"/>
                      <a:pt x="128736" y="39492"/>
                    </a:cubicBezTo>
                    <a:lnTo>
                      <a:pt x="130694" y="39492"/>
                    </a:lnTo>
                    <a:lnTo>
                      <a:pt x="130974" y="39212"/>
                    </a:lnTo>
                    <a:cubicBezTo>
                      <a:pt x="131134" y="39012"/>
                      <a:pt x="131294" y="38772"/>
                      <a:pt x="131294" y="38652"/>
                    </a:cubicBezTo>
                    <a:cubicBezTo>
                      <a:pt x="131294" y="38333"/>
                      <a:pt x="130934" y="37773"/>
                      <a:pt x="130614" y="37653"/>
                    </a:cubicBezTo>
                    <a:cubicBezTo>
                      <a:pt x="130544" y="37618"/>
                      <a:pt x="130430" y="37602"/>
                      <a:pt x="130288" y="37602"/>
                    </a:cubicBezTo>
                    <a:close/>
                    <a:moveTo>
                      <a:pt x="38856" y="33339"/>
                    </a:moveTo>
                    <a:cubicBezTo>
                      <a:pt x="38586" y="33339"/>
                      <a:pt x="38317" y="33449"/>
                      <a:pt x="37970" y="33696"/>
                    </a:cubicBezTo>
                    <a:cubicBezTo>
                      <a:pt x="37370" y="34096"/>
                      <a:pt x="37370" y="34376"/>
                      <a:pt x="38090" y="35055"/>
                    </a:cubicBezTo>
                    <a:cubicBezTo>
                      <a:pt x="38370" y="35335"/>
                      <a:pt x="39169" y="36174"/>
                      <a:pt x="39768" y="36854"/>
                    </a:cubicBezTo>
                    <a:cubicBezTo>
                      <a:pt x="40408" y="37573"/>
                      <a:pt x="41047" y="38253"/>
                      <a:pt x="41207" y="38373"/>
                    </a:cubicBezTo>
                    <a:cubicBezTo>
                      <a:pt x="41367" y="38493"/>
                      <a:pt x="41567" y="38772"/>
                      <a:pt x="41687" y="39012"/>
                    </a:cubicBezTo>
                    <a:cubicBezTo>
                      <a:pt x="41807" y="39252"/>
                      <a:pt x="41967" y="39492"/>
                      <a:pt x="42007" y="39572"/>
                    </a:cubicBezTo>
                    <a:cubicBezTo>
                      <a:pt x="42071" y="39636"/>
                      <a:pt x="42134" y="39668"/>
                      <a:pt x="42191" y="39668"/>
                    </a:cubicBezTo>
                    <a:cubicBezTo>
                      <a:pt x="42275" y="39668"/>
                      <a:pt x="42342" y="39596"/>
                      <a:pt x="42366" y="39452"/>
                    </a:cubicBezTo>
                    <a:cubicBezTo>
                      <a:pt x="42406" y="39092"/>
                      <a:pt x="41487" y="36574"/>
                      <a:pt x="41087" y="36055"/>
                    </a:cubicBezTo>
                    <a:cubicBezTo>
                      <a:pt x="40967" y="35895"/>
                      <a:pt x="40808" y="35575"/>
                      <a:pt x="40688" y="35335"/>
                    </a:cubicBezTo>
                    <a:cubicBezTo>
                      <a:pt x="40368" y="34456"/>
                      <a:pt x="39768" y="33656"/>
                      <a:pt x="39369" y="33457"/>
                    </a:cubicBezTo>
                    <a:cubicBezTo>
                      <a:pt x="39186" y="33381"/>
                      <a:pt x="39021" y="33339"/>
                      <a:pt x="38856" y="33339"/>
                    </a:cubicBezTo>
                    <a:close/>
                    <a:moveTo>
                      <a:pt x="141916" y="36601"/>
                    </a:moveTo>
                    <a:cubicBezTo>
                      <a:pt x="140999" y="36601"/>
                      <a:pt x="140818" y="36666"/>
                      <a:pt x="141006" y="36854"/>
                    </a:cubicBezTo>
                    <a:cubicBezTo>
                      <a:pt x="141166" y="37014"/>
                      <a:pt x="142645" y="37453"/>
                      <a:pt x="143804" y="37693"/>
                    </a:cubicBezTo>
                    <a:cubicBezTo>
                      <a:pt x="144603" y="37813"/>
                      <a:pt x="144963" y="37973"/>
                      <a:pt x="145362" y="38213"/>
                    </a:cubicBezTo>
                    <a:cubicBezTo>
                      <a:pt x="145642" y="38413"/>
                      <a:pt x="146122" y="38652"/>
                      <a:pt x="146521" y="38732"/>
                    </a:cubicBezTo>
                    <a:cubicBezTo>
                      <a:pt x="146881" y="38812"/>
                      <a:pt x="147441" y="38972"/>
                      <a:pt x="147760" y="39092"/>
                    </a:cubicBezTo>
                    <a:cubicBezTo>
                      <a:pt x="148080" y="39212"/>
                      <a:pt x="148400" y="39292"/>
                      <a:pt x="148520" y="39292"/>
                    </a:cubicBezTo>
                    <a:cubicBezTo>
                      <a:pt x="148600" y="39292"/>
                      <a:pt x="148959" y="39452"/>
                      <a:pt x="149319" y="39652"/>
                    </a:cubicBezTo>
                    <a:cubicBezTo>
                      <a:pt x="149735" y="39896"/>
                      <a:pt x="149897" y="39991"/>
                      <a:pt x="149996" y="39991"/>
                    </a:cubicBezTo>
                    <a:cubicBezTo>
                      <a:pt x="150059" y="39991"/>
                      <a:pt x="150097" y="39953"/>
                      <a:pt x="150158" y="39891"/>
                    </a:cubicBezTo>
                    <a:cubicBezTo>
                      <a:pt x="150758" y="39292"/>
                      <a:pt x="149399" y="38013"/>
                      <a:pt x="147720" y="37613"/>
                    </a:cubicBezTo>
                    <a:cubicBezTo>
                      <a:pt x="147361" y="37533"/>
                      <a:pt x="146921" y="37333"/>
                      <a:pt x="146721" y="37214"/>
                    </a:cubicBezTo>
                    <a:cubicBezTo>
                      <a:pt x="146162" y="36814"/>
                      <a:pt x="144883" y="36654"/>
                      <a:pt x="142844" y="36614"/>
                    </a:cubicBezTo>
                    <a:cubicBezTo>
                      <a:pt x="142475" y="36605"/>
                      <a:pt x="142168" y="36601"/>
                      <a:pt x="141916" y="36601"/>
                    </a:cubicBezTo>
                    <a:close/>
                    <a:moveTo>
                      <a:pt x="136250" y="37773"/>
                    </a:moveTo>
                    <a:cubicBezTo>
                      <a:pt x="135970" y="37773"/>
                      <a:pt x="134931" y="38453"/>
                      <a:pt x="134291" y="39052"/>
                    </a:cubicBezTo>
                    <a:cubicBezTo>
                      <a:pt x="133612" y="39692"/>
                      <a:pt x="133452" y="40051"/>
                      <a:pt x="133612" y="40251"/>
                    </a:cubicBezTo>
                    <a:cubicBezTo>
                      <a:pt x="133688" y="40346"/>
                      <a:pt x="133746" y="40396"/>
                      <a:pt x="133834" y="40396"/>
                    </a:cubicBezTo>
                    <a:cubicBezTo>
                      <a:pt x="133930" y="40396"/>
                      <a:pt x="134062" y="40337"/>
                      <a:pt x="134291" y="40211"/>
                    </a:cubicBezTo>
                    <a:cubicBezTo>
                      <a:pt x="134491" y="40091"/>
                      <a:pt x="134891" y="39971"/>
                      <a:pt x="135131" y="39891"/>
                    </a:cubicBezTo>
                    <a:cubicBezTo>
                      <a:pt x="135650" y="39772"/>
                      <a:pt x="136689" y="39092"/>
                      <a:pt x="136929" y="38732"/>
                    </a:cubicBezTo>
                    <a:cubicBezTo>
                      <a:pt x="137209" y="38293"/>
                      <a:pt x="136889" y="37773"/>
                      <a:pt x="136250" y="37773"/>
                    </a:cubicBezTo>
                    <a:close/>
                    <a:moveTo>
                      <a:pt x="42820" y="32655"/>
                    </a:moveTo>
                    <a:cubicBezTo>
                      <a:pt x="41738" y="32655"/>
                      <a:pt x="41429" y="33094"/>
                      <a:pt x="41927" y="33936"/>
                    </a:cubicBezTo>
                    <a:cubicBezTo>
                      <a:pt x="42686" y="35135"/>
                      <a:pt x="43006" y="35775"/>
                      <a:pt x="43086" y="36174"/>
                    </a:cubicBezTo>
                    <a:cubicBezTo>
                      <a:pt x="43166" y="36454"/>
                      <a:pt x="43326" y="36854"/>
                      <a:pt x="43445" y="37094"/>
                    </a:cubicBezTo>
                    <a:cubicBezTo>
                      <a:pt x="43605" y="37333"/>
                      <a:pt x="43765" y="37813"/>
                      <a:pt x="43885" y="38173"/>
                    </a:cubicBezTo>
                    <a:cubicBezTo>
                      <a:pt x="43965" y="38533"/>
                      <a:pt x="44125" y="39012"/>
                      <a:pt x="44285" y="39292"/>
                    </a:cubicBezTo>
                    <a:cubicBezTo>
                      <a:pt x="44405" y="39532"/>
                      <a:pt x="44564" y="39971"/>
                      <a:pt x="44644" y="40291"/>
                    </a:cubicBezTo>
                    <a:cubicBezTo>
                      <a:pt x="44764" y="40571"/>
                      <a:pt x="44844" y="40851"/>
                      <a:pt x="44884" y="40931"/>
                    </a:cubicBezTo>
                    <a:cubicBezTo>
                      <a:pt x="44920" y="40978"/>
                      <a:pt x="44959" y="41001"/>
                      <a:pt x="45001" y="41001"/>
                    </a:cubicBezTo>
                    <a:cubicBezTo>
                      <a:pt x="45100" y="41001"/>
                      <a:pt x="45212" y="40875"/>
                      <a:pt x="45324" y="40651"/>
                    </a:cubicBezTo>
                    <a:cubicBezTo>
                      <a:pt x="45444" y="40451"/>
                      <a:pt x="45484" y="39891"/>
                      <a:pt x="45524" y="38892"/>
                    </a:cubicBezTo>
                    <a:cubicBezTo>
                      <a:pt x="45524" y="37653"/>
                      <a:pt x="45524" y="37373"/>
                      <a:pt x="45324" y="36934"/>
                    </a:cubicBezTo>
                    <a:cubicBezTo>
                      <a:pt x="45204" y="36654"/>
                      <a:pt x="45004" y="35855"/>
                      <a:pt x="44884" y="35135"/>
                    </a:cubicBezTo>
                    <a:cubicBezTo>
                      <a:pt x="44445" y="33017"/>
                      <a:pt x="44205" y="32697"/>
                      <a:pt x="42966" y="32657"/>
                    </a:cubicBezTo>
                    <a:cubicBezTo>
                      <a:pt x="42916" y="32656"/>
                      <a:pt x="42867" y="32655"/>
                      <a:pt x="42820" y="32655"/>
                    </a:cubicBezTo>
                    <a:close/>
                    <a:moveTo>
                      <a:pt x="31250" y="33597"/>
                    </a:moveTo>
                    <a:cubicBezTo>
                      <a:pt x="30686" y="33597"/>
                      <a:pt x="30176" y="33656"/>
                      <a:pt x="30056" y="33776"/>
                    </a:cubicBezTo>
                    <a:cubicBezTo>
                      <a:pt x="29976" y="33856"/>
                      <a:pt x="29896" y="33936"/>
                      <a:pt x="29896" y="33936"/>
                    </a:cubicBezTo>
                    <a:cubicBezTo>
                      <a:pt x="29896" y="34176"/>
                      <a:pt x="30176" y="34376"/>
                      <a:pt x="31016" y="34776"/>
                    </a:cubicBezTo>
                    <a:cubicBezTo>
                      <a:pt x="31535" y="35015"/>
                      <a:pt x="32175" y="35335"/>
                      <a:pt x="32454" y="35495"/>
                    </a:cubicBezTo>
                    <a:cubicBezTo>
                      <a:pt x="33294" y="35975"/>
                      <a:pt x="35092" y="36854"/>
                      <a:pt x="35212" y="36854"/>
                    </a:cubicBezTo>
                    <a:cubicBezTo>
                      <a:pt x="35292" y="36854"/>
                      <a:pt x="35692" y="37174"/>
                      <a:pt x="36091" y="37533"/>
                    </a:cubicBezTo>
                    <a:cubicBezTo>
                      <a:pt x="36531" y="37933"/>
                      <a:pt x="37210" y="38453"/>
                      <a:pt x="37610" y="38732"/>
                    </a:cubicBezTo>
                    <a:cubicBezTo>
                      <a:pt x="38050" y="39012"/>
                      <a:pt x="38849" y="39732"/>
                      <a:pt x="39409" y="40291"/>
                    </a:cubicBezTo>
                    <a:cubicBezTo>
                      <a:pt x="40127" y="41041"/>
                      <a:pt x="40382" y="41253"/>
                      <a:pt x="40516" y="41253"/>
                    </a:cubicBezTo>
                    <a:cubicBezTo>
                      <a:pt x="40553" y="41253"/>
                      <a:pt x="40581" y="41237"/>
                      <a:pt x="40608" y="41210"/>
                    </a:cubicBezTo>
                    <a:cubicBezTo>
                      <a:pt x="40728" y="41090"/>
                      <a:pt x="40728" y="40971"/>
                      <a:pt x="40688" y="40651"/>
                    </a:cubicBezTo>
                    <a:cubicBezTo>
                      <a:pt x="40608" y="40371"/>
                      <a:pt x="40328" y="40051"/>
                      <a:pt x="39449" y="39132"/>
                    </a:cubicBezTo>
                    <a:cubicBezTo>
                      <a:pt x="38849" y="38533"/>
                      <a:pt x="38210" y="37813"/>
                      <a:pt x="38050" y="37573"/>
                    </a:cubicBezTo>
                    <a:cubicBezTo>
                      <a:pt x="37650" y="36974"/>
                      <a:pt x="36451" y="35815"/>
                      <a:pt x="35532" y="35095"/>
                    </a:cubicBezTo>
                    <a:cubicBezTo>
                      <a:pt x="34892" y="34616"/>
                      <a:pt x="34373" y="34376"/>
                      <a:pt x="32774" y="33776"/>
                    </a:cubicBezTo>
                    <a:cubicBezTo>
                      <a:pt x="32434" y="33656"/>
                      <a:pt x="31815" y="33597"/>
                      <a:pt x="31250" y="33597"/>
                    </a:cubicBezTo>
                    <a:close/>
                    <a:moveTo>
                      <a:pt x="138208" y="40931"/>
                    </a:moveTo>
                    <a:cubicBezTo>
                      <a:pt x="137529" y="40931"/>
                      <a:pt x="136090" y="41250"/>
                      <a:pt x="135890" y="41450"/>
                    </a:cubicBezTo>
                    <a:cubicBezTo>
                      <a:pt x="135730" y="41610"/>
                      <a:pt x="135810" y="41890"/>
                      <a:pt x="136050" y="41970"/>
                    </a:cubicBezTo>
                    <a:lnTo>
                      <a:pt x="137489" y="41970"/>
                    </a:lnTo>
                    <a:cubicBezTo>
                      <a:pt x="138808" y="41890"/>
                      <a:pt x="139287" y="41770"/>
                      <a:pt x="139287" y="41410"/>
                    </a:cubicBezTo>
                    <a:cubicBezTo>
                      <a:pt x="139287" y="41090"/>
                      <a:pt x="138928" y="40931"/>
                      <a:pt x="138208" y="40931"/>
                    </a:cubicBezTo>
                    <a:close/>
                    <a:moveTo>
                      <a:pt x="27939" y="35850"/>
                    </a:moveTo>
                    <a:cubicBezTo>
                      <a:pt x="27103" y="35850"/>
                      <a:pt x="26461" y="36133"/>
                      <a:pt x="26259" y="36694"/>
                    </a:cubicBezTo>
                    <a:cubicBezTo>
                      <a:pt x="26060" y="37254"/>
                      <a:pt x="26219" y="37493"/>
                      <a:pt x="26859" y="37733"/>
                    </a:cubicBezTo>
                    <a:cubicBezTo>
                      <a:pt x="27179" y="37813"/>
                      <a:pt x="27698" y="38053"/>
                      <a:pt x="28098" y="38253"/>
                    </a:cubicBezTo>
                    <a:cubicBezTo>
                      <a:pt x="28657" y="38533"/>
                      <a:pt x="28937" y="38612"/>
                      <a:pt x="29657" y="38652"/>
                    </a:cubicBezTo>
                    <a:cubicBezTo>
                      <a:pt x="30176" y="38692"/>
                      <a:pt x="30656" y="38812"/>
                      <a:pt x="30776" y="38852"/>
                    </a:cubicBezTo>
                    <a:cubicBezTo>
                      <a:pt x="30856" y="38892"/>
                      <a:pt x="31335" y="39012"/>
                      <a:pt x="31775" y="39132"/>
                    </a:cubicBezTo>
                    <a:cubicBezTo>
                      <a:pt x="32614" y="39292"/>
                      <a:pt x="34253" y="40051"/>
                      <a:pt x="35212" y="40691"/>
                    </a:cubicBezTo>
                    <a:cubicBezTo>
                      <a:pt x="35492" y="40891"/>
                      <a:pt x="36171" y="41250"/>
                      <a:pt x="36731" y="41530"/>
                    </a:cubicBezTo>
                    <a:cubicBezTo>
                      <a:pt x="37290" y="41810"/>
                      <a:pt x="37810" y="42010"/>
                      <a:pt x="37810" y="42010"/>
                    </a:cubicBezTo>
                    <a:cubicBezTo>
                      <a:pt x="37818" y="42012"/>
                      <a:pt x="37826" y="42014"/>
                      <a:pt x="37834" y="42014"/>
                    </a:cubicBezTo>
                    <a:cubicBezTo>
                      <a:pt x="37955" y="42014"/>
                      <a:pt x="38130" y="41759"/>
                      <a:pt x="38130" y="41610"/>
                    </a:cubicBezTo>
                    <a:cubicBezTo>
                      <a:pt x="38130" y="41410"/>
                      <a:pt x="36171" y="39532"/>
                      <a:pt x="35732" y="39332"/>
                    </a:cubicBezTo>
                    <a:cubicBezTo>
                      <a:pt x="35572" y="39212"/>
                      <a:pt x="35012" y="38852"/>
                      <a:pt x="34493" y="38493"/>
                    </a:cubicBezTo>
                    <a:cubicBezTo>
                      <a:pt x="33973" y="38133"/>
                      <a:pt x="33334" y="37773"/>
                      <a:pt x="33094" y="37693"/>
                    </a:cubicBezTo>
                    <a:cubicBezTo>
                      <a:pt x="32814" y="37613"/>
                      <a:pt x="32414" y="37413"/>
                      <a:pt x="32135" y="37254"/>
                    </a:cubicBezTo>
                    <a:cubicBezTo>
                      <a:pt x="31895" y="37094"/>
                      <a:pt x="31495" y="36934"/>
                      <a:pt x="31255" y="36854"/>
                    </a:cubicBezTo>
                    <a:cubicBezTo>
                      <a:pt x="31055" y="36774"/>
                      <a:pt x="30536" y="36574"/>
                      <a:pt x="30136" y="36374"/>
                    </a:cubicBezTo>
                    <a:cubicBezTo>
                      <a:pt x="29364" y="36023"/>
                      <a:pt x="28592" y="35850"/>
                      <a:pt x="27939" y="35850"/>
                    </a:cubicBezTo>
                    <a:close/>
                    <a:moveTo>
                      <a:pt x="49235" y="39295"/>
                    </a:moveTo>
                    <a:cubicBezTo>
                      <a:pt x="49141" y="39295"/>
                      <a:pt x="49051" y="39373"/>
                      <a:pt x="48881" y="39572"/>
                    </a:cubicBezTo>
                    <a:cubicBezTo>
                      <a:pt x="48601" y="39891"/>
                      <a:pt x="48242" y="40731"/>
                      <a:pt x="48042" y="41530"/>
                    </a:cubicBezTo>
                    <a:cubicBezTo>
                      <a:pt x="47962" y="41930"/>
                      <a:pt x="47962" y="42050"/>
                      <a:pt x="48122" y="42289"/>
                    </a:cubicBezTo>
                    <a:cubicBezTo>
                      <a:pt x="48238" y="42445"/>
                      <a:pt x="48383" y="42524"/>
                      <a:pt x="48542" y="42524"/>
                    </a:cubicBezTo>
                    <a:cubicBezTo>
                      <a:pt x="48711" y="42524"/>
                      <a:pt x="48896" y="42435"/>
                      <a:pt x="49081" y="42249"/>
                    </a:cubicBezTo>
                    <a:cubicBezTo>
                      <a:pt x="49480" y="41850"/>
                      <a:pt x="49640" y="41290"/>
                      <a:pt x="49600" y="40291"/>
                    </a:cubicBezTo>
                    <a:cubicBezTo>
                      <a:pt x="49560" y="39612"/>
                      <a:pt x="49520" y="39452"/>
                      <a:pt x="49361" y="39332"/>
                    </a:cubicBezTo>
                    <a:cubicBezTo>
                      <a:pt x="49314" y="39309"/>
                      <a:pt x="49274" y="39295"/>
                      <a:pt x="49235" y="39295"/>
                    </a:cubicBezTo>
                    <a:close/>
                    <a:moveTo>
                      <a:pt x="124147" y="41329"/>
                    </a:moveTo>
                    <a:cubicBezTo>
                      <a:pt x="123878" y="41329"/>
                      <a:pt x="123749" y="41373"/>
                      <a:pt x="123620" y="41450"/>
                    </a:cubicBezTo>
                    <a:cubicBezTo>
                      <a:pt x="123141" y="41770"/>
                      <a:pt x="123300" y="42010"/>
                      <a:pt x="124220" y="42369"/>
                    </a:cubicBezTo>
                    <a:cubicBezTo>
                      <a:pt x="124617" y="42540"/>
                      <a:pt x="124793" y="42589"/>
                      <a:pt x="125491" y="42589"/>
                    </a:cubicBezTo>
                    <a:cubicBezTo>
                      <a:pt x="125776" y="42589"/>
                      <a:pt x="126148" y="42581"/>
                      <a:pt x="126658" y="42569"/>
                    </a:cubicBezTo>
                    <a:cubicBezTo>
                      <a:pt x="127657" y="42569"/>
                      <a:pt x="128656" y="42489"/>
                      <a:pt x="128896" y="42489"/>
                    </a:cubicBezTo>
                    <a:cubicBezTo>
                      <a:pt x="129695" y="42369"/>
                      <a:pt x="130175" y="41730"/>
                      <a:pt x="129615" y="41530"/>
                    </a:cubicBezTo>
                    <a:cubicBezTo>
                      <a:pt x="129440" y="41472"/>
                      <a:pt x="128343" y="41434"/>
                      <a:pt x="127204" y="41434"/>
                    </a:cubicBezTo>
                    <a:cubicBezTo>
                      <a:pt x="126787" y="41434"/>
                      <a:pt x="126364" y="41439"/>
                      <a:pt x="125978" y="41450"/>
                    </a:cubicBezTo>
                    <a:cubicBezTo>
                      <a:pt x="125818" y="41450"/>
                      <a:pt x="125259" y="41410"/>
                      <a:pt x="124739" y="41370"/>
                    </a:cubicBezTo>
                    <a:cubicBezTo>
                      <a:pt x="124484" y="41342"/>
                      <a:pt x="124295" y="41329"/>
                      <a:pt x="124147" y="41329"/>
                    </a:cubicBezTo>
                    <a:close/>
                    <a:moveTo>
                      <a:pt x="26227" y="39736"/>
                    </a:moveTo>
                    <a:cubicBezTo>
                      <a:pt x="26070" y="39736"/>
                      <a:pt x="25903" y="39776"/>
                      <a:pt x="25620" y="39851"/>
                    </a:cubicBezTo>
                    <a:cubicBezTo>
                      <a:pt x="25300" y="39931"/>
                      <a:pt x="24901" y="40011"/>
                      <a:pt x="24821" y="40011"/>
                    </a:cubicBezTo>
                    <a:cubicBezTo>
                      <a:pt x="24461" y="40011"/>
                      <a:pt x="24101" y="40451"/>
                      <a:pt x="24101" y="40891"/>
                    </a:cubicBezTo>
                    <a:cubicBezTo>
                      <a:pt x="24101" y="41701"/>
                      <a:pt x="24587" y="41998"/>
                      <a:pt x="26378" y="41998"/>
                    </a:cubicBezTo>
                    <a:cubicBezTo>
                      <a:pt x="26706" y="41998"/>
                      <a:pt x="27078" y="41988"/>
                      <a:pt x="27498" y="41970"/>
                    </a:cubicBezTo>
                    <a:lnTo>
                      <a:pt x="29177" y="41890"/>
                    </a:lnTo>
                    <a:lnTo>
                      <a:pt x="29737" y="42289"/>
                    </a:lnTo>
                    <a:cubicBezTo>
                      <a:pt x="30256" y="42649"/>
                      <a:pt x="30336" y="42649"/>
                      <a:pt x="31135" y="42689"/>
                    </a:cubicBezTo>
                    <a:cubicBezTo>
                      <a:pt x="31775" y="42689"/>
                      <a:pt x="32095" y="42769"/>
                      <a:pt x="32414" y="42929"/>
                    </a:cubicBezTo>
                    <a:cubicBezTo>
                      <a:pt x="32654" y="43049"/>
                      <a:pt x="33174" y="43209"/>
                      <a:pt x="33573" y="43289"/>
                    </a:cubicBezTo>
                    <a:cubicBezTo>
                      <a:pt x="33973" y="43369"/>
                      <a:pt x="34493" y="43528"/>
                      <a:pt x="34733" y="43608"/>
                    </a:cubicBezTo>
                    <a:cubicBezTo>
                      <a:pt x="34932" y="43688"/>
                      <a:pt x="35172" y="43728"/>
                      <a:pt x="35252" y="43768"/>
                    </a:cubicBezTo>
                    <a:cubicBezTo>
                      <a:pt x="35412" y="43768"/>
                      <a:pt x="35772" y="43409"/>
                      <a:pt x="35772" y="43249"/>
                    </a:cubicBezTo>
                    <a:cubicBezTo>
                      <a:pt x="35772" y="42809"/>
                      <a:pt x="35012" y="42329"/>
                      <a:pt x="33494" y="41850"/>
                    </a:cubicBezTo>
                    <a:cubicBezTo>
                      <a:pt x="32974" y="41690"/>
                      <a:pt x="32374" y="41450"/>
                      <a:pt x="32135" y="41330"/>
                    </a:cubicBezTo>
                    <a:cubicBezTo>
                      <a:pt x="31016" y="40731"/>
                      <a:pt x="28817" y="40091"/>
                      <a:pt x="28018" y="40091"/>
                    </a:cubicBezTo>
                    <a:cubicBezTo>
                      <a:pt x="27738" y="40091"/>
                      <a:pt x="27219" y="40011"/>
                      <a:pt x="26859" y="39891"/>
                    </a:cubicBezTo>
                    <a:cubicBezTo>
                      <a:pt x="26564" y="39786"/>
                      <a:pt x="26402" y="39736"/>
                      <a:pt x="26227" y="39736"/>
                    </a:cubicBezTo>
                    <a:close/>
                    <a:moveTo>
                      <a:pt x="140835" y="38807"/>
                    </a:moveTo>
                    <a:cubicBezTo>
                      <a:pt x="140769" y="38807"/>
                      <a:pt x="140720" y="38837"/>
                      <a:pt x="140646" y="38892"/>
                    </a:cubicBezTo>
                    <a:cubicBezTo>
                      <a:pt x="140406" y="39132"/>
                      <a:pt x="140606" y="39492"/>
                      <a:pt x="141246" y="40011"/>
                    </a:cubicBezTo>
                    <a:cubicBezTo>
                      <a:pt x="141925" y="40571"/>
                      <a:pt x="142285" y="40691"/>
                      <a:pt x="143604" y="40931"/>
                    </a:cubicBezTo>
                    <a:cubicBezTo>
                      <a:pt x="144203" y="41050"/>
                      <a:pt x="144883" y="41210"/>
                      <a:pt x="145123" y="41330"/>
                    </a:cubicBezTo>
                    <a:cubicBezTo>
                      <a:pt x="145362" y="41450"/>
                      <a:pt x="145922" y="41650"/>
                      <a:pt x="146402" y="41770"/>
                    </a:cubicBezTo>
                    <a:cubicBezTo>
                      <a:pt x="146841" y="41930"/>
                      <a:pt x="147641" y="42249"/>
                      <a:pt x="148200" y="42489"/>
                    </a:cubicBezTo>
                    <a:cubicBezTo>
                      <a:pt x="148720" y="42729"/>
                      <a:pt x="149479" y="43049"/>
                      <a:pt x="149879" y="43209"/>
                    </a:cubicBezTo>
                    <a:cubicBezTo>
                      <a:pt x="150278" y="43329"/>
                      <a:pt x="150758" y="43528"/>
                      <a:pt x="150958" y="43648"/>
                    </a:cubicBezTo>
                    <a:cubicBezTo>
                      <a:pt x="151185" y="43771"/>
                      <a:pt x="151382" y="43832"/>
                      <a:pt x="151535" y="43832"/>
                    </a:cubicBezTo>
                    <a:cubicBezTo>
                      <a:pt x="151731" y="43832"/>
                      <a:pt x="151855" y="43731"/>
                      <a:pt x="151877" y="43528"/>
                    </a:cubicBezTo>
                    <a:cubicBezTo>
                      <a:pt x="151957" y="42969"/>
                      <a:pt x="150918" y="42210"/>
                      <a:pt x="149679" y="41890"/>
                    </a:cubicBezTo>
                    <a:cubicBezTo>
                      <a:pt x="149319" y="41810"/>
                      <a:pt x="148680" y="41530"/>
                      <a:pt x="148280" y="41330"/>
                    </a:cubicBezTo>
                    <a:cubicBezTo>
                      <a:pt x="147920" y="41090"/>
                      <a:pt x="147201" y="40771"/>
                      <a:pt x="146761" y="40611"/>
                    </a:cubicBezTo>
                    <a:cubicBezTo>
                      <a:pt x="146322" y="40451"/>
                      <a:pt x="145682" y="40171"/>
                      <a:pt x="145362" y="40051"/>
                    </a:cubicBezTo>
                    <a:cubicBezTo>
                      <a:pt x="144723" y="39772"/>
                      <a:pt x="144283" y="39652"/>
                      <a:pt x="142565" y="39292"/>
                    </a:cubicBezTo>
                    <a:cubicBezTo>
                      <a:pt x="142005" y="39172"/>
                      <a:pt x="141406" y="39012"/>
                      <a:pt x="141206" y="38932"/>
                    </a:cubicBezTo>
                    <a:cubicBezTo>
                      <a:pt x="141013" y="38847"/>
                      <a:pt x="140912" y="38807"/>
                      <a:pt x="140835" y="38807"/>
                    </a:cubicBezTo>
                    <a:close/>
                    <a:moveTo>
                      <a:pt x="140441" y="43868"/>
                    </a:moveTo>
                    <a:cubicBezTo>
                      <a:pt x="139943" y="43868"/>
                      <a:pt x="139267" y="43877"/>
                      <a:pt x="138328" y="43888"/>
                    </a:cubicBezTo>
                    <a:lnTo>
                      <a:pt x="134971" y="43928"/>
                    </a:lnTo>
                    <a:lnTo>
                      <a:pt x="134971" y="44168"/>
                    </a:lnTo>
                    <a:cubicBezTo>
                      <a:pt x="134971" y="44608"/>
                      <a:pt x="135650" y="44887"/>
                      <a:pt x="136929" y="45007"/>
                    </a:cubicBezTo>
                    <a:cubicBezTo>
                      <a:pt x="137529" y="45047"/>
                      <a:pt x="138248" y="45127"/>
                      <a:pt x="138488" y="45167"/>
                    </a:cubicBezTo>
                    <a:cubicBezTo>
                      <a:pt x="138628" y="45214"/>
                      <a:pt x="138879" y="45233"/>
                      <a:pt x="139150" y="45233"/>
                    </a:cubicBezTo>
                    <a:cubicBezTo>
                      <a:pt x="139342" y="45233"/>
                      <a:pt x="139545" y="45224"/>
                      <a:pt x="139727" y="45207"/>
                    </a:cubicBezTo>
                    <a:cubicBezTo>
                      <a:pt x="140127" y="45167"/>
                      <a:pt x="140886" y="45127"/>
                      <a:pt x="141406" y="45127"/>
                    </a:cubicBezTo>
                    <a:cubicBezTo>
                      <a:pt x="142285" y="45127"/>
                      <a:pt x="142365" y="45127"/>
                      <a:pt x="142565" y="44887"/>
                    </a:cubicBezTo>
                    <a:cubicBezTo>
                      <a:pt x="142804" y="44568"/>
                      <a:pt x="142685" y="44368"/>
                      <a:pt x="142125" y="44088"/>
                    </a:cubicBezTo>
                    <a:cubicBezTo>
                      <a:pt x="141813" y="43918"/>
                      <a:pt x="141662" y="43868"/>
                      <a:pt x="140441" y="43868"/>
                    </a:cubicBezTo>
                    <a:close/>
                    <a:moveTo>
                      <a:pt x="29422" y="43864"/>
                    </a:moveTo>
                    <a:cubicBezTo>
                      <a:pt x="29138" y="43864"/>
                      <a:pt x="28952" y="43913"/>
                      <a:pt x="28857" y="44008"/>
                    </a:cubicBezTo>
                    <a:cubicBezTo>
                      <a:pt x="28617" y="44248"/>
                      <a:pt x="28657" y="44448"/>
                      <a:pt x="29017" y="44767"/>
                    </a:cubicBezTo>
                    <a:cubicBezTo>
                      <a:pt x="29177" y="44887"/>
                      <a:pt x="29497" y="45167"/>
                      <a:pt x="29697" y="45367"/>
                    </a:cubicBezTo>
                    <a:cubicBezTo>
                      <a:pt x="29896" y="45527"/>
                      <a:pt x="30176" y="45727"/>
                      <a:pt x="30296" y="45807"/>
                    </a:cubicBezTo>
                    <a:cubicBezTo>
                      <a:pt x="30407" y="45844"/>
                      <a:pt x="30592" y="45862"/>
                      <a:pt x="30811" y="45862"/>
                    </a:cubicBezTo>
                    <a:cubicBezTo>
                      <a:pt x="31299" y="45862"/>
                      <a:pt x="31961" y="45772"/>
                      <a:pt x="32374" y="45607"/>
                    </a:cubicBezTo>
                    <a:cubicBezTo>
                      <a:pt x="33374" y="45247"/>
                      <a:pt x="33294" y="44727"/>
                      <a:pt x="32255" y="44448"/>
                    </a:cubicBezTo>
                    <a:cubicBezTo>
                      <a:pt x="30906" y="44051"/>
                      <a:pt x="29978" y="43864"/>
                      <a:pt x="29422" y="43864"/>
                    </a:cubicBezTo>
                    <a:close/>
                    <a:moveTo>
                      <a:pt x="17982" y="42844"/>
                    </a:moveTo>
                    <a:cubicBezTo>
                      <a:pt x="17697" y="42844"/>
                      <a:pt x="17417" y="42914"/>
                      <a:pt x="17147" y="43049"/>
                    </a:cubicBezTo>
                    <a:cubicBezTo>
                      <a:pt x="16867" y="43209"/>
                      <a:pt x="16467" y="43289"/>
                      <a:pt x="15708" y="43369"/>
                    </a:cubicBezTo>
                    <a:cubicBezTo>
                      <a:pt x="14589" y="43449"/>
                      <a:pt x="14389" y="43528"/>
                      <a:pt x="13830" y="44048"/>
                    </a:cubicBezTo>
                    <a:cubicBezTo>
                      <a:pt x="13350" y="44488"/>
                      <a:pt x="13350" y="44688"/>
                      <a:pt x="13710" y="44967"/>
                    </a:cubicBezTo>
                    <a:cubicBezTo>
                      <a:pt x="13887" y="45119"/>
                      <a:pt x="13984" y="45175"/>
                      <a:pt x="14388" y="45175"/>
                    </a:cubicBezTo>
                    <a:cubicBezTo>
                      <a:pt x="14621" y="45175"/>
                      <a:pt x="14956" y="45156"/>
                      <a:pt x="15468" y="45127"/>
                    </a:cubicBezTo>
                    <a:cubicBezTo>
                      <a:pt x="15868" y="45114"/>
                      <a:pt x="16170" y="45105"/>
                      <a:pt x="16411" y="45105"/>
                    </a:cubicBezTo>
                    <a:cubicBezTo>
                      <a:pt x="16894" y="45105"/>
                      <a:pt x="17134" y="45140"/>
                      <a:pt x="17427" y="45247"/>
                    </a:cubicBezTo>
                    <a:cubicBezTo>
                      <a:pt x="17655" y="45323"/>
                      <a:pt x="17851" y="45351"/>
                      <a:pt x="18065" y="45351"/>
                    </a:cubicBezTo>
                    <a:cubicBezTo>
                      <a:pt x="18189" y="45351"/>
                      <a:pt x="18319" y="45342"/>
                      <a:pt x="18466" y="45327"/>
                    </a:cubicBezTo>
                    <a:cubicBezTo>
                      <a:pt x="18746" y="45287"/>
                      <a:pt x="19225" y="45287"/>
                      <a:pt x="19505" y="45287"/>
                    </a:cubicBezTo>
                    <a:cubicBezTo>
                      <a:pt x="19737" y="45304"/>
                      <a:pt x="19962" y="45313"/>
                      <a:pt x="20202" y="45313"/>
                    </a:cubicBezTo>
                    <a:cubicBezTo>
                      <a:pt x="20543" y="45313"/>
                      <a:pt x="20915" y="45294"/>
                      <a:pt x="21383" y="45247"/>
                    </a:cubicBezTo>
                    <a:cubicBezTo>
                      <a:pt x="21823" y="45247"/>
                      <a:pt x="22063" y="45287"/>
                      <a:pt x="22622" y="45567"/>
                    </a:cubicBezTo>
                    <a:cubicBezTo>
                      <a:pt x="23089" y="45777"/>
                      <a:pt x="23379" y="45878"/>
                      <a:pt x="23690" y="45878"/>
                    </a:cubicBezTo>
                    <a:cubicBezTo>
                      <a:pt x="23912" y="45878"/>
                      <a:pt x="24145" y="45826"/>
                      <a:pt x="24461" y="45727"/>
                    </a:cubicBezTo>
                    <a:cubicBezTo>
                      <a:pt x="24687" y="45651"/>
                      <a:pt x="24825" y="45611"/>
                      <a:pt x="24965" y="45611"/>
                    </a:cubicBezTo>
                    <a:cubicBezTo>
                      <a:pt x="25123" y="45611"/>
                      <a:pt x="25285" y="45661"/>
                      <a:pt x="25580" y="45767"/>
                    </a:cubicBezTo>
                    <a:cubicBezTo>
                      <a:pt x="25900" y="45887"/>
                      <a:pt x="26259" y="45966"/>
                      <a:pt x="26339" y="45966"/>
                    </a:cubicBezTo>
                    <a:cubicBezTo>
                      <a:pt x="26355" y="45969"/>
                      <a:pt x="26370" y="45970"/>
                      <a:pt x="26385" y="45970"/>
                    </a:cubicBezTo>
                    <a:cubicBezTo>
                      <a:pt x="26604" y="45970"/>
                      <a:pt x="26774" y="45709"/>
                      <a:pt x="26699" y="45447"/>
                    </a:cubicBezTo>
                    <a:cubicBezTo>
                      <a:pt x="26619" y="45007"/>
                      <a:pt x="25900" y="44568"/>
                      <a:pt x="24541" y="44128"/>
                    </a:cubicBezTo>
                    <a:cubicBezTo>
                      <a:pt x="23821" y="43888"/>
                      <a:pt x="23062" y="43608"/>
                      <a:pt x="22822" y="43528"/>
                    </a:cubicBezTo>
                    <a:cubicBezTo>
                      <a:pt x="22542" y="43409"/>
                      <a:pt x="22063" y="43369"/>
                      <a:pt x="20904" y="43369"/>
                    </a:cubicBezTo>
                    <a:cubicBezTo>
                      <a:pt x="19465" y="43369"/>
                      <a:pt x="19345" y="43329"/>
                      <a:pt x="18905" y="43089"/>
                    </a:cubicBezTo>
                    <a:cubicBezTo>
                      <a:pt x="18596" y="42924"/>
                      <a:pt x="18286" y="42844"/>
                      <a:pt x="17982" y="42844"/>
                    </a:cubicBezTo>
                    <a:close/>
                    <a:moveTo>
                      <a:pt x="145229" y="43183"/>
                    </a:moveTo>
                    <a:cubicBezTo>
                      <a:pt x="145152" y="43183"/>
                      <a:pt x="145101" y="43191"/>
                      <a:pt x="145083" y="43209"/>
                    </a:cubicBezTo>
                    <a:cubicBezTo>
                      <a:pt x="144883" y="43409"/>
                      <a:pt x="145243" y="43768"/>
                      <a:pt x="146082" y="44408"/>
                    </a:cubicBezTo>
                    <a:cubicBezTo>
                      <a:pt x="147121" y="45127"/>
                      <a:pt x="147601" y="45407"/>
                      <a:pt x="148560" y="45727"/>
                    </a:cubicBezTo>
                    <a:cubicBezTo>
                      <a:pt x="148959" y="45887"/>
                      <a:pt x="149759" y="46286"/>
                      <a:pt x="150318" y="46646"/>
                    </a:cubicBezTo>
                    <a:cubicBezTo>
                      <a:pt x="150878" y="46966"/>
                      <a:pt x="151437" y="47285"/>
                      <a:pt x="151597" y="47325"/>
                    </a:cubicBezTo>
                    <a:cubicBezTo>
                      <a:pt x="151779" y="47376"/>
                      <a:pt x="151944" y="47401"/>
                      <a:pt x="152087" y="47401"/>
                    </a:cubicBezTo>
                    <a:cubicBezTo>
                      <a:pt x="152511" y="47401"/>
                      <a:pt x="152756" y="47184"/>
                      <a:pt x="152756" y="46766"/>
                    </a:cubicBezTo>
                    <a:cubicBezTo>
                      <a:pt x="152716" y="46286"/>
                      <a:pt x="152557" y="46006"/>
                      <a:pt x="152077" y="45767"/>
                    </a:cubicBezTo>
                    <a:cubicBezTo>
                      <a:pt x="151877" y="45687"/>
                      <a:pt x="151517" y="45407"/>
                      <a:pt x="151318" y="45247"/>
                    </a:cubicBezTo>
                    <a:cubicBezTo>
                      <a:pt x="151078" y="45047"/>
                      <a:pt x="150718" y="44847"/>
                      <a:pt x="150358" y="44727"/>
                    </a:cubicBezTo>
                    <a:cubicBezTo>
                      <a:pt x="149559" y="44528"/>
                      <a:pt x="147641" y="43808"/>
                      <a:pt x="147281" y="43648"/>
                    </a:cubicBezTo>
                    <a:cubicBezTo>
                      <a:pt x="146907" y="43444"/>
                      <a:pt x="145666" y="43183"/>
                      <a:pt x="145229" y="43183"/>
                    </a:cubicBezTo>
                    <a:close/>
                    <a:moveTo>
                      <a:pt x="20704" y="46126"/>
                    </a:moveTo>
                    <a:lnTo>
                      <a:pt x="19625" y="46206"/>
                    </a:lnTo>
                    <a:cubicBezTo>
                      <a:pt x="18945" y="46286"/>
                      <a:pt x="18186" y="46446"/>
                      <a:pt x="17467" y="46686"/>
                    </a:cubicBezTo>
                    <a:cubicBezTo>
                      <a:pt x="16699" y="46922"/>
                      <a:pt x="16455" y="46984"/>
                      <a:pt x="16009" y="46984"/>
                    </a:cubicBezTo>
                    <a:cubicBezTo>
                      <a:pt x="15851" y="46984"/>
                      <a:pt x="15668" y="46976"/>
                      <a:pt x="15428" y="46966"/>
                    </a:cubicBezTo>
                    <a:cubicBezTo>
                      <a:pt x="15265" y="46952"/>
                      <a:pt x="15103" y="46945"/>
                      <a:pt x="14943" y="46945"/>
                    </a:cubicBezTo>
                    <a:cubicBezTo>
                      <a:pt x="13233" y="46945"/>
                      <a:pt x="11804" y="47711"/>
                      <a:pt x="11511" y="48844"/>
                    </a:cubicBezTo>
                    <a:cubicBezTo>
                      <a:pt x="11392" y="49324"/>
                      <a:pt x="11471" y="49923"/>
                      <a:pt x="11671" y="50163"/>
                    </a:cubicBezTo>
                    <a:cubicBezTo>
                      <a:pt x="11777" y="50284"/>
                      <a:pt x="11889" y="50348"/>
                      <a:pt x="12045" y="50348"/>
                    </a:cubicBezTo>
                    <a:cubicBezTo>
                      <a:pt x="12302" y="50348"/>
                      <a:pt x="12679" y="50176"/>
                      <a:pt x="13350" y="49803"/>
                    </a:cubicBezTo>
                    <a:cubicBezTo>
                      <a:pt x="13949" y="49524"/>
                      <a:pt x="14669" y="49204"/>
                      <a:pt x="14949" y="49084"/>
                    </a:cubicBezTo>
                    <a:cubicBezTo>
                      <a:pt x="15268" y="49004"/>
                      <a:pt x="15708" y="48804"/>
                      <a:pt x="15948" y="48724"/>
                    </a:cubicBezTo>
                    <a:cubicBezTo>
                      <a:pt x="16627" y="48365"/>
                      <a:pt x="17706" y="48005"/>
                      <a:pt x="18186" y="48005"/>
                    </a:cubicBezTo>
                    <a:cubicBezTo>
                      <a:pt x="18386" y="48005"/>
                      <a:pt x="18865" y="47925"/>
                      <a:pt x="19185" y="47805"/>
                    </a:cubicBezTo>
                    <a:cubicBezTo>
                      <a:pt x="19705" y="47605"/>
                      <a:pt x="20104" y="47605"/>
                      <a:pt x="22183" y="47525"/>
                    </a:cubicBezTo>
                    <a:cubicBezTo>
                      <a:pt x="24301" y="47485"/>
                      <a:pt x="24541" y="47445"/>
                      <a:pt x="24661" y="47285"/>
                    </a:cubicBezTo>
                    <a:cubicBezTo>
                      <a:pt x="24741" y="47126"/>
                      <a:pt x="24741" y="47046"/>
                      <a:pt x="24541" y="46886"/>
                    </a:cubicBezTo>
                    <a:cubicBezTo>
                      <a:pt x="24408" y="46779"/>
                      <a:pt x="24292" y="46744"/>
                      <a:pt x="24064" y="46744"/>
                    </a:cubicBezTo>
                    <a:cubicBezTo>
                      <a:pt x="23950" y="46744"/>
                      <a:pt x="23808" y="46753"/>
                      <a:pt x="23622" y="46766"/>
                    </a:cubicBezTo>
                    <a:cubicBezTo>
                      <a:pt x="23502" y="46774"/>
                      <a:pt x="23396" y="46779"/>
                      <a:pt x="23296" y="46779"/>
                    </a:cubicBezTo>
                    <a:cubicBezTo>
                      <a:pt x="22897" y="46779"/>
                      <a:pt x="22590" y="46702"/>
                      <a:pt x="21823" y="46446"/>
                    </a:cubicBezTo>
                    <a:lnTo>
                      <a:pt x="20704" y="46126"/>
                    </a:lnTo>
                    <a:close/>
                    <a:moveTo>
                      <a:pt x="134873" y="47922"/>
                    </a:moveTo>
                    <a:cubicBezTo>
                      <a:pt x="134341" y="47922"/>
                      <a:pt x="133364" y="48242"/>
                      <a:pt x="132253" y="48844"/>
                    </a:cubicBezTo>
                    <a:cubicBezTo>
                      <a:pt x="131294" y="49364"/>
                      <a:pt x="130534" y="50043"/>
                      <a:pt x="130255" y="50603"/>
                    </a:cubicBezTo>
                    <a:cubicBezTo>
                      <a:pt x="130015" y="51082"/>
                      <a:pt x="129975" y="51882"/>
                      <a:pt x="130175" y="52082"/>
                    </a:cubicBezTo>
                    <a:cubicBezTo>
                      <a:pt x="130242" y="52148"/>
                      <a:pt x="130330" y="52182"/>
                      <a:pt x="130441" y="52182"/>
                    </a:cubicBezTo>
                    <a:cubicBezTo>
                      <a:pt x="130859" y="52182"/>
                      <a:pt x="131603" y="51702"/>
                      <a:pt x="132773" y="50723"/>
                    </a:cubicBezTo>
                    <a:cubicBezTo>
                      <a:pt x="133332" y="50243"/>
                      <a:pt x="133932" y="49803"/>
                      <a:pt x="134092" y="49723"/>
                    </a:cubicBezTo>
                    <a:cubicBezTo>
                      <a:pt x="134411" y="49564"/>
                      <a:pt x="135011" y="48884"/>
                      <a:pt x="135211" y="48444"/>
                    </a:cubicBezTo>
                    <a:cubicBezTo>
                      <a:pt x="135413" y="48091"/>
                      <a:pt x="135260" y="47922"/>
                      <a:pt x="134873" y="47922"/>
                    </a:cubicBezTo>
                    <a:close/>
                    <a:moveTo>
                      <a:pt x="139767" y="48644"/>
                    </a:moveTo>
                    <a:cubicBezTo>
                      <a:pt x="138848" y="48644"/>
                      <a:pt x="138168" y="48804"/>
                      <a:pt x="137409" y="49284"/>
                    </a:cubicBezTo>
                    <a:cubicBezTo>
                      <a:pt x="136969" y="49524"/>
                      <a:pt x="136490" y="49763"/>
                      <a:pt x="136330" y="49803"/>
                    </a:cubicBezTo>
                    <a:cubicBezTo>
                      <a:pt x="136130" y="49843"/>
                      <a:pt x="135730" y="50163"/>
                      <a:pt x="135251" y="50603"/>
                    </a:cubicBezTo>
                    <a:cubicBezTo>
                      <a:pt x="134811" y="51002"/>
                      <a:pt x="134291" y="51442"/>
                      <a:pt x="134052" y="51562"/>
                    </a:cubicBezTo>
                    <a:cubicBezTo>
                      <a:pt x="133492" y="51842"/>
                      <a:pt x="132813" y="52721"/>
                      <a:pt x="132813" y="53201"/>
                    </a:cubicBezTo>
                    <a:cubicBezTo>
                      <a:pt x="132813" y="53321"/>
                      <a:pt x="132893" y="53440"/>
                      <a:pt x="132972" y="53480"/>
                    </a:cubicBezTo>
                    <a:cubicBezTo>
                      <a:pt x="133011" y="53506"/>
                      <a:pt x="133065" y="53518"/>
                      <a:pt x="133132" y="53518"/>
                    </a:cubicBezTo>
                    <a:cubicBezTo>
                      <a:pt x="133479" y="53518"/>
                      <a:pt x="134167" y="53184"/>
                      <a:pt x="134771" y="52681"/>
                    </a:cubicBezTo>
                    <a:cubicBezTo>
                      <a:pt x="135211" y="52361"/>
                      <a:pt x="136370" y="51802"/>
                      <a:pt x="137249" y="51482"/>
                    </a:cubicBezTo>
                    <a:cubicBezTo>
                      <a:pt x="137569" y="51362"/>
                      <a:pt x="137928" y="51202"/>
                      <a:pt x="138128" y="51082"/>
                    </a:cubicBezTo>
                    <a:cubicBezTo>
                      <a:pt x="138288" y="50962"/>
                      <a:pt x="138808" y="50803"/>
                      <a:pt x="139207" y="50683"/>
                    </a:cubicBezTo>
                    <a:cubicBezTo>
                      <a:pt x="140167" y="50443"/>
                      <a:pt x="140966" y="49923"/>
                      <a:pt x="141006" y="49524"/>
                    </a:cubicBezTo>
                    <a:cubicBezTo>
                      <a:pt x="141046" y="49324"/>
                      <a:pt x="140966" y="49204"/>
                      <a:pt x="140646" y="48964"/>
                    </a:cubicBezTo>
                    <a:cubicBezTo>
                      <a:pt x="140327" y="48684"/>
                      <a:pt x="140167" y="48644"/>
                      <a:pt x="139767" y="48644"/>
                    </a:cubicBezTo>
                    <a:close/>
                    <a:moveTo>
                      <a:pt x="25020" y="51042"/>
                    </a:moveTo>
                    <a:lnTo>
                      <a:pt x="24381" y="51242"/>
                    </a:lnTo>
                    <a:cubicBezTo>
                      <a:pt x="24021" y="51322"/>
                      <a:pt x="23582" y="51562"/>
                      <a:pt x="23342" y="51762"/>
                    </a:cubicBezTo>
                    <a:cubicBezTo>
                      <a:pt x="23102" y="51962"/>
                      <a:pt x="22742" y="52281"/>
                      <a:pt x="22542" y="52441"/>
                    </a:cubicBezTo>
                    <a:cubicBezTo>
                      <a:pt x="22023" y="52801"/>
                      <a:pt x="22063" y="53161"/>
                      <a:pt x="22582" y="53560"/>
                    </a:cubicBezTo>
                    <a:cubicBezTo>
                      <a:pt x="22742" y="53660"/>
                      <a:pt x="22952" y="53710"/>
                      <a:pt x="23207" y="53710"/>
                    </a:cubicBezTo>
                    <a:cubicBezTo>
                      <a:pt x="23462" y="53710"/>
                      <a:pt x="23761" y="53660"/>
                      <a:pt x="24101" y="53560"/>
                    </a:cubicBezTo>
                    <a:cubicBezTo>
                      <a:pt x="24901" y="53321"/>
                      <a:pt x="25100" y="53161"/>
                      <a:pt x="25340" y="52521"/>
                    </a:cubicBezTo>
                    <a:cubicBezTo>
                      <a:pt x="25580" y="51802"/>
                      <a:pt x="25580" y="51562"/>
                      <a:pt x="25260" y="51282"/>
                    </a:cubicBezTo>
                    <a:lnTo>
                      <a:pt x="25020" y="51042"/>
                    </a:lnTo>
                    <a:close/>
                    <a:moveTo>
                      <a:pt x="22657" y="49309"/>
                    </a:moveTo>
                    <a:cubicBezTo>
                      <a:pt x="22502" y="49309"/>
                      <a:pt x="22308" y="49314"/>
                      <a:pt x="22063" y="49324"/>
                    </a:cubicBezTo>
                    <a:cubicBezTo>
                      <a:pt x="21423" y="49364"/>
                      <a:pt x="20784" y="49444"/>
                      <a:pt x="20624" y="49484"/>
                    </a:cubicBezTo>
                    <a:cubicBezTo>
                      <a:pt x="20424" y="49564"/>
                      <a:pt x="19905" y="49683"/>
                      <a:pt x="19385" y="49763"/>
                    </a:cubicBezTo>
                    <a:cubicBezTo>
                      <a:pt x="18905" y="49803"/>
                      <a:pt x="18306" y="49923"/>
                      <a:pt x="18106" y="50003"/>
                    </a:cubicBezTo>
                    <a:cubicBezTo>
                      <a:pt x="17906" y="50123"/>
                      <a:pt x="17307" y="50323"/>
                      <a:pt x="16747" y="50483"/>
                    </a:cubicBezTo>
                    <a:cubicBezTo>
                      <a:pt x="15748" y="50763"/>
                      <a:pt x="15148" y="51082"/>
                      <a:pt x="14469" y="51722"/>
                    </a:cubicBezTo>
                    <a:cubicBezTo>
                      <a:pt x="14269" y="51922"/>
                      <a:pt x="13869" y="52201"/>
                      <a:pt x="13630" y="52361"/>
                    </a:cubicBezTo>
                    <a:cubicBezTo>
                      <a:pt x="12990" y="52801"/>
                      <a:pt x="12710" y="53560"/>
                      <a:pt x="13030" y="53960"/>
                    </a:cubicBezTo>
                    <a:cubicBezTo>
                      <a:pt x="13110" y="54040"/>
                      <a:pt x="13270" y="54120"/>
                      <a:pt x="13350" y="54120"/>
                    </a:cubicBezTo>
                    <a:cubicBezTo>
                      <a:pt x="13550" y="54120"/>
                      <a:pt x="14389" y="53840"/>
                      <a:pt x="15268" y="53520"/>
                    </a:cubicBezTo>
                    <a:cubicBezTo>
                      <a:pt x="15548" y="53400"/>
                      <a:pt x="15948" y="53321"/>
                      <a:pt x="16148" y="53321"/>
                    </a:cubicBezTo>
                    <a:cubicBezTo>
                      <a:pt x="16587" y="53321"/>
                      <a:pt x="19505" y="52321"/>
                      <a:pt x="20544" y="51802"/>
                    </a:cubicBezTo>
                    <a:cubicBezTo>
                      <a:pt x="20984" y="51602"/>
                      <a:pt x="21423" y="51402"/>
                      <a:pt x="21503" y="51362"/>
                    </a:cubicBezTo>
                    <a:cubicBezTo>
                      <a:pt x="21623" y="51322"/>
                      <a:pt x="22103" y="50882"/>
                      <a:pt x="22582" y="50443"/>
                    </a:cubicBezTo>
                    <a:cubicBezTo>
                      <a:pt x="23342" y="49763"/>
                      <a:pt x="23422" y="49643"/>
                      <a:pt x="23342" y="49484"/>
                    </a:cubicBezTo>
                    <a:cubicBezTo>
                      <a:pt x="23250" y="49361"/>
                      <a:pt x="23159" y="49309"/>
                      <a:pt x="22657" y="49309"/>
                    </a:cubicBezTo>
                    <a:close/>
                    <a:moveTo>
                      <a:pt x="141728" y="52134"/>
                    </a:moveTo>
                    <a:cubicBezTo>
                      <a:pt x="141159" y="52134"/>
                      <a:pt x="140410" y="52303"/>
                      <a:pt x="139527" y="52641"/>
                    </a:cubicBezTo>
                    <a:cubicBezTo>
                      <a:pt x="138888" y="52881"/>
                      <a:pt x="138168" y="53121"/>
                      <a:pt x="137928" y="53161"/>
                    </a:cubicBezTo>
                    <a:cubicBezTo>
                      <a:pt x="137489" y="53241"/>
                      <a:pt x="136090" y="54000"/>
                      <a:pt x="135730" y="54400"/>
                    </a:cubicBezTo>
                    <a:cubicBezTo>
                      <a:pt x="135450" y="54679"/>
                      <a:pt x="135530" y="54799"/>
                      <a:pt x="136050" y="54919"/>
                    </a:cubicBezTo>
                    <a:cubicBezTo>
                      <a:pt x="136233" y="54968"/>
                      <a:pt x="136488" y="54991"/>
                      <a:pt x="136773" y="54991"/>
                    </a:cubicBezTo>
                    <a:cubicBezTo>
                      <a:pt x="137421" y="54991"/>
                      <a:pt x="138228" y="54874"/>
                      <a:pt x="138728" y="54679"/>
                    </a:cubicBezTo>
                    <a:cubicBezTo>
                      <a:pt x="139147" y="54520"/>
                      <a:pt x="139387" y="54440"/>
                      <a:pt x="139652" y="54440"/>
                    </a:cubicBezTo>
                    <a:cubicBezTo>
                      <a:pt x="139917" y="54440"/>
                      <a:pt x="140207" y="54520"/>
                      <a:pt x="140726" y="54679"/>
                    </a:cubicBezTo>
                    <a:cubicBezTo>
                      <a:pt x="141256" y="54842"/>
                      <a:pt x="141735" y="54922"/>
                      <a:pt x="142138" y="54922"/>
                    </a:cubicBezTo>
                    <a:cubicBezTo>
                      <a:pt x="142921" y="54922"/>
                      <a:pt x="143418" y="54620"/>
                      <a:pt x="143444" y="54040"/>
                    </a:cubicBezTo>
                    <a:cubicBezTo>
                      <a:pt x="143484" y="53520"/>
                      <a:pt x="142924" y="52521"/>
                      <a:pt x="142485" y="52281"/>
                    </a:cubicBezTo>
                    <a:cubicBezTo>
                      <a:pt x="142289" y="52183"/>
                      <a:pt x="142034" y="52134"/>
                      <a:pt x="141728" y="52134"/>
                    </a:cubicBezTo>
                    <a:close/>
                    <a:moveTo>
                      <a:pt x="32140" y="52965"/>
                    </a:moveTo>
                    <a:cubicBezTo>
                      <a:pt x="31864" y="52965"/>
                      <a:pt x="31605" y="52978"/>
                      <a:pt x="31335" y="53001"/>
                    </a:cubicBezTo>
                    <a:cubicBezTo>
                      <a:pt x="30416" y="53081"/>
                      <a:pt x="30096" y="53201"/>
                      <a:pt x="30096" y="53440"/>
                    </a:cubicBezTo>
                    <a:cubicBezTo>
                      <a:pt x="30096" y="53720"/>
                      <a:pt x="30376" y="53800"/>
                      <a:pt x="31575" y="54000"/>
                    </a:cubicBezTo>
                    <a:cubicBezTo>
                      <a:pt x="32854" y="54240"/>
                      <a:pt x="34733" y="54759"/>
                      <a:pt x="35652" y="55199"/>
                    </a:cubicBezTo>
                    <a:cubicBezTo>
                      <a:pt x="35932" y="55319"/>
                      <a:pt x="36331" y="55479"/>
                      <a:pt x="36531" y="55519"/>
                    </a:cubicBezTo>
                    <a:cubicBezTo>
                      <a:pt x="36691" y="55559"/>
                      <a:pt x="37171" y="55679"/>
                      <a:pt x="37570" y="55799"/>
                    </a:cubicBezTo>
                    <a:cubicBezTo>
                      <a:pt x="38045" y="55964"/>
                      <a:pt x="38371" y="56044"/>
                      <a:pt x="38575" y="56044"/>
                    </a:cubicBezTo>
                    <a:cubicBezTo>
                      <a:pt x="38765" y="56044"/>
                      <a:pt x="38849" y="55974"/>
                      <a:pt x="38849" y="55838"/>
                    </a:cubicBezTo>
                    <a:cubicBezTo>
                      <a:pt x="38849" y="55519"/>
                      <a:pt x="38529" y="55159"/>
                      <a:pt x="37610" y="54520"/>
                    </a:cubicBezTo>
                    <a:cubicBezTo>
                      <a:pt x="36371" y="53600"/>
                      <a:pt x="36051" y="53440"/>
                      <a:pt x="34972" y="53281"/>
                    </a:cubicBezTo>
                    <a:cubicBezTo>
                      <a:pt x="33650" y="53051"/>
                      <a:pt x="32845" y="52965"/>
                      <a:pt x="32140" y="52965"/>
                    </a:cubicBezTo>
                    <a:close/>
                    <a:moveTo>
                      <a:pt x="146921" y="54799"/>
                    </a:moveTo>
                    <a:cubicBezTo>
                      <a:pt x="146002" y="54799"/>
                      <a:pt x="145522" y="55319"/>
                      <a:pt x="145362" y="56318"/>
                    </a:cubicBezTo>
                    <a:cubicBezTo>
                      <a:pt x="145282" y="56718"/>
                      <a:pt x="145322" y="56798"/>
                      <a:pt x="145562" y="56998"/>
                    </a:cubicBezTo>
                    <a:cubicBezTo>
                      <a:pt x="145698" y="57153"/>
                      <a:pt x="145787" y="57233"/>
                      <a:pt x="145920" y="57233"/>
                    </a:cubicBezTo>
                    <a:cubicBezTo>
                      <a:pt x="146061" y="57233"/>
                      <a:pt x="146252" y="57143"/>
                      <a:pt x="146601" y="56958"/>
                    </a:cubicBezTo>
                    <a:cubicBezTo>
                      <a:pt x="146921" y="56798"/>
                      <a:pt x="147281" y="56678"/>
                      <a:pt x="147401" y="56678"/>
                    </a:cubicBezTo>
                    <a:cubicBezTo>
                      <a:pt x="147720" y="56638"/>
                      <a:pt x="148240" y="56438"/>
                      <a:pt x="148480" y="56198"/>
                    </a:cubicBezTo>
                    <a:cubicBezTo>
                      <a:pt x="149039" y="55639"/>
                      <a:pt x="148120" y="54839"/>
                      <a:pt x="146921" y="54799"/>
                    </a:cubicBezTo>
                    <a:close/>
                    <a:moveTo>
                      <a:pt x="115347" y="51682"/>
                    </a:moveTo>
                    <a:cubicBezTo>
                      <a:pt x="114987" y="51682"/>
                      <a:pt x="114188" y="52321"/>
                      <a:pt x="113149" y="53480"/>
                    </a:cubicBezTo>
                    <a:cubicBezTo>
                      <a:pt x="112669" y="54000"/>
                      <a:pt x="112030" y="54599"/>
                      <a:pt x="111710" y="54839"/>
                    </a:cubicBezTo>
                    <a:cubicBezTo>
                      <a:pt x="111230" y="55199"/>
                      <a:pt x="109991" y="56558"/>
                      <a:pt x="109751" y="57037"/>
                    </a:cubicBezTo>
                    <a:cubicBezTo>
                      <a:pt x="109671" y="57197"/>
                      <a:pt x="109632" y="57357"/>
                      <a:pt x="109671" y="57437"/>
                    </a:cubicBezTo>
                    <a:cubicBezTo>
                      <a:pt x="109711" y="57517"/>
                      <a:pt x="109756" y="57562"/>
                      <a:pt x="109822" y="57562"/>
                    </a:cubicBezTo>
                    <a:cubicBezTo>
                      <a:pt x="109956" y="57562"/>
                      <a:pt x="110178" y="57384"/>
                      <a:pt x="110631" y="56958"/>
                    </a:cubicBezTo>
                    <a:cubicBezTo>
                      <a:pt x="110990" y="56638"/>
                      <a:pt x="111350" y="56358"/>
                      <a:pt x="111430" y="56358"/>
                    </a:cubicBezTo>
                    <a:cubicBezTo>
                      <a:pt x="111470" y="56358"/>
                      <a:pt x="111790" y="56198"/>
                      <a:pt x="112109" y="55998"/>
                    </a:cubicBezTo>
                    <a:cubicBezTo>
                      <a:pt x="113069" y="55319"/>
                      <a:pt x="114587" y="54440"/>
                      <a:pt x="115067" y="54280"/>
                    </a:cubicBezTo>
                    <a:cubicBezTo>
                      <a:pt x="115667" y="54040"/>
                      <a:pt x="116746" y="53041"/>
                      <a:pt x="116746" y="52721"/>
                    </a:cubicBezTo>
                    <a:cubicBezTo>
                      <a:pt x="116746" y="52441"/>
                      <a:pt x="115707" y="51682"/>
                      <a:pt x="115347" y="51682"/>
                    </a:cubicBezTo>
                    <a:close/>
                    <a:moveTo>
                      <a:pt x="27219" y="55264"/>
                    </a:moveTo>
                    <a:cubicBezTo>
                      <a:pt x="27101" y="55264"/>
                      <a:pt x="26989" y="55309"/>
                      <a:pt x="26899" y="55399"/>
                    </a:cubicBezTo>
                    <a:cubicBezTo>
                      <a:pt x="26379" y="55918"/>
                      <a:pt x="27339" y="57397"/>
                      <a:pt x="28498" y="57797"/>
                    </a:cubicBezTo>
                    <a:cubicBezTo>
                      <a:pt x="28817" y="57903"/>
                      <a:pt x="29030" y="57939"/>
                      <a:pt x="29445" y="57939"/>
                    </a:cubicBezTo>
                    <a:cubicBezTo>
                      <a:pt x="29652" y="57939"/>
                      <a:pt x="29910" y="57930"/>
                      <a:pt x="30256" y="57917"/>
                    </a:cubicBezTo>
                    <a:cubicBezTo>
                      <a:pt x="31016" y="57877"/>
                      <a:pt x="31645" y="57857"/>
                      <a:pt x="32339" y="57857"/>
                    </a:cubicBezTo>
                    <a:cubicBezTo>
                      <a:pt x="33034" y="57857"/>
                      <a:pt x="33793" y="57877"/>
                      <a:pt x="34812" y="57917"/>
                    </a:cubicBezTo>
                    <a:cubicBezTo>
                      <a:pt x="35329" y="57939"/>
                      <a:pt x="35722" y="57952"/>
                      <a:pt x="36020" y="57952"/>
                    </a:cubicBezTo>
                    <a:cubicBezTo>
                      <a:pt x="36783" y="57952"/>
                      <a:pt x="36919" y="57867"/>
                      <a:pt x="36891" y="57637"/>
                    </a:cubicBezTo>
                    <a:cubicBezTo>
                      <a:pt x="36851" y="57477"/>
                      <a:pt x="36731" y="57397"/>
                      <a:pt x="36411" y="57277"/>
                    </a:cubicBezTo>
                    <a:cubicBezTo>
                      <a:pt x="36131" y="57197"/>
                      <a:pt x="35732" y="57037"/>
                      <a:pt x="35452" y="56918"/>
                    </a:cubicBezTo>
                    <a:cubicBezTo>
                      <a:pt x="34772" y="56678"/>
                      <a:pt x="34013" y="56438"/>
                      <a:pt x="32894" y="56158"/>
                    </a:cubicBezTo>
                    <a:cubicBezTo>
                      <a:pt x="32374" y="56038"/>
                      <a:pt x="31655" y="55838"/>
                      <a:pt x="31255" y="55719"/>
                    </a:cubicBezTo>
                    <a:cubicBezTo>
                      <a:pt x="30856" y="55599"/>
                      <a:pt x="29976" y="55479"/>
                      <a:pt x="29097" y="55439"/>
                    </a:cubicBezTo>
                    <a:cubicBezTo>
                      <a:pt x="28258" y="55399"/>
                      <a:pt x="27498" y="55319"/>
                      <a:pt x="27339" y="55279"/>
                    </a:cubicBezTo>
                    <a:cubicBezTo>
                      <a:pt x="27299" y="55269"/>
                      <a:pt x="27259" y="55264"/>
                      <a:pt x="27219" y="55264"/>
                    </a:cubicBezTo>
                    <a:close/>
                    <a:moveTo>
                      <a:pt x="129497" y="54741"/>
                    </a:moveTo>
                    <a:cubicBezTo>
                      <a:pt x="129346" y="54741"/>
                      <a:pt x="129188" y="54761"/>
                      <a:pt x="129016" y="54799"/>
                    </a:cubicBezTo>
                    <a:cubicBezTo>
                      <a:pt x="128736" y="54879"/>
                      <a:pt x="128336" y="54919"/>
                      <a:pt x="128096" y="54919"/>
                    </a:cubicBezTo>
                    <a:cubicBezTo>
                      <a:pt x="127337" y="54919"/>
                      <a:pt x="125539" y="55639"/>
                      <a:pt x="124579" y="56278"/>
                    </a:cubicBezTo>
                    <a:cubicBezTo>
                      <a:pt x="122741" y="57517"/>
                      <a:pt x="122421" y="57757"/>
                      <a:pt x="121822" y="58516"/>
                    </a:cubicBezTo>
                    <a:cubicBezTo>
                      <a:pt x="121502" y="58876"/>
                      <a:pt x="121342" y="59156"/>
                      <a:pt x="121382" y="59276"/>
                    </a:cubicBezTo>
                    <a:cubicBezTo>
                      <a:pt x="121423" y="59357"/>
                      <a:pt x="121514" y="59397"/>
                      <a:pt x="121655" y="59397"/>
                    </a:cubicBezTo>
                    <a:cubicBezTo>
                      <a:pt x="121928" y="59397"/>
                      <a:pt x="122387" y="59246"/>
                      <a:pt x="123021" y="58956"/>
                    </a:cubicBezTo>
                    <a:cubicBezTo>
                      <a:pt x="123460" y="58756"/>
                      <a:pt x="123900" y="58596"/>
                      <a:pt x="124020" y="58596"/>
                    </a:cubicBezTo>
                    <a:cubicBezTo>
                      <a:pt x="124100" y="58596"/>
                      <a:pt x="124779" y="58396"/>
                      <a:pt x="125539" y="58117"/>
                    </a:cubicBezTo>
                    <a:cubicBezTo>
                      <a:pt x="126458" y="57837"/>
                      <a:pt x="127017" y="57677"/>
                      <a:pt x="127417" y="57677"/>
                    </a:cubicBezTo>
                    <a:cubicBezTo>
                      <a:pt x="127737" y="57677"/>
                      <a:pt x="128176" y="57597"/>
                      <a:pt x="128536" y="57437"/>
                    </a:cubicBezTo>
                    <a:cubicBezTo>
                      <a:pt x="129016" y="57237"/>
                      <a:pt x="129375" y="57157"/>
                      <a:pt x="129895" y="57157"/>
                    </a:cubicBezTo>
                    <a:cubicBezTo>
                      <a:pt x="130894" y="57157"/>
                      <a:pt x="131334" y="57037"/>
                      <a:pt x="131534" y="56638"/>
                    </a:cubicBezTo>
                    <a:cubicBezTo>
                      <a:pt x="131734" y="56278"/>
                      <a:pt x="131614" y="56038"/>
                      <a:pt x="130894" y="55399"/>
                    </a:cubicBezTo>
                    <a:cubicBezTo>
                      <a:pt x="130377" y="54943"/>
                      <a:pt x="129976" y="54741"/>
                      <a:pt x="129497" y="54741"/>
                    </a:cubicBezTo>
                    <a:close/>
                    <a:moveTo>
                      <a:pt x="111652" y="51411"/>
                    </a:moveTo>
                    <a:cubicBezTo>
                      <a:pt x="111076" y="51411"/>
                      <a:pt x="109971" y="51948"/>
                      <a:pt x="108792" y="52881"/>
                    </a:cubicBezTo>
                    <a:cubicBezTo>
                      <a:pt x="107833" y="53640"/>
                      <a:pt x="107273" y="54400"/>
                      <a:pt x="106354" y="56198"/>
                    </a:cubicBezTo>
                    <a:cubicBezTo>
                      <a:pt x="105835" y="57197"/>
                      <a:pt x="105315" y="58956"/>
                      <a:pt x="105395" y="59276"/>
                    </a:cubicBezTo>
                    <a:cubicBezTo>
                      <a:pt x="105442" y="59382"/>
                      <a:pt x="105514" y="59432"/>
                      <a:pt x="105602" y="59432"/>
                    </a:cubicBezTo>
                    <a:cubicBezTo>
                      <a:pt x="105814" y="59432"/>
                      <a:pt x="106124" y="59144"/>
                      <a:pt x="106434" y="58636"/>
                    </a:cubicBezTo>
                    <a:cubicBezTo>
                      <a:pt x="106554" y="58476"/>
                      <a:pt x="106954" y="57957"/>
                      <a:pt x="107353" y="57517"/>
                    </a:cubicBezTo>
                    <a:cubicBezTo>
                      <a:pt x="107793" y="57037"/>
                      <a:pt x="108113" y="56598"/>
                      <a:pt x="108113" y="56518"/>
                    </a:cubicBezTo>
                    <a:cubicBezTo>
                      <a:pt x="108113" y="56398"/>
                      <a:pt x="108472" y="55998"/>
                      <a:pt x="108952" y="55559"/>
                    </a:cubicBezTo>
                    <a:cubicBezTo>
                      <a:pt x="109392" y="55119"/>
                      <a:pt x="109991" y="54400"/>
                      <a:pt x="110311" y="53960"/>
                    </a:cubicBezTo>
                    <a:cubicBezTo>
                      <a:pt x="110591" y="53520"/>
                      <a:pt x="111110" y="52881"/>
                      <a:pt x="111470" y="52561"/>
                    </a:cubicBezTo>
                    <a:cubicBezTo>
                      <a:pt x="111790" y="52201"/>
                      <a:pt x="112070" y="51882"/>
                      <a:pt x="112070" y="51762"/>
                    </a:cubicBezTo>
                    <a:cubicBezTo>
                      <a:pt x="112070" y="51523"/>
                      <a:pt x="111916" y="51411"/>
                      <a:pt x="111652" y="51411"/>
                    </a:cubicBezTo>
                    <a:close/>
                    <a:moveTo>
                      <a:pt x="123150" y="54197"/>
                    </a:moveTo>
                    <a:cubicBezTo>
                      <a:pt x="122891" y="54197"/>
                      <a:pt x="122531" y="54285"/>
                      <a:pt x="122221" y="54440"/>
                    </a:cubicBezTo>
                    <a:cubicBezTo>
                      <a:pt x="121981" y="54599"/>
                      <a:pt x="121622" y="54759"/>
                      <a:pt x="121422" y="54839"/>
                    </a:cubicBezTo>
                    <a:cubicBezTo>
                      <a:pt x="121022" y="54959"/>
                      <a:pt x="120263" y="55679"/>
                      <a:pt x="118864" y="57197"/>
                    </a:cubicBezTo>
                    <a:cubicBezTo>
                      <a:pt x="117825" y="58316"/>
                      <a:pt x="117545" y="59036"/>
                      <a:pt x="117945" y="59436"/>
                    </a:cubicBezTo>
                    <a:cubicBezTo>
                      <a:pt x="118031" y="59536"/>
                      <a:pt x="118112" y="59590"/>
                      <a:pt x="118207" y="59590"/>
                    </a:cubicBezTo>
                    <a:cubicBezTo>
                      <a:pt x="118375" y="59590"/>
                      <a:pt x="118586" y="59420"/>
                      <a:pt x="118944" y="59036"/>
                    </a:cubicBezTo>
                    <a:cubicBezTo>
                      <a:pt x="120183" y="57637"/>
                      <a:pt x="122021" y="55838"/>
                      <a:pt x="122701" y="55399"/>
                    </a:cubicBezTo>
                    <a:cubicBezTo>
                      <a:pt x="123460" y="54919"/>
                      <a:pt x="123700" y="54560"/>
                      <a:pt x="123460" y="54280"/>
                    </a:cubicBezTo>
                    <a:cubicBezTo>
                      <a:pt x="123404" y="54223"/>
                      <a:pt x="123292" y="54197"/>
                      <a:pt x="123150" y="54197"/>
                    </a:cubicBezTo>
                    <a:close/>
                    <a:moveTo>
                      <a:pt x="117452" y="54951"/>
                    </a:moveTo>
                    <a:cubicBezTo>
                      <a:pt x="117298" y="54951"/>
                      <a:pt x="117014" y="55056"/>
                      <a:pt x="116346" y="55319"/>
                    </a:cubicBezTo>
                    <a:cubicBezTo>
                      <a:pt x="115507" y="55639"/>
                      <a:pt x="115347" y="55759"/>
                      <a:pt x="114667" y="56398"/>
                    </a:cubicBezTo>
                    <a:cubicBezTo>
                      <a:pt x="114068" y="57037"/>
                      <a:pt x="113788" y="57237"/>
                      <a:pt x="112869" y="57637"/>
                    </a:cubicBezTo>
                    <a:cubicBezTo>
                      <a:pt x="112109" y="58037"/>
                      <a:pt x="111710" y="58276"/>
                      <a:pt x="111390" y="58636"/>
                    </a:cubicBezTo>
                    <a:cubicBezTo>
                      <a:pt x="110950" y="59076"/>
                      <a:pt x="110831" y="59436"/>
                      <a:pt x="111070" y="59555"/>
                    </a:cubicBezTo>
                    <a:cubicBezTo>
                      <a:pt x="111184" y="59584"/>
                      <a:pt x="111593" y="59597"/>
                      <a:pt x="112085" y="59597"/>
                    </a:cubicBezTo>
                    <a:cubicBezTo>
                      <a:pt x="112981" y="59597"/>
                      <a:pt x="114153" y="59553"/>
                      <a:pt x="114308" y="59476"/>
                    </a:cubicBezTo>
                    <a:cubicBezTo>
                      <a:pt x="114428" y="59396"/>
                      <a:pt x="115027" y="58836"/>
                      <a:pt x="115667" y="58276"/>
                    </a:cubicBezTo>
                    <a:cubicBezTo>
                      <a:pt x="116706" y="57277"/>
                      <a:pt x="116866" y="57077"/>
                      <a:pt x="117305" y="56198"/>
                    </a:cubicBezTo>
                    <a:cubicBezTo>
                      <a:pt x="117705" y="55399"/>
                      <a:pt x="117785" y="55239"/>
                      <a:pt x="117665" y="55079"/>
                    </a:cubicBezTo>
                    <a:cubicBezTo>
                      <a:pt x="117601" y="54999"/>
                      <a:pt x="117556" y="54951"/>
                      <a:pt x="117452" y="54951"/>
                    </a:cubicBezTo>
                    <a:close/>
                    <a:moveTo>
                      <a:pt x="138288" y="56238"/>
                    </a:moveTo>
                    <a:cubicBezTo>
                      <a:pt x="137169" y="56238"/>
                      <a:pt x="136689" y="56278"/>
                      <a:pt x="136330" y="56398"/>
                    </a:cubicBezTo>
                    <a:cubicBezTo>
                      <a:pt x="136090" y="56518"/>
                      <a:pt x="135650" y="56638"/>
                      <a:pt x="135331" y="56718"/>
                    </a:cubicBezTo>
                    <a:cubicBezTo>
                      <a:pt x="134771" y="56878"/>
                      <a:pt x="134331" y="57197"/>
                      <a:pt x="134331" y="57437"/>
                    </a:cubicBezTo>
                    <a:cubicBezTo>
                      <a:pt x="134331" y="57637"/>
                      <a:pt x="134771" y="58037"/>
                      <a:pt x="135171" y="58237"/>
                    </a:cubicBezTo>
                    <a:cubicBezTo>
                      <a:pt x="135371" y="58316"/>
                      <a:pt x="135890" y="58436"/>
                      <a:pt x="136410" y="58476"/>
                    </a:cubicBezTo>
                    <a:cubicBezTo>
                      <a:pt x="137649" y="58636"/>
                      <a:pt x="138408" y="58836"/>
                      <a:pt x="138928" y="59156"/>
                    </a:cubicBezTo>
                    <a:cubicBezTo>
                      <a:pt x="139167" y="59316"/>
                      <a:pt x="139607" y="59515"/>
                      <a:pt x="139927" y="59635"/>
                    </a:cubicBezTo>
                    <a:cubicBezTo>
                      <a:pt x="140270" y="59731"/>
                      <a:pt x="140477" y="59781"/>
                      <a:pt x="140656" y="59781"/>
                    </a:cubicBezTo>
                    <a:cubicBezTo>
                      <a:pt x="140852" y="59781"/>
                      <a:pt x="141014" y="59721"/>
                      <a:pt x="141286" y="59595"/>
                    </a:cubicBezTo>
                    <a:cubicBezTo>
                      <a:pt x="142245" y="59116"/>
                      <a:pt x="142325" y="57637"/>
                      <a:pt x="141366" y="57157"/>
                    </a:cubicBezTo>
                    <a:cubicBezTo>
                      <a:pt x="141206" y="57077"/>
                      <a:pt x="140766" y="56838"/>
                      <a:pt x="140406" y="56638"/>
                    </a:cubicBezTo>
                    <a:lnTo>
                      <a:pt x="139767" y="56238"/>
                    </a:lnTo>
                    <a:close/>
                    <a:moveTo>
                      <a:pt x="19496" y="54740"/>
                    </a:moveTo>
                    <a:cubicBezTo>
                      <a:pt x="19301" y="54740"/>
                      <a:pt x="19075" y="54748"/>
                      <a:pt x="18785" y="54759"/>
                    </a:cubicBezTo>
                    <a:cubicBezTo>
                      <a:pt x="17826" y="54799"/>
                      <a:pt x="17666" y="54839"/>
                      <a:pt x="17467" y="54999"/>
                    </a:cubicBezTo>
                    <a:cubicBezTo>
                      <a:pt x="17227" y="55239"/>
                      <a:pt x="17307" y="55479"/>
                      <a:pt x="17626" y="55639"/>
                    </a:cubicBezTo>
                    <a:cubicBezTo>
                      <a:pt x="18186" y="55958"/>
                      <a:pt x="19345" y="56438"/>
                      <a:pt x="19465" y="56438"/>
                    </a:cubicBezTo>
                    <a:cubicBezTo>
                      <a:pt x="19865" y="56438"/>
                      <a:pt x="20864" y="56798"/>
                      <a:pt x="21343" y="57117"/>
                    </a:cubicBezTo>
                    <a:cubicBezTo>
                      <a:pt x="21623" y="57317"/>
                      <a:pt x="22502" y="57797"/>
                      <a:pt x="23302" y="58197"/>
                    </a:cubicBezTo>
                    <a:cubicBezTo>
                      <a:pt x="24101" y="58596"/>
                      <a:pt x="24940" y="59036"/>
                      <a:pt x="25100" y="59196"/>
                    </a:cubicBezTo>
                    <a:cubicBezTo>
                      <a:pt x="25300" y="59316"/>
                      <a:pt x="25740" y="59595"/>
                      <a:pt x="26020" y="59835"/>
                    </a:cubicBezTo>
                    <a:cubicBezTo>
                      <a:pt x="26365" y="60051"/>
                      <a:pt x="26558" y="60162"/>
                      <a:pt x="26670" y="60162"/>
                    </a:cubicBezTo>
                    <a:cubicBezTo>
                      <a:pt x="26765" y="60162"/>
                      <a:pt x="26801" y="60081"/>
                      <a:pt x="26819" y="59915"/>
                    </a:cubicBezTo>
                    <a:cubicBezTo>
                      <a:pt x="26899" y="59396"/>
                      <a:pt x="26020" y="58197"/>
                      <a:pt x="24821" y="57077"/>
                    </a:cubicBezTo>
                    <a:cubicBezTo>
                      <a:pt x="24101" y="56398"/>
                      <a:pt x="23701" y="56158"/>
                      <a:pt x="22862" y="55759"/>
                    </a:cubicBezTo>
                    <a:cubicBezTo>
                      <a:pt x="22303" y="55479"/>
                      <a:pt x="21383" y="55119"/>
                      <a:pt x="20864" y="54959"/>
                    </a:cubicBezTo>
                    <a:cubicBezTo>
                      <a:pt x="20268" y="54789"/>
                      <a:pt x="19974" y="54740"/>
                      <a:pt x="19496" y="54740"/>
                    </a:cubicBezTo>
                    <a:close/>
                    <a:moveTo>
                      <a:pt x="149443" y="57793"/>
                    </a:moveTo>
                    <a:cubicBezTo>
                      <a:pt x="149031" y="57793"/>
                      <a:pt x="148054" y="58069"/>
                      <a:pt x="146481" y="58556"/>
                    </a:cubicBezTo>
                    <a:cubicBezTo>
                      <a:pt x="145962" y="58716"/>
                      <a:pt x="144523" y="59476"/>
                      <a:pt x="144163" y="59795"/>
                    </a:cubicBezTo>
                    <a:cubicBezTo>
                      <a:pt x="143964" y="59955"/>
                      <a:pt x="143924" y="60395"/>
                      <a:pt x="144083" y="60435"/>
                    </a:cubicBezTo>
                    <a:cubicBezTo>
                      <a:pt x="144170" y="60478"/>
                      <a:pt x="144235" y="60500"/>
                      <a:pt x="144333" y="60500"/>
                    </a:cubicBezTo>
                    <a:cubicBezTo>
                      <a:pt x="144509" y="60500"/>
                      <a:pt x="144790" y="60429"/>
                      <a:pt x="145482" y="60275"/>
                    </a:cubicBezTo>
                    <a:cubicBezTo>
                      <a:pt x="146082" y="60115"/>
                      <a:pt x="147001" y="59915"/>
                      <a:pt x="147521" y="59795"/>
                    </a:cubicBezTo>
                    <a:cubicBezTo>
                      <a:pt x="148080" y="59675"/>
                      <a:pt x="148760" y="59476"/>
                      <a:pt x="149039" y="59356"/>
                    </a:cubicBezTo>
                    <a:cubicBezTo>
                      <a:pt x="149359" y="59236"/>
                      <a:pt x="149879" y="59076"/>
                      <a:pt x="150158" y="59036"/>
                    </a:cubicBezTo>
                    <a:cubicBezTo>
                      <a:pt x="150958" y="58956"/>
                      <a:pt x="151358" y="58516"/>
                      <a:pt x="150958" y="58197"/>
                    </a:cubicBezTo>
                    <a:cubicBezTo>
                      <a:pt x="150758" y="58037"/>
                      <a:pt x="149879" y="57797"/>
                      <a:pt x="149519" y="57797"/>
                    </a:cubicBezTo>
                    <a:cubicBezTo>
                      <a:pt x="149496" y="57794"/>
                      <a:pt x="149471" y="57793"/>
                      <a:pt x="149443" y="57793"/>
                    </a:cubicBezTo>
                    <a:close/>
                    <a:moveTo>
                      <a:pt x="14239" y="56296"/>
                    </a:moveTo>
                    <a:cubicBezTo>
                      <a:pt x="13645" y="56296"/>
                      <a:pt x="13170" y="56437"/>
                      <a:pt x="12870" y="56718"/>
                    </a:cubicBezTo>
                    <a:cubicBezTo>
                      <a:pt x="12231" y="57357"/>
                      <a:pt x="12071" y="57997"/>
                      <a:pt x="12431" y="58316"/>
                    </a:cubicBezTo>
                    <a:cubicBezTo>
                      <a:pt x="12670" y="58556"/>
                      <a:pt x="13550" y="58796"/>
                      <a:pt x="14149" y="58796"/>
                    </a:cubicBezTo>
                    <a:cubicBezTo>
                      <a:pt x="14429" y="58796"/>
                      <a:pt x="14909" y="58876"/>
                      <a:pt x="15228" y="58996"/>
                    </a:cubicBezTo>
                    <a:cubicBezTo>
                      <a:pt x="15548" y="59116"/>
                      <a:pt x="16268" y="59276"/>
                      <a:pt x="16787" y="59356"/>
                    </a:cubicBezTo>
                    <a:cubicBezTo>
                      <a:pt x="18426" y="59595"/>
                      <a:pt x="18546" y="59635"/>
                      <a:pt x="19185" y="59915"/>
                    </a:cubicBezTo>
                    <a:cubicBezTo>
                      <a:pt x="19545" y="60075"/>
                      <a:pt x="20144" y="60275"/>
                      <a:pt x="20584" y="60355"/>
                    </a:cubicBezTo>
                    <a:cubicBezTo>
                      <a:pt x="21343" y="60555"/>
                      <a:pt x="22462" y="60874"/>
                      <a:pt x="23382" y="61234"/>
                    </a:cubicBezTo>
                    <a:cubicBezTo>
                      <a:pt x="23674" y="61324"/>
                      <a:pt x="23978" y="61376"/>
                      <a:pt x="24217" y="61376"/>
                    </a:cubicBezTo>
                    <a:cubicBezTo>
                      <a:pt x="24404" y="61376"/>
                      <a:pt x="24551" y="61344"/>
                      <a:pt x="24621" y="61274"/>
                    </a:cubicBezTo>
                    <a:cubicBezTo>
                      <a:pt x="24781" y="61114"/>
                      <a:pt x="23821" y="60355"/>
                      <a:pt x="22702" y="59795"/>
                    </a:cubicBezTo>
                    <a:cubicBezTo>
                      <a:pt x="22343" y="59595"/>
                      <a:pt x="21783" y="59316"/>
                      <a:pt x="21503" y="59156"/>
                    </a:cubicBezTo>
                    <a:cubicBezTo>
                      <a:pt x="20624" y="58556"/>
                      <a:pt x="18706" y="57597"/>
                      <a:pt x="18106" y="57437"/>
                    </a:cubicBezTo>
                    <a:cubicBezTo>
                      <a:pt x="17826" y="57317"/>
                      <a:pt x="17147" y="57077"/>
                      <a:pt x="16627" y="56838"/>
                    </a:cubicBezTo>
                    <a:cubicBezTo>
                      <a:pt x="15735" y="56477"/>
                      <a:pt x="14911" y="56296"/>
                      <a:pt x="14239" y="56296"/>
                    </a:cubicBezTo>
                    <a:close/>
                    <a:moveTo>
                      <a:pt x="129457" y="59002"/>
                    </a:moveTo>
                    <a:cubicBezTo>
                      <a:pt x="129199" y="59002"/>
                      <a:pt x="128827" y="59093"/>
                      <a:pt x="128416" y="59276"/>
                    </a:cubicBezTo>
                    <a:cubicBezTo>
                      <a:pt x="128013" y="59431"/>
                      <a:pt x="127803" y="59489"/>
                      <a:pt x="127505" y="59489"/>
                    </a:cubicBezTo>
                    <a:cubicBezTo>
                      <a:pt x="127419" y="59489"/>
                      <a:pt x="127325" y="59485"/>
                      <a:pt x="127217" y="59476"/>
                    </a:cubicBezTo>
                    <a:cubicBezTo>
                      <a:pt x="127084" y="59455"/>
                      <a:pt x="126972" y="59442"/>
                      <a:pt x="126860" y="59442"/>
                    </a:cubicBezTo>
                    <a:cubicBezTo>
                      <a:pt x="126535" y="59442"/>
                      <a:pt x="126211" y="59548"/>
                      <a:pt x="125379" y="59875"/>
                    </a:cubicBezTo>
                    <a:cubicBezTo>
                      <a:pt x="123900" y="60395"/>
                      <a:pt x="123860" y="60395"/>
                      <a:pt x="123660" y="60715"/>
                    </a:cubicBezTo>
                    <a:cubicBezTo>
                      <a:pt x="123340" y="61154"/>
                      <a:pt x="123300" y="61474"/>
                      <a:pt x="123620" y="61834"/>
                    </a:cubicBezTo>
                    <a:cubicBezTo>
                      <a:pt x="123740" y="61993"/>
                      <a:pt x="123980" y="62153"/>
                      <a:pt x="124100" y="62193"/>
                    </a:cubicBezTo>
                    <a:cubicBezTo>
                      <a:pt x="124223" y="62217"/>
                      <a:pt x="124352" y="62228"/>
                      <a:pt x="124486" y="62228"/>
                    </a:cubicBezTo>
                    <a:cubicBezTo>
                      <a:pt x="125265" y="62228"/>
                      <a:pt x="126205" y="61842"/>
                      <a:pt x="127057" y="61194"/>
                    </a:cubicBezTo>
                    <a:cubicBezTo>
                      <a:pt x="127457" y="60874"/>
                      <a:pt x="128096" y="60435"/>
                      <a:pt x="128536" y="60195"/>
                    </a:cubicBezTo>
                    <a:cubicBezTo>
                      <a:pt x="129535" y="59675"/>
                      <a:pt x="129895" y="59396"/>
                      <a:pt x="129815" y="59156"/>
                    </a:cubicBezTo>
                    <a:cubicBezTo>
                      <a:pt x="129781" y="59053"/>
                      <a:pt x="129651" y="59002"/>
                      <a:pt x="129457" y="59002"/>
                    </a:cubicBezTo>
                    <a:close/>
                    <a:moveTo>
                      <a:pt x="33533" y="59795"/>
                    </a:moveTo>
                    <a:cubicBezTo>
                      <a:pt x="30776" y="59795"/>
                      <a:pt x="30576" y="59795"/>
                      <a:pt x="30096" y="60035"/>
                    </a:cubicBezTo>
                    <a:cubicBezTo>
                      <a:pt x="29217" y="60395"/>
                      <a:pt x="29097" y="60754"/>
                      <a:pt x="29577" y="61554"/>
                    </a:cubicBezTo>
                    <a:cubicBezTo>
                      <a:pt x="29777" y="61834"/>
                      <a:pt x="29896" y="62113"/>
                      <a:pt x="29896" y="62193"/>
                    </a:cubicBezTo>
                    <a:cubicBezTo>
                      <a:pt x="29896" y="62233"/>
                      <a:pt x="29976" y="62393"/>
                      <a:pt x="30056" y="62513"/>
                    </a:cubicBezTo>
                    <a:cubicBezTo>
                      <a:pt x="30150" y="62663"/>
                      <a:pt x="30235" y="62734"/>
                      <a:pt x="30365" y="62734"/>
                    </a:cubicBezTo>
                    <a:cubicBezTo>
                      <a:pt x="30512" y="62734"/>
                      <a:pt x="30716" y="62643"/>
                      <a:pt x="31055" y="62473"/>
                    </a:cubicBezTo>
                    <a:cubicBezTo>
                      <a:pt x="31335" y="62313"/>
                      <a:pt x="31855" y="62073"/>
                      <a:pt x="32175" y="61993"/>
                    </a:cubicBezTo>
                    <a:cubicBezTo>
                      <a:pt x="32534" y="61874"/>
                      <a:pt x="33054" y="61674"/>
                      <a:pt x="33374" y="61514"/>
                    </a:cubicBezTo>
                    <a:cubicBezTo>
                      <a:pt x="33653" y="61394"/>
                      <a:pt x="34093" y="61234"/>
                      <a:pt x="34333" y="61194"/>
                    </a:cubicBezTo>
                    <a:cubicBezTo>
                      <a:pt x="34733" y="61114"/>
                      <a:pt x="36091" y="60635"/>
                      <a:pt x="36611" y="60395"/>
                    </a:cubicBezTo>
                    <a:cubicBezTo>
                      <a:pt x="36931" y="60235"/>
                      <a:pt x="36971" y="59955"/>
                      <a:pt x="36691" y="59835"/>
                    </a:cubicBezTo>
                    <a:cubicBezTo>
                      <a:pt x="36571" y="59795"/>
                      <a:pt x="35132" y="59795"/>
                      <a:pt x="33533" y="59795"/>
                    </a:cubicBezTo>
                    <a:close/>
                    <a:moveTo>
                      <a:pt x="149383" y="61047"/>
                    </a:moveTo>
                    <a:cubicBezTo>
                      <a:pt x="148648" y="61047"/>
                      <a:pt x="147747" y="61224"/>
                      <a:pt x="147041" y="61554"/>
                    </a:cubicBezTo>
                    <a:cubicBezTo>
                      <a:pt x="146761" y="61674"/>
                      <a:pt x="146162" y="61914"/>
                      <a:pt x="145722" y="62073"/>
                    </a:cubicBezTo>
                    <a:cubicBezTo>
                      <a:pt x="144603" y="62433"/>
                      <a:pt x="144083" y="62873"/>
                      <a:pt x="144523" y="63153"/>
                    </a:cubicBezTo>
                    <a:cubicBezTo>
                      <a:pt x="144591" y="63187"/>
                      <a:pt x="144884" y="63201"/>
                      <a:pt x="145286" y="63201"/>
                    </a:cubicBezTo>
                    <a:cubicBezTo>
                      <a:pt x="146302" y="63201"/>
                      <a:pt x="148016" y="63107"/>
                      <a:pt x="148560" y="62993"/>
                    </a:cubicBezTo>
                    <a:cubicBezTo>
                      <a:pt x="148920" y="62913"/>
                      <a:pt x="149399" y="62833"/>
                      <a:pt x="149679" y="62793"/>
                    </a:cubicBezTo>
                    <a:cubicBezTo>
                      <a:pt x="150039" y="62753"/>
                      <a:pt x="150198" y="62673"/>
                      <a:pt x="150518" y="62353"/>
                    </a:cubicBezTo>
                    <a:cubicBezTo>
                      <a:pt x="150958" y="61914"/>
                      <a:pt x="150958" y="61594"/>
                      <a:pt x="150558" y="61314"/>
                    </a:cubicBezTo>
                    <a:cubicBezTo>
                      <a:pt x="150328" y="61133"/>
                      <a:pt x="149896" y="61047"/>
                      <a:pt x="149383" y="61047"/>
                    </a:cubicBezTo>
                    <a:close/>
                    <a:moveTo>
                      <a:pt x="121502" y="63272"/>
                    </a:moveTo>
                    <a:cubicBezTo>
                      <a:pt x="121422" y="63272"/>
                      <a:pt x="121342" y="63312"/>
                      <a:pt x="121382" y="63352"/>
                    </a:cubicBezTo>
                    <a:cubicBezTo>
                      <a:pt x="121422" y="63432"/>
                      <a:pt x="121502" y="63472"/>
                      <a:pt x="121582" y="63472"/>
                    </a:cubicBezTo>
                    <a:cubicBezTo>
                      <a:pt x="121662" y="63472"/>
                      <a:pt x="121742" y="63432"/>
                      <a:pt x="121742" y="63352"/>
                    </a:cubicBezTo>
                    <a:cubicBezTo>
                      <a:pt x="121742" y="63312"/>
                      <a:pt x="121622" y="63272"/>
                      <a:pt x="121502" y="63272"/>
                    </a:cubicBezTo>
                    <a:close/>
                    <a:moveTo>
                      <a:pt x="18332" y="61443"/>
                    </a:moveTo>
                    <a:cubicBezTo>
                      <a:pt x="18172" y="61443"/>
                      <a:pt x="18053" y="61524"/>
                      <a:pt x="17946" y="61674"/>
                    </a:cubicBezTo>
                    <a:cubicBezTo>
                      <a:pt x="17826" y="61874"/>
                      <a:pt x="17826" y="61993"/>
                      <a:pt x="17906" y="62193"/>
                    </a:cubicBezTo>
                    <a:cubicBezTo>
                      <a:pt x="18106" y="62713"/>
                      <a:pt x="19145" y="63512"/>
                      <a:pt x="19945" y="63792"/>
                    </a:cubicBezTo>
                    <a:cubicBezTo>
                      <a:pt x="20004" y="63812"/>
                      <a:pt x="20094" y="63822"/>
                      <a:pt x="20179" y="63822"/>
                    </a:cubicBezTo>
                    <a:cubicBezTo>
                      <a:pt x="20264" y="63822"/>
                      <a:pt x="20344" y="63812"/>
                      <a:pt x="20384" y="63792"/>
                    </a:cubicBezTo>
                    <a:cubicBezTo>
                      <a:pt x="20504" y="63792"/>
                      <a:pt x="21303" y="63712"/>
                      <a:pt x="22183" y="63672"/>
                    </a:cubicBezTo>
                    <a:cubicBezTo>
                      <a:pt x="23302" y="63592"/>
                      <a:pt x="23781" y="63552"/>
                      <a:pt x="23861" y="63432"/>
                    </a:cubicBezTo>
                    <a:cubicBezTo>
                      <a:pt x="24021" y="63312"/>
                      <a:pt x="23981" y="63272"/>
                      <a:pt x="23861" y="63113"/>
                    </a:cubicBezTo>
                    <a:cubicBezTo>
                      <a:pt x="23701" y="62993"/>
                      <a:pt x="22822" y="62633"/>
                      <a:pt x="22542" y="62633"/>
                    </a:cubicBezTo>
                    <a:cubicBezTo>
                      <a:pt x="22462" y="62633"/>
                      <a:pt x="22103" y="62513"/>
                      <a:pt x="21703" y="62313"/>
                    </a:cubicBezTo>
                    <a:cubicBezTo>
                      <a:pt x="21224" y="62073"/>
                      <a:pt x="20824" y="61993"/>
                      <a:pt x="20104" y="61914"/>
                    </a:cubicBezTo>
                    <a:cubicBezTo>
                      <a:pt x="19505" y="61874"/>
                      <a:pt x="19105" y="61794"/>
                      <a:pt x="18865" y="61634"/>
                    </a:cubicBezTo>
                    <a:cubicBezTo>
                      <a:pt x="18643" y="61504"/>
                      <a:pt x="18472" y="61443"/>
                      <a:pt x="18332" y="61443"/>
                    </a:cubicBezTo>
                    <a:close/>
                    <a:moveTo>
                      <a:pt x="135100" y="60313"/>
                    </a:moveTo>
                    <a:cubicBezTo>
                      <a:pt x="134921" y="60313"/>
                      <a:pt x="134781" y="60342"/>
                      <a:pt x="134571" y="60395"/>
                    </a:cubicBezTo>
                    <a:cubicBezTo>
                      <a:pt x="134291" y="60475"/>
                      <a:pt x="133612" y="60555"/>
                      <a:pt x="133052" y="60635"/>
                    </a:cubicBezTo>
                    <a:cubicBezTo>
                      <a:pt x="132173" y="60675"/>
                      <a:pt x="131933" y="60754"/>
                      <a:pt x="131174" y="61114"/>
                    </a:cubicBezTo>
                    <a:cubicBezTo>
                      <a:pt x="129855" y="61754"/>
                      <a:pt x="128936" y="62313"/>
                      <a:pt x="128416" y="62833"/>
                    </a:cubicBezTo>
                    <a:cubicBezTo>
                      <a:pt x="127937" y="63312"/>
                      <a:pt x="127777" y="63712"/>
                      <a:pt x="128056" y="63792"/>
                    </a:cubicBezTo>
                    <a:cubicBezTo>
                      <a:pt x="128136" y="63832"/>
                      <a:pt x="128176" y="63872"/>
                      <a:pt x="128216" y="63872"/>
                    </a:cubicBezTo>
                    <a:cubicBezTo>
                      <a:pt x="128224" y="63874"/>
                      <a:pt x="128235" y="63875"/>
                      <a:pt x="128250" y="63875"/>
                    </a:cubicBezTo>
                    <a:cubicBezTo>
                      <a:pt x="128554" y="63875"/>
                      <a:pt x="130319" y="63503"/>
                      <a:pt x="130814" y="63312"/>
                    </a:cubicBezTo>
                    <a:cubicBezTo>
                      <a:pt x="131214" y="63193"/>
                      <a:pt x="131893" y="63033"/>
                      <a:pt x="132333" y="62993"/>
                    </a:cubicBezTo>
                    <a:cubicBezTo>
                      <a:pt x="133012" y="62953"/>
                      <a:pt x="133252" y="62873"/>
                      <a:pt x="133732" y="62593"/>
                    </a:cubicBezTo>
                    <a:cubicBezTo>
                      <a:pt x="134052" y="62393"/>
                      <a:pt x="134451" y="62233"/>
                      <a:pt x="134611" y="62233"/>
                    </a:cubicBezTo>
                    <a:cubicBezTo>
                      <a:pt x="135091" y="62233"/>
                      <a:pt x="137529" y="61754"/>
                      <a:pt x="137769" y="61594"/>
                    </a:cubicBezTo>
                    <a:cubicBezTo>
                      <a:pt x="137888" y="61514"/>
                      <a:pt x="137968" y="61354"/>
                      <a:pt x="137968" y="61234"/>
                    </a:cubicBezTo>
                    <a:cubicBezTo>
                      <a:pt x="137968" y="60954"/>
                      <a:pt x="137609" y="60794"/>
                      <a:pt x="136210" y="60475"/>
                    </a:cubicBezTo>
                    <a:cubicBezTo>
                      <a:pt x="135624" y="60362"/>
                      <a:pt x="135331" y="60313"/>
                      <a:pt x="135100" y="60313"/>
                    </a:cubicBezTo>
                    <a:close/>
                    <a:moveTo>
                      <a:pt x="9366" y="59822"/>
                    </a:moveTo>
                    <a:cubicBezTo>
                      <a:pt x="9220" y="59822"/>
                      <a:pt x="9070" y="59827"/>
                      <a:pt x="8914" y="59835"/>
                    </a:cubicBezTo>
                    <a:cubicBezTo>
                      <a:pt x="7994" y="59875"/>
                      <a:pt x="7555" y="60035"/>
                      <a:pt x="7075" y="60435"/>
                    </a:cubicBezTo>
                    <a:cubicBezTo>
                      <a:pt x="6755" y="60715"/>
                      <a:pt x="6795" y="60994"/>
                      <a:pt x="7115" y="61434"/>
                    </a:cubicBezTo>
                    <a:cubicBezTo>
                      <a:pt x="7395" y="61874"/>
                      <a:pt x="7595" y="61954"/>
                      <a:pt x="8514" y="62153"/>
                    </a:cubicBezTo>
                    <a:cubicBezTo>
                      <a:pt x="8834" y="62193"/>
                      <a:pt x="9393" y="62393"/>
                      <a:pt x="9673" y="62513"/>
                    </a:cubicBezTo>
                    <a:cubicBezTo>
                      <a:pt x="9993" y="62633"/>
                      <a:pt x="10552" y="62793"/>
                      <a:pt x="10912" y="62873"/>
                    </a:cubicBezTo>
                    <a:cubicBezTo>
                      <a:pt x="11911" y="62993"/>
                      <a:pt x="13790" y="63632"/>
                      <a:pt x="16148" y="64671"/>
                    </a:cubicBezTo>
                    <a:cubicBezTo>
                      <a:pt x="16907" y="64991"/>
                      <a:pt x="17586" y="65271"/>
                      <a:pt x="17626" y="65271"/>
                    </a:cubicBezTo>
                    <a:cubicBezTo>
                      <a:pt x="17666" y="65271"/>
                      <a:pt x="17786" y="65231"/>
                      <a:pt x="17906" y="65111"/>
                    </a:cubicBezTo>
                    <a:cubicBezTo>
                      <a:pt x="18106" y="64951"/>
                      <a:pt x="18106" y="64911"/>
                      <a:pt x="17986" y="64671"/>
                    </a:cubicBezTo>
                    <a:cubicBezTo>
                      <a:pt x="17946" y="64511"/>
                      <a:pt x="17547" y="64112"/>
                      <a:pt x="17147" y="63832"/>
                    </a:cubicBezTo>
                    <a:cubicBezTo>
                      <a:pt x="16747" y="63512"/>
                      <a:pt x="16228" y="63073"/>
                      <a:pt x="15948" y="62873"/>
                    </a:cubicBezTo>
                    <a:cubicBezTo>
                      <a:pt x="15308" y="62353"/>
                      <a:pt x="14109" y="61674"/>
                      <a:pt x="13310" y="61354"/>
                    </a:cubicBezTo>
                    <a:cubicBezTo>
                      <a:pt x="12950" y="61234"/>
                      <a:pt x="12511" y="60994"/>
                      <a:pt x="12311" y="60834"/>
                    </a:cubicBezTo>
                    <a:cubicBezTo>
                      <a:pt x="11420" y="60122"/>
                      <a:pt x="10561" y="59822"/>
                      <a:pt x="9366" y="59822"/>
                    </a:cubicBezTo>
                    <a:close/>
                    <a:moveTo>
                      <a:pt x="139667" y="63326"/>
                    </a:moveTo>
                    <a:cubicBezTo>
                      <a:pt x="139489" y="63326"/>
                      <a:pt x="139292" y="63378"/>
                      <a:pt x="139008" y="63472"/>
                    </a:cubicBezTo>
                    <a:cubicBezTo>
                      <a:pt x="138621" y="63610"/>
                      <a:pt x="138387" y="63653"/>
                      <a:pt x="137989" y="63653"/>
                    </a:cubicBezTo>
                    <a:cubicBezTo>
                      <a:pt x="137811" y="63653"/>
                      <a:pt x="137601" y="63644"/>
                      <a:pt x="137329" y="63632"/>
                    </a:cubicBezTo>
                    <a:cubicBezTo>
                      <a:pt x="137050" y="63609"/>
                      <a:pt x="136845" y="63596"/>
                      <a:pt x="136678" y="63596"/>
                    </a:cubicBezTo>
                    <a:cubicBezTo>
                      <a:pt x="136269" y="63596"/>
                      <a:pt x="136080" y="63674"/>
                      <a:pt x="135570" y="63872"/>
                    </a:cubicBezTo>
                    <a:cubicBezTo>
                      <a:pt x="135131" y="64032"/>
                      <a:pt x="134451" y="64232"/>
                      <a:pt x="134012" y="64272"/>
                    </a:cubicBezTo>
                    <a:cubicBezTo>
                      <a:pt x="132133" y="64511"/>
                      <a:pt x="131773" y="64591"/>
                      <a:pt x="130774" y="64951"/>
                    </a:cubicBezTo>
                    <a:cubicBezTo>
                      <a:pt x="129535" y="65431"/>
                      <a:pt x="129455" y="65591"/>
                      <a:pt x="130455" y="65710"/>
                    </a:cubicBezTo>
                    <a:cubicBezTo>
                      <a:pt x="130814" y="65750"/>
                      <a:pt x="131334" y="65870"/>
                      <a:pt x="131614" y="65950"/>
                    </a:cubicBezTo>
                    <a:cubicBezTo>
                      <a:pt x="132053" y="66070"/>
                      <a:pt x="132972" y="66070"/>
                      <a:pt x="136250" y="66110"/>
                    </a:cubicBezTo>
                    <a:cubicBezTo>
                      <a:pt x="138808" y="66110"/>
                      <a:pt x="140526" y="66070"/>
                      <a:pt x="140766" y="65990"/>
                    </a:cubicBezTo>
                    <a:cubicBezTo>
                      <a:pt x="141685" y="65750"/>
                      <a:pt x="141605" y="64392"/>
                      <a:pt x="140606" y="63712"/>
                    </a:cubicBezTo>
                    <a:cubicBezTo>
                      <a:pt x="140171" y="63446"/>
                      <a:pt x="139941" y="63326"/>
                      <a:pt x="139667" y="63326"/>
                    </a:cubicBezTo>
                    <a:close/>
                    <a:moveTo>
                      <a:pt x="23741" y="65351"/>
                    </a:moveTo>
                    <a:cubicBezTo>
                      <a:pt x="22462" y="65351"/>
                      <a:pt x="22263" y="65391"/>
                      <a:pt x="22063" y="65551"/>
                    </a:cubicBezTo>
                    <a:cubicBezTo>
                      <a:pt x="21903" y="65710"/>
                      <a:pt x="21863" y="65830"/>
                      <a:pt x="21903" y="66070"/>
                    </a:cubicBezTo>
                    <a:cubicBezTo>
                      <a:pt x="21983" y="66510"/>
                      <a:pt x="22143" y="66710"/>
                      <a:pt x="22542" y="66870"/>
                    </a:cubicBezTo>
                    <a:cubicBezTo>
                      <a:pt x="22753" y="66962"/>
                      <a:pt x="22924" y="67015"/>
                      <a:pt x="23109" y="67015"/>
                    </a:cubicBezTo>
                    <a:cubicBezTo>
                      <a:pt x="23487" y="67015"/>
                      <a:pt x="23922" y="66793"/>
                      <a:pt x="24861" y="66230"/>
                    </a:cubicBezTo>
                    <a:cubicBezTo>
                      <a:pt x="25460" y="65870"/>
                      <a:pt x="25580" y="65670"/>
                      <a:pt x="25340" y="65471"/>
                    </a:cubicBezTo>
                    <a:cubicBezTo>
                      <a:pt x="25220" y="65391"/>
                      <a:pt x="24821" y="65351"/>
                      <a:pt x="23741" y="65351"/>
                    </a:cubicBezTo>
                    <a:close/>
                    <a:moveTo>
                      <a:pt x="5876" y="63672"/>
                    </a:moveTo>
                    <a:cubicBezTo>
                      <a:pt x="3958" y="63672"/>
                      <a:pt x="3678" y="63752"/>
                      <a:pt x="3198" y="64352"/>
                    </a:cubicBezTo>
                    <a:cubicBezTo>
                      <a:pt x="2838" y="64831"/>
                      <a:pt x="2799" y="65191"/>
                      <a:pt x="3078" y="65431"/>
                    </a:cubicBezTo>
                    <a:cubicBezTo>
                      <a:pt x="3278" y="65631"/>
                      <a:pt x="3478" y="65631"/>
                      <a:pt x="5796" y="65631"/>
                    </a:cubicBezTo>
                    <a:cubicBezTo>
                      <a:pt x="7954" y="65631"/>
                      <a:pt x="8314" y="65631"/>
                      <a:pt x="8794" y="65790"/>
                    </a:cubicBezTo>
                    <a:cubicBezTo>
                      <a:pt x="9113" y="65910"/>
                      <a:pt x="9673" y="66030"/>
                      <a:pt x="10073" y="66030"/>
                    </a:cubicBezTo>
                    <a:cubicBezTo>
                      <a:pt x="11112" y="66150"/>
                      <a:pt x="11991" y="66310"/>
                      <a:pt x="13070" y="66630"/>
                    </a:cubicBezTo>
                    <a:cubicBezTo>
                      <a:pt x="13630" y="66750"/>
                      <a:pt x="14429" y="66949"/>
                      <a:pt x="14829" y="67029"/>
                    </a:cubicBezTo>
                    <a:cubicBezTo>
                      <a:pt x="15188" y="67109"/>
                      <a:pt x="15708" y="67229"/>
                      <a:pt x="15948" y="67349"/>
                    </a:cubicBezTo>
                    <a:cubicBezTo>
                      <a:pt x="16225" y="67463"/>
                      <a:pt x="16521" y="67517"/>
                      <a:pt x="16754" y="67517"/>
                    </a:cubicBezTo>
                    <a:cubicBezTo>
                      <a:pt x="17093" y="67517"/>
                      <a:pt x="17296" y="67402"/>
                      <a:pt x="17107" y="67189"/>
                    </a:cubicBezTo>
                    <a:cubicBezTo>
                      <a:pt x="17027" y="67069"/>
                      <a:pt x="16108" y="66590"/>
                      <a:pt x="14349" y="65750"/>
                    </a:cubicBezTo>
                    <a:cubicBezTo>
                      <a:pt x="13949" y="65551"/>
                      <a:pt x="13390" y="65351"/>
                      <a:pt x="13150" y="65271"/>
                    </a:cubicBezTo>
                    <a:cubicBezTo>
                      <a:pt x="12870" y="65231"/>
                      <a:pt x="12391" y="65031"/>
                      <a:pt x="12071" y="64831"/>
                    </a:cubicBezTo>
                    <a:cubicBezTo>
                      <a:pt x="11591" y="64551"/>
                      <a:pt x="11312" y="64471"/>
                      <a:pt x="10912" y="64471"/>
                    </a:cubicBezTo>
                    <a:cubicBezTo>
                      <a:pt x="10432" y="64471"/>
                      <a:pt x="9633" y="64312"/>
                      <a:pt x="8194" y="63872"/>
                    </a:cubicBezTo>
                    <a:cubicBezTo>
                      <a:pt x="7635" y="63712"/>
                      <a:pt x="7195" y="63672"/>
                      <a:pt x="5876" y="63672"/>
                    </a:cubicBezTo>
                    <a:close/>
                    <a:moveTo>
                      <a:pt x="114815" y="65028"/>
                    </a:moveTo>
                    <a:cubicBezTo>
                      <a:pt x="114589" y="65028"/>
                      <a:pt x="114320" y="65045"/>
                      <a:pt x="113988" y="65071"/>
                    </a:cubicBezTo>
                    <a:cubicBezTo>
                      <a:pt x="112789" y="65191"/>
                      <a:pt x="112269" y="65351"/>
                      <a:pt x="112269" y="65631"/>
                    </a:cubicBezTo>
                    <a:cubicBezTo>
                      <a:pt x="112269" y="65870"/>
                      <a:pt x="112629" y="66070"/>
                      <a:pt x="113229" y="66190"/>
                    </a:cubicBezTo>
                    <a:cubicBezTo>
                      <a:pt x="113788" y="66310"/>
                      <a:pt x="115067" y="66949"/>
                      <a:pt x="115707" y="67429"/>
                    </a:cubicBezTo>
                    <a:cubicBezTo>
                      <a:pt x="115861" y="67561"/>
                      <a:pt x="115990" y="67620"/>
                      <a:pt x="116123" y="67620"/>
                    </a:cubicBezTo>
                    <a:cubicBezTo>
                      <a:pt x="116231" y="67620"/>
                      <a:pt x="116340" y="67581"/>
                      <a:pt x="116466" y="67509"/>
                    </a:cubicBezTo>
                    <a:cubicBezTo>
                      <a:pt x="117105" y="67189"/>
                      <a:pt x="117105" y="66830"/>
                      <a:pt x="116466" y="65990"/>
                    </a:cubicBezTo>
                    <a:cubicBezTo>
                      <a:pt x="115873" y="65241"/>
                      <a:pt x="115621" y="65028"/>
                      <a:pt x="114815" y="65028"/>
                    </a:cubicBezTo>
                    <a:close/>
                    <a:moveTo>
                      <a:pt x="147838" y="65026"/>
                    </a:moveTo>
                    <a:cubicBezTo>
                      <a:pt x="147686" y="65026"/>
                      <a:pt x="147527" y="65028"/>
                      <a:pt x="147361" y="65031"/>
                    </a:cubicBezTo>
                    <a:cubicBezTo>
                      <a:pt x="145163" y="65071"/>
                      <a:pt x="144563" y="65271"/>
                      <a:pt x="144123" y="66150"/>
                    </a:cubicBezTo>
                    <a:cubicBezTo>
                      <a:pt x="143884" y="66550"/>
                      <a:pt x="143884" y="67349"/>
                      <a:pt x="144043" y="67549"/>
                    </a:cubicBezTo>
                    <a:cubicBezTo>
                      <a:pt x="144148" y="67671"/>
                      <a:pt x="144337" y="67733"/>
                      <a:pt x="144574" y="67733"/>
                    </a:cubicBezTo>
                    <a:cubicBezTo>
                      <a:pt x="144878" y="67733"/>
                      <a:pt x="145260" y="67631"/>
                      <a:pt x="145642" y="67429"/>
                    </a:cubicBezTo>
                    <a:cubicBezTo>
                      <a:pt x="146002" y="67269"/>
                      <a:pt x="146481" y="67109"/>
                      <a:pt x="146721" y="67069"/>
                    </a:cubicBezTo>
                    <a:cubicBezTo>
                      <a:pt x="146961" y="67029"/>
                      <a:pt x="147441" y="66870"/>
                      <a:pt x="147800" y="66710"/>
                    </a:cubicBezTo>
                    <a:cubicBezTo>
                      <a:pt x="148160" y="66550"/>
                      <a:pt x="148840" y="66310"/>
                      <a:pt x="149359" y="66230"/>
                    </a:cubicBezTo>
                    <a:cubicBezTo>
                      <a:pt x="150358" y="66030"/>
                      <a:pt x="150518" y="65910"/>
                      <a:pt x="150438" y="65631"/>
                    </a:cubicBezTo>
                    <a:cubicBezTo>
                      <a:pt x="150292" y="65228"/>
                      <a:pt x="149507" y="65026"/>
                      <a:pt x="147838" y="65026"/>
                    </a:cubicBezTo>
                    <a:close/>
                    <a:moveTo>
                      <a:pt x="26699" y="67749"/>
                    </a:moveTo>
                    <a:cubicBezTo>
                      <a:pt x="25740" y="67749"/>
                      <a:pt x="25420" y="67789"/>
                      <a:pt x="25140" y="67909"/>
                    </a:cubicBezTo>
                    <a:cubicBezTo>
                      <a:pt x="24661" y="68148"/>
                      <a:pt x="24581" y="68548"/>
                      <a:pt x="24980" y="68828"/>
                    </a:cubicBezTo>
                    <a:cubicBezTo>
                      <a:pt x="25157" y="68982"/>
                      <a:pt x="25224" y="69039"/>
                      <a:pt x="25309" y="69039"/>
                    </a:cubicBezTo>
                    <a:cubicBezTo>
                      <a:pt x="25378" y="69039"/>
                      <a:pt x="25459" y="69002"/>
                      <a:pt x="25620" y="68948"/>
                    </a:cubicBezTo>
                    <a:cubicBezTo>
                      <a:pt x="25740" y="68868"/>
                      <a:pt x="26339" y="68788"/>
                      <a:pt x="26939" y="68748"/>
                    </a:cubicBezTo>
                    <a:cubicBezTo>
                      <a:pt x="28018" y="68668"/>
                      <a:pt x="28458" y="68508"/>
                      <a:pt x="28458" y="68148"/>
                    </a:cubicBezTo>
                    <a:cubicBezTo>
                      <a:pt x="28458" y="67829"/>
                      <a:pt x="28098" y="67749"/>
                      <a:pt x="26699" y="67749"/>
                    </a:cubicBezTo>
                    <a:close/>
                    <a:moveTo>
                      <a:pt x="29691" y="69682"/>
                    </a:moveTo>
                    <a:cubicBezTo>
                      <a:pt x="29642" y="69682"/>
                      <a:pt x="29589" y="69690"/>
                      <a:pt x="29537" y="69707"/>
                    </a:cubicBezTo>
                    <a:cubicBezTo>
                      <a:pt x="29457" y="69747"/>
                      <a:pt x="29377" y="69827"/>
                      <a:pt x="29377" y="69907"/>
                    </a:cubicBezTo>
                    <a:cubicBezTo>
                      <a:pt x="29377" y="70007"/>
                      <a:pt x="29497" y="70057"/>
                      <a:pt x="29627" y="70057"/>
                    </a:cubicBezTo>
                    <a:cubicBezTo>
                      <a:pt x="29757" y="70057"/>
                      <a:pt x="29896" y="70007"/>
                      <a:pt x="29936" y="69907"/>
                    </a:cubicBezTo>
                    <a:cubicBezTo>
                      <a:pt x="29999" y="69782"/>
                      <a:pt x="29866" y="69682"/>
                      <a:pt x="29691" y="69682"/>
                    </a:cubicBezTo>
                    <a:close/>
                    <a:moveTo>
                      <a:pt x="27778" y="70191"/>
                    </a:moveTo>
                    <a:cubicBezTo>
                      <a:pt x="27663" y="70191"/>
                      <a:pt x="27534" y="70231"/>
                      <a:pt x="27458" y="70307"/>
                    </a:cubicBezTo>
                    <a:cubicBezTo>
                      <a:pt x="27339" y="70467"/>
                      <a:pt x="27339" y="70507"/>
                      <a:pt x="27458" y="70587"/>
                    </a:cubicBezTo>
                    <a:cubicBezTo>
                      <a:pt x="27493" y="70604"/>
                      <a:pt x="27538" y="70612"/>
                      <a:pt x="27588" y="70612"/>
                    </a:cubicBezTo>
                    <a:cubicBezTo>
                      <a:pt x="27771" y="70612"/>
                      <a:pt x="28018" y="70504"/>
                      <a:pt x="28018" y="70347"/>
                    </a:cubicBezTo>
                    <a:cubicBezTo>
                      <a:pt x="28018" y="70241"/>
                      <a:pt x="27907" y="70191"/>
                      <a:pt x="27778" y="70191"/>
                    </a:cubicBezTo>
                    <a:close/>
                    <a:moveTo>
                      <a:pt x="24681" y="70022"/>
                    </a:moveTo>
                    <a:cubicBezTo>
                      <a:pt x="24553" y="70022"/>
                      <a:pt x="24401" y="70037"/>
                      <a:pt x="24221" y="70067"/>
                    </a:cubicBezTo>
                    <a:cubicBezTo>
                      <a:pt x="23861" y="70107"/>
                      <a:pt x="23542" y="70187"/>
                      <a:pt x="23462" y="70267"/>
                    </a:cubicBezTo>
                    <a:cubicBezTo>
                      <a:pt x="23302" y="70427"/>
                      <a:pt x="23542" y="70666"/>
                      <a:pt x="24101" y="70826"/>
                    </a:cubicBezTo>
                    <a:cubicBezTo>
                      <a:pt x="24296" y="70884"/>
                      <a:pt x="24471" y="70911"/>
                      <a:pt x="24622" y="70911"/>
                    </a:cubicBezTo>
                    <a:cubicBezTo>
                      <a:pt x="24997" y="70911"/>
                      <a:pt x="25220" y="70740"/>
                      <a:pt x="25220" y="70427"/>
                    </a:cubicBezTo>
                    <a:cubicBezTo>
                      <a:pt x="25220" y="70157"/>
                      <a:pt x="25063" y="70022"/>
                      <a:pt x="24681" y="70022"/>
                    </a:cubicBezTo>
                    <a:close/>
                    <a:moveTo>
                      <a:pt x="110731" y="67452"/>
                    </a:moveTo>
                    <a:cubicBezTo>
                      <a:pt x="110652" y="67452"/>
                      <a:pt x="110602" y="67457"/>
                      <a:pt x="110591" y="67469"/>
                    </a:cubicBezTo>
                    <a:cubicBezTo>
                      <a:pt x="110511" y="67549"/>
                      <a:pt x="111510" y="68508"/>
                      <a:pt x="112229" y="69028"/>
                    </a:cubicBezTo>
                    <a:cubicBezTo>
                      <a:pt x="112549" y="69268"/>
                      <a:pt x="113269" y="69667"/>
                      <a:pt x="113748" y="69907"/>
                    </a:cubicBezTo>
                    <a:cubicBezTo>
                      <a:pt x="114268" y="70147"/>
                      <a:pt x="114787" y="70507"/>
                      <a:pt x="114987" y="70666"/>
                    </a:cubicBezTo>
                    <a:cubicBezTo>
                      <a:pt x="115147" y="70866"/>
                      <a:pt x="115387" y="71026"/>
                      <a:pt x="115467" y="71106"/>
                    </a:cubicBezTo>
                    <a:cubicBezTo>
                      <a:pt x="115587" y="71146"/>
                      <a:pt x="115747" y="71186"/>
                      <a:pt x="115826" y="71186"/>
                    </a:cubicBezTo>
                    <a:cubicBezTo>
                      <a:pt x="116026" y="71186"/>
                      <a:pt x="116666" y="70507"/>
                      <a:pt x="116666" y="70307"/>
                    </a:cubicBezTo>
                    <a:cubicBezTo>
                      <a:pt x="116666" y="69947"/>
                      <a:pt x="116266" y="69467"/>
                      <a:pt x="115826" y="69228"/>
                    </a:cubicBezTo>
                    <a:cubicBezTo>
                      <a:pt x="115587" y="69108"/>
                      <a:pt x="115227" y="68908"/>
                      <a:pt x="115067" y="68788"/>
                    </a:cubicBezTo>
                    <a:cubicBezTo>
                      <a:pt x="114907" y="68668"/>
                      <a:pt x="114548" y="68468"/>
                      <a:pt x="114308" y="68388"/>
                    </a:cubicBezTo>
                    <a:cubicBezTo>
                      <a:pt x="114068" y="68308"/>
                      <a:pt x="113588" y="68109"/>
                      <a:pt x="113309" y="67949"/>
                    </a:cubicBezTo>
                    <a:cubicBezTo>
                      <a:pt x="112869" y="67709"/>
                      <a:pt x="112509" y="67629"/>
                      <a:pt x="111710" y="67509"/>
                    </a:cubicBezTo>
                    <a:cubicBezTo>
                      <a:pt x="111286" y="67481"/>
                      <a:pt x="110922" y="67452"/>
                      <a:pt x="110731" y="67452"/>
                    </a:cubicBezTo>
                    <a:close/>
                    <a:moveTo>
                      <a:pt x="152228" y="67462"/>
                    </a:moveTo>
                    <a:cubicBezTo>
                      <a:pt x="151888" y="67462"/>
                      <a:pt x="151582" y="67477"/>
                      <a:pt x="151358" y="67509"/>
                    </a:cubicBezTo>
                    <a:cubicBezTo>
                      <a:pt x="150878" y="67589"/>
                      <a:pt x="150158" y="67669"/>
                      <a:pt x="149719" y="67709"/>
                    </a:cubicBezTo>
                    <a:cubicBezTo>
                      <a:pt x="149119" y="67789"/>
                      <a:pt x="148760" y="67869"/>
                      <a:pt x="148480" y="68069"/>
                    </a:cubicBezTo>
                    <a:cubicBezTo>
                      <a:pt x="148280" y="68188"/>
                      <a:pt x="147681" y="68468"/>
                      <a:pt x="147241" y="68628"/>
                    </a:cubicBezTo>
                    <a:cubicBezTo>
                      <a:pt x="146761" y="68828"/>
                      <a:pt x="146082" y="69068"/>
                      <a:pt x="145722" y="69228"/>
                    </a:cubicBezTo>
                    <a:cubicBezTo>
                      <a:pt x="144643" y="69627"/>
                      <a:pt x="143084" y="70427"/>
                      <a:pt x="142725" y="70826"/>
                    </a:cubicBezTo>
                    <a:cubicBezTo>
                      <a:pt x="142365" y="71146"/>
                      <a:pt x="142365" y="71186"/>
                      <a:pt x="142445" y="71386"/>
                    </a:cubicBezTo>
                    <a:cubicBezTo>
                      <a:pt x="142502" y="71500"/>
                      <a:pt x="142579" y="71563"/>
                      <a:pt x="142757" y="71563"/>
                    </a:cubicBezTo>
                    <a:cubicBezTo>
                      <a:pt x="143080" y="71563"/>
                      <a:pt x="143735" y="71356"/>
                      <a:pt x="145203" y="70866"/>
                    </a:cubicBezTo>
                    <a:cubicBezTo>
                      <a:pt x="146544" y="70443"/>
                      <a:pt x="147044" y="70300"/>
                      <a:pt x="147363" y="70300"/>
                    </a:cubicBezTo>
                    <a:cubicBezTo>
                      <a:pt x="147405" y="70300"/>
                      <a:pt x="147443" y="70302"/>
                      <a:pt x="147481" y="70307"/>
                    </a:cubicBezTo>
                    <a:cubicBezTo>
                      <a:pt x="147545" y="70317"/>
                      <a:pt x="147618" y="70322"/>
                      <a:pt x="147696" y="70322"/>
                    </a:cubicBezTo>
                    <a:cubicBezTo>
                      <a:pt x="147910" y="70322"/>
                      <a:pt x="148166" y="70285"/>
                      <a:pt x="148400" y="70227"/>
                    </a:cubicBezTo>
                    <a:cubicBezTo>
                      <a:pt x="148912" y="70073"/>
                      <a:pt x="149556" y="70001"/>
                      <a:pt x="150100" y="70001"/>
                    </a:cubicBezTo>
                    <a:cubicBezTo>
                      <a:pt x="150404" y="70001"/>
                      <a:pt x="150677" y="70024"/>
                      <a:pt x="150878" y="70067"/>
                    </a:cubicBezTo>
                    <a:cubicBezTo>
                      <a:pt x="151068" y="70114"/>
                      <a:pt x="151195" y="70143"/>
                      <a:pt x="151314" y="70143"/>
                    </a:cubicBezTo>
                    <a:cubicBezTo>
                      <a:pt x="151496" y="70143"/>
                      <a:pt x="151659" y="70076"/>
                      <a:pt x="151997" y="69907"/>
                    </a:cubicBezTo>
                    <a:cubicBezTo>
                      <a:pt x="152387" y="69740"/>
                      <a:pt x="152544" y="69670"/>
                      <a:pt x="152874" y="69670"/>
                    </a:cubicBezTo>
                    <a:cubicBezTo>
                      <a:pt x="153018" y="69670"/>
                      <a:pt x="153194" y="69683"/>
                      <a:pt x="153436" y="69707"/>
                    </a:cubicBezTo>
                    <a:cubicBezTo>
                      <a:pt x="153579" y="69719"/>
                      <a:pt x="153724" y="69725"/>
                      <a:pt x="153868" y="69725"/>
                    </a:cubicBezTo>
                    <a:cubicBezTo>
                      <a:pt x="154690" y="69725"/>
                      <a:pt x="155488" y="69540"/>
                      <a:pt x="155794" y="69268"/>
                    </a:cubicBezTo>
                    <a:cubicBezTo>
                      <a:pt x="156234" y="68868"/>
                      <a:pt x="155714" y="67989"/>
                      <a:pt x="154875" y="67749"/>
                    </a:cubicBezTo>
                    <a:cubicBezTo>
                      <a:pt x="154348" y="67573"/>
                      <a:pt x="153157" y="67462"/>
                      <a:pt x="152228" y="67462"/>
                    </a:cubicBezTo>
                    <a:close/>
                    <a:moveTo>
                      <a:pt x="6136" y="67580"/>
                    </a:moveTo>
                    <a:cubicBezTo>
                      <a:pt x="4185" y="67580"/>
                      <a:pt x="3741" y="67714"/>
                      <a:pt x="3118" y="68268"/>
                    </a:cubicBezTo>
                    <a:cubicBezTo>
                      <a:pt x="2878" y="68468"/>
                      <a:pt x="2559" y="68828"/>
                      <a:pt x="2479" y="69068"/>
                    </a:cubicBezTo>
                    <a:cubicBezTo>
                      <a:pt x="2079" y="69787"/>
                      <a:pt x="2279" y="70786"/>
                      <a:pt x="2838" y="71346"/>
                    </a:cubicBezTo>
                    <a:cubicBezTo>
                      <a:pt x="3004" y="71511"/>
                      <a:pt x="3222" y="71591"/>
                      <a:pt x="3439" y="71591"/>
                    </a:cubicBezTo>
                    <a:cubicBezTo>
                      <a:pt x="3642" y="71591"/>
                      <a:pt x="3843" y="71521"/>
                      <a:pt x="3998" y="71386"/>
                    </a:cubicBezTo>
                    <a:cubicBezTo>
                      <a:pt x="4477" y="71026"/>
                      <a:pt x="6476" y="70067"/>
                      <a:pt x="6755" y="70067"/>
                    </a:cubicBezTo>
                    <a:cubicBezTo>
                      <a:pt x="7115" y="70067"/>
                      <a:pt x="9313" y="69348"/>
                      <a:pt x="10312" y="68948"/>
                    </a:cubicBezTo>
                    <a:cubicBezTo>
                      <a:pt x="10672" y="68788"/>
                      <a:pt x="11072" y="68628"/>
                      <a:pt x="11232" y="68588"/>
                    </a:cubicBezTo>
                    <a:cubicBezTo>
                      <a:pt x="11591" y="68508"/>
                      <a:pt x="11791" y="68188"/>
                      <a:pt x="11591" y="67949"/>
                    </a:cubicBezTo>
                    <a:cubicBezTo>
                      <a:pt x="11352" y="67709"/>
                      <a:pt x="9953" y="67629"/>
                      <a:pt x="7155" y="67589"/>
                    </a:cubicBezTo>
                    <a:cubicBezTo>
                      <a:pt x="6775" y="67584"/>
                      <a:pt x="6438" y="67580"/>
                      <a:pt x="6136" y="67580"/>
                    </a:cubicBezTo>
                    <a:close/>
                    <a:moveTo>
                      <a:pt x="134422" y="67772"/>
                    </a:moveTo>
                    <a:cubicBezTo>
                      <a:pt x="133395" y="67772"/>
                      <a:pt x="132634" y="67800"/>
                      <a:pt x="132493" y="67829"/>
                    </a:cubicBezTo>
                    <a:cubicBezTo>
                      <a:pt x="132013" y="67949"/>
                      <a:pt x="131933" y="68188"/>
                      <a:pt x="132173" y="68548"/>
                    </a:cubicBezTo>
                    <a:cubicBezTo>
                      <a:pt x="132373" y="68828"/>
                      <a:pt x="133692" y="69827"/>
                      <a:pt x="134731" y="70467"/>
                    </a:cubicBezTo>
                    <a:cubicBezTo>
                      <a:pt x="135131" y="70706"/>
                      <a:pt x="135690" y="71066"/>
                      <a:pt x="135970" y="71266"/>
                    </a:cubicBezTo>
                    <a:cubicBezTo>
                      <a:pt x="136250" y="71466"/>
                      <a:pt x="136610" y="71666"/>
                      <a:pt x="136769" y="71706"/>
                    </a:cubicBezTo>
                    <a:cubicBezTo>
                      <a:pt x="136865" y="71734"/>
                      <a:pt x="136968" y="71749"/>
                      <a:pt x="137082" y="71749"/>
                    </a:cubicBezTo>
                    <a:cubicBezTo>
                      <a:pt x="137440" y="71749"/>
                      <a:pt x="137900" y="71600"/>
                      <a:pt x="138568" y="71266"/>
                    </a:cubicBezTo>
                    <a:cubicBezTo>
                      <a:pt x="139687" y="70706"/>
                      <a:pt x="140366" y="70147"/>
                      <a:pt x="140686" y="69507"/>
                    </a:cubicBezTo>
                    <a:cubicBezTo>
                      <a:pt x="141006" y="68908"/>
                      <a:pt x="140926" y="68588"/>
                      <a:pt x="140366" y="68468"/>
                    </a:cubicBezTo>
                    <a:cubicBezTo>
                      <a:pt x="140127" y="68388"/>
                      <a:pt x="139927" y="68348"/>
                      <a:pt x="139847" y="68348"/>
                    </a:cubicBezTo>
                    <a:cubicBezTo>
                      <a:pt x="139807" y="68348"/>
                      <a:pt x="139527" y="68228"/>
                      <a:pt x="139247" y="68069"/>
                    </a:cubicBezTo>
                    <a:lnTo>
                      <a:pt x="138728" y="67789"/>
                    </a:lnTo>
                    <a:lnTo>
                      <a:pt x="135810" y="67789"/>
                    </a:lnTo>
                    <a:cubicBezTo>
                      <a:pt x="135319" y="67777"/>
                      <a:pt x="134847" y="67772"/>
                      <a:pt x="134422" y="67772"/>
                    </a:cubicBezTo>
                    <a:close/>
                    <a:moveTo>
                      <a:pt x="106994" y="68465"/>
                    </a:moveTo>
                    <a:cubicBezTo>
                      <a:pt x="106923" y="68465"/>
                      <a:pt x="106872" y="68480"/>
                      <a:pt x="106834" y="68508"/>
                    </a:cubicBezTo>
                    <a:cubicBezTo>
                      <a:pt x="106514" y="68708"/>
                      <a:pt x="106554" y="68948"/>
                      <a:pt x="106954" y="69427"/>
                    </a:cubicBezTo>
                    <a:cubicBezTo>
                      <a:pt x="107193" y="69707"/>
                      <a:pt x="107633" y="70267"/>
                      <a:pt x="107993" y="70666"/>
                    </a:cubicBezTo>
                    <a:cubicBezTo>
                      <a:pt x="108432" y="71226"/>
                      <a:pt x="108832" y="71586"/>
                      <a:pt x="109392" y="71945"/>
                    </a:cubicBezTo>
                    <a:cubicBezTo>
                      <a:pt x="110910" y="72865"/>
                      <a:pt x="111630" y="73264"/>
                      <a:pt x="112030" y="73384"/>
                    </a:cubicBezTo>
                    <a:cubicBezTo>
                      <a:pt x="112289" y="73464"/>
                      <a:pt x="112439" y="73504"/>
                      <a:pt x="112584" y="73504"/>
                    </a:cubicBezTo>
                    <a:cubicBezTo>
                      <a:pt x="112729" y="73504"/>
                      <a:pt x="112869" y="73464"/>
                      <a:pt x="113109" y="73384"/>
                    </a:cubicBezTo>
                    <a:cubicBezTo>
                      <a:pt x="113508" y="73264"/>
                      <a:pt x="114028" y="72825"/>
                      <a:pt x="114028" y="72545"/>
                    </a:cubicBezTo>
                    <a:cubicBezTo>
                      <a:pt x="114028" y="72505"/>
                      <a:pt x="113908" y="72345"/>
                      <a:pt x="113788" y="72225"/>
                    </a:cubicBezTo>
                    <a:cubicBezTo>
                      <a:pt x="113668" y="72105"/>
                      <a:pt x="113309" y="71826"/>
                      <a:pt x="113029" y="71546"/>
                    </a:cubicBezTo>
                    <a:cubicBezTo>
                      <a:pt x="112749" y="71306"/>
                      <a:pt x="112229" y="70946"/>
                      <a:pt x="111830" y="70746"/>
                    </a:cubicBezTo>
                    <a:cubicBezTo>
                      <a:pt x="111470" y="70547"/>
                      <a:pt x="110910" y="70187"/>
                      <a:pt x="110631" y="69987"/>
                    </a:cubicBezTo>
                    <a:cubicBezTo>
                      <a:pt x="110351" y="69747"/>
                      <a:pt x="109911" y="69507"/>
                      <a:pt x="109671" y="69387"/>
                    </a:cubicBezTo>
                    <a:cubicBezTo>
                      <a:pt x="109392" y="69308"/>
                      <a:pt x="108912" y="69108"/>
                      <a:pt x="108592" y="68988"/>
                    </a:cubicBezTo>
                    <a:cubicBezTo>
                      <a:pt x="107676" y="68621"/>
                      <a:pt x="107227" y="68465"/>
                      <a:pt x="106994" y="68465"/>
                    </a:cubicBezTo>
                    <a:close/>
                    <a:moveTo>
                      <a:pt x="123052" y="66236"/>
                    </a:moveTo>
                    <a:cubicBezTo>
                      <a:pt x="122984" y="66236"/>
                      <a:pt x="122924" y="66249"/>
                      <a:pt x="122861" y="66270"/>
                    </a:cubicBezTo>
                    <a:cubicBezTo>
                      <a:pt x="122661" y="66350"/>
                      <a:pt x="122581" y="66430"/>
                      <a:pt x="122541" y="66670"/>
                    </a:cubicBezTo>
                    <a:cubicBezTo>
                      <a:pt x="122541" y="66870"/>
                      <a:pt x="122621" y="67029"/>
                      <a:pt x="122981" y="67349"/>
                    </a:cubicBezTo>
                    <a:cubicBezTo>
                      <a:pt x="123220" y="67589"/>
                      <a:pt x="123500" y="67909"/>
                      <a:pt x="123580" y="68069"/>
                    </a:cubicBezTo>
                    <a:cubicBezTo>
                      <a:pt x="123740" y="68388"/>
                      <a:pt x="124260" y="69068"/>
                      <a:pt x="125379" y="70427"/>
                    </a:cubicBezTo>
                    <a:cubicBezTo>
                      <a:pt x="125778" y="70946"/>
                      <a:pt x="126098" y="71466"/>
                      <a:pt x="126458" y="72305"/>
                    </a:cubicBezTo>
                    <a:cubicBezTo>
                      <a:pt x="126738" y="72945"/>
                      <a:pt x="127057" y="73584"/>
                      <a:pt x="127177" y="73744"/>
                    </a:cubicBezTo>
                    <a:cubicBezTo>
                      <a:pt x="127337" y="73927"/>
                      <a:pt x="127510" y="74018"/>
                      <a:pt x="127644" y="74018"/>
                    </a:cubicBezTo>
                    <a:cubicBezTo>
                      <a:pt x="127744" y="74018"/>
                      <a:pt x="127822" y="73967"/>
                      <a:pt x="127857" y="73864"/>
                    </a:cubicBezTo>
                    <a:cubicBezTo>
                      <a:pt x="127977" y="73544"/>
                      <a:pt x="127497" y="71546"/>
                      <a:pt x="127177" y="70946"/>
                    </a:cubicBezTo>
                    <a:cubicBezTo>
                      <a:pt x="126977" y="70587"/>
                      <a:pt x="126778" y="70107"/>
                      <a:pt x="126738" y="69827"/>
                    </a:cubicBezTo>
                    <a:cubicBezTo>
                      <a:pt x="126578" y="69308"/>
                      <a:pt x="125938" y="68228"/>
                      <a:pt x="125299" y="67509"/>
                    </a:cubicBezTo>
                    <a:cubicBezTo>
                      <a:pt x="125059" y="67229"/>
                      <a:pt x="124579" y="66909"/>
                      <a:pt x="124020" y="66630"/>
                    </a:cubicBezTo>
                    <a:cubicBezTo>
                      <a:pt x="123490" y="66335"/>
                      <a:pt x="123242" y="66236"/>
                      <a:pt x="123052" y="66236"/>
                    </a:cubicBezTo>
                    <a:close/>
                    <a:moveTo>
                      <a:pt x="153356" y="71386"/>
                    </a:moveTo>
                    <a:cubicBezTo>
                      <a:pt x="151597" y="71386"/>
                      <a:pt x="151278" y="71426"/>
                      <a:pt x="150798" y="71586"/>
                    </a:cubicBezTo>
                    <a:cubicBezTo>
                      <a:pt x="150438" y="71746"/>
                      <a:pt x="150039" y="71786"/>
                      <a:pt x="149439" y="71786"/>
                    </a:cubicBezTo>
                    <a:cubicBezTo>
                      <a:pt x="148840" y="71786"/>
                      <a:pt x="148400" y="71865"/>
                      <a:pt x="148000" y="71985"/>
                    </a:cubicBezTo>
                    <a:cubicBezTo>
                      <a:pt x="147681" y="72105"/>
                      <a:pt x="147201" y="72185"/>
                      <a:pt x="146961" y="72185"/>
                    </a:cubicBezTo>
                    <a:cubicBezTo>
                      <a:pt x="146721" y="72185"/>
                      <a:pt x="146362" y="72265"/>
                      <a:pt x="146122" y="72345"/>
                    </a:cubicBezTo>
                    <a:cubicBezTo>
                      <a:pt x="145922" y="72425"/>
                      <a:pt x="145243" y="72585"/>
                      <a:pt x="144643" y="72745"/>
                    </a:cubicBezTo>
                    <a:cubicBezTo>
                      <a:pt x="140806" y="73624"/>
                      <a:pt x="140207" y="73864"/>
                      <a:pt x="140207" y="74463"/>
                    </a:cubicBezTo>
                    <a:cubicBezTo>
                      <a:pt x="140207" y="74543"/>
                      <a:pt x="140327" y="74703"/>
                      <a:pt x="140446" y="74743"/>
                    </a:cubicBezTo>
                    <a:cubicBezTo>
                      <a:pt x="140556" y="74792"/>
                      <a:pt x="140730" y="74815"/>
                      <a:pt x="140937" y="74815"/>
                    </a:cubicBezTo>
                    <a:cubicBezTo>
                      <a:pt x="141408" y="74815"/>
                      <a:pt x="142053" y="74698"/>
                      <a:pt x="142525" y="74503"/>
                    </a:cubicBezTo>
                    <a:cubicBezTo>
                      <a:pt x="142989" y="74300"/>
                      <a:pt x="143158" y="74245"/>
                      <a:pt x="143736" y="74245"/>
                    </a:cubicBezTo>
                    <a:cubicBezTo>
                      <a:pt x="143954" y="74245"/>
                      <a:pt x="144230" y="74253"/>
                      <a:pt x="144603" y="74264"/>
                    </a:cubicBezTo>
                    <a:cubicBezTo>
                      <a:pt x="144837" y="74275"/>
                      <a:pt x="145095" y="74280"/>
                      <a:pt x="145357" y="74280"/>
                    </a:cubicBezTo>
                    <a:cubicBezTo>
                      <a:pt x="145990" y="74280"/>
                      <a:pt x="146645" y="74252"/>
                      <a:pt x="147041" y="74224"/>
                    </a:cubicBezTo>
                    <a:cubicBezTo>
                      <a:pt x="148180" y="74104"/>
                      <a:pt x="148820" y="74044"/>
                      <a:pt x="149294" y="74044"/>
                    </a:cubicBezTo>
                    <a:cubicBezTo>
                      <a:pt x="149769" y="74044"/>
                      <a:pt x="150079" y="74104"/>
                      <a:pt x="150558" y="74224"/>
                    </a:cubicBezTo>
                    <a:cubicBezTo>
                      <a:pt x="151097" y="74364"/>
                      <a:pt x="151333" y="74422"/>
                      <a:pt x="151863" y="74422"/>
                    </a:cubicBezTo>
                    <a:cubicBezTo>
                      <a:pt x="152237" y="74422"/>
                      <a:pt x="152758" y="74393"/>
                      <a:pt x="153636" y="74343"/>
                    </a:cubicBezTo>
                    <a:cubicBezTo>
                      <a:pt x="154835" y="74264"/>
                      <a:pt x="156114" y="74224"/>
                      <a:pt x="156513" y="74224"/>
                    </a:cubicBezTo>
                    <a:cubicBezTo>
                      <a:pt x="157073" y="74224"/>
                      <a:pt x="157233" y="74184"/>
                      <a:pt x="157393" y="74024"/>
                    </a:cubicBezTo>
                    <a:cubicBezTo>
                      <a:pt x="157832" y="73584"/>
                      <a:pt x="157433" y="72225"/>
                      <a:pt x="156753" y="71786"/>
                    </a:cubicBezTo>
                    <a:cubicBezTo>
                      <a:pt x="156274" y="71506"/>
                      <a:pt x="155394" y="71386"/>
                      <a:pt x="153356" y="71386"/>
                    </a:cubicBezTo>
                    <a:close/>
                    <a:moveTo>
                      <a:pt x="21983" y="72185"/>
                    </a:moveTo>
                    <a:cubicBezTo>
                      <a:pt x="21263" y="72185"/>
                      <a:pt x="20904" y="72425"/>
                      <a:pt x="20064" y="73464"/>
                    </a:cubicBezTo>
                    <a:cubicBezTo>
                      <a:pt x="19345" y="74343"/>
                      <a:pt x="18905" y="75143"/>
                      <a:pt x="18985" y="75383"/>
                    </a:cubicBezTo>
                    <a:cubicBezTo>
                      <a:pt x="19025" y="75463"/>
                      <a:pt x="19105" y="75542"/>
                      <a:pt x="19185" y="75542"/>
                    </a:cubicBezTo>
                    <a:cubicBezTo>
                      <a:pt x="19385" y="75542"/>
                      <a:pt x="20584" y="74863"/>
                      <a:pt x="21104" y="74463"/>
                    </a:cubicBezTo>
                    <a:cubicBezTo>
                      <a:pt x="21303" y="74264"/>
                      <a:pt x="21543" y="74144"/>
                      <a:pt x="21583" y="74144"/>
                    </a:cubicBezTo>
                    <a:cubicBezTo>
                      <a:pt x="21703" y="74144"/>
                      <a:pt x="22582" y="73184"/>
                      <a:pt x="22662" y="72905"/>
                    </a:cubicBezTo>
                    <a:cubicBezTo>
                      <a:pt x="22702" y="72785"/>
                      <a:pt x="22702" y="72545"/>
                      <a:pt x="22662" y="72425"/>
                    </a:cubicBezTo>
                    <a:cubicBezTo>
                      <a:pt x="22582" y="72225"/>
                      <a:pt x="22502" y="72185"/>
                      <a:pt x="21983" y="72185"/>
                    </a:cubicBezTo>
                    <a:close/>
                    <a:moveTo>
                      <a:pt x="14668" y="69562"/>
                    </a:moveTo>
                    <a:cubicBezTo>
                      <a:pt x="14406" y="69562"/>
                      <a:pt x="14101" y="69622"/>
                      <a:pt x="13830" y="69747"/>
                    </a:cubicBezTo>
                    <a:cubicBezTo>
                      <a:pt x="13630" y="69867"/>
                      <a:pt x="13150" y="70027"/>
                      <a:pt x="12830" y="70107"/>
                    </a:cubicBezTo>
                    <a:cubicBezTo>
                      <a:pt x="12511" y="70227"/>
                      <a:pt x="11991" y="70387"/>
                      <a:pt x="11671" y="70547"/>
                    </a:cubicBezTo>
                    <a:cubicBezTo>
                      <a:pt x="11392" y="70666"/>
                      <a:pt x="10712" y="70866"/>
                      <a:pt x="10192" y="70986"/>
                    </a:cubicBezTo>
                    <a:cubicBezTo>
                      <a:pt x="9673" y="71106"/>
                      <a:pt x="8794" y="71386"/>
                      <a:pt x="8274" y="71626"/>
                    </a:cubicBezTo>
                    <a:cubicBezTo>
                      <a:pt x="7715" y="71865"/>
                      <a:pt x="7035" y="72145"/>
                      <a:pt x="6755" y="72265"/>
                    </a:cubicBezTo>
                    <a:cubicBezTo>
                      <a:pt x="5636" y="72625"/>
                      <a:pt x="4397" y="73344"/>
                      <a:pt x="3718" y="74064"/>
                    </a:cubicBezTo>
                    <a:cubicBezTo>
                      <a:pt x="2799" y="75023"/>
                      <a:pt x="2599" y="75542"/>
                      <a:pt x="2958" y="75742"/>
                    </a:cubicBezTo>
                    <a:cubicBezTo>
                      <a:pt x="3032" y="75791"/>
                      <a:pt x="3116" y="75814"/>
                      <a:pt x="3211" y="75814"/>
                    </a:cubicBezTo>
                    <a:cubicBezTo>
                      <a:pt x="3426" y="75814"/>
                      <a:pt x="3692" y="75697"/>
                      <a:pt x="3998" y="75503"/>
                    </a:cubicBezTo>
                    <a:cubicBezTo>
                      <a:pt x="4197" y="75383"/>
                      <a:pt x="4557" y="75183"/>
                      <a:pt x="4797" y="75103"/>
                    </a:cubicBezTo>
                    <a:cubicBezTo>
                      <a:pt x="5077" y="75023"/>
                      <a:pt x="5476" y="74783"/>
                      <a:pt x="5756" y="74583"/>
                    </a:cubicBezTo>
                    <a:cubicBezTo>
                      <a:pt x="8034" y="73104"/>
                      <a:pt x="8754" y="72745"/>
                      <a:pt x="10632" y="72145"/>
                    </a:cubicBezTo>
                    <a:cubicBezTo>
                      <a:pt x="13110" y="71346"/>
                      <a:pt x="15228" y="70387"/>
                      <a:pt x="15348" y="69987"/>
                    </a:cubicBezTo>
                    <a:cubicBezTo>
                      <a:pt x="15348" y="69947"/>
                      <a:pt x="15308" y="69827"/>
                      <a:pt x="15228" y="69707"/>
                    </a:cubicBezTo>
                    <a:cubicBezTo>
                      <a:pt x="15114" y="69612"/>
                      <a:pt x="14908" y="69562"/>
                      <a:pt x="14668" y="69562"/>
                    </a:cubicBezTo>
                    <a:close/>
                    <a:moveTo>
                      <a:pt x="160584" y="73126"/>
                    </a:moveTo>
                    <a:cubicBezTo>
                      <a:pt x="160331" y="73126"/>
                      <a:pt x="160233" y="73181"/>
                      <a:pt x="160030" y="73384"/>
                    </a:cubicBezTo>
                    <a:cubicBezTo>
                      <a:pt x="159831" y="73584"/>
                      <a:pt x="159711" y="73824"/>
                      <a:pt x="159671" y="74144"/>
                    </a:cubicBezTo>
                    <a:cubicBezTo>
                      <a:pt x="159591" y="74663"/>
                      <a:pt x="159631" y="74863"/>
                      <a:pt x="159990" y="75343"/>
                    </a:cubicBezTo>
                    <a:cubicBezTo>
                      <a:pt x="160390" y="75902"/>
                      <a:pt x="160910" y="76062"/>
                      <a:pt x="162149" y="76062"/>
                    </a:cubicBezTo>
                    <a:cubicBezTo>
                      <a:pt x="162788" y="76062"/>
                      <a:pt x="163428" y="76142"/>
                      <a:pt x="163667" y="76222"/>
                    </a:cubicBezTo>
                    <a:cubicBezTo>
                      <a:pt x="163869" y="76280"/>
                      <a:pt x="164019" y="76311"/>
                      <a:pt x="164155" y="76311"/>
                    </a:cubicBezTo>
                    <a:cubicBezTo>
                      <a:pt x="164395" y="76311"/>
                      <a:pt x="164589" y="76212"/>
                      <a:pt x="164946" y="75982"/>
                    </a:cubicBezTo>
                    <a:cubicBezTo>
                      <a:pt x="165746" y="75463"/>
                      <a:pt x="165506" y="75023"/>
                      <a:pt x="164027" y="74184"/>
                    </a:cubicBezTo>
                    <a:cubicBezTo>
                      <a:pt x="163108" y="73664"/>
                      <a:pt x="161909" y="73264"/>
                      <a:pt x="160950" y="73144"/>
                    </a:cubicBezTo>
                    <a:cubicBezTo>
                      <a:pt x="160796" y="73133"/>
                      <a:pt x="160679" y="73126"/>
                      <a:pt x="160584" y="73126"/>
                    </a:cubicBezTo>
                    <a:close/>
                    <a:moveTo>
                      <a:pt x="134364" y="72514"/>
                    </a:moveTo>
                    <a:cubicBezTo>
                      <a:pt x="134265" y="72514"/>
                      <a:pt x="134193" y="72567"/>
                      <a:pt x="134132" y="72665"/>
                    </a:cubicBezTo>
                    <a:cubicBezTo>
                      <a:pt x="134052" y="72865"/>
                      <a:pt x="134172" y="73304"/>
                      <a:pt x="134331" y="73304"/>
                    </a:cubicBezTo>
                    <a:cubicBezTo>
                      <a:pt x="134491" y="73304"/>
                      <a:pt x="135171" y="74144"/>
                      <a:pt x="135490" y="74783"/>
                    </a:cubicBezTo>
                    <a:cubicBezTo>
                      <a:pt x="135690" y="75183"/>
                      <a:pt x="136050" y="75702"/>
                      <a:pt x="136250" y="75942"/>
                    </a:cubicBezTo>
                    <a:cubicBezTo>
                      <a:pt x="136495" y="76223"/>
                      <a:pt x="136618" y="76349"/>
                      <a:pt x="136779" y="76349"/>
                    </a:cubicBezTo>
                    <a:cubicBezTo>
                      <a:pt x="136801" y="76349"/>
                      <a:pt x="136825" y="76347"/>
                      <a:pt x="136849" y="76342"/>
                    </a:cubicBezTo>
                    <a:cubicBezTo>
                      <a:pt x="137089" y="76302"/>
                      <a:pt x="137129" y="76262"/>
                      <a:pt x="137129" y="75822"/>
                    </a:cubicBezTo>
                    <a:cubicBezTo>
                      <a:pt x="137169" y="75143"/>
                      <a:pt x="136889" y="74663"/>
                      <a:pt x="135610" y="73424"/>
                    </a:cubicBezTo>
                    <a:cubicBezTo>
                      <a:pt x="134945" y="72786"/>
                      <a:pt x="134587" y="72514"/>
                      <a:pt x="134364" y="72514"/>
                    </a:cubicBezTo>
                    <a:close/>
                    <a:moveTo>
                      <a:pt x="119184" y="69747"/>
                    </a:moveTo>
                    <a:cubicBezTo>
                      <a:pt x="119024" y="69747"/>
                      <a:pt x="118784" y="70147"/>
                      <a:pt x="118784" y="70427"/>
                    </a:cubicBezTo>
                    <a:cubicBezTo>
                      <a:pt x="118784" y="70467"/>
                      <a:pt x="118624" y="70826"/>
                      <a:pt x="118464" y="71146"/>
                    </a:cubicBezTo>
                    <a:cubicBezTo>
                      <a:pt x="118065" y="71905"/>
                      <a:pt x="117825" y="73224"/>
                      <a:pt x="117985" y="73824"/>
                    </a:cubicBezTo>
                    <a:cubicBezTo>
                      <a:pt x="118105" y="74264"/>
                      <a:pt x="119424" y="75862"/>
                      <a:pt x="119983" y="76222"/>
                    </a:cubicBezTo>
                    <a:cubicBezTo>
                      <a:pt x="120148" y="76321"/>
                      <a:pt x="120312" y="76392"/>
                      <a:pt x="120432" y="76392"/>
                    </a:cubicBezTo>
                    <a:cubicBezTo>
                      <a:pt x="120458" y="76392"/>
                      <a:pt x="120481" y="76389"/>
                      <a:pt x="120503" y="76382"/>
                    </a:cubicBezTo>
                    <a:cubicBezTo>
                      <a:pt x="121062" y="76262"/>
                      <a:pt x="121262" y="74903"/>
                      <a:pt x="120822" y="73984"/>
                    </a:cubicBezTo>
                    <a:cubicBezTo>
                      <a:pt x="120702" y="73704"/>
                      <a:pt x="120543" y="73104"/>
                      <a:pt x="120463" y="72625"/>
                    </a:cubicBezTo>
                    <a:cubicBezTo>
                      <a:pt x="120383" y="72185"/>
                      <a:pt x="120183" y="71546"/>
                      <a:pt x="120023" y="71226"/>
                    </a:cubicBezTo>
                    <a:cubicBezTo>
                      <a:pt x="119863" y="70906"/>
                      <a:pt x="119703" y="70507"/>
                      <a:pt x="119663" y="70307"/>
                    </a:cubicBezTo>
                    <a:cubicBezTo>
                      <a:pt x="119543" y="69947"/>
                      <a:pt x="119424" y="69747"/>
                      <a:pt x="119184" y="69747"/>
                    </a:cubicBezTo>
                    <a:close/>
                    <a:moveTo>
                      <a:pt x="17462" y="73425"/>
                    </a:moveTo>
                    <a:cubicBezTo>
                      <a:pt x="17142" y="73425"/>
                      <a:pt x="16707" y="73793"/>
                      <a:pt x="15828" y="74703"/>
                    </a:cubicBezTo>
                    <a:cubicBezTo>
                      <a:pt x="14669" y="75942"/>
                      <a:pt x="14469" y="76262"/>
                      <a:pt x="14829" y="76462"/>
                    </a:cubicBezTo>
                    <a:cubicBezTo>
                      <a:pt x="14935" y="76526"/>
                      <a:pt x="15055" y="76557"/>
                      <a:pt x="15186" y="76557"/>
                    </a:cubicBezTo>
                    <a:cubicBezTo>
                      <a:pt x="15795" y="76557"/>
                      <a:pt x="16645" y="75887"/>
                      <a:pt x="17467" y="74703"/>
                    </a:cubicBezTo>
                    <a:cubicBezTo>
                      <a:pt x="17866" y="74104"/>
                      <a:pt x="17986" y="73664"/>
                      <a:pt x="17706" y="73504"/>
                    </a:cubicBezTo>
                    <a:cubicBezTo>
                      <a:pt x="17629" y="73453"/>
                      <a:pt x="17550" y="73425"/>
                      <a:pt x="17462" y="73425"/>
                    </a:cubicBezTo>
                    <a:close/>
                    <a:moveTo>
                      <a:pt x="120687" y="67343"/>
                    </a:moveTo>
                    <a:cubicBezTo>
                      <a:pt x="120644" y="67343"/>
                      <a:pt x="120598" y="67361"/>
                      <a:pt x="120543" y="67389"/>
                    </a:cubicBezTo>
                    <a:cubicBezTo>
                      <a:pt x="120343" y="67509"/>
                      <a:pt x="120263" y="67989"/>
                      <a:pt x="120343" y="68388"/>
                    </a:cubicBezTo>
                    <a:cubicBezTo>
                      <a:pt x="120383" y="68508"/>
                      <a:pt x="120543" y="68828"/>
                      <a:pt x="120742" y="69068"/>
                    </a:cubicBezTo>
                    <a:cubicBezTo>
                      <a:pt x="120942" y="69308"/>
                      <a:pt x="121142" y="69627"/>
                      <a:pt x="121182" y="69747"/>
                    </a:cubicBezTo>
                    <a:cubicBezTo>
                      <a:pt x="121222" y="69907"/>
                      <a:pt x="121342" y="70227"/>
                      <a:pt x="121502" y="70467"/>
                    </a:cubicBezTo>
                    <a:cubicBezTo>
                      <a:pt x="121662" y="70706"/>
                      <a:pt x="121862" y="71106"/>
                      <a:pt x="121941" y="71266"/>
                    </a:cubicBezTo>
                    <a:cubicBezTo>
                      <a:pt x="122021" y="71466"/>
                      <a:pt x="122181" y="71826"/>
                      <a:pt x="122301" y="72065"/>
                    </a:cubicBezTo>
                    <a:cubicBezTo>
                      <a:pt x="122421" y="72305"/>
                      <a:pt x="122581" y="72865"/>
                      <a:pt x="122701" y="73424"/>
                    </a:cubicBezTo>
                    <a:cubicBezTo>
                      <a:pt x="122781" y="73944"/>
                      <a:pt x="122981" y="74743"/>
                      <a:pt x="123141" y="75183"/>
                    </a:cubicBezTo>
                    <a:cubicBezTo>
                      <a:pt x="123340" y="75662"/>
                      <a:pt x="123540" y="76262"/>
                      <a:pt x="123660" y="76542"/>
                    </a:cubicBezTo>
                    <a:cubicBezTo>
                      <a:pt x="123940" y="77341"/>
                      <a:pt x="124340" y="78060"/>
                      <a:pt x="124619" y="78180"/>
                    </a:cubicBezTo>
                    <a:cubicBezTo>
                      <a:pt x="124742" y="78249"/>
                      <a:pt x="124930" y="78280"/>
                      <a:pt x="125135" y="78280"/>
                    </a:cubicBezTo>
                    <a:cubicBezTo>
                      <a:pt x="125528" y="78280"/>
                      <a:pt x="125980" y="78165"/>
                      <a:pt x="126138" y="77981"/>
                    </a:cubicBezTo>
                    <a:cubicBezTo>
                      <a:pt x="126418" y="77741"/>
                      <a:pt x="126458" y="77301"/>
                      <a:pt x="126298" y="76981"/>
                    </a:cubicBezTo>
                    <a:cubicBezTo>
                      <a:pt x="126258" y="76861"/>
                      <a:pt x="126138" y="76422"/>
                      <a:pt x="126058" y="75982"/>
                    </a:cubicBezTo>
                    <a:cubicBezTo>
                      <a:pt x="125938" y="75423"/>
                      <a:pt x="125778" y="75063"/>
                      <a:pt x="125539" y="74703"/>
                    </a:cubicBezTo>
                    <a:cubicBezTo>
                      <a:pt x="125379" y="74423"/>
                      <a:pt x="125179" y="74064"/>
                      <a:pt x="125139" y="73864"/>
                    </a:cubicBezTo>
                    <a:cubicBezTo>
                      <a:pt x="125099" y="73704"/>
                      <a:pt x="124899" y="73344"/>
                      <a:pt x="124699" y="73104"/>
                    </a:cubicBezTo>
                    <a:cubicBezTo>
                      <a:pt x="124539" y="72825"/>
                      <a:pt x="124140" y="72185"/>
                      <a:pt x="123820" y="71666"/>
                    </a:cubicBezTo>
                    <a:cubicBezTo>
                      <a:pt x="123540" y="71146"/>
                      <a:pt x="122821" y="70067"/>
                      <a:pt x="122221" y="69308"/>
                    </a:cubicBezTo>
                    <a:cubicBezTo>
                      <a:pt x="121662" y="68508"/>
                      <a:pt x="121062" y="67749"/>
                      <a:pt x="120942" y="67589"/>
                    </a:cubicBezTo>
                    <a:cubicBezTo>
                      <a:pt x="120838" y="67407"/>
                      <a:pt x="120768" y="67343"/>
                      <a:pt x="120687" y="67343"/>
                    </a:cubicBezTo>
                    <a:close/>
                    <a:moveTo>
                      <a:pt x="130355" y="75592"/>
                    </a:moveTo>
                    <a:cubicBezTo>
                      <a:pt x="130177" y="75592"/>
                      <a:pt x="130074" y="75892"/>
                      <a:pt x="130015" y="76542"/>
                    </a:cubicBezTo>
                    <a:cubicBezTo>
                      <a:pt x="129975" y="76981"/>
                      <a:pt x="129935" y="77581"/>
                      <a:pt x="129895" y="77901"/>
                    </a:cubicBezTo>
                    <a:cubicBezTo>
                      <a:pt x="129815" y="78620"/>
                      <a:pt x="130015" y="79060"/>
                      <a:pt x="130614" y="79619"/>
                    </a:cubicBezTo>
                    <a:cubicBezTo>
                      <a:pt x="130925" y="79898"/>
                      <a:pt x="131157" y="80039"/>
                      <a:pt x="131324" y="80039"/>
                    </a:cubicBezTo>
                    <a:cubicBezTo>
                      <a:pt x="131589" y="80039"/>
                      <a:pt x="131694" y="79689"/>
                      <a:pt x="131694" y="78980"/>
                    </a:cubicBezTo>
                    <a:cubicBezTo>
                      <a:pt x="131694" y="78260"/>
                      <a:pt x="131654" y="78060"/>
                      <a:pt x="131414" y="77541"/>
                    </a:cubicBezTo>
                    <a:cubicBezTo>
                      <a:pt x="131254" y="77181"/>
                      <a:pt x="131014" y="76702"/>
                      <a:pt x="130934" y="76422"/>
                    </a:cubicBezTo>
                    <a:cubicBezTo>
                      <a:pt x="130854" y="76102"/>
                      <a:pt x="130654" y="75782"/>
                      <a:pt x="130574" y="75702"/>
                    </a:cubicBezTo>
                    <a:cubicBezTo>
                      <a:pt x="130491" y="75629"/>
                      <a:pt x="130418" y="75592"/>
                      <a:pt x="130355" y="75592"/>
                    </a:cubicBezTo>
                    <a:close/>
                    <a:moveTo>
                      <a:pt x="151164" y="75461"/>
                    </a:moveTo>
                    <a:cubicBezTo>
                      <a:pt x="150933" y="75461"/>
                      <a:pt x="150741" y="75512"/>
                      <a:pt x="150558" y="75622"/>
                    </a:cubicBezTo>
                    <a:cubicBezTo>
                      <a:pt x="149839" y="75982"/>
                      <a:pt x="149879" y="76222"/>
                      <a:pt x="150958" y="77021"/>
                    </a:cubicBezTo>
                    <a:cubicBezTo>
                      <a:pt x="151437" y="77341"/>
                      <a:pt x="152357" y="78180"/>
                      <a:pt x="152996" y="78780"/>
                    </a:cubicBezTo>
                    <a:cubicBezTo>
                      <a:pt x="153636" y="79419"/>
                      <a:pt x="154275" y="80019"/>
                      <a:pt x="154475" y="80139"/>
                    </a:cubicBezTo>
                    <a:cubicBezTo>
                      <a:pt x="154635" y="80219"/>
                      <a:pt x="154835" y="80339"/>
                      <a:pt x="154875" y="80339"/>
                    </a:cubicBezTo>
                    <a:cubicBezTo>
                      <a:pt x="155035" y="80339"/>
                      <a:pt x="155514" y="80019"/>
                      <a:pt x="155714" y="79819"/>
                    </a:cubicBezTo>
                    <a:cubicBezTo>
                      <a:pt x="156074" y="79459"/>
                      <a:pt x="156673" y="78100"/>
                      <a:pt x="156753" y="77541"/>
                    </a:cubicBezTo>
                    <a:cubicBezTo>
                      <a:pt x="156833" y="76981"/>
                      <a:pt x="156633" y="76742"/>
                      <a:pt x="156034" y="76542"/>
                    </a:cubicBezTo>
                    <a:cubicBezTo>
                      <a:pt x="155794" y="76502"/>
                      <a:pt x="155274" y="76342"/>
                      <a:pt x="154875" y="76222"/>
                    </a:cubicBezTo>
                    <a:cubicBezTo>
                      <a:pt x="154515" y="76102"/>
                      <a:pt x="153875" y="75942"/>
                      <a:pt x="153516" y="75902"/>
                    </a:cubicBezTo>
                    <a:cubicBezTo>
                      <a:pt x="153116" y="75862"/>
                      <a:pt x="152517" y="75742"/>
                      <a:pt x="152197" y="75662"/>
                    </a:cubicBezTo>
                    <a:cubicBezTo>
                      <a:pt x="151764" y="75533"/>
                      <a:pt x="151437" y="75461"/>
                      <a:pt x="151164" y="75461"/>
                    </a:cubicBezTo>
                    <a:close/>
                    <a:moveTo>
                      <a:pt x="46883" y="75223"/>
                    </a:moveTo>
                    <a:cubicBezTo>
                      <a:pt x="46483" y="75263"/>
                      <a:pt x="47082" y="76222"/>
                      <a:pt x="48002" y="76981"/>
                    </a:cubicBezTo>
                    <a:cubicBezTo>
                      <a:pt x="48681" y="77541"/>
                      <a:pt x="49960" y="79060"/>
                      <a:pt x="51319" y="80898"/>
                    </a:cubicBezTo>
                    <a:cubicBezTo>
                      <a:pt x="51459" y="81107"/>
                      <a:pt x="51598" y="81225"/>
                      <a:pt x="51711" y="81225"/>
                    </a:cubicBezTo>
                    <a:cubicBezTo>
                      <a:pt x="51728" y="81225"/>
                      <a:pt x="51743" y="81223"/>
                      <a:pt x="51759" y="81218"/>
                    </a:cubicBezTo>
                    <a:cubicBezTo>
                      <a:pt x="51958" y="81178"/>
                      <a:pt x="51998" y="81138"/>
                      <a:pt x="51998" y="80738"/>
                    </a:cubicBezTo>
                    <a:cubicBezTo>
                      <a:pt x="51958" y="80379"/>
                      <a:pt x="51919" y="80259"/>
                      <a:pt x="51559" y="79899"/>
                    </a:cubicBezTo>
                    <a:cubicBezTo>
                      <a:pt x="51359" y="79659"/>
                      <a:pt x="50919" y="79140"/>
                      <a:pt x="50680" y="78700"/>
                    </a:cubicBezTo>
                    <a:cubicBezTo>
                      <a:pt x="50120" y="77861"/>
                      <a:pt x="48321" y="75782"/>
                      <a:pt x="47922" y="75463"/>
                    </a:cubicBezTo>
                    <a:cubicBezTo>
                      <a:pt x="47642" y="75303"/>
                      <a:pt x="47282" y="75223"/>
                      <a:pt x="46883" y="75223"/>
                    </a:cubicBezTo>
                    <a:close/>
                    <a:moveTo>
                      <a:pt x="129564" y="70262"/>
                    </a:moveTo>
                    <a:cubicBezTo>
                      <a:pt x="129478" y="70262"/>
                      <a:pt x="129415" y="70317"/>
                      <a:pt x="129375" y="70427"/>
                    </a:cubicBezTo>
                    <a:cubicBezTo>
                      <a:pt x="129335" y="70547"/>
                      <a:pt x="129775" y="71266"/>
                      <a:pt x="130534" y="72345"/>
                    </a:cubicBezTo>
                    <a:cubicBezTo>
                      <a:pt x="130694" y="72585"/>
                      <a:pt x="130974" y="73064"/>
                      <a:pt x="131174" y="73424"/>
                    </a:cubicBezTo>
                    <a:cubicBezTo>
                      <a:pt x="131374" y="73784"/>
                      <a:pt x="131694" y="74303"/>
                      <a:pt x="131853" y="74583"/>
                    </a:cubicBezTo>
                    <a:cubicBezTo>
                      <a:pt x="132053" y="74863"/>
                      <a:pt x="132293" y="75423"/>
                      <a:pt x="132373" y="75862"/>
                    </a:cubicBezTo>
                    <a:cubicBezTo>
                      <a:pt x="132493" y="76262"/>
                      <a:pt x="132693" y="76821"/>
                      <a:pt x="132773" y="77101"/>
                    </a:cubicBezTo>
                    <a:cubicBezTo>
                      <a:pt x="132893" y="77381"/>
                      <a:pt x="133092" y="77941"/>
                      <a:pt x="133212" y="78380"/>
                    </a:cubicBezTo>
                    <a:cubicBezTo>
                      <a:pt x="133332" y="78820"/>
                      <a:pt x="133532" y="79499"/>
                      <a:pt x="133732" y="79819"/>
                    </a:cubicBezTo>
                    <a:cubicBezTo>
                      <a:pt x="133892" y="80179"/>
                      <a:pt x="134012" y="80538"/>
                      <a:pt x="134012" y="80578"/>
                    </a:cubicBezTo>
                    <a:cubicBezTo>
                      <a:pt x="134012" y="80658"/>
                      <a:pt x="134132" y="80818"/>
                      <a:pt x="134211" y="80978"/>
                    </a:cubicBezTo>
                    <a:cubicBezTo>
                      <a:pt x="134331" y="81138"/>
                      <a:pt x="134491" y="81258"/>
                      <a:pt x="134571" y="81258"/>
                    </a:cubicBezTo>
                    <a:cubicBezTo>
                      <a:pt x="134771" y="81258"/>
                      <a:pt x="135331" y="80978"/>
                      <a:pt x="135570" y="80738"/>
                    </a:cubicBezTo>
                    <a:cubicBezTo>
                      <a:pt x="135770" y="80578"/>
                      <a:pt x="135810" y="79939"/>
                      <a:pt x="135610" y="79419"/>
                    </a:cubicBezTo>
                    <a:cubicBezTo>
                      <a:pt x="135530" y="79220"/>
                      <a:pt x="135291" y="78620"/>
                      <a:pt x="135091" y="78100"/>
                    </a:cubicBezTo>
                    <a:cubicBezTo>
                      <a:pt x="134491" y="76342"/>
                      <a:pt x="134371" y="76102"/>
                      <a:pt x="133892" y="75463"/>
                    </a:cubicBezTo>
                    <a:cubicBezTo>
                      <a:pt x="133612" y="75103"/>
                      <a:pt x="133332" y="74623"/>
                      <a:pt x="133212" y="74343"/>
                    </a:cubicBezTo>
                    <a:cubicBezTo>
                      <a:pt x="133092" y="74104"/>
                      <a:pt x="132653" y="73504"/>
                      <a:pt x="132173" y="73025"/>
                    </a:cubicBezTo>
                    <a:cubicBezTo>
                      <a:pt x="131694" y="72545"/>
                      <a:pt x="131174" y="71985"/>
                      <a:pt x="131014" y="71746"/>
                    </a:cubicBezTo>
                    <a:cubicBezTo>
                      <a:pt x="130295" y="70756"/>
                      <a:pt x="129823" y="70262"/>
                      <a:pt x="129564" y="70262"/>
                    </a:cubicBezTo>
                    <a:close/>
                    <a:moveTo>
                      <a:pt x="41757" y="73765"/>
                    </a:moveTo>
                    <a:cubicBezTo>
                      <a:pt x="41639" y="73765"/>
                      <a:pt x="41503" y="73773"/>
                      <a:pt x="41327" y="73784"/>
                    </a:cubicBezTo>
                    <a:cubicBezTo>
                      <a:pt x="40568" y="73864"/>
                      <a:pt x="40048" y="74184"/>
                      <a:pt x="40048" y="74583"/>
                    </a:cubicBezTo>
                    <a:cubicBezTo>
                      <a:pt x="40048" y="74863"/>
                      <a:pt x="41007" y="75702"/>
                      <a:pt x="42007" y="76342"/>
                    </a:cubicBezTo>
                    <a:cubicBezTo>
                      <a:pt x="42366" y="76542"/>
                      <a:pt x="42846" y="76941"/>
                      <a:pt x="43166" y="77181"/>
                    </a:cubicBezTo>
                    <a:cubicBezTo>
                      <a:pt x="43485" y="77461"/>
                      <a:pt x="44005" y="77821"/>
                      <a:pt x="44365" y="77981"/>
                    </a:cubicBezTo>
                    <a:cubicBezTo>
                      <a:pt x="44684" y="78180"/>
                      <a:pt x="45124" y="78420"/>
                      <a:pt x="45284" y="78540"/>
                    </a:cubicBezTo>
                    <a:cubicBezTo>
                      <a:pt x="45444" y="78660"/>
                      <a:pt x="45764" y="78860"/>
                      <a:pt x="46003" y="78980"/>
                    </a:cubicBezTo>
                    <a:cubicBezTo>
                      <a:pt x="46243" y="79100"/>
                      <a:pt x="46523" y="79299"/>
                      <a:pt x="46643" y="79459"/>
                    </a:cubicBezTo>
                    <a:cubicBezTo>
                      <a:pt x="46803" y="79619"/>
                      <a:pt x="47122" y="79859"/>
                      <a:pt x="47362" y="79979"/>
                    </a:cubicBezTo>
                    <a:cubicBezTo>
                      <a:pt x="47602" y="80139"/>
                      <a:pt x="48122" y="80498"/>
                      <a:pt x="48441" y="80818"/>
                    </a:cubicBezTo>
                    <a:cubicBezTo>
                      <a:pt x="48843" y="81162"/>
                      <a:pt x="49121" y="81342"/>
                      <a:pt x="49231" y="81342"/>
                    </a:cubicBezTo>
                    <a:cubicBezTo>
                      <a:pt x="49275" y="81342"/>
                      <a:pt x="49292" y="81314"/>
                      <a:pt x="49281" y="81258"/>
                    </a:cubicBezTo>
                    <a:cubicBezTo>
                      <a:pt x="49281" y="81218"/>
                      <a:pt x="48881" y="80738"/>
                      <a:pt x="48361" y="80219"/>
                    </a:cubicBezTo>
                    <a:cubicBezTo>
                      <a:pt x="47842" y="79699"/>
                      <a:pt x="47242" y="78940"/>
                      <a:pt x="47003" y="78580"/>
                    </a:cubicBezTo>
                    <a:cubicBezTo>
                      <a:pt x="46763" y="78220"/>
                      <a:pt x="46363" y="77661"/>
                      <a:pt x="46083" y="77341"/>
                    </a:cubicBezTo>
                    <a:cubicBezTo>
                      <a:pt x="45803" y="77061"/>
                      <a:pt x="45404" y="76542"/>
                      <a:pt x="45164" y="76262"/>
                    </a:cubicBezTo>
                    <a:cubicBezTo>
                      <a:pt x="44405" y="75303"/>
                      <a:pt x="43365" y="74343"/>
                      <a:pt x="42686" y="74024"/>
                    </a:cubicBezTo>
                    <a:cubicBezTo>
                      <a:pt x="42251" y="73821"/>
                      <a:pt x="42068" y="73765"/>
                      <a:pt x="41757" y="73765"/>
                    </a:cubicBezTo>
                    <a:close/>
                    <a:moveTo>
                      <a:pt x="32039" y="75641"/>
                    </a:moveTo>
                    <a:cubicBezTo>
                      <a:pt x="31673" y="75641"/>
                      <a:pt x="31345" y="75732"/>
                      <a:pt x="31175" y="75902"/>
                    </a:cubicBezTo>
                    <a:cubicBezTo>
                      <a:pt x="30976" y="76102"/>
                      <a:pt x="30936" y="76182"/>
                      <a:pt x="31016" y="76382"/>
                    </a:cubicBezTo>
                    <a:cubicBezTo>
                      <a:pt x="31135" y="76702"/>
                      <a:pt x="31775" y="77701"/>
                      <a:pt x="32215" y="78260"/>
                    </a:cubicBezTo>
                    <a:cubicBezTo>
                      <a:pt x="32494" y="78620"/>
                      <a:pt x="33414" y="80578"/>
                      <a:pt x="33653" y="81378"/>
                    </a:cubicBezTo>
                    <a:cubicBezTo>
                      <a:pt x="33733" y="81578"/>
                      <a:pt x="33853" y="81817"/>
                      <a:pt x="33933" y="81897"/>
                    </a:cubicBezTo>
                    <a:cubicBezTo>
                      <a:pt x="34029" y="81993"/>
                      <a:pt x="34097" y="82043"/>
                      <a:pt x="34163" y="82043"/>
                    </a:cubicBezTo>
                    <a:cubicBezTo>
                      <a:pt x="34237" y="82043"/>
                      <a:pt x="34308" y="81983"/>
                      <a:pt x="34413" y="81857"/>
                    </a:cubicBezTo>
                    <a:cubicBezTo>
                      <a:pt x="34573" y="81658"/>
                      <a:pt x="34613" y="81458"/>
                      <a:pt x="34613" y="80658"/>
                    </a:cubicBezTo>
                    <a:cubicBezTo>
                      <a:pt x="34613" y="80059"/>
                      <a:pt x="34533" y="79419"/>
                      <a:pt x="34413" y="79060"/>
                    </a:cubicBezTo>
                    <a:cubicBezTo>
                      <a:pt x="34333" y="78740"/>
                      <a:pt x="34213" y="78060"/>
                      <a:pt x="34133" y="77621"/>
                    </a:cubicBezTo>
                    <a:cubicBezTo>
                      <a:pt x="33933" y="76622"/>
                      <a:pt x="33693" y="76182"/>
                      <a:pt x="33014" y="75862"/>
                    </a:cubicBezTo>
                    <a:cubicBezTo>
                      <a:pt x="32714" y="75712"/>
                      <a:pt x="32362" y="75641"/>
                      <a:pt x="32039" y="75641"/>
                    </a:cubicBezTo>
                    <a:close/>
                    <a:moveTo>
                      <a:pt x="143724" y="76502"/>
                    </a:moveTo>
                    <a:cubicBezTo>
                      <a:pt x="142884" y="76502"/>
                      <a:pt x="142645" y="76542"/>
                      <a:pt x="142565" y="76662"/>
                    </a:cubicBezTo>
                    <a:cubicBezTo>
                      <a:pt x="142405" y="76861"/>
                      <a:pt x="142485" y="77021"/>
                      <a:pt x="142765" y="77141"/>
                    </a:cubicBezTo>
                    <a:cubicBezTo>
                      <a:pt x="143844" y="77701"/>
                      <a:pt x="145322" y="78300"/>
                      <a:pt x="145762" y="78420"/>
                    </a:cubicBezTo>
                    <a:cubicBezTo>
                      <a:pt x="146042" y="78460"/>
                      <a:pt x="146402" y="78620"/>
                      <a:pt x="146601" y="78740"/>
                    </a:cubicBezTo>
                    <a:cubicBezTo>
                      <a:pt x="146801" y="78820"/>
                      <a:pt x="147201" y="78980"/>
                      <a:pt x="147441" y="79060"/>
                    </a:cubicBezTo>
                    <a:cubicBezTo>
                      <a:pt x="147720" y="79140"/>
                      <a:pt x="148320" y="79499"/>
                      <a:pt x="148800" y="79859"/>
                    </a:cubicBezTo>
                    <a:cubicBezTo>
                      <a:pt x="149279" y="80219"/>
                      <a:pt x="150079" y="80698"/>
                      <a:pt x="150598" y="80978"/>
                    </a:cubicBezTo>
                    <a:cubicBezTo>
                      <a:pt x="151118" y="81218"/>
                      <a:pt x="151757" y="81578"/>
                      <a:pt x="151997" y="81777"/>
                    </a:cubicBezTo>
                    <a:cubicBezTo>
                      <a:pt x="152237" y="81977"/>
                      <a:pt x="152477" y="82137"/>
                      <a:pt x="152557" y="82137"/>
                    </a:cubicBezTo>
                    <a:cubicBezTo>
                      <a:pt x="152796" y="82137"/>
                      <a:pt x="152916" y="81857"/>
                      <a:pt x="152876" y="81538"/>
                    </a:cubicBezTo>
                    <a:cubicBezTo>
                      <a:pt x="152716" y="80858"/>
                      <a:pt x="151757" y="79979"/>
                      <a:pt x="149799" y="78660"/>
                    </a:cubicBezTo>
                    <a:cubicBezTo>
                      <a:pt x="148720" y="77941"/>
                      <a:pt x="148520" y="77821"/>
                      <a:pt x="147800" y="77701"/>
                    </a:cubicBezTo>
                    <a:cubicBezTo>
                      <a:pt x="147441" y="77621"/>
                      <a:pt x="146881" y="77421"/>
                      <a:pt x="146561" y="77221"/>
                    </a:cubicBezTo>
                    <a:cubicBezTo>
                      <a:pt x="145522" y="76662"/>
                      <a:pt x="144963" y="76542"/>
                      <a:pt x="143724" y="76502"/>
                    </a:cubicBezTo>
                    <a:close/>
                    <a:moveTo>
                      <a:pt x="161338" y="77302"/>
                    </a:moveTo>
                    <a:cubicBezTo>
                      <a:pt x="161240" y="77302"/>
                      <a:pt x="161129" y="77316"/>
                      <a:pt x="160990" y="77341"/>
                    </a:cubicBezTo>
                    <a:cubicBezTo>
                      <a:pt x="160670" y="77381"/>
                      <a:pt x="160390" y="77461"/>
                      <a:pt x="160270" y="77581"/>
                    </a:cubicBezTo>
                    <a:cubicBezTo>
                      <a:pt x="159990" y="77901"/>
                      <a:pt x="160230" y="78140"/>
                      <a:pt x="160950" y="78340"/>
                    </a:cubicBezTo>
                    <a:cubicBezTo>
                      <a:pt x="161309" y="78420"/>
                      <a:pt x="161789" y="78580"/>
                      <a:pt x="161989" y="78700"/>
                    </a:cubicBezTo>
                    <a:cubicBezTo>
                      <a:pt x="162229" y="78820"/>
                      <a:pt x="162628" y="78980"/>
                      <a:pt x="162868" y="79100"/>
                    </a:cubicBezTo>
                    <a:cubicBezTo>
                      <a:pt x="163108" y="79180"/>
                      <a:pt x="163588" y="79459"/>
                      <a:pt x="163867" y="79659"/>
                    </a:cubicBezTo>
                    <a:cubicBezTo>
                      <a:pt x="164187" y="79859"/>
                      <a:pt x="164507" y="80019"/>
                      <a:pt x="164587" y="80019"/>
                    </a:cubicBezTo>
                    <a:cubicBezTo>
                      <a:pt x="164747" y="80019"/>
                      <a:pt x="166505" y="81058"/>
                      <a:pt x="167344" y="81658"/>
                    </a:cubicBezTo>
                    <a:cubicBezTo>
                      <a:pt x="167504" y="81777"/>
                      <a:pt x="167824" y="81977"/>
                      <a:pt x="168024" y="82097"/>
                    </a:cubicBezTo>
                    <a:cubicBezTo>
                      <a:pt x="168251" y="82262"/>
                      <a:pt x="168468" y="82342"/>
                      <a:pt x="168657" y="82342"/>
                    </a:cubicBezTo>
                    <a:cubicBezTo>
                      <a:pt x="168834" y="82342"/>
                      <a:pt x="168987" y="82272"/>
                      <a:pt x="169103" y="82137"/>
                    </a:cubicBezTo>
                    <a:cubicBezTo>
                      <a:pt x="169303" y="81937"/>
                      <a:pt x="169303" y="81897"/>
                      <a:pt x="169143" y="81058"/>
                    </a:cubicBezTo>
                    <a:cubicBezTo>
                      <a:pt x="168983" y="80219"/>
                      <a:pt x="168943" y="80139"/>
                      <a:pt x="168544" y="79779"/>
                    </a:cubicBezTo>
                    <a:cubicBezTo>
                      <a:pt x="167584" y="78940"/>
                      <a:pt x="166026" y="78180"/>
                      <a:pt x="165266" y="78180"/>
                    </a:cubicBezTo>
                    <a:cubicBezTo>
                      <a:pt x="165066" y="78180"/>
                      <a:pt x="164707" y="78140"/>
                      <a:pt x="164427" y="78020"/>
                    </a:cubicBezTo>
                    <a:cubicBezTo>
                      <a:pt x="164147" y="77941"/>
                      <a:pt x="163588" y="77821"/>
                      <a:pt x="163148" y="77781"/>
                    </a:cubicBezTo>
                    <a:cubicBezTo>
                      <a:pt x="162708" y="77741"/>
                      <a:pt x="162189" y="77621"/>
                      <a:pt x="161949" y="77501"/>
                    </a:cubicBezTo>
                    <a:cubicBezTo>
                      <a:pt x="161703" y="77364"/>
                      <a:pt x="161551" y="77302"/>
                      <a:pt x="161338" y="77302"/>
                    </a:cubicBezTo>
                    <a:close/>
                    <a:moveTo>
                      <a:pt x="7444" y="75689"/>
                    </a:moveTo>
                    <a:cubicBezTo>
                      <a:pt x="7297" y="75689"/>
                      <a:pt x="7088" y="75721"/>
                      <a:pt x="6795" y="75782"/>
                    </a:cubicBezTo>
                    <a:cubicBezTo>
                      <a:pt x="6236" y="75942"/>
                      <a:pt x="5996" y="76062"/>
                      <a:pt x="5476" y="76502"/>
                    </a:cubicBezTo>
                    <a:cubicBezTo>
                      <a:pt x="4837" y="77061"/>
                      <a:pt x="4117" y="77541"/>
                      <a:pt x="2838" y="78180"/>
                    </a:cubicBezTo>
                    <a:cubicBezTo>
                      <a:pt x="2439" y="78380"/>
                      <a:pt x="1879" y="78740"/>
                      <a:pt x="1599" y="78980"/>
                    </a:cubicBezTo>
                    <a:cubicBezTo>
                      <a:pt x="640" y="79779"/>
                      <a:pt x="1" y="81458"/>
                      <a:pt x="321" y="82297"/>
                    </a:cubicBezTo>
                    <a:cubicBezTo>
                      <a:pt x="395" y="82477"/>
                      <a:pt x="493" y="82567"/>
                      <a:pt x="621" y="82567"/>
                    </a:cubicBezTo>
                    <a:cubicBezTo>
                      <a:pt x="835" y="82567"/>
                      <a:pt x="1135" y="82317"/>
                      <a:pt x="1560" y="81817"/>
                    </a:cubicBezTo>
                    <a:cubicBezTo>
                      <a:pt x="1879" y="81458"/>
                      <a:pt x="2279" y="81018"/>
                      <a:pt x="2519" y="80858"/>
                    </a:cubicBezTo>
                    <a:cubicBezTo>
                      <a:pt x="3398" y="80259"/>
                      <a:pt x="3918" y="79819"/>
                      <a:pt x="4437" y="79220"/>
                    </a:cubicBezTo>
                    <a:cubicBezTo>
                      <a:pt x="5157" y="78300"/>
                      <a:pt x="5796" y="77701"/>
                      <a:pt x="6276" y="77461"/>
                    </a:cubicBezTo>
                    <a:cubicBezTo>
                      <a:pt x="6715" y="77221"/>
                      <a:pt x="7754" y="76182"/>
                      <a:pt x="7754" y="75942"/>
                    </a:cubicBezTo>
                    <a:cubicBezTo>
                      <a:pt x="7754" y="75770"/>
                      <a:pt x="7679" y="75689"/>
                      <a:pt x="7444" y="75689"/>
                    </a:cubicBezTo>
                    <a:close/>
                    <a:moveTo>
                      <a:pt x="37829" y="75633"/>
                    </a:moveTo>
                    <a:cubicBezTo>
                      <a:pt x="37529" y="75633"/>
                      <a:pt x="37330" y="75796"/>
                      <a:pt x="37330" y="76142"/>
                    </a:cubicBezTo>
                    <a:cubicBezTo>
                      <a:pt x="37330" y="76462"/>
                      <a:pt x="39169" y="79180"/>
                      <a:pt x="39968" y="79979"/>
                    </a:cubicBezTo>
                    <a:cubicBezTo>
                      <a:pt x="40887" y="80898"/>
                      <a:pt x="41887" y="81498"/>
                      <a:pt x="42926" y="81697"/>
                    </a:cubicBezTo>
                    <a:cubicBezTo>
                      <a:pt x="43326" y="81777"/>
                      <a:pt x="43805" y="81897"/>
                      <a:pt x="44005" y="81977"/>
                    </a:cubicBezTo>
                    <a:cubicBezTo>
                      <a:pt x="44205" y="82057"/>
                      <a:pt x="44724" y="82217"/>
                      <a:pt x="45124" y="82297"/>
                    </a:cubicBezTo>
                    <a:cubicBezTo>
                      <a:pt x="45564" y="82377"/>
                      <a:pt x="46283" y="82617"/>
                      <a:pt x="46723" y="82817"/>
                    </a:cubicBezTo>
                    <a:cubicBezTo>
                      <a:pt x="47264" y="83060"/>
                      <a:pt x="47530" y="83157"/>
                      <a:pt x="47745" y="83157"/>
                    </a:cubicBezTo>
                    <a:cubicBezTo>
                      <a:pt x="47848" y="83157"/>
                      <a:pt x="47938" y="83135"/>
                      <a:pt x="48042" y="83096"/>
                    </a:cubicBezTo>
                    <a:cubicBezTo>
                      <a:pt x="48202" y="83016"/>
                      <a:pt x="48242" y="82737"/>
                      <a:pt x="48042" y="82577"/>
                    </a:cubicBezTo>
                    <a:cubicBezTo>
                      <a:pt x="48002" y="82537"/>
                      <a:pt x="47442" y="82257"/>
                      <a:pt x="46883" y="81977"/>
                    </a:cubicBezTo>
                    <a:cubicBezTo>
                      <a:pt x="46323" y="81658"/>
                      <a:pt x="45684" y="81298"/>
                      <a:pt x="45524" y="81138"/>
                    </a:cubicBezTo>
                    <a:cubicBezTo>
                      <a:pt x="45324" y="80978"/>
                      <a:pt x="44924" y="80698"/>
                      <a:pt x="44604" y="80498"/>
                    </a:cubicBezTo>
                    <a:cubicBezTo>
                      <a:pt x="44285" y="80299"/>
                      <a:pt x="43725" y="79859"/>
                      <a:pt x="43365" y="79539"/>
                    </a:cubicBezTo>
                    <a:cubicBezTo>
                      <a:pt x="43046" y="79220"/>
                      <a:pt x="42446" y="78740"/>
                      <a:pt x="42126" y="78500"/>
                    </a:cubicBezTo>
                    <a:cubicBezTo>
                      <a:pt x="41767" y="78300"/>
                      <a:pt x="41447" y="78060"/>
                      <a:pt x="41407" y="77981"/>
                    </a:cubicBezTo>
                    <a:cubicBezTo>
                      <a:pt x="41407" y="77941"/>
                      <a:pt x="40967" y="77621"/>
                      <a:pt x="40488" y="77341"/>
                    </a:cubicBezTo>
                    <a:cubicBezTo>
                      <a:pt x="40008" y="77021"/>
                      <a:pt x="39409" y="76582"/>
                      <a:pt x="39169" y="76302"/>
                    </a:cubicBezTo>
                    <a:cubicBezTo>
                      <a:pt x="38690" y="75867"/>
                      <a:pt x="38187" y="75633"/>
                      <a:pt x="37829" y="75633"/>
                    </a:cubicBezTo>
                    <a:close/>
                    <a:moveTo>
                      <a:pt x="25700" y="79100"/>
                    </a:moveTo>
                    <a:cubicBezTo>
                      <a:pt x="25460" y="79100"/>
                      <a:pt x="25180" y="79419"/>
                      <a:pt x="24980" y="79939"/>
                    </a:cubicBezTo>
                    <a:cubicBezTo>
                      <a:pt x="24821" y="80419"/>
                      <a:pt x="24821" y="80458"/>
                      <a:pt x="24980" y="80898"/>
                    </a:cubicBezTo>
                    <a:cubicBezTo>
                      <a:pt x="25140" y="81298"/>
                      <a:pt x="25540" y="81737"/>
                      <a:pt x="25740" y="81737"/>
                    </a:cubicBezTo>
                    <a:cubicBezTo>
                      <a:pt x="25820" y="81737"/>
                      <a:pt x="26020" y="81857"/>
                      <a:pt x="26259" y="82017"/>
                    </a:cubicBezTo>
                    <a:cubicBezTo>
                      <a:pt x="26459" y="82177"/>
                      <a:pt x="27139" y="82497"/>
                      <a:pt x="27778" y="82777"/>
                    </a:cubicBezTo>
                    <a:cubicBezTo>
                      <a:pt x="28529" y="83102"/>
                      <a:pt x="28998" y="83255"/>
                      <a:pt x="29313" y="83255"/>
                    </a:cubicBezTo>
                    <a:cubicBezTo>
                      <a:pt x="29500" y="83255"/>
                      <a:pt x="29632" y="83201"/>
                      <a:pt x="29737" y="83096"/>
                    </a:cubicBezTo>
                    <a:cubicBezTo>
                      <a:pt x="29817" y="83016"/>
                      <a:pt x="29896" y="82936"/>
                      <a:pt x="29896" y="82897"/>
                    </a:cubicBezTo>
                    <a:cubicBezTo>
                      <a:pt x="29896" y="82897"/>
                      <a:pt x="29617" y="82537"/>
                      <a:pt x="29257" y="82097"/>
                    </a:cubicBezTo>
                    <a:cubicBezTo>
                      <a:pt x="28897" y="81697"/>
                      <a:pt x="28538" y="81218"/>
                      <a:pt x="28458" y="81058"/>
                    </a:cubicBezTo>
                    <a:cubicBezTo>
                      <a:pt x="28378" y="80898"/>
                      <a:pt x="28138" y="80618"/>
                      <a:pt x="27938" y="80458"/>
                    </a:cubicBezTo>
                    <a:cubicBezTo>
                      <a:pt x="27538" y="80059"/>
                      <a:pt x="25980" y="79100"/>
                      <a:pt x="25700" y="79100"/>
                    </a:cubicBezTo>
                    <a:close/>
                    <a:moveTo>
                      <a:pt x="28150" y="76008"/>
                    </a:moveTo>
                    <a:cubicBezTo>
                      <a:pt x="28001" y="76008"/>
                      <a:pt x="27850" y="76106"/>
                      <a:pt x="27738" y="76302"/>
                    </a:cubicBezTo>
                    <a:cubicBezTo>
                      <a:pt x="27378" y="76821"/>
                      <a:pt x="27418" y="76941"/>
                      <a:pt x="28098" y="78060"/>
                    </a:cubicBezTo>
                    <a:cubicBezTo>
                      <a:pt x="28578" y="78900"/>
                      <a:pt x="28977" y="79379"/>
                      <a:pt x="29777" y="80219"/>
                    </a:cubicBezTo>
                    <a:cubicBezTo>
                      <a:pt x="30376" y="80818"/>
                      <a:pt x="31016" y="81498"/>
                      <a:pt x="31175" y="81697"/>
                    </a:cubicBezTo>
                    <a:cubicBezTo>
                      <a:pt x="31335" y="81937"/>
                      <a:pt x="31775" y="82497"/>
                      <a:pt x="32175" y="82936"/>
                    </a:cubicBezTo>
                    <a:cubicBezTo>
                      <a:pt x="32648" y="83500"/>
                      <a:pt x="32918" y="83771"/>
                      <a:pt x="33049" y="83771"/>
                    </a:cubicBezTo>
                    <a:cubicBezTo>
                      <a:pt x="33150" y="83771"/>
                      <a:pt x="33169" y="83610"/>
                      <a:pt x="33134" y="83296"/>
                    </a:cubicBezTo>
                    <a:cubicBezTo>
                      <a:pt x="33054" y="82737"/>
                      <a:pt x="32694" y="81977"/>
                      <a:pt x="32215" y="81338"/>
                    </a:cubicBezTo>
                    <a:cubicBezTo>
                      <a:pt x="32055" y="81098"/>
                      <a:pt x="31895" y="80738"/>
                      <a:pt x="31815" y="80538"/>
                    </a:cubicBezTo>
                    <a:cubicBezTo>
                      <a:pt x="31735" y="80339"/>
                      <a:pt x="31415" y="79859"/>
                      <a:pt x="31095" y="79419"/>
                    </a:cubicBezTo>
                    <a:cubicBezTo>
                      <a:pt x="30736" y="78980"/>
                      <a:pt x="30336" y="78460"/>
                      <a:pt x="30176" y="78180"/>
                    </a:cubicBezTo>
                    <a:cubicBezTo>
                      <a:pt x="29817" y="77621"/>
                      <a:pt x="28578" y="76182"/>
                      <a:pt x="28338" y="76062"/>
                    </a:cubicBezTo>
                    <a:cubicBezTo>
                      <a:pt x="28278" y="76026"/>
                      <a:pt x="28214" y="76008"/>
                      <a:pt x="28150" y="76008"/>
                    </a:cubicBezTo>
                    <a:close/>
                    <a:moveTo>
                      <a:pt x="41544" y="83068"/>
                    </a:moveTo>
                    <a:cubicBezTo>
                      <a:pt x="41281" y="83068"/>
                      <a:pt x="41034" y="83119"/>
                      <a:pt x="40808" y="83216"/>
                    </a:cubicBezTo>
                    <a:cubicBezTo>
                      <a:pt x="40128" y="83536"/>
                      <a:pt x="39808" y="84535"/>
                      <a:pt x="40288" y="84855"/>
                    </a:cubicBezTo>
                    <a:cubicBezTo>
                      <a:pt x="40416" y="84946"/>
                      <a:pt x="40569" y="84996"/>
                      <a:pt x="40802" y="84996"/>
                    </a:cubicBezTo>
                    <a:cubicBezTo>
                      <a:pt x="41076" y="84996"/>
                      <a:pt x="41462" y="84927"/>
                      <a:pt x="42047" y="84775"/>
                    </a:cubicBezTo>
                    <a:cubicBezTo>
                      <a:pt x="43685" y="84415"/>
                      <a:pt x="43925" y="83976"/>
                      <a:pt x="42806" y="83416"/>
                    </a:cubicBezTo>
                    <a:cubicBezTo>
                      <a:pt x="42354" y="83178"/>
                      <a:pt x="41931" y="83068"/>
                      <a:pt x="41544" y="83068"/>
                    </a:cubicBezTo>
                    <a:close/>
                    <a:moveTo>
                      <a:pt x="36818" y="79736"/>
                    </a:moveTo>
                    <a:cubicBezTo>
                      <a:pt x="36803" y="79736"/>
                      <a:pt x="36787" y="79737"/>
                      <a:pt x="36771" y="79739"/>
                    </a:cubicBezTo>
                    <a:cubicBezTo>
                      <a:pt x="36571" y="79779"/>
                      <a:pt x="36531" y="79859"/>
                      <a:pt x="36451" y="80419"/>
                    </a:cubicBezTo>
                    <a:cubicBezTo>
                      <a:pt x="36371" y="80778"/>
                      <a:pt x="36211" y="81298"/>
                      <a:pt x="36091" y="81538"/>
                    </a:cubicBezTo>
                    <a:cubicBezTo>
                      <a:pt x="35892" y="81937"/>
                      <a:pt x="35892" y="82057"/>
                      <a:pt x="35932" y="83016"/>
                    </a:cubicBezTo>
                    <a:cubicBezTo>
                      <a:pt x="35971" y="83536"/>
                      <a:pt x="36091" y="84215"/>
                      <a:pt x="36171" y="84415"/>
                    </a:cubicBezTo>
                    <a:cubicBezTo>
                      <a:pt x="36251" y="84655"/>
                      <a:pt x="36371" y="85055"/>
                      <a:pt x="36411" y="85335"/>
                    </a:cubicBezTo>
                    <a:cubicBezTo>
                      <a:pt x="36451" y="85614"/>
                      <a:pt x="36571" y="85934"/>
                      <a:pt x="36691" y="86054"/>
                    </a:cubicBezTo>
                    <a:cubicBezTo>
                      <a:pt x="36778" y="86156"/>
                      <a:pt x="36876" y="86204"/>
                      <a:pt x="36972" y="86204"/>
                    </a:cubicBezTo>
                    <a:cubicBezTo>
                      <a:pt x="37142" y="86204"/>
                      <a:pt x="37309" y="86054"/>
                      <a:pt x="37410" y="85774"/>
                    </a:cubicBezTo>
                    <a:cubicBezTo>
                      <a:pt x="37610" y="85055"/>
                      <a:pt x="37770" y="82777"/>
                      <a:pt x="37610" y="82017"/>
                    </a:cubicBezTo>
                    <a:cubicBezTo>
                      <a:pt x="37570" y="81697"/>
                      <a:pt x="37450" y="81138"/>
                      <a:pt x="37410" y="80778"/>
                    </a:cubicBezTo>
                    <a:cubicBezTo>
                      <a:pt x="37296" y="80095"/>
                      <a:pt x="37110" y="79736"/>
                      <a:pt x="36818" y="79736"/>
                    </a:cubicBezTo>
                    <a:close/>
                    <a:moveTo>
                      <a:pt x="159161" y="79934"/>
                    </a:moveTo>
                    <a:cubicBezTo>
                      <a:pt x="158943" y="79934"/>
                      <a:pt x="158782" y="79974"/>
                      <a:pt x="158712" y="80059"/>
                    </a:cubicBezTo>
                    <a:cubicBezTo>
                      <a:pt x="158512" y="80299"/>
                      <a:pt x="158672" y="80538"/>
                      <a:pt x="159351" y="80858"/>
                    </a:cubicBezTo>
                    <a:cubicBezTo>
                      <a:pt x="159631" y="81018"/>
                      <a:pt x="160310" y="81538"/>
                      <a:pt x="160830" y="82017"/>
                    </a:cubicBezTo>
                    <a:cubicBezTo>
                      <a:pt x="161389" y="82497"/>
                      <a:pt x="161949" y="82976"/>
                      <a:pt x="162149" y="83056"/>
                    </a:cubicBezTo>
                    <a:cubicBezTo>
                      <a:pt x="162588" y="83296"/>
                      <a:pt x="163747" y="84495"/>
                      <a:pt x="164147" y="85095"/>
                    </a:cubicBezTo>
                    <a:cubicBezTo>
                      <a:pt x="164467" y="85614"/>
                      <a:pt x="164986" y="86054"/>
                      <a:pt x="165826" y="86494"/>
                    </a:cubicBezTo>
                    <a:cubicBezTo>
                      <a:pt x="166177" y="86689"/>
                      <a:pt x="166404" y="86789"/>
                      <a:pt x="166638" y="86789"/>
                    </a:cubicBezTo>
                    <a:cubicBezTo>
                      <a:pt x="166883" y="86789"/>
                      <a:pt x="167135" y="86679"/>
                      <a:pt x="167544" y="86454"/>
                    </a:cubicBezTo>
                    <a:cubicBezTo>
                      <a:pt x="168783" y="85854"/>
                      <a:pt x="168703" y="84855"/>
                      <a:pt x="167384" y="84056"/>
                    </a:cubicBezTo>
                    <a:cubicBezTo>
                      <a:pt x="167105" y="83896"/>
                      <a:pt x="166425" y="83416"/>
                      <a:pt x="165866" y="82976"/>
                    </a:cubicBezTo>
                    <a:cubicBezTo>
                      <a:pt x="165306" y="82537"/>
                      <a:pt x="164507" y="81977"/>
                      <a:pt x="164107" y="81777"/>
                    </a:cubicBezTo>
                    <a:cubicBezTo>
                      <a:pt x="163667" y="81578"/>
                      <a:pt x="163068" y="81298"/>
                      <a:pt x="162748" y="81138"/>
                    </a:cubicBezTo>
                    <a:cubicBezTo>
                      <a:pt x="162468" y="80978"/>
                      <a:pt x="162029" y="80818"/>
                      <a:pt x="161789" y="80738"/>
                    </a:cubicBezTo>
                    <a:cubicBezTo>
                      <a:pt x="161589" y="80658"/>
                      <a:pt x="161070" y="80458"/>
                      <a:pt x="160710" y="80299"/>
                    </a:cubicBezTo>
                    <a:cubicBezTo>
                      <a:pt x="160142" y="80066"/>
                      <a:pt x="159558" y="79934"/>
                      <a:pt x="159161" y="79934"/>
                    </a:cubicBezTo>
                    <a:close/>
                    <a:moveTo>
                      <a:pt x="22582" y="83376"/>
                    </a:moveTo>
                    <a:cubicBezTo>
                      <a:pt x="21263" y="83376"/>
                      <a:pt x="20824" y="83496"/>
                      <a:pt x="20344" y="83976"/>
                    </a:cubicBezTo>
                    <a:cubicBezTo>
                      <a:pt x="19865" y="84455"/>
                      <a:pt x="19865" y="84695"/>
                      <a:pt x="20224" y="85095"/>
                    </a:cubicBezTo>
                    <a:cubicBezTo>
                      <a:pt x="20584" y="85534"/>
                      <a:pt x="21583" y="85734"/>
                      <a:pt x="23821" y="85814"/>
                    </a:cubicBezTo>
                    <a:cubicBezTo>
                      <a:pt x="25340" y="85854"/>
                      <a:pt x="25540" y="85894"/>
                      <a:pt x="26100" y="86134"/>
                    </a:cubicBezTo>
                    <a:cubicBezTo>
                      <a:pt x="26699" y="86414"/>
                      <a:pt x="26859" y="86414"/>
                      <a:pt x="28018" y="86414"/>
                    </a:cubicBezTo>
                    <a:cubicBezTo>
                      <a:pt x="29097" y="86414"/>
                      <a:pt x="29337" y="86454"/>
                      <a:pt x="29896" y="86693"/>
                    </a:cubicBezTo>
                    <a:cubicBezTo>
                      <a:pt x="30239" y="86824"/>
                      <a:pt x="30575" y="86888"/>
                      <a:pt x="30864" y="86888"/>
                    </a:cubicBezTo>
                    <a:cubicBezTo>
                      <a:pt x="31282" y="86888"/>
                      <a:pt x="31600" y="86754"/>
                      <a:pt x="31695" y="86494"/>
                    </a:cubicBezTo>
                    <a:cubicBezTo>
                      <a:pt x="31775" y="86214"/>
                      <a:pt x="31495" y="85934"/>
                      <a:pt x="31016" y="85854"/>
                    </a:cubicBezTo>
                    <a:cubicBezTo>
                      <a:pt x="30296" y="85734"/>
                      <a:pt x="29896" y="85574"/>
                      <a:pt x="29537" y="85295"/>
                    </a:cubicBezTo>
                    <a:cubicBezTo>
                      <a:pt x="29257" y="85055"/>
                      <a:pt x="29017" y="84935"/>
                      <a:pt x="28498" y="84855"/>
                    </a:cubicBezTo>
                    <a:cubicBezTo>
                      <a:pt x="28138" y="84775"/>
                      <a:pt x="27418" y="84575"/>
                      <a:pt x="26939" y="84375"/>
                    </a:cubicBezTo>
                    <a:cubicBezTo>
                      <a:pt x="24381" y="83416"/>
                      <a:pt x="24181" y="83376"/>
                      <a:pt x="22582" y="83376"/>
                    </a:cubicBezTo>
                    <a:close/>
                    <a:moveTo>
                      <a:pt x="157402" y="81773"/>
                    </a:moveTo>
                    <a:cubicBezTo>
                      <a:pt x="157260" y="81773"/>
                      <a:pt x="157131" y="81819"/>
                      <a:pt x="156993" y="81897"/>
                    </a:cubicBezTo>
                    <a:cubicBezTo>
                      <a:pt x="156633" y="82097"/>
                      <a:pt x="156274" y="82657"/>
                      <a:pt x="156274" y="83056"/>
                    </a:cubicBezTo>
                    <a:cubicBezTo>
                      <a:pt x="156274" y="83456"/>
                      <a:pt x="156633" y="84455"/>
                      <a:pt x="156913" y="84855"/>
                    </a:cubicBezTo>
                    <a:cubicBezTo>
                      <a:pt x="157033" y="85055"/>
                      <a:pt x="157273" y="85295"/>
                      <a:pt x="157473" y="85375"/>
                    </a:cubicBezTo>
                    <a:cubicBezTo>
                      <a:pt x="157672" y="85494"/>
                      <a:pt x="158152" y="85734"/>
                      <a:pt x="158512" y="85934"/>
                    </a:cubicBezTo>
                    <a:cubicBezTo>
                      <a:pt x="158871" y="86134"/>
                      <a:pt x="159391" y="86334"/>
                      <a:pt x="159711" y="86414"/>
                    </a:cubicBezTo>
                    <a:cubicBezTo>
                      <a:pt x="160030" y="86494"/>
                      <a:pt x="160470" y="86653"/>
                      <a:pt x="160710" y="86773"/>
                    </a:cubicBezTo>
                    <a:cubicBezTo>
                      <a:pt x="160990" y="86933"/>
                      <a:pt x="161349" y="87093"/>
                      <a:pt x="161509" y="87133"/>
                    </a:cubicBezTo>
                    <a:cubicBezTo>
                      <a:pt x="161732" y="87189"/>
                      <a:pt x="161929" y="87219"/>
                      <a:pt x="162092" y="87219"/>
                    </a:cubicBezTo>
                    <a:cubicBezTo>
                      <a:pt x="162280" y="87219"/>
                      <a:pt x="162423" y="87179"/>
                      <a:pt x="162508" y="87093"/>
                    </a:cubicBezTo>
                    <a:cubicBezTo>
                      <a:pt x="162908" y="86693"/>
                      <a:pt x="162668" y="86374"/>
                      <a:pt x="160510" y="84255"/>
                    </a:cubicBezTo>
                    <a:cubicBezTo>
                      <a:pt x="158600" y="82376"/>
                      <a:pt x="157916" y="81773"/>
                      <a:pt x="157402" y="81773"/>
                    </a:cubicBezTo>
                    <a:close/>
                    <a:moveTo>
                      <a:pt x="14269" y="73224"/>
                    </a:moveTo>
                    <a:cubicBezTo>
                      <a:pt x="13750" y="73224"/>
                      <a:pt x="12111" y="74303"/>
                      <a:pt x="11032" y="75383"/>
                    </a:cubicBezTo>
                    <a:cubicBezTo>
                      <a:pt x="9873" y="76582"/>
                      <a:pt x="8634" y="77701"/>
                      <a:pt x="7994" y="78100"/>
                    </a:cubicBezTo>
                    <a:cubicBezTo>
                      <a:pt x="7195" y="78660"/>
                      <a:pt x="6755" y="79060"/>
                      <a:pt x="6555" y="79499"/>
                    </a:cubicBezTo>
                    <a:cubicBezTo>
                      <a:pt x="6316" y="79979"/>
                      <a:pt x="5876" y="80339"/>
                      <a:pt x="5356" y="80618"/>
                    </a:cubicBezTo>
                    <a:cubicBezTo>
                      <a:pt x="4837" y="80858"/>
                      <a:pt x="4317" y="81418"/>
                      <a:pt x="3878" y="82177"/>
                    </a:cubicBezTo>
                    <a:cubicBezTo>
                      <a:pt x="3678" y="82537"/>
                      <a:pt x="3158" y="83176"/>
                      <a:pt x="2719" y="83656"/>
                    </a:cubicBezTo>
                    <a:cubicBezTo>
                      <a:pt x="2199" y="84215"/>
                      <a:pt x="1799" y="84735"/>
                      <a:pt x="1719" y="85015"/>
                    </a:cubicBezTo>
                    <a:cubicBezTo>
                      <a:pt x="1599" y="85255"/>
                      <a:pt x="1400" y="85614"/>
                      <a:pt x="1280" y="85774"/>
                    </a:cubicBezTo>
                    <a:cubicBezTo>
                      <a:pt x="920" y="86254"/>
                      <a:pt x="960" y="86733"/>
                      <a:pt x="1360" y="87053"/>
                    </a:cubicBezTo>
                    <a:cubicBezTo>
                      <a:pt x="1552" y="87218"/>
                      <a:pt x="1688" y="87317"/>
                      <a:pt x="1822" y="87317"/>
                    </a:cubicBezTo>
                    <a:cubicBezTo>
                      <a:pt x="2078" y="87317"/>
                      <a:pt x="2329" y="86958"/>
                      <a:pt x="2958" y="86014"/>
                    </a:cubicBezTo>
                    <a:cubicBezTo>
                      <a:pt x="3278" y="85534"/>
                      <a:pt x="3718" y="84895"/>
                      <a:pt x="3958" y="84615"/>
                    </a:cubicBezTo>
                    <a:cubicBezTo>
                      <a:pt x="4157" y="84335"/>
                      <a:pt x="4557" y="83776"/>
                      <a:pt x="4797" y="83456"/>
                    </a:cubicBezTo>
                    <a:cubicBezTo>
                      <a:pt x="5077" y="83096"/>
                      <a:pt x="5836" y="82257"/>
                      <a:pt x="6555" y="81538"/>
                    </a:cubicBezTo>
                    <a:cubicBezTo>
                      <a:pt x="7395" y="80738"/>
                      <a:pt x="7994" y="80059"/>
                      <a:pt x="8194" y="79699"/>
                    </a:cubicBezTo>
                    <a:cubicBezTo>
                      <a:pt x="8554" y="79060"/>
                      <a:pt x="11951" y="75662"/>
                      <a:pt x="13430" y="74463"/>
                    </a:cubicBezTo>
                    <a:cubicBezTo>
                      <a:pt x="14429" y="73664"/>
                      <a:pt x="14709" y="73224"/>
                      <a:pt x="14269" y="73224"/>
                    </a:cubicBezTo>
                    <a:close/>
                    <a:moveTo>
                      <a:pt x="145260" y="80079"/>
                    </a:moveTo>
                    <a:cubicBezTo>
                      <a:pt x="145062" y="80079"/>
                      <a:pt x="144919" y="80137"/>
                      <a:pt x="144843" y="80259"/>
                    </a:cubicBezTo>
                    <a:cubicBezTo>
                      <a:pt x="144763" y="80379"/>
                      <a:pt x="144843" y="80538"/>
                      <a:pt x="145243" y="81178"/>
                    </a:cubicBezTo>
                    <a:cubicBezTo>
                      <a:pt x="145762" y="81937"/>
                      <a:pt x="146442" y="82457"/>
                      <a:pt x="147521" y="83056"/>
                    </a:cubicBezTo>
                    <a:cubicBezTo>
                      <a:pt x="147840" y="83216"/>
                      <a:pt x="148160" y="83456"/>
                      <a:pt x="148280" y="83576"/>
                    </a:cubicBezTo>
                    <a:cubicBezTo>
                      <a:pt x="148400" y="83696"/>
                      <a:pt x="148760" y="83976"/>
                      <a:pt x="149039" y="84175"/>
                    </a:cubicBezTo>
                    <a:cubicBezTo>
                      <a:pt x="149359" y="84375"/>
                      <a:pt x="149879" y="84735"/>
                      <a:pt x="150158" y="84975"/>
                    </a:cubicBezTo>
                    <a:cubicBezTo>
                      <a:pt x="150478" y="85255"/>
                      <a:pt x="150918" y="85574"/>
                      <a:pt x="151118" y="85774"/>
                    </a:cubicBezTo>
                    <a:cubicBezTo>
                      <a:pt x="151358" y="85934"/>
                      <a:pt x="151917" y="86454"/>
                      <a:pt x="152397" y="86973"/>
                    </a:cubicBezTo>
                    <a:cubicBezTo>
                      <a:pt x="152876" y="87453"/>
                      <a:pt x="153396" y="87972"/>
                      <a:pt x="153556" y="88052"/>
                    </a:cubicBezTo>
                    <a:cubicBezTo>
                      <a:pt x="153675" y="88129"/>
                      <a:pt x="153789" y="88164"/>
                      <a:pt x="153893" y="88164"/>
                    </a:cubicBezTo>
                    <a:cubicBezTo>
                      <a:pt x="154274" y="88164"/>
                      <a:pt x="154512" y="87690"/>
                      <a:pt x="154355" y="87093"/>
                    </a:cubicBezTo>
                    <a:cubicBezTo>
                      <a:pt x="154195" y="86614"/>
                      <a:pt x="153196" y="85295"/>
                      <a:pt x="152517" y="84655"/>
                    </a:cubicBezTo>
                    <a:cubicBezTo>
                      <a:pt x="151997" y="84136"/>
                      <a:pt x="150758" y="83256"/>
                      <a:pt x="150638" y="83256"/>
                    </a:cubicBezTo>
                    <a:cubicBezTo>
                      <a:pt x="150598" y="83256"/>
                      <a:pt x="150278" y="83056"/>
                      <a:pt x="149959" y="82777"/>
                    </a:cubicBezTo>
                    <a:cubicBezTo>
                      <a:pt x="147953" y="81127"/>
                      <a:pt x="146104" y="80079"/>
                      <a:pt x="145260" y="80079"/>
                    </a:cubicBezTo>
                    <a:close/>
                    <a:moveTo>
                      <a:pt x="20624" y="87173"/>
                    </a:moveTo>
                    <a:cubicBezTo>
                      <a:pt x="18825" y="87213"/>
                      <a:pt x="18506" y="87213"/>
                      <a:pt x="18266" y="87373"/>
                    </a:cubicBezTo>
                    <a:cubicBezTo>
                      <a:pt x="17706" y="87773"/>
                      <a:pt x="18106" y="88692"/>
                      <a:pt x="18945" y="88972"/>
                    </a:cubicBezTo>
                    <a:cubicBezTo>
                      <a:pt x="19185" y="89012"/>
                      <a:pt x="19545" y="89171"/>
                      <a:pt x="19745" y="89291"/>
                    </a:cubicBezTo>
                    <a:cubicBezTo>
                      <a:pt x="19945" y="89411"/>
                      <a:pt x="20264" y="89571"/>
                      <a:pt x="20504" y="89611"/>
                    </a:cubicBezTo>
                    <a:cubicBezTo>
                      <a:pt x="20738" y="89689"/>
                      <a:pt x="21451" y="89724"/>
                      <a:pt x="22289" y="89724"/>
                    </a:cubicBezTo>
                    <a:cubicBezTo>
                      <a:pt x="23601" y="89724"/>
                      <a:pt x="25219" y="89638"/>
                      <a:pt x="25780" y="89491"/>
                    </a:cubicBezTo>
                    <a:cubicBezTo>
                      <a:pt x="26131" y="89433"/>
                      <a:pt x="26461" y="89396"/>
                      <a:pt x="26769" y="89396"/>
                    </a:cubicBezTo>
                    <a:cubicBezTo>
                      <a:pt x="26882" y="89396"/>
                      <a:pt x="26992" y="89401"/>
                      <a:pt x="27099" y="89411"/>
                    </a:cubicBezTo>
                    <a:cubicBezTo>
                      <a:pt x="27261" y="89423"/>
                      <a:pt x="27386" y="89431"/>
                      <a:pt x="27493" y="89431"/>
                    </a:cubicBezTo>
                    <a:cubicBezTo>
                      <a:pt x="27755" y="89431"/>
                      <a:pt x="27906" y="89382"/>
                      <a:pt x="28218" y="89211"/>
                    </a:cubicBezTo>
                    <a:cubicBezTo>
                      <a:pt x="28538" y="89052"/>
                      <a:pt x="28977" y="88892"/>
                      <a:pt x="29497" y="88852"/>
                    </a:cubicBezTo>
                    <a:cubicBezTo>
                      <a:pt x="30536" y="88732"/>
                      <a:pt x="30976" y="88412"/>
                      <a:pt x="30576" y="88052"/>
                    </a:cubicBezTo>
                    <a:cubicBezTo>
                      <a:pt x="30516" y="88012"/>
                      <a:pt x="30446" y="87992"/>
                      <a:pt x="30336" y="87992"/>
                    </a:cubicBezTo>
                    <a:cubicBezTo>
                      <a:pt x="30226" y="87992"/>
                      <a:pt x="30076" y="88012"/>
                      <a:pt x="29856" y="88052"/>
                    </a:cubicBezTo>
                    <a:cubicBezTo>
                      <a:pt x="29613" y="88095"/>
                      <a:pt x="29328" y="88118"/>
                      <a:pt x="29016" y="88118"/>
                    </a:cubicBezTo>
                    <a:cubicBezTo>
                      <a:pt x="28460" y="88118"/>
                      <a:pt x="27819" y="88046"/>
                      <a:pt x="27179" y="87892"/>
                    </a:cubicBezTo>
                    <a:cubicBezTo>
                      <a:pt x="26819" y="87803"/>
                      <a:pt x="26392" y="87758"/>
                      <a:pt x="25745" y="87758"/>
                    </a:cubicBezTo>
                    <a:cubicBezTo>
                      <a:pt x="25530" y="87758"/>
                      <a:pt x="25290" y="87763"/>
                      <a:pt x="25020" y="87773"/>
                    </a:cubicBezTo>
                    <a:lnTo>
                      <a:pt x="23542" y="87813"/>
                    </a:lnTo>
                    <a:lnTo>
                      <a:pt x="23142" y="87493"/>
                    </a:lnTo>
                    <a:lnTo>
                      <a:pt x="22742" y="87173"/>
                    </a:lnTo>
                    <a:close/>
                    <a:moveTo>
                      <a:pt x="117135" y="85959"/>
                    </a:moveTo>
                    <a:cubicBezTo>
                      <a:pt x="116968" y="85959"/>
                      <a:pt x="116706" y="86004"/>
                      <a:pt x="116466" y="86094"/>
                    </a:cubicBezTo>
                    <a:cubicBezTo>
                      <a:pt x="116146" y="86214"/>
                      <a:pt x="115627" y="86374"/>
                      <a:pt x="115267" y="86494"/>
                    </a:cubicBezTo>
                    <a:cubicBezTo>
                      <a:pt x="114707" y="86614"/>
                      <a:pt x="114587" y="86733"/>
                      <a:pt x="113468" y="87892"/>
                    </a:cubicBezTo>
                    <a:cubicBezTo>
                      <a:pt x="111750" y="89611"/>
                      <a:pt x="111390" y="90211"/>
                      <a:pt x="111830" y="90490"/>
                    </a:cubicBezTo>
                    <a:cubicBezTo>
                      <a:pt x="111950" y="90530"/>
                      <a:pt x="112149" y="90530"/>
                      <a:pt x="112269" y="90530"/>
                    </a:cubicBezTo>
                    <a:cubicBezTo>
                      <a:pt x="112829" y="90370"/>
                      <a:pt x="114348" y="89571"/>
                      <a:pt x="114827" y="89131"/>
                    </a:cubicBezTo>
                    <a:cubicBezTo>
                      <a:pt x="115067" y="88892"/>
                      <a:pt x="115786" y="88252"/>
                      <a:pt x="116426" y="87733"/>
                    </a:cubicBezTo>
                    <a:cubicBezTo>
                      <a:pt x="117025" y="87173"/>
                      <a:pt x="117585" y="86653"/>
                      <a:pt x="117585" y="86574"/>
                    </a:cubicBezTo>
                    <a:cubicBezTo>
                      <a:pt x="117705" y="86334"/>
                      <a:pt x="117505" y="86054"/>
                      <a:pt x="117265" y="85974"/>
                    </a:cubicBezTo>
                    <a:cubicBezTo>
                      <a:pt x="117235" y="85964"/>
                      <a:pt x="117190" y="85959"/>
                      <a:pt x="117135" y="85959"/>
                    </a:cubicBezTo>
                    <a:close/>
                    <a:moveTo>
                      <a:pt x="121370" y="86867"/>
                    </a:moveTo>
                    <a:cubicBezTo>
                      <a:pt x="121128" y="86867"/>
                      <a:pt x="120871" y="86946"/>
                      <a:pt x="120503" y="87093"/>
                    </a:cubicBezTo>
                    <a:cubicBezTo>
                      <a:pt x="119743" y="87373"/>
                      <a:pt x="119144" y="87773"/>
                      <a:pt x="117625" y="88972"/>
                    </a:cubicBezTo>
                    <a:cubicBezTo>
                      <a:pt x="117145" y="89331"/>
                      <a:pt x="116426" y="89811"/>
                      <a:pt x="116026" y="90091"/>
                    </a:cubicBezTo>
                    <a:cubicBezTo>
                      <a:pt x="115227" y="90610"/>
                      <a:pt x="114867" y="90930"/>
                      <a:pt x="114987" y="91090"/>
                    </a:cubicBezTo>
                    <a:cubicBezTo>
                      <a:pt x="115010" y="91136"/>
                      <a:pt x="115065" y="91158"/>
                      <a:pt x="115153" y="91158"/>
                    </a:cubicBezTo>
                    <a:cubicBezTo>
                      <a:pt x="115371" y="91158"/>
                      <a:pt x="115786" y="91016"/>
                      <a:pt x="116386" y="90730"/>
                    </a:cubicBezTo>
                    <a:cubicBezTo>
                      <a:pt x="117305" y="90291"/>
                      <a:pt x="118944" y="89691"/>
                      <a:pt x="119543" y="89571"/>
                    </a:cubicBezTo>
                    <a:cubicBezTo>
                      <a:pt x="120143" y="89451"/>
                      <a:pt x="122061" y="88572"/>
                      <a:pt x="122381" y="88252"/>
                    </a:cubicBezTo>
                    <a:cubicBezTo>
                      <a:pt x="122741" y="87892"/>
                      <a:pt x="122741" y="87493"/>
                      <a:pt x="122301" y="87213"/>
                    </a:cubicBezTo>
                    <a:cubicBezTo>
                      <a:pt x="121913" y="86976"/>
                      <a:pt x="121653" y="86867"/>
                      <a:pt x="121370" y="86867"/>
                    </a:cubicBezTo>
                    <a:close/>
                    <a:moveTo>
                      <a:pt x="148574" y="86243"/>
                    </a:moveTo>
                    <a:cubicBezTo>
                      <a:pt x="148528" y="86243"/>
                      <a:pt x="148483" y="86247"/>
                      <a:pt x="148440" y="86254"/>
                    </a:cubicBezTo>
                    <a:cubicBezTo>
                      <a:pt x="148080" y="86294"/>
                      <a:pt x="148080" y="86534"/>
                      <a:pt x="148400" y="87213"/>
                    </a:cubicBezTo>
                    <a:cubicBezTo>
                      <a:pt x="148520" y="87533"/>
                      <a:pt x="148760" y="88372"/>
                      <a:pt x="148959" y="89052"/>
                    </a:cubicBezTo>
                    <a:cubicBezTo>
                      <a:pt x="149319" y="90650"/>
                      <a:pt x="149559" y="91290"/>
                      <a:pt x="149999" y="92169"/>
                    </a:cubicBezTo>
                    <a:cubicBezTo>
                      <a:pt x="150198" y="92529"/>
                      <a:pt x="150358" y="92928"/>
                      <a:pt x="150358" y="93008"/>
                    </a:cubicBezTo>
                    <a:cubicBezTo>
                      <a:pt x="150358" y="93128"/>
                      <a:pt x="150478" y="93328"/>
                      <a:pt x="150598" y="93488"/>
                    </a:cubicBezTo>
                    <a:cubicBezTo>
                      <a:pt x="150718" y="93638"/>
                      <a:pt x="150838" y="93720"/>
                      <a:pt x="151005" y="93720"/>
                    </a:cubicBezTo>
                    <a:cubicBezTo>
                      <a:pt x="151282" y="93720"/>
                      <a:pt x="151688" y="93492"/>
                      <a:pt x="152437" y="92968"/>
                    </a:cubicBezTo>
                    <a:cubicBezTo>
                      <a:pt x="153076" y="92569"/>
                      <a:pt x="153316" y="92209"/>
                      <a:pt x="153316" y="91729"/>
                    </a:cubicBezTo>
                    <a:cubicBezTo>
                      <a:pt x="153316" y="91290"/>
                      <a:pt x="152796" y="90291"/>
                      <a:pt x="152077" y="89531"/>
                    </a:cubicBezTo>
                    <a:cubicBezTo>
                      <a:pt x="151757" y="89131"/>
                      <a:pt x="151358" y="88652"/>
                      <a:pt x="151238" y="88452"/>
                    </a:cubicBezTo>
                    <a:cubicBezTo>
                      <a:pt x="151118" y="88252"/>
                      <a:pt x="150678" y="87733"/>
                      <a:pt x="150278" y="87333"/>
                    </a:cubicBezTo>
                    <a:cubicBezTo>
                      <a:pt x="149588" y="86606"/>
                      <a:pt x="149030" y="86243"/>
                      <a:pt x="148574" y="86243"/>
                    </a:cubicBezTo>
                    <a:close/>
                    <a:moveTo>
                      <a:pt x="122464" y="90769"/>
                    </a:moveTo>
                    <a:cubicBezTo>
                      <a:pt x="122298" y="90769"/>
                      <a:pt x="122094" y="90831"/>
                      <a:pt x="121862" y="90970"/>
                    </a:cubicBezTo>
                    <a:cubicBezTo>
                      <a:pt x="121702" y="91090"/>
                      <a:pt x="121302" y="91250"/>
                      <a:pt x="120982" y="91330"/>
                    </a:cubicBezTo>
                    <a:cubicBezTo>
                      <a:pt x="120623" y="91450"/>
                      <a:pt x="120103" y="91649"/>
                      <a:pt x="119823" y="91809"/>
                    </a:cubicBezTo>
                    <a:cubicBezTo>
                      <a:pt x="119503" y="91969"/>
                      <a:pt x="118864" y="92209"/>
                      <a:pt x="118384" y="92369"/>
                    </a:cubicBezTo>
                    <a:cubicBezTo>
                      <a:pt x="117145" y="92729"/>
                      <a:pt x="116306" y="93208"/>
                      <a:pt x="116266" y="93528"/>
                    </a:cubicBezTo>
                    <a:cubicBezTo>
                      <a:pt x="116226" y="93928"/>
                      <a:pt x="116426" y="94008"/>
                      <a:pt x="117145" y="94087"/>
                    </a:cubicBezTo>
                    <a:lnTo>
                      <a:pt x="118384" y="94087"/>
                    </a:lnTo>
                    <a:cubicBezTo>
                      <a:pt x="118864" y="94047"/>
                      <a:pt x="119264" y="93968"/>
                      <a:pt x="120782" y="93688"/>
                    </a:cubicBezTo>
                    <a:cubicBezTo>
                      <a:pt x="121102" y="93608"/>
                      <a:pt x="122021" y="92808"/>
                      <a:pt x="122541" y="92209"/>
                    </a:cubicBezTo>
                    <a:cubicBezTo>
                      <a:pt x="123155" y="91442"/>
                      <a:pt x="123015" y="90769"/>
                      <a:pt x="122464" y="90769"/>
                    </a:cubicBezTo>
                    <a:close/>
                    <a:moveTo>
                      <a:pt x="12990" y="89851"/>
                    </a:moveTo>
                    <a:lnTo>
                      <a:pt x="12351" y="90211"/>
                    </a:lnTo>
                    <a:cubicBezTo>
                      <a:pt x="11511" y="90610"/>
                      <a:pt x="11312" y="90890"/>
                      <a:pt x="11591" y="91170"/>
                    </a:cubicBezTo>
                    <a:cubicBezTo>
                      <a:pt x="11751" y="91410"/>
                      <a:pt x="11871" y="91410"/>
                      <a:pt x="13510" y="91450"/>
                    </a:cubicBezTo>
                    <a:cubicBezTo>
                      <a:pt x="15069" y="91490"/>
                      <a:pt x="15308" y="91490"/>
                      <a:pt x="15668" y="91689"/>
                    </a:cubicBezTo>
                    <a:cubicBezTo>
                      <a:pt x="15908" y="91849"/>
                      <a:pt x="16467" y="92009"/>
                      <a:pt x="16907" y="92049"/>
                    </a:cubicBezTo>
                    <a:cubicBezTo>
                      <a:pt x="17387" y="92169"/>
                      <a:pt x="17946" y="92329"/>
                      <a:pt x="18386" y="92569"/>
                    </a:cubicBezTo>
                    <a:cubicBezTo>
                      <a:pt x="18746" y="92769"/>
                      <a:pt x="19145" y="92928"/>
                      <a:pt x="19305" y="92928"/>
                    </a:cubicBezTo>
                    <a:cubicBezTo>
                      <a:pt x="19425" y="92928"/>
                      <a:pt x="19865" y="93088"/>
                      <a:pt x="20264" y="93328"/>
                    </a:cubicBezTo>
                    <a:cubicBezTo>
                      <a:pt x="20664" y="93528"/>
                      <a:pt x="21184" y="93768"/>
                      <a:pt x="21423" y="93848"/>
                    </a:cubicBezTo>
                    <a:cubicBezTo>
                      <a:pt x="21623" y="93928"/>
                      <a:pt x="21943" y="94047"/>
                      <a:pt x="22143" y="94167"/>
                    </a:cubicBezTo>
                    <a:cubicBezTo>
                      <a:pt x="22303" y="94247"/>
                      <a:pt x="22542" y="94327"/>
                      <a:pt x="22702" y="94327"/>
                    </a:cubicBezTo>
                    <a:cubicBezTo>
                      <a:pt x="22942" y="94327"/>
                      <a:pt x="22982" y="94287"/>
                      <a:pt x="22982" y="94127"/>
                    </a:cubicBezTo>
                    <a:cubicBezTo>
                      <a:pt x="22982" y="93888"/>
                      <a:pt x="21943" y="92848"/>
                      <a:pt x="21144" y="92289"/>
                    </a:cubicBezTo>
                    <a:cubicBezTo>
                      <a:pt x="20904" y="92129"/>
                      <a:pt x="20544" y="91809"/>
                      <a:pt x="20304" y="91609"/>
                    </a:cubicBezTo>
                    <a:cubicBezTo>
                      <a:pt x="19825" y="91210"/>
                      <a:pt x="19105" y="90890"/>
                      <a:pt x="17946" y="90530"/>
                    </a:cubicBezTo>
                    <a:cubicBezTo>
                      <a:pt x="17427" y="90370"/>
                      <a:pt x="16787" y="90171"/>
                      <a:pt x="16507" y="90091"/>
                    </a:cubicBezTo>
                    <a:cubicBezTo>
                      <a:pt x="16068" y="89891"/>
                      <a:pt x="15708" y="89851"/>
                      <a:pt x="14469" y="89851"/>
                    </a:cubicBezTo>
                    <a:close/>
                    <a:moveTo>
                      <a:pt x="29906" y="90688"/>
                    </a:moveTo>
                    <a:cubicBezTo>
                      <a:pt x="29148" y="90688"/>
                      <a:pt x="27941" y="90809"/>
                      <a:pt x="27578" y="90930"/>
                    </a:cubicBezTo>
                    <a:cubicBezTo>
                      <a:pt x="27378" y="91010"/>
                      <a:pt x="26779" y="91170"/>
                      <a:pt x="26299" y="91250"/>
                    </a:cubicBezTo>
                    <a:cubicBezTo>
                      <a:pt x="25300" y="91450"/>
                      <a:pt x="24821" y="91609"/>
                      <a:pt x="24501" y="91929"/>
                    </a:cubicBezTo>
                    <a:cubicBezTo>
                      <a:pt x="24221" y="92249"/>
                      <a:pt x="24261" y="92489"/>
                      <a:pt x="24621" y="93048"/>
                    </a:cubicBezTo>
                    <a:cubicBezTo>
                      <a:pt x="24940" y="93488"/>
                      <a:pt x="26179" y="94567"/>
                      <a:pt x="26579" y="94767"/>
                    </a:cubicBezTo>
                    <a:cubicBezTo>
                      <a:pt x="26652" y="94798"/>
                      <a:pt x="26739" y="94813"/>
                      <a:pt x="26836" y="94813"/>
                    </a:cubicBezTo>
                    <a:cubicBezTo>
                      <a:pt x="27110" y="94813"/>
                      <a:pt x="27464" y="94694"/>
                      <a:pt x="27818" y="94487"/>
                    </a:cubicBezTo>
                    <a:cubicBezTo>
                      <a:pt x="28338" y="94207"/>
                      <a:pt x="30656" y="91849"/>
                      <a:pt x="30776" y="91490"/>
                    </a:cubicBezTo>
                    <a:cubicBezTo>
                      <a:pt x="30936" y="91130"/>
                      <a:pt x="30776" y="90810"/>
                      <a:pt x="30456" y="90730"/>
                    </a:cubicBezTo>
                    <a:cubicBezTo>
                      <a:pt x="30349" y="90701"/>
                      <a:pt x="30151" y="90688"/>
                      <a:pt x="29906" y="90688"/>
                    </a:cubicBezTo>
                    <a:close/>
                    <a:moveTo>
                      <a:pt x="12636" y="93289"/>
                    </a:moveTo>
                    <a:cubicBezTo>
                      <a:pt x="12368" y="93289"/>
                      <a:pt x="12064" y="93303"/>
                      <a:pt x="11671" y="93328"/>
                    </a:cubicBezTo>
                    <a:cubicBezTo>
                      <a:pt x="10312" y="93368"/>
                      <a:pt x="10232" y="93408"/>
                      <a:pt x="9793" y="93688"/>
                    </a:cubicBezTo>
                    <a:cubicBezTo>
                      <a:pt x="8993" y="94207"/>
                      <a:pt x="8914" y="95047"/>
                      <a:pt x="9593" y="95446"/>
                    </a:cubicBezTo>
                    <a:cubicBezTo>
                      <a:pt x="9828" y="95596"/>
                      <a:pt x="10442" y="95677"/>
                      <a:pt x="11054" y="95677"/>
                    </a:cubicBezTo>
                    <a:cubicBezTo>
                      <a:pt x="11584" y="95677"/>
                      <a:pt x="12112" y="95616"/>
                      <a:pt x="12391" y="95486"/>
                    </a:cubicBezTo>
                    <a:cubicBezTo>
                      <a:pt x="12656" y="95380"/>
                      <a:pt x="13422" y="95329"/>
                      <a:pt x="14284" y="95329"/>
                    </a:cubicBezTo>
                    <a:cubicBezTo>
                      <a:pt x="15370" y="95329"/>
                      <a:pt x="16608" y="95410"/>
                      <a:pt x="17187" y="95566"/>
                    </a:cubicBezTo>
                    <a:cubicBezTo>
                      <a:pt x="17691" y="95692"/>
                      <a:pt x="18219" y="95753"/>
                      <a:pt x="18647" y="95753"/>
                    </a:cubicBezTo>
                    <a:cubicBezTo>
                      <a:pt x="19170" y="95753"/>
                      <a:pt x="19545" y="95662"/>
                      <a:pt x="19545" y="95486"/>
                    </a:cubicBezTo>
                    <a:cubicBezTo>
                      <a:pt x="19545" y="95286"/>
                      <a:pt x="18865" y="94727"/>
                      <a:pt x="18466" y="94647"/>
                    </a:cubicBezTo>
                    <a:cubicBezTo>
                      <a:pt x="18266" y="94567"/>
                      <a:pt x="17826" y="94447"/>
                      <a:pt x="17547" y="94327"/>
                    </a:cubicBezTo>
                    <a:cubicBezTo>
                      <a:pt x="16747" y="94008"/>
                      <a:pt x="15828" y="93768"/>
                      <a:pt x="14389" y="93488"/>
                    </a:cubicBezTo>
                    <a:cubicBezTo>
                      <a:pt x="13624" y="93351"/>
                      <a:pt x="13214" y="93289"/>
                      <a:pt x="12636" y="93289"/>
                    </a:cubicBezTo>
                    <a:close/>
                    <a:moveTo>
                      <a:pt x="20624" y="95592"/>
                    </a:moveTo>
                    <a:cubicBezTo>
                      <a:pt x="20582" y="95592"/>
                      <a:pt x="20542" y="95597"/>
                      <a:pt x="20504" y="95606"/>
                    </a:cubicBezTo>
                    <a:cubicBezTo>
                      <a:pt x="20224" y="95686"/>
                      <a:pt x="20184" y="95846"/>
                      <a:pt x="20424" y="96086"/>
                    </a:cubicBezTo>
                    <a:cubicBezTo>
                      <a:pt x="20516" y="96196"/>
                      <a:pt x="20683" y="96247"/>
                      <a:pt x="20845" y="96247"/>
                    </a:cubicBezTo>
                    <a:cubicBezTo>
                      <a:pt x="21036" y="96247"/>
                      <a:pt x="21220" y="96176"/>
                      <a:pt x="21263" y="96046"/>
                    </a:cubicBezTo>
                    <a:cubicBezTo>
                      <a:pt x="21299" y="95835"/>
                      <a:pt x="20931" y="95592"/>
                      <a:pt x="20624" y="95592"/>
                    </a:cubicBezTo>
                    <a:close/>
                    <a:moveTo>
                      <a:pt x="28973" y="96200"/>
                    </a:moveTo>
                    <a:cubicBezTo>
                      <a:pt x="28951" y="96200"/>
                      <a:pt x="28913" y="96230"/>
                      <a:pt x="28857" y="96286"/>
                    </a:cubicBezTo>
                    <a:cubicBezTo>
                      <a:pt x="28737" y="96366"/>
                      <a:pt x="28617" y="96485"/>
                      <a:pt x="28538" y="96605"/>
                    </a:cubicBezTo>
                    <a:cubicBezTo>
                      <a:pt x="28493" y="96718"/>
                      <a:pt x="28473" y="96767"/>
                      <a:pt x="28507" y="96767"/>
                    </a:cubicBezTo>
                    <a:cubicBezTo>
                      <a:pt x="28534" y="96767"/>
                      <a:pt x="28593" y="96738"/>
                      <a:pt x="28697" y="96685"/>
                    </a:cubicBezTo>
                    <a:cubicBezTo>
                      <a:pt x="28817" y="96565"/>
                      <a:pt x="28937" y="96406"/>
                      <a:pt x="28977" y="96326"/>
                    </a:cubicBezTo>
                    <a:cubicBezTo>
                      <a:pt x="28999" y="96240"/>
                      <a:pt x="28997" y="96200"/>
                      <a:pt x="28973" y="96200"/>
                    </a:cubicBezTo>
                    <a:close/>
                    <a:moveTo>
                      <a:pt x="130308" y="89827"/>
                    </a:moveTo>
                    <a:cubicBezTo>
                      <a:pt x="130098" y="89827"/>
                      <a:pt x="129810" y="89836"/>
                      <a:pt x="129415" y="89851"/>
                    </a:cubicBezTo>
                    <a:cubicBezTo>
                      <a:pt x="128696" y="89891"/>
                      <a:pt x="127977" y="89931"/>
                      <a:pt x="127857" y="90011"/>
                    </a:cubicBezTo>
                    <a:cubicBezTo>
                      <a:pt x="127777" y="90051"/>
                      <a:pt x="127177" y="90490"/>
                      <a:pt x="126538" y="90970"/>
                    </a:cubicBezTo>
                    <a:cubicBezTo>
                      <a:pt x="125419" y="91809"/>
                      <a:pt x="125019" y="92249"/>
                      <a:pt x="124539" y="93208"/>
                    </a:cubicBezTo>
                    <a:cubicBezTo>
                      <a:pt x="124419" y="93408"/>
                      <a:pt x="124220" y="93768"/>
                      <a:pt x="124060" y="94008"/>
                    </a:cubicBezTo>
                    <a:cubicBezTo>
                      <a:pt x="123620" y="94647"/>
                      <a:pt x="122821" y="96446"/>
                      <a:pt x="122901" y="96605"/>
                    </a:cubicBezTo>
                    <a:cubicBezTo>
                      <a:pt x="122942" y="96730"/>
                      <a:pt x="123017" y="96792"/>
                      <a:pt x="123124" y="96792"/>
                    </a:cubicBezTo>
                    <a:cubicBezTo>
                      <a:pt x="123326" y="96792"/>
                      <a:pt x="123642" y="96570"/>
                      <a:pt x="124060" y="96126"/>
                    </a:cubicBezTo>
                    <a:cubicBezTo>
                      <a:pt x="125539" y="94687"/>
                      <a:pt x="126298" y="94087"/>
                      <a:pt x="128056" y="92968"/>
                    </a:cubicBezTo>
                    <a:cubicBezTo>
                      <a:pt x="128336" y="92769"/>
                      <a:pt x="128896" y="92289"/>
                      <a:pt x="129335" y="91889"/>
                    </a:cubicBezTo>
                    <a:cubicBezTo>
                      <a:pt x="129775" y="91490"/>
                      <a:pt x="130295" y="91010"/>
                      <a:pt x="130495" y="90850"/>
                    </a:cubicBezTo>
                    <a:cubicBezTo>
                      <a:pt x="130894" y="90570"/>
                      <a:pt x="131054" y="90171"/>
                      <a:pt x="130854" y="89931"/>
                    </a:cubicBezTo>
                    <a:cubicBezTo>
                      <a:pt x="130804" y="89855"/>
                      <a:pt x="130673" y="89827"/>
                      <a:pt x="130308" y="89827"/>
                    </a:cubicBezTo>
                    <a:close/>
                    <a:moveTo>
                      <a:pt x="119743" y="95446"/>
                    </a:moveTo>
                    <a:cubicBezTo>
                      <a:pt x="118944" y="95446"/>
                      <a:pt x="118744" y="95566"/>
                      <a:pt x="118784" y="96006"/>
                    </a:cubicBezTo>
                    <a:cubicBezTo>
                      <a:pt x="118824" y="96246"/>
                      <a:pt x="118984" y="96406"/>
                      <a:pt x="119384" y="96765"/>
                    </a:cubicBezTo>
                    <a:cubicBezTo>
                      <a:pt x="119663" y="97005"/>
                      <a:pt x="119983" y="97205"/>
                      <a:pt x="120063" y="97205"/>
                    </a:cubicBezTo>
                    <a:cubicBezTo>
                      <a:pt x="120143" y="97205"/>
                      <a:pt x="120383" y="97045"/>
                      <a:pt x="120583" y="96845"/>
                    </a:cubicBezTo>
                    <a:cubicBezTo>
                      <a:pt x="120982" y="96406"/>
                      <a:pt x="121022" y="96006"/>
                      <a:pt x="120663" y="95686"/>
                    </a:cubicBezTo>
                    <a:cubicBezTo>
                      <a:pt x="120463" y="95486"/>
                      <a:pt x="120303" y="95446"/>
                      <a:pt x="119743" y="95446"/>
                    </a:cubicBezTo>
                    <a:close/>
                    <a:moveTo>
                      <a:pt x="28354" y="96862"/>
                    </a:moveTo>
                    <a:cubicBezTo>
                      <a:pt x="28184" y="96862"/>
                      <a:pt x="27821" y="97183"/>
                      <a:pt x="27578" y="97565"/>
                    </a:cubicBezTo>
                    <a:cubicBezTo>
                      <a:pt x="27378" y="97844"/>
                      <a:pt x="27259" y="98084"/>
                      <a:pt x="27259" y="98124"/>
                    </a:cubicBezTo>
                    <a:cubicBezTo>
                      <a:pt x="27259" y="98186"/>
                      <a:pt x="27297" y="98213"/>
                      <a:pt x="27358" y="98213"/>
                    </a:cubicBezTo>
                    <a:cubicBezTo>
                      <a:pt x="27495" y="98213"/>
                      <a:pt x="27745" y="98077"/>
                      <a:pt x="27938" y="97884"/>
                    </a:cubicBezTo>
                    <a:cubicBezTo>
                      <a:pt x="28258" y="97565"/>
                      <a:pt x="28538" y="97005"/>
                      <a:pt x="28418" y="96885"/>
                    </a:cubicBezTo>
                    <a:cubicBezTo>
                      <a:pt x="28402" y="96869"/>
                      <a:pt x="28380" y="96862"/>
                      <a:pt x="28354" y="96862"/>
                    </a:cubicBezTo>
                    <a:close/>
                    <a:moveTo>
                      <a:pt x="134962" y="91917"/>
                    </a:moveTo>
                    <a:cubicBezTo>
                      <a:pt x="134288" y="91917"/>
                      <a:pt x="133066" y="92222"/>
                      <a:pt x="132133" y="92689"/>
                    </a:cubicBezTo>
                    <a:cubicBezTo>
                      <a:pt x="130455" y="93488"/>
                      <a:pt x="129775" y="93928"/>
                      <a:pt x="129216" y="94407"/>
                    </a:cubicBezTo>
                    <a:cubicBezTo>
                      <a:pt x="128936" y="94647"/>
                      <a:pt x="128376" y="95087"/>
                      <a:pt x="128017" y="95326"/>
                    </a:cubicBezTo>
                    <a:cubicBezTo>
                      <a:pt x="127657" y="95566"/>
                      <a:pt x="127137" y="95926"/>
                      <a:pt x="126897" y="96086"/>
                    </a:cubicBezTo>
                    <a:cubicBezTo>
                      <a:pt x="126338" y="96446"/>
                      <a:pt x="124979" y="97924"/>
                      <a:pt x="124979" y="98124"/>
                    </a:cubicBezTo>
                    <a:cubicBezTo>
                      <a:pt x="124979" y="98204"/>
                      <a:pt x="125019" y="98324"/>
                      <a:pt x="125099" y="98404"/>
                    </a:cubicBezTo>
                    <a:cubicBezTo>
                      <a:pt x="125179" y="98468"/>
                      <a:pt x="125297" y="98500"/>
                      <a:pt x="125444" y="98500"/>
                    </a:cubicBezTo>
                    <a:cubicBezTo>
                      <a:pt x="125663" y="98500"/>
                      <a:pt x="125946" y="98428"/>
                      <a:pt x="126258" y="98284"/>
                    </a:cubicBezTo>
                    <a:cubicBezTo>
                      <a:pt x="126538" y="98124"/>
                      <a:pt x="126977" y="97964"/>
                      <a:pt x="127297" y="97924"/>
                    </a:cubicBezTo>
                    <a:cubicBezTo>
                      <a:pt x="127577" y="97844"/>
                      <a:pt x="128017" y="97645"/>
                      <a:pt x="128256" y="97445"/>
                    </a:cubicBezTo>
                    <a:cubicBezTo>
                      <a:pt x="128496" y="97285"/>
                      <a:pt x="129136" y="96885"/>
                      <a:pt x="129655" y="96565"/>
                    </a:cubicBezTo>
                    <a:cubicBezTo>
                      <a:pt x="130175" y="96246"/>
                      <a:pt x="130814" y="95846"/>
                      <a:pt x="131094" y="95686"/>
                    </a:cubicBezTo>
                    <a:cubicBezTo>
                      <a:pt x="131654" y="95246"/>
                      <a:pt x="133132" y="94607"/>
                      <a:pt x="133652" y="94487"/>
                    </a:cubicBezTo>
                    <a:cubicBezTo>
                      <a:pt x="133892" y="94447"/>
                      <a:pt x="134291" y="94287"/>
                      <a:pt x="134531" y="94127"/>
                    </a:cubicBezTo>
                    <a:cubicBezTo>
                      <a:pt x="134771" y="93968"/>
                      <a:pt x="135171" y="93768"/>
                      <a:pt x="135411" y="93688"/>
                    </a:cubicBezTo>
                    <a:cubicBezTo>
                      <a:pt x="135890" y="93488"/>
                      <a:pt x="136290" y="93048"/>
                      <a:pt x="136250" y="92689"/>
                    </a:cubicBezTo>
                    <a:cubicBezTo>
                      <a:pt x="136210" y="92409"/>
                      <a:pt x="135650" y="92049"/>
                      <a:pt x="135171" y="91929"/>
                    </a:cubicBezTo>
                    <a:cubicBezTo>
                      <a:pt x="135109" y="91921"/>
                      <a:pt x="135039" y="91917"/>
                      <a:pt x="134962" y="91917"/>
                    </a:cubicBezTo>
                    <a:close/>
                    <a:moveTo>
                      <a:pt x="145260" y="95827"/>
                    </a:moveTo>
                    <a:cubicBezTo>
                      <a:pt x="145093" y="95827"/>
                      <a:pt x="144870" y="95835"/>
                      <a:pt x="144563" y="95846"/>
                    </a:cubicBezTo>
                    <a:cubicBezTo>
                      <a:pt x="142285" y="95926"/>
                      <a:pt x="140446" y="96605"/>
                      <a:pt x="140047" y="97565"/>
                    </a:cubicBezTo>
                    <a:cubicBezTo>
                      <a:pt x="139847" y="98044"/>
                      <a:pt x="139887" y="98484"/>
                      <a:pt x="140087" y="98604"/>
                    </a:cubicBezTo>
                    <a:cubicBezTo>
                      <a:pt x="140222" y="98679"/>
                      <a:pt x="140421" y="98715"/>
                      <a:pt x="140641" y="98715"/>
                    </a:cubicBezTo>
                    <a:cubicBezTo>
                      <a:pt x="141004" y="98715"/>
                      <a:pt x="141427" y="98618"/>
                      <a:pt x="141725" y="98444"/>
                    </a:cubicBezTo>
                    <a:cubicBezTo>
                      <a:pt x="142365" y="98124"/>
                      <a:pt x="142485" y="98044"/>
                      <a:pt x="143204" y="97804"/>
                    </a:cubicBezTo>
                    <a:cubicBezTo>
                      <a:pt x="145522" y="97045"/>
                      <a:pt x="146042" y="96805"/>
                      <a:pt x="146122" y="96605"/>
                    </a:cubicBezTo>
                    <a:cubicBezTo>
                      <a:pt x="146242" y="96406"/>
                      <a:pt x="146202" y="96326"/>
                      <a:pt x="145962" y="96086"/>
                    </a:cubicBezTo>
                    <a:cubicBezTo>
                      <a:pt x="145759" y="95883"/>
                      <a:pt x="145703" y="95827"/>
                      <a:pt x="145260" y="95827"/>
                    </a:cubicBezTo>
                    <a:close/>
                    <a:moveTo>
                      <a:pt x="136702" y="96185"/>
                    </a:moveTo>
                    <a:cubicBezTo>
                      <a:pt x="136196" y="96185"/>
                      <a:pt x="135373" y="96428"/>
                      <a:pt x="133812" y="96965"/>
                    </a:cubicBezTo>
                    <a:cubicBezTo>
                      <a:pt x="132972" y="97285"/>
                      <a:pt x="132573" y="97485"/>
                      <a:pt x="132293" y="97724"/>
                    </a:cubicBezTo>
                    <a:cubicBezTo>
                      <a:pt x="131933" y="98124"/>
                      <a:pt x="131933" y="98364"/>
                      <a:pt x="132333" y="98484"/>
                    </a:cubicBezTo>
                    <a:cubicBezTo>
                      <a:pt x="132773" y="98684"/>
                      <a:pt x="134491" y="99203"/>
                      <a:pt x="134771" y="99243"/>
                    </a:cubicBezTo>
                    <a:cubicBezTo>
                      <a:pt x="134931" y="99283"/>
                      <a:pt x="135411" y="99283"/>
                      <a:pt x="135850" y="99283"/>
                    </a:cubicBezTo>
                    <a:cubicBezTo>
                      <a:pt x="137089" y="99243"/>
                      <a:pt x="137529" y="98884"/>
                      <a:pt x="137569" y="97844"/>
                    </a:cubicBezTo>
                    <a:cubicBezTo>
                      <a:pt x="137649" y="96925"/>
                      <a:pt x="137569" y="96685"/>
                      <a:pt x="137329" y="96406"/>
                    </a:cubicBezTo>
                    <a:cubicBezTo>
                      <a:pt x="137171" y="96262"/>
                      <a:pt x="136987" y="96185"/>
                      <a:pt x="136702" y="96185"/>
                    </a:cubicBezTo>
                    <a:close/>
                    <a:moveTo>
                      <a:pt x="32763" y="99313"/>
                    </a:moveTo>
                    <a:cubicBezTo>
                      <a:pt x="32498" y="99313"/>
                      <a:pt x="32208" y="99317"/>
                      <a:pt x="31895" y="99323"/>
                    </a:cubicBezTo>
                    <a:cubicBezTo>
                      <a:pt x="30136" y="99323"/>
                      <a:pt x="30136" y="99323"/>
                      <a:pt x="29497" y="99643"/>
                    </a:cubicBezTo>
                    <a:cubicBezTo>
                      <a:pt x="28737" y="100043"/>
                      <a:pt x="28378" y="100482"/>
                      <a:pt x="28578" y="100842"/>
                    </a:cubicBezTo>
                    <a:cubicBezTo>
                      <a:pt x="28659" y="100979"/>
                      <a:pt x="28704" y="101040"/>
                      <a:pt x="28864" y="101040"/>
                    </a:cubicBezTo>
                    <a:cubicBezTo>
                      <a:pt x="28939" y="101040"/>
                      <a:pt x="29038" y="101027"/>
                      <a:pt x="29177" y="101002"/>
                    </a:cubicBezTo>
                    <a:cubicBezTo>
                      <a:pt x="29417" y="100962"/>
                      <a:pt x="30056" y="100922"/>
                      <a:pt x="30536" y="100842"/>
                    </a:cubicBezTo>
                    <a:cubicBezTo>
                      <a:pt x="31016" y="100802"/>
                      <a:pt x="31535" y="100682"/>
                      <a:pt x="31735" y="100602"/>
                    </a:cubicBezTo>
                    <a:cubicBezTo>
                      <a:pt x="31895" y="100482"/>
                      <a:pt x="32494" y="100322"/>
                      <a:pt x="33054" y="100242"/>
                    </a:cubicBezTo>
                    <a:cubicBezTo>
                      <a:pt x="34013" y="100043"/>
                      <a:pt x="34693" y="99763"/>
                      <a:pt x="34733" y="99563"/>
                    </a:cubicBezTo>
                    <a:cubicBezTo>
                      <a:pt x="34799" y="99396"/>
                      <a:pt x="34089" y="99313"/>
                      <a:pt x="32763" y="99313"/>
                    </a:cubicBezTo>
                    <a:close/>
                    <a:moveTo>
                      <a:pt x="15442" y="97200"/>
                    </a:moveTo>
                    <a:cubicBezTo>
                      <a:pt x="15235" y="97200"/>
                      <a:pt x="15039" y="97270"/>
                      <a:pt x="14749" y="97405"/>
                    </a:cubicBezTo>
                    <a:cubicBezTo>
                      <a:pt x="14349" y="97565"/>
                      <a:pt x="13949" y="97605"/>
                      <a:pt x="12231" y="97645"/>
                    </a:cubicBezTo>
                    <a:cubicBezTo>
                      <a:pt x="9993" y="97724"/>
                      <a:pt x="9633" y="97804"/>
                      <a:pt x="9313" y="98244"/>
                    </a:cubicBezTo>
                    <a:cubicBezTo>
                      <a:pt x="9113" y="98604"/>
                      <a:pt x="9153" y="99123"/>
                      <a:pt x="9553" y="99963"/>
                    </a:cubicBezTo>
                    <a:cubicBezTo>
                      <a:pt x="9873" y="100602"/>
                      <a:pt x="10272" y="101042"/>
                      <a:pt x="10792" y="101242"/>
                    </a:cubicBezTo>
                    <a:cubicBezTo>
                      <a:pt x="10892" y="101279"/>
                      <a:pt x="10981" y="101301"/>
                      <a:pt x="11086" y="101301"/>
                    </a:cubicBezTo>
                    <a:cubicBezTo>
                      <a:pt x="11316" y="101301"/>
                      <a:pt x="11625" y="101196"/>
                      <a:pt x="12311" y="100922"/>
                    </a:cubicBezTo>
                    <a:cubicBezTo>
                      <a:pt x="12750" y="100762"/>
                      <a:pt x="13510" y="100482"/>
                      <a:pt x="14069" y="100362"/>
                    </a:cubicBezTo>
                    <a:cubicBezTo>
                      <a:pt x="14589" y="100202"/>
                      <a:pt x="15228" y="99963"/>
                      <a:pt x="15428" y="99843"/>
                    </a:cubicBezTo>
                    <a:cubicBezTo>
                      <a:pt x="15668" y="99723"/>
                      <a:pt x="16268" y="99523"/>
                      <a:pt x="16747" y="99363"/>
                    </a:cubicBezTo>
                    <a:cubicBezTo>
                      <a:pt x="17267" y="99243"/>
                      <a:pt x="17946" y="99043"/>
                      <a:pt x="18306" y="98924"/>
                    </a:cubicBezTo>
                    <a:cubicBezTo>
                      <a:pt x="18666" y="98804"/>
                      <a:pt x="19225" y="98644"/>
                      <a:pt x="19545" y="98524"/>
                    </a:cubicBezTo>
                    <a:cubicBezTo>
                      <a:pt x="19945" y="98404"/>
                      <a:pt x="20144" y="98284"/>
                      <a:pt x="20264" y="98084"/>
                    </a:cubicBezTo>
                    <a:cubicBezTo>
                      <a:pt x="20384" y="97844"/>
                      <a:pt x="20384" y="97804"/>
                      <a:pt x="20224" y="97645"/>
                    </a:cubicBezTo>
                    <a:cubicBezTo>
                      <a:pt x="20160" y="97559"/>
                      <a:pt x="20107" y="97519"/>
                      <a:pt x="20017" y="97519"/>
                    </a:cubicBezTo>
                    <a:cubicBezTo>
                      <a:pt x="19938" y="97519"/>
                      <a:pt x="19832" y="97549"/>
                      <a:pt x="19665" y="97605"/>
                    </a:cubicBezTo>
                    <a:cubicBezTo>
                      <a:pt x="19465" y="97645"/>
                      <a:pt x="18746" y="97685"/>
                      <a:pt x="18106" y="97685"/>
                    </a:cubicBezTo>
                    <a:cubicBezTo>
                      <a:pt x="17027" y="97685"/>
                      <a:pt x="16827" y="97685"/>
                      <a:pt x="16268" y="97445"/>
                    </a:cubicBezTo>
                    <a:cubicBezTo>
                      <a:pt x="15896" y="97280"/>
                      <a:pt x="15663" y="97200"/>
                      <a:pt x="15442" y="97200"/>
                    </a:cubicBezTo>
                    <a:close/>
                    <a:moveTo>
                      <a:pt x="148246" y="98390"/>
                    </a:moveTo>
                    <a:cubicBezTo>
                      <a:pt x="148075" y="98390"/>
                      <a:pt x="147865" y="98395"/>
                      <a:pt x="147601" y="98404"/>
                    </a:cubicBezTo>
                    <a:cubicBezTo>
                      <a:pt x="146881" y="98404"/>
                      <a:pt x="146162" y="98444"/>
                      <a:pt x="146002" y="98524"/>
                    </a:cubicBezTo>
                    <a:cubicBezTo>
                      <a:pt x="145802" y="98564"/>
                      <a:pt x="145522" y="98604"/>
                      <a:pt x="145322" y="98604"/>
                    </a:cubicBezTo>
                    <a:cubicBezTo>
                      <a:pt x="145163" y="98604"/>
                      <a:pt x="144803" y="98764"/>
                      <a:pt x="144563" y="98924"/>
                    </a:cubicBezTo>
                    <a:cubicBezTo>
                      <a:pt x="144323" y="99083"/>
                      <a:pt x="143724" y="99283"/>
                      <a:pt x="143324" y="99403"/>
                    </a:cubicBezTo>
                    <a:cubicBezTo>
                      <a:pt x="142325" y="99683"/>
                      <a:pt x="141006" y="100362"/>
                      <a:pt x="140486" y="100882"/>
                    </a:cubicBezTo>
                    <a:cubicBezTo>
                      <a:pt x="140087" y="101242"/>
                      <a:pt x="140087" y="101282"/>
                      <a:pt x="140247" y="101402"/>
                    </a:cubicBezTo>
                    <a:cubicBezTo>
                      <a:pt x="140313" y="101468"/>
                      <a:pt x="140391" y="101497"/>
                      <a:pt x="140494" y="101497"/>
                    </a:cubicBezTo>
                    <a:cubicBezTo>
                      <a:pt x="140579" y="101497"/>
                      <a:pt x="140680" y="101477"/>
                      <a:pt x="140806" y="101441"/>
                    </a:cubicBezTo>
                    <a:cubicBezTo>
                      <a:pt x="141006" y="101362"/>
                      <a:pt x="142325" y="101282"/>
                      <a:pt x="143724" y="101242"/>
                    </a:cubicBezTo>
                    <a:cubicBezTo>
                      <a:pt x="145243" y="101202"/>
                      <a:pt x="146442" y="101122"/>
                      <a:pt x="146721" y="101042"/>
                    </a:cubicBezTo>
                    <a:cubicBezTo>
                      <a:pt x="146961" y="100962"/>
                      <a:pt x="147641" y="100922"/>
                      <a:pt x="148160" y="100922"/>
                    </a:cubicBezTo>
                    <a:cubicBezTo>
                      <a:pt x="149079" y="100882"/>
                      <a:pt x="149199" y="100882"/>
                      <a:pt x="149359" y="100642"/>
                    </a:cubicBezTo>
                    <a:cubicBezTo>
                      <a:pt x="149799" y="100123"/>
                      <a:pt x="149679" y="99003"/>
                      <a:pt x="149119" y="98564"/>
                    </a:cubicBezTo>
                    <a:cubicBezTo>
                      <a:pt x="148936" y="98442"/>
                      <a:pt x="148800" y="98390"/>
                      <a:pt x="148246" y="98390"/>
                    </a:cubicBezTo>
                    <a:close/>
                    <a:moveTo>
                      <a:pt x="6817" y="99469"/>
                    </a:moveTo>
                    <a:cubicBezTo>
                      <a:pt x="6717" y="99469"/>
                      <a:pt x="6606" y="99488"/>
                      <a:pt x="6476" y="99523"/>
                    </a:cubicBezTo>
                    <a:cubicBezTo>
                      <a:pt x="6236" y="99603"/>
                      <a:pt x="5996" y="99803"/>
                      <a:pt x="5676" y="100202"/>
                    </a:cubicBezTo>
                    <a:cubicBezTo>
                      <a:pt x="4957" y="101042"/>
                      <a:pt x="5077" y="101481"/>
                      <a:pt x="6116" y="101961"/>
                    </a:cubicBezTo>
                    <a:cubicBezTo>
                      <a:pt x="6420" y="102102"/>
                      <a:pt x="6711" y="102160"/>
                      <a:pt x="7004" y="102160"/>
                    </a:cubicBezTo>
                    <a:cubicBezTo>
                      <a:pt x="7211" y="102160"/>
                      <a:pt x="7419" y="102131"/>
                      <a:pt x="7635" y="102081"/>
                    </a:cubicBezTo>
                    <a:cubicBezTo>
                      <a:pt x="8314" y="101881"/>
                      <a:pt x="8314" y="101561"/>
                      <a:pt x="7754" y="100442"/>
                    </a:cubicBezTo>
                    <a:cubicBezTo>
                      <a:pt x="7379" y="99723"/>
                      <a:pt x="7175" y="99469"/>
                      <a:pt x="6817" y="99469"/>
                    </a:cubicBezTo>
                    <a:close/>
                    <a:moveTo>
                      <a:pt x="23741" y="100522"/>
                    </a:moveTo>
                    <a:cubicBezTo>
                      <a:pt x="23502" y="100522"/>
                      <a:pt x="22942" y="100842"/>
                      <a:pt x="22183" y="101362"/>
                    </a:cubicBezTo>
                    <a:cubicBezTo>
                      <a:pt x="21863" y="101561"/>
                      <a:pt x="21423" y="101801"/>
                      <a:pt x="21144" y="101881"/>
                    </a:cubicBezTo>
                    <a:cubicBezTo>
                      <a:pt x="20304" y="102241"/>
                      <a:pt x="19465" y="103160"/>
                      <a:pt x="19865" y="103320"/>
                    </a:cubicBezTo>
                    <a:cubicBezTo>
                      <a:pt x="19945" y="103360"/>
                      <a:pt x="19985" y="103360"/>
                      <a:pt x="20024" y="103360"/>
                    </a:cubicBezTo>
                    <a:cubicBezTo>
                      <a:pt x="20024" y="103367"/>
                      <a:pt x="20038" y="103371"/>
                      <a:pt x="20063" y="103371"/>
                    </a:cubicBezTo>
                    <a:cubicBezTo>
                      <a:pt x="20173" y="103371"/>
                      <a:pt x="20505" y="103305"/>
                      <a:pt x="20864" y="103240"/>
                    </a:cubicBezTo>
                    <a:cubicBezTo>
                      <a:pt x="21313" y="103150"/>
                      <a:pt x="21718" y="103105"/>
                      <a:pt x="22162" y="103105"/>
                    </a:cubicBezTo>
                    <a:cubicBezTo>
                      <a:pt x="22310" y="103105"/>
                      <a:pt x="22462" y="103110"/>
                      <a:pt x="22622" y="103120"/>
                    </a:cubicBezTo>
                    <a:cubicBezTo>
                      <a:pt x="22807" y="103136"/>
                      <a:pt x="22976" y="103143"/>
                      <a:pt x="23128" y="103143"/>
                    </a:cubicBezTo>
                    <a:cubicBezTo>
                      <a:pt x="23770" y="103143"/>
                      <a:pt x="24140" y="103003"/>
                      <a:pt x="24301" y="102680"/>
                    </a:cubicBezTo>
                    <a:cubicBezTo>
                      <a:pt x="24381" y="102561"/>
                      <a:pt x="24421" y="102161"/>
                      <a:pt x="24421" y="101761"/>
                    </a:cubicBezTo>
                    <a:cubicBezTo>
                      <a:pt x="24461" y="101162"/>
                      <a:pt x="24421" y="101042"/>
                      <a:pt x="24221" y="100802"/>
                    </a:cubicBezTo>
                    <a:cubicBezTo>
                      <a:pt x="24101" y="100642"/>
                      <a:pt x="23861" y="100522"/>
                      <a:pt x="23741" y="100522"/>
                    </a:cubicBezTo>
                    <a:close/>
                    <a:moveTo>
                      <a:pt x="129176" y="100442"/>
                    </a:moveTo>
                    <a:lnTo>
                      <a:pt x="126258" y="100482"/>
                    </a:lnTo>
                    <a:lnTo>
                      <a:pt x="125658" y="100762"/>
                    </a:lnTo>
                    <a:cubicBezTo>
                      <a:pt x="124899" y="101122"/>
                      <a:pt x="124899" y="101362"/>
                      <a:pt x="125738" y="101362"/>
                    </a:cubicBezTo>
                    <a:cubicBezTo>
                      <a:pt x="125898" y="101362"/>
                      <a:pt x="126298" y="101441"/>
                      <a:pt x="126578" y="101521"/>
                    </a:cubicBezTo>
                    <a:cubicBezTo>
                      <a:pt x="126818" y="101601"/>
                      <a:pt x="127537" y="101681"/>
                      <a:pt x="128056" y="101721"/>
                    </a:cubicBezTo>
                    <a:cubicBezTo>
                      <a:pt x="128616" y="101761"/>
                      <a:pt x="129375" y="101841"/>
                      <a:pt x="129735" y="101921"/>
                    </a:cubicBezTo>
                    <a:cubicBezTo>
                      <a:pt x="130135" y="102001"/>
                      <a:pt x="130694" y="102081"/>
                      <a:pt x="131014" y="102121"/>
                    </a:cubicBezTo>
                    <a:cubicBezTo>
                      <a:pt x="131374" y="102161"/>
                      <a:pt x="131893" y="102281"/>
                      <a:pt x="132213" y="102441"/>
                    </a:cubicBezTo>
                    <a:cubicBezTo>
                      <a:pt x="132613" y="102601"/>
                      <a:pt x="132972" y="102680"/>
                      <a:pt x="133412" y="102680"/>
                    </a:cubicBezTo>
                    <a:cubicBezTo>
                      <a:pt x="133812" y="102680"/>
                      <a:pt x="134251" y="102760"/>
                      <a:pt x="134691" y="102960"/>
                    </a:cubicBezTo>
                    <a:cubicBezTo>
                      <a:pt x="135091" y="103080"/>
                      <a:pt x="135610" y="103280"/>
                      <a:pt x="135850" y="103360"/>
                    </a:cubicBezTo>
                    <a:cubicBezTo>
                      <a:pt x="136078" y="103427"/>
                      <a:pt x="136284" y="103456"/>
                      <a:pt x="136465" y="103456"/>
                    </a:cubicBezTo>
                    <a:cubicBezTo>
                      <a:pt x="137591" y="103456"/>
                      <a:pt x="137781" y="102317"/>
                      <a:pt x="136370" y="101801"/>
                    </a:cubicBezTo>
                    <a:cubicBezTo>
                      <a:pt x="136130" y="101721"/>
                      <a:pt x="135610" y="101521"/>
                      <a:pt x="135211" y="101322"/>
                    </a:cubicBezTo>
                    <a:cubicBezTo>
                      <a:pt x="134851" y="101162"/>
                      <a:pt x="134251" y="101002"/>
                      <a:pt x="133892" y="101002"/>
                    </a:cubicBezTo>
                    <a:cubicBezTo>
                      <a:pt x="133532" y="100962"/>
                      <a:pt x="132972" y="100802"/>
                      <a:pt x="132653" y="100682"/>
                    </a:cubicBezTo>
                    <a:cubicBezTo>
                      <a:pt x="132093" y="100442"/>
                      <a:pt x="132053" y="100442"/>
                      <a:pt x="129176" y="100442"/>
                    </a:cubicBezTo>
                    <a:close/>
                    <a:moveTo>
                      <a:pt x="19225" y="100442"/>
                    </a:moveTo>
                    <a:cubicBezTo>
                      <a:pt x="18985" y="100442"/>
                      <a:pt x="17187" y="101042"/>
                      <a:pt x="16507" y="101402"/>
                    </a:cubicBezTo>
                    <a:cubicBezTo>
                      <a:pt x="16188" y="101521"/>
                      <a:pt x="15868" y="101641"/>
                      <a:pt x="15748" y="101641"/>
                    </a:cubicBezTo>
                    <a:cubicBezTo>
                      <a:pt x="15388" y="101641"/>
                      <a:pt x="13270" y="102401"/>
                      <a:pt x="12870" y="102680"/>
                    </a:cubicBezTo>
                    <a:cubicBezTo>
                      <a:pt x="12351" y="103040"/>
                      <a:pt x="12031" y="103680"/>
                      <a:pt x="12231" y="103959"/>
                    </a:cubicBezTo>
                    <a:cubicBezTo>
                      <a:pt x="12351" y="104239"/>
                      <a:pt x="13150" y="104799"/>
                      <a:pt x="13510" y="104919"/>
                    </a:cubicBezTo>
                    <a:cubicBezTo>
                      <a:pt x="13670" y="104959"/>
                      <a:pt x="13989" y="104999"/>
                      <a:pt x="14229" y="104999"/>
                    </a:cubicBezTo>
                    <a:cubicBezTo>
                      <a:pt x="14669" y="104999"/>
                      <a:pt x="15148" y="104719"/>
                      <a:pt x="15828" y="103999"/>
                    </a:cubicBezTo>
                    <a:cubicBezTo>
                      <a:pt x="16068" y="103760"/>
                      <a:pt x="16467" y="103400"/>
                      <a:pt x="16747" y="103240"/>
                    </a:cubicBezTo>
                    <a:cubicBezTo>
                      <a:pt x="17027" y="103040"/>
                      <a:pt x="17467" y="102720"/>
                      <a:pt x="17746" y="102441"/>
                    </a:cubicBezTo>
                    <a:cubicBezTo>
                      <a:pt x="18026" y="102201"/>
                      <a:pt x="18506" y="101841"/>
                      <a:pt x="18785" y="101681"/>
                    </a:cubicBezTo>
                    <a:cubicBezTo>
                      <a:pt x="19065" y="101481"/>
                      <a:pt x="19385" y="101242"/>
                      <a:pt x="19505" y="101122"/>
                    </a:cubicBezTo>
                    <a:cubicBezTo>
                      <a:pt x="19905" y="100762"/>
                      <a:pt x="19785" y="100442"/>
                      <a:pt x="19225" y="100442"/>
                    </a:cubicBezTo>
                    <a:close/>
                    <a:moveTo>
                      <a:pt x="33656" y="101676"/>
                    </a:moveTo>
                    <a:cubicBezTo>
                      <a:pt x="33484" y="101676"/>
                      <a:pt x="33227" y="101718"/>
                      <a:pt x="32894" y="101801"/>
                    </a:cubicBezTo>
                    <a:cubicBezTo>
                      <a:pt x="32494" y="101881"/>
                      <a:pt x="32015" y="101961"/>
                      <a:pt x="31815" y="101961"/>
                    </a:cubicBezTo>
                    <a:cubicBezTo>
                      <a:pt x="31615" y="101961"/>
                      <a:pt x="31175" y="102041"/>
                      <a:pt x="30856" y="102121"/>
                    </a:cubicBezTo>
                    <a:cubicBezTo>
                      <a:pt x="30592" y="102179"/>
                      <a:pt x="30286" y="102217"/>
                      <a:pt x="29984" y="102217"/>
                    </a:cubicBezTo>
                    <a:cubicBezTo>
                      <a:pt x="29874" y="102217"/>
                      <a:pt x="29764" y="102212"/>
                      <a:pt x="29657" y="102201"/>
                    </a:cubicBezTo>
                    <a:cubicBezTo>
                      <a:pt x="29513" y="102191"/>
                      <a:pt x="29396" y="102184"/>
                      <a:pt x="29292" y="102184"/>
                    </a:cubicBezTo>
                    <a:cubicBezTo>
                      <a:pt x="28960" y="102184"/>
                      <a:pt x="28745" y="102257"/>
                      <a:pt x="28138" y="102561"/>
                    </a:cubicBezTo>
                    <a:cubicBezTo>
                      <a:pt x="27578" y="102840"/>
                      <a:pt x="27179" y="103080"/>
                      <a:pt x="27019" y="103320"/>
                    </a:cubicBezTo>
                    <a:cubicBezTo>
                      <a:pt x="26779" y="103680"/>
                      <a:pt x="26499" y="104679"/>
                      <a:pt x="26579" y="104959"/>
                    </a:cubicBezTo>
                    <a:cubicBezTo>
                      <a:pt x="26624" y="105062"/>
                      <a:pt x="26712" y="105111"/>
                      <a:pt x="26832" y="105111"/>
                    </a:cubicBezTo>
                    <a:cubicBezTo>
                      <a:pt x="27036" y="105111"/>
                      <a:pt x="27331" y="104970"/>
                      <a:pt x="27658" y="104719"/>
                    </a:cubicBezTo>
                    <a:cubicBezTo>
                      <a:pt x="28498" y="104039"/>
                      <a:pt x="30336" y="103200"/>
                      <a:pt x="31415" y="103040"/>
                    </a:cubicBezTo>
                    <a:cubicBezTo>
                      <a:pt x="31615" y="103000"/>
                      <a:pt x="32015" y="102840"/>
                      <a:pt x="32334" y="102641"/>
                    </a:cubicBezTo>
                    <a:cubicBezTo>
                      <a:pt x="32614" y="102441"/>
                      <a:pt x="33054" y="102241"/>
                      <a:pt x="33294" y="102161"/>
                    </a:cubicBezTo>
                    <a:cubicBezTo>
                      <a:pt x="33533" y="102081"/>
                      <a:pt x="33813" y="101961"/>
                      <a:pt x="33853" y="101921"/>
                    </a:cubicBezTo>
                    <a:cubicBezTo>
                      <a:pt x="33970" y="101758"/>
                      <a:pt x="33896" y="101676"/>
                      <a:pt x="33656" y="101676"/>
                    </a:cubicBezTo>
                    <a:close/>
                    <a:moveTo>
                      <a:pt x="5082" y="103739"/>
                    </a:moveTo>
                    <a:cubicBezTo>
                      <a:pt x="4727" y="103739"/>
                      <a:pt x="4466" y="103911"/>
                      <a:pt x="4317" y="104239"/>
                    </a:cubicBezTo>
                    <a:cubicBezTo>
                      <a:pt x="4197" y="104479"/>
                      <a:pt x="4197" y="104559"/>
                      <a:pt x="4317" y="104759"/>
                    </a:cubicBezTo>
                    <a:cubicBezTo>
                      <a:pt x="4517" y="105198"/>
                      <a:pt x="4917" y="105238"/>
                      <a:pt x="7075" y="105278"/>
                    </a:cubicBezTo>
                    <a:cubicBezTo>
                      <a:pt x="8754" y="105278"/>
                      <a:pt x="9193" y="105318"/>
                      <a:pt x="9513" y="105438"/>
                    </a:cubicBezTo>
                    <a:cubicBezTo>
                      <a:pt x="9761" y="105544"/>
                      <a:pt x="9969" y="105596"/>
                      <a:pt x="10128" y="105596"/>
                    </a:cubicBezTo>
                    <a:cubicBezTo>
                      <a:pt x="10328" y="105596"/>
                      <a:pt x="10450" y="105514"/>
                      <a:pt x="10472" y="105358"/>
                    </a:cubicBezTo>
                    <a:cubicBezTo>
                      <a:pt x="10512" y="105039"/>
                      <a:pt x="10192" y="104839"/>
                      <a:pt x="9353" y="104639"/>
                    </a:cubicBezTo>
                    <a:cubicBezTo>
                      <a:pt x="8953" y="104559"/>
                      <a:pt x="8474" y="104439"/>
                      <a:pt x="8274" y="104359"/>
                    </a:cubicBezTo>
                    <a:cubicBezTo>
                      <a:pt x="8074" y="104279"/>
                      <a:pt x="7475" y="104119"/>
                      <a:pt x="6915" y="104039"/>
                    </a:cubicBezTo>
                    <a:cubicBezTo>
                      <a:pt x="6356" y="103959"/>
                      <a:pt x="5716" y="103840"/>
                      <a:pt x="5476" y="103800"/>
                    </a:cubicBezTo>
                    <a:cubicBezTo>
                      <a:pt x="5334" y="103759"/>
                      <a:pt x="5202" y="103739"/>
                      <a:pt x="5082" y="103739"/>
                    </a:cubicBezTo>
                    <a:close/>
                    <a:moveTo>
                      <a:pt x="143284" y="103080"/>
                    </a:moveTo>
                    <a:cubicBezTo>
                      <a:pt x="141086" y="103080"/>
                      <a:pt x="140886" y="103080"/>
                      <a:pt x="140766" y="103240"/>
                    </a:cubicBezTo>
                    <a:cubicBezTo>
                      <a:pt x="140686" y="103360"/>
                      <a:pt x="140606" y="103480"/>
                      <a:pt x="140606" y="103560"/>
                    </a:cubicBezTo>
                    <a:cubicBezTo>
                      <a:pt x="140606" y="103760"/>
                      <a:pt x="141086" y="104079"/>
                      <a:pt x="141685" y="104239"/>
                    </a:cubicBezTo>
                    <a:cubicBezTo>
                      <a:pt x="142005" y="104319"/>
                      <a:pt x="142525" y="104559"/>
                      <a:pt x="142804" y="104759"/>
                    </a:cubicBezTo>
                    <a:cubicBezTo>
                      <a:pt x="143084" y="104959"/>
                      <a:pt x="143404" y="105118"/>
                      <a:pt x="143484" y="105118"/>
                    </a:cubicBezTo>
                    <a:cubicBezTo>
                      <a:pt x="143604" y="105118"/>
                      <a:pt x="143684" y="105158"/>
                      <a:pt x="145243" y="105758"/>
                    </a:cubicBezTo>
                    <a:cubicBezTo>
                      <a:pt x="145843" y="106003"/>
                      <a:pt x="146208" y="106111"/>
                      <a:pt x="146517" y="106111"/>
                    </a:cubicBezTo>
                    <a:cubicBezTo>
                      <a:pt x="146764" y="106111"/>
                      <a:pt x="146975" y="106042"/>
                      <a:pt x="147241" y="105918"/>
                    </a:cubicBezTo>
                    <a:cubicBezTo>
                      <a:pt x="148200" y="105398"/>
                      <a:pt x="148640" y="104279"/>
                      <a:pt x="148080" y="103720"/>
                    </a:cubicBezTo>
                    <a:cubicBezTo>
                      <a:pt x="147681" y="103320"/>
                      <a:pt x="146961" y="103080"/>
                      <a:pt x="146282" y="103080"/>
                    </a:cubicBezTo>
                    <a:cubicBezTo>
                      <a:pt x="146102" y="103100"/>
                      <a:pt x="145672" y="103110"/>
                      <a:pt x="145128" y="103110"/>
                    </a:cubicBezTo>
                    <a:cubicBezTo>
                      <a:pt x="144583" y="103110"/>
                      <a:pt x="143924" y="103100"/>
                      <a:pt x="143284" y="103080"/>
                    </a:cubicBezTo>
                    <a:close/>
                    <a:moveTo>
                      <a:pt x="151278" y="105118"/>
                    </a:moveTo>
                    <a:cubicBezTo>
                      <a:pt x="150758" y="105198"/>
                      <a:pt x="150718" y="105198"/>
                      <a:pt x="149999" y="105958"/>
                    </a:cubicBezTo>
                    <a:cubicBezTo>
                      <a:pt x="148880" y="107117"/>
                      <a:pt x="148640" y="107636"/>
                      <a:pt x="148999" y="107996"/>
                    </a:cubicBezTo>
                    <a:cubicBezTo>
                      <a:pt x="149102" y="108099"/>
                      <a:pt x="149183" y="108150"/>
                      <a:pt x="149289" y="108150"/>
                    </a:cubicBezTo>
                    <a:cubicBezTo>
                      <a:pt x="149430" y="108150"/>
                      <a:pt x="149616" y="108059"/>
                      <a:pt x="149959" y="107876"/>
                    </a:cubicBezTo>
                    <a:cubicBezTo>
                      <a:pt x="150278" y="107716"/>
                      <a:pt x="150678" y="107557"/>
                      <a:pt x="150878" y="107517"/>
                    </a:cubicBezTo>
                    <a:cubicBezTo>
                      <a:pt x="151358" y="107397"/>
                      <a:pt x="152796" y="106477"/>
                      <a:pt x="152836" y="106198"/>
                    </a:cubicBezTo>
                    <a:cubicBezTo>
                      <a:pt x="152916" y="105878"/>
                      <a:pt x="152636" y="105398"/>
                      <a:pt x="152237" y="105238"/>
                    </a:cubicBezTo>
                    <a:cubicBezTo>
                      <a:pt x="151997" y="105158"/>
                      <a:pt x="151677" y="105118"/>
                      <a:pt x="151278" y="105118"/>
                    </a:cubicBezTo>
                    <a:close/>
                    <a:moveTo>
                      <a:pt x="141368" y="106169"/>
                    </a:moveTo>
                    <a:cubicBezTo>
                      <a:pt x="140912" y="106169"/>
                      <a:pt x="140549" y="106312"/>
                      <a:pt x="140207" y="106597"/>
                    </a:cubicBezTo>
                    <a:cubicBezTo>
                      <a:pt x="139967" y="106837"/>
                      <a:pt x="139887" y="107037"/>
                      <a:pt x="139767" y="107557"/>
                    </a:cubicBezTo>
                    <a:cubicBezTo>
                      <a:pt x="139687" y="108116"/>
                      <a:pt x="139687" y="108196"/>
                      <a:pt x="139847" y="108316"/>
                    </a:cubicBezTo>
                    <a:cubicBezTo>
                      <a:pt x="139967" y="108396"/>
                      <a:pt x="140087" y="108436"/>
                      <a:pt x="140167" y="108436"/>
                    </a:cubicBezTo>
                    <a:cubicBezTo>
                      <a:pt x="140327" y="108356"/>
                      <a:pt x="141845" y="107876"/>
                      <a:pt x="142445" y="107716"/>
                    </a:cubicBezTo>
                    <a:cubicBezTo>
                      <a:pt x="143804" y="107357"/>
                      <a:pt x="143564" y="106557"/>
                      <a:pt x="141965" y="106238"/>
                    </a:cubicBezTo>
                    <a:cubicBezTo>
                      <a:pt x="141748" y="106192"/>
                      <a:pt x="141551" y="106169"/>
                      <a:pt x="141368" y="106169"/>
                    </a:cubicBezTo>
                    <a:close/>
                    <a:moveTo>
                      <a:pt x="126974" y="103566"/>
                    </a:moveTo>
                    <a:cubicBezTo>
                      <a:pt x="126573" y="103566"/>
                      <a:pt x="126238" y="103602"/>
                      <a:pt x="126098" y="103680"/>
                    </a:cubicBezTo>
                    <a:cubicBezTo>
                      <a:pt x="125778" y="103879"/>
                      <a:pt x="125858" y="104039"/>
                      <a:pt x="126338" y="104239"/>
                    </a:cubicBezTo>
                    <a:cubicBezTo>
                      <a:pt x="126578" y="104359"/>
                      <a:pt x="126977" y="104559"/>
                      <a:pt x="127217" y="104719"/>
                    </a:cubicBezTo>
                    <a:cubicBezTo>
                      <a:pt x="127457" y="104879"/>
                      <a:pt x="127937" y="105039"/>
                      <a:pt x="128216" y="105079"/>
                    </a:cubicBezTo>
                    <a:cubicBezTo>
                      <a:pt x="129216" y="105278"/>
                      <a:pt x="131174" y="105998"/>
                      <a:pt x="132333" y="106597"/>
                    </a:cubicBezTo>
                    <a:cubicBezTo>
                      <a:pt x="132933" y="106877"/>
                      <a:pt x="133492" y="107197"/>
                      <a:pt x="133572" y="107237"/>
                    </a:cubicBezTo>
                    <a:cubicBezTo>
                      <a:pt x="133612" y="107277"/>
                      <a:pt x="133892" y="107397"/>
                      <a:pt x="134172" y="107437"/>
                    </a:cubicBezTo>
                    <a:cubicBezTo>
                      <a:pt x="134451" y="107517"/>
                      <a:pt x="134891" y="107716"/>
                      <a:pt x="135171" y="107876"/>
                    </a:cubicBezTo>
                    <a:cubicBezTo>
                      <a:pt x="135450" y="108076"/>
                      <a:pt x="135890" y="108236"/>
                      <a:pt x="136130" y="108316"/>
                    </a:cubicBezTo>
                    <a:cubicBezTo>
                      <a:pt x="136424" y="108402"/>
                      <a:pt x="136613" y="108444"/>
                      <a:pt x="136759" y="108444"/>
                    </a:cubicBezTo>
                    <a:cubicBezTo>
                      <a:pt x="136950" y="108444"/>
                      <a:pt x="137067" y="108372"/>
                      <a:pt x="137249" y="108236"/>
                    </a:cubicBezTo>
                    <a:cubicBezTo>
                      <a:pt x="137489" y="108036"/>
                      <a:pt x="137529" y="107876"/>
                      <a:pt x="137569" y="107317"/>
                    </a:cubicBezTo>
                    <a:cubicBezTo>
                      <a:pt x="137609" y="106477"/>
                      <a:pt x="137529" y="106158"/>
                      <a:pt x="137209" y="105838"/>
                    </a:cubicBezTo>
                    <a:cubicBezTo>
                      <a:pt x="136729" y="105398"/>
                      <a:pt x="136050" y="105158"/>
                      <a:pt x="134851" y="104919"/>
                    </a:cubicBezTo>
                    <a:cubicBezTo>
                      <a:pt x="134172" y="104799"/>
                      <a:pt x="133452" y="104639"/>
                      <a:pt x="133212" y="104559"/>
                    </a:cubicBezTo>
                    <a:cubicBezTo>
                      <a:pt x="132972" y="104479"/>
                      <a:pt x="132333" y="104359"/>
                      <a:pt x="131853" y="104279"/>
                    </a:cubicBezTo>
                    <a:cubicBezTo>
                      <a:pt x="129935" y="104079"/>
                      <a:pt x="129495" y="103999"/>
                      <a:pt x="128856" y="103800"/>
                    </a:cubicBezTo>
                    <a:cubicBezTo>
                      <a:pt x="128392" y="103653"/>
                      <a:pt x="127601" y="103566"/>
                      <a:pt x="126974" y="103566"/>
                    </a:cubicBezTo>
                    <a:close/>
                    <a:moveTo>
                      <a:pt x="33217" y="104128"/>
                    </a:moveTo>
                    <a:cubicBezTo>
                      <a:pt x="32409" y="104128"/>
                      <a:pt x="30459" y="104823"/>
                      <a:pt x="29817" y="105358"/>
                    </a:cubicBezTo>
                    <a:cubicBezTo>
                      <a:pt x="29617" y="105558"/>
                      <a:pt x="29137" y="105838"/>
                      <a:pt x="28777" y="106038"/>
                    </a:cubicBezTo>
                    <a:cubicBezTo>
                      <a:pt x="28058" y="106437"/>
                      <a:pt x="27219" y="107157"/>
                      <a:pt x="26979" y="107596"/>
                    </a:cubicBezTo>
                    <a:cubicBezTo>
                      <a:pt x="26819" y="107916"/>
                      <a:pt x="26859" y="108556"/>
                      <a:pt x="27059" y="108835"/>
                    </a:cubicBezTo>
                    <a:cubicBezTo>
                      <a:pt x="27148" y="108938"/>
                      <a:pt x="27255" y="108991"/>
                      <a:pt x="27388" y="108991"/>
                    </a:cubicBezTo>
                    <a:cubicBezTo>
                      <a:pt x="27670" y="108991"/>
                      <a:pt x="28073" y="108752"/>
                      <a:pt x="28697" y="108236"/>
                    </a:cubicBezTo>
                    <a:cubicBezTo>
                      <a:pt x="28937" y="108036"/>
                      <a:pt x="29377" y="107756"/>
                      <a:pt x="29657" y="107636"/>
                    </a:cubicBezTo>
                    <a:cubicBezTo>
                      <a:pt x="29936" y="107477"/>
                      <a:pt x="30456" y="107117"/>
                      <a:pt x="30816" y="106797"/>
                    </a:cubicBezTo>
                    <a:cubicBezTo>
                      <a:pt x="31175" y="106477"/>
                      <a:pt x="31615" y="106118"/>
                      <a:pt x="31815" y="105998"/>
                    </a:cubicBezTo>
                    <a:cubicBezTo>
                      <a:pt x="32135" y="105838"/>
                      <a:pt x="32494" y="105558"/>
                      <a:pt x="33533" y="104719"/>
                    </a:cubicBezTo>
                    <a:cubicBezTo>
                      <a:pt x="33773" y="104519"/>
                      <a:pt x="33733" y="104239"/>
                      <a:pt x="33454" y="104159"/>
                    </a:cubicBezTo>
                    <a:cubicBezTo>
                      <a:pt x="33394" y="104138"/>
                      <a:pt x="33313" y="104128"/>
                      <a:pt x="33217" y="104128"/>
                    </a:cubicBezTo>
                    <a:close/>
                    <a:moveTo>
                      <a:pt x="32189" y="107152"/>
                    </a:moveTo>
                    <a:cubicBezTo>
                      <a:pt x="32041" y="107152"/>
                      <a:pt x="31847" y="107221"/>
                      <a:pt x="31615" y="107357"/>
                    </a:cubicBezTo>
                    <a:cubicBezTo>
                      <a:pt x="30976" y="107796"/>
                      <a:pt x="30616" y="108636"/>
                      <a:pt x="30936" y="108955"/>
                    </a:cubicBezTo>
                    <a:cubicBezTo>
                      <a:pt x="31002" y="109022"/>
                      <a:pt x="31073" y="109058"/>
                      <a:pt x="31156" y="109058"/>
                    </a:cubicBezTo>
                    <a:cubicBezTo>
                      <a:pt x="31322" y="109058"/>
                      <a:pt x="31535" y="108915"/>
                      <a:pt x="31855" y="108596"/>
                    </a:cubicBezTo>
                    <a:cubicBezTo>
                      <a:pt x="32414" y="107996"/>
                      <a:pt x="32574" y="107716"/>
                      <a:pt x="32494" y="107397"/>
                    </a:cubicBezTo>
                    <a:cubicBezTo>
                      <a:pt x="32453" y="107231"/>
                      <a:pt x="32348" y="107152"/>
                      <a:pt x="32189" y="107152"/>
                    </a:cubicBezTo>
                    <a:close/>
                    <a:moveTo>
                      <a:pt x="8379" y="106947"/>
                    </a:moveTo>
                    <a:cubicBezTo>
                      <a:pt x="8108" y="106947"/>
                      <a:pt x="7795" y="106951"/>
                      <a:pt x="7435" y="106957"/>
                    </a:cubicBezTo>
                    <a:cubicBezTo>
                      <a:pt x="5876" y="106997"/>
                      <a:pt x="5077" y="107037"/>
                      <a:pt x="4917" y="107117"/>
                    </a:cubicBezTo>
                    <a:cubicBezTo>
                      <a:pt x="4557" y="107357"/>
                      <a:pt x="4317" y="107836"/>
                      <a:pt x="4317" y="108436"/>
                    </a:cubicBezTo>
                    <a:cubicBezTo>
                      <a:pt x="4317" y="108995"/>
                      <a:pt x="4397" y="109195"/>
                      <a:pt x="4877" y="109435"/>
                    </a:cubicBezTo>
                    <a:cubicBezTo>
                      <a:pt x="5037" y="109515"/>
                      <a:pt x="5237" y="109595"/>
                      <a:pt x="5316" y="109595"/>
                    </a:cubicBezTo>
                    <a:cubicBezTo>
                      <a:pt x="5636" y="109595"/>
                      <a:pt x="7435" y="108995"/>
                      <a:pt x="7754" y="108796"/>
                    </a:cubicBezTo>
                    <a:cubicBezTo>
                      <a:pt x="7914" y="108676"/>
                      <a:pt x="8354" y="108436"/>
                      <a:pt x="8754" y="108236"/>
                    </a:cubicBezTo>
                    <a:cubicBezTo>
                      <a:pt x="9553" y="107876"/>
                      <a:pt x="10073" y="107517"/>
                      <a:pt x="10073" y="107277"/>
                    </a:cubicBezTo>
                    <a:cubicBezTo>
                      <a:pt x="10073" y="107041"/>
                      <a:pt x="9818" y="106947"/>
                      <a:pt x="8379" y="106947"/>
                    </a:cubicBezTo>
                    <a:close/>
                    <a:moveTo>
                      <a:pt x="18293" y="105869"/>
                    </a:moveTo>
                    <a:cubicBezTo>
                      <a:pt x="18106" y="105869"/>
                      <a:pt x="17805" y="105927"/>
                      <a:pt x="17387" y="106038"/>
                    </a:cubicBezTo>
                    <a:cubicBezTo>
                      <a:pt x="16028" y="106397"/>
                      <a:pt x="15268" y="107077"/>
                      <a:pt x="14069" y="108955"/>
                    </a:cubicBezTo>
                    <a:cubicBezTo>
                      <a:pt x="13830" y="109355"/>
                      <a:pt x="13790" y="109755"/>
                      <a:pt x="13989" y="109835"/>
                    </a:cubicBezTo>
                    <a:cubicBezTo>
                      <a:pt x="14029" y="109835"/>
                      <a:pt x="14109" y="109875"/>
                      <a:pt x="14149" y="109875"/>
                    </a:cubicBezTo>
                    <a:cubicBezTo>
                      <a:pt x="14189" y="109875"/>
                      <a:pt x="14709" y="109395"/>
                      <a:pt x="15308" y="108796"/>
                    </a:cubicBezTo>
                    <a:cubicBezTo>
                      <a:pt x="15948" y="108156"/>
                      <a:pt x="16587" y="107596"/>
                      <a:pt x="16827" y="107517"/>
                    </a:cubicBezTo>
                    <a:cubicBezTo>
                      <a:pt x="17027" y="107437"/>
                      <a:pt x="17507" y="107077"/>
                      <a:pt x="17866" y="106797"/>
                    </a:cubicBezTo>
                    <a:cubicBezTo>
                      <a:pt x="18558" y="106161"/>
                      <a:pt x="18713" y="105869"/>
                      <a:pt x="18293" y="105869"/>
                    </a:cubicBezTo>
                    <a:close/>
                    <a:moveTo>
                      <a:pt x="153713" y="108376"/>
                    </a:moveTo>
                    <a:cubicBezTo>
                      <a:pt x="153596" y="108376"/>
                      <a:pt x="153445" y="108384"/>
                      <a:pt x="153236" y="108396"/>
                    </a:cubicBezTo>
                    <a:cubicBezTo>
                      <a:pt x="152557" y="108476"/>
                      <a:pt x="152397" y="108516"/>
                      <a:pt x="151677" y="108955"/>
                    </a:cubicBezTo>
                    <a:cubicBezTo>
                      <a:pt x="150079" y="109955"/>
                      <a:pt x="149359" y="110634"/>
                      <a:pt x="149359" y="111154"/>
                    </a:cubicBezTo>
                    <a:cubicBezTo>
                      <a:pt x="149359" y="111393"/>
                      <a:pt x="149599" y="111633"/>
                      <a:pt x="149879" y="111753"/>
                    </a:cubicBezTo>
                    <a:cubicBezTo>
                      <a:pt x="149920" y="111771"/>
                      <a:pt x="149978" y="111779"/>
                      <a:pt x="150051" y="111779"/>
                    </a:cubicBezTo>
                    <a:cubicBezTo>
                      <a:pt x="150473" y="111779"/>
                      <a:pt x="151359" y="111501"/>
                      <a:pt x="151837" y="111194"/>
                    </a:cubicBezTo>
                    <a:cubicBezTo>
                      <a:pt x="151997" y="111114"/>
                      <a:pt x="152317" y="110994"/>
                      <a:pt x="152517" y="110914"/>
                    </a:cubicBezTo>
                    <a:cubicBezTo>
                      <a:pt x="152716" y="110834"/>
                      <a:pt x="153076" y="110634"/>
                      <a:pt x="153276" y="110474"/>
                    </a:cubicBezTo>
                    <a:cubicBezTo>
                      <a:pt x="153516" y="110274"/>
                      <a:pt x="153836" y="110035"/>
                      <a:pt x="153995" y="109915"/>
                    </a:cubicBezTo>
                    <a:cubicBezTo>
                      <a:pt x="154195" y="109755"/>
                      <a:pt x="154355" y="109515"/>
                      <a:pt x="154435" y="109275"/>
                    </a:cubicBezTo>
                    <a:cubicBezTo>
                      <a:pt x="154555" y="108875"/>
                      <a:pt x="154555" y="108835"/>
                      <a:pt x="154275" y="108596"/>
                    </a:cubicBezTo>
                    <a:cubicBezTo>
                      <a:pt x="154076" y="108425"/>
                      <a:pt x="153999" y="108376"/>
                      <a:pt x="153713" y="108376"/>
                    </a:cubicBezTo>
                    <a:close/>
                    <a:moveTo>
                      <a:pt x="144837" y="108920"/>
                    </a:moveTo>
                    <a:cubicBezTo>
                      <a:pt x="144112" y="108920"/>
                      <a:pt x="143168" y="109173"/>
                      <a:pt x="142245" y="109635"/>
                    </a:cubicBezTo>
                    <a:cubicBezTo>
                      <a:pt x="141845" y="109835"/>
                      <a:pt x="141446" y="109955"/>
                      <a:pt x="140926" y="109995"/>
                    </a:cubicBezTo>
                    <a:cubicBezTo>
                      <a:pt x="140287" y="110035"/>
                      <a:pt x="140047" y="110114"/>
                      <a:pt x="139687" y="110354"/>
                    </a:cubicBezTo>
                    <a:cubicBezTo>
                      <a:pt x="139447" y="110554"/>
                      <a:pt x="139008" y="110794"/>
                      <a:pt x="138728" y="110954"/>
                    </a:cubicBezTo>
                    <a:cubicBezTo>
                      <a:pt x="138128" y="111234"/>
                      <a:pt x="137928" y="111513"/>
                      <a:pt x="138088" y="111793"/>
                    </a:cubicBezTo>
                    <a:cubicBezTo>
                      <a:pt x="138128" y="111913"/>
                      <a:pt x="138248" y="112073"/>
                      <a:pt x="138368" y="112113"/>
                    </a:cubicBezTo>
                    <a:cubicBezTo>
                      <a:pt x="138468" y="112180"/>
                      <a:pt x="138540" y="112211"/>
                      <a:pt x="138640" y="112211"/>
                    </a:cubicBezTo>
                    <a:cubicBezTo>
                      <a:pt x="138779" y="112211"/>
                      <a:pt x="138971" y="112149"/>
                      <a:pt x="139367" y="112033"/>
                    </a:cubicBezTo>
                    <a:cubicBezTo>
                      <a:pt x="139847" y="111873"/>
                      <a:pt x="140207" y="111833"/>
                      <a:pt x="141406" y="111793"/>
                    </a:cubicBezTo>
                    <a:cubicBezTo>
                      <a:pt x="143044" y="111793"/>
                      <a:pt x="143364" y="111753"/>
                      <a:pt x="144123" y="111234"/>
                    </a:cubicBezTo>
                    <a:cubicBezTo>
                      <a:pt x="144363" y="111034"/>
                      <a:pt x="144803" y="110834"/>
                      <a:pt x="145083" y="110754"/>
                    </a:cubicBezTo>
                    <a:cubicBezTo>
                      <a:pt x="145362" y="110674"/>
                      <a:pt x="145722" y="110474"/>
                      <a:pt x="145882" y="110314"/>
                    </a:cubicBezTo>
                    <a:cubicBezTo>
                      <a:pt x="146402" y="109795"/>
                      <a:pt x="146282" y="109315"/>
                      <a:pt x="145562" y="109035"/>
                    </a:cubicBezTo>
                    <a:cubicBezTo>
                      <a:pt x="145362" y="108957"/>
                      <a:pt x="145116" y="108920"/>
                      <a:pt x="144837" y="108920"/>
                    </a:cubicBezTo>
                    <a:close/>
                    <a:moveTo>
                      <a:pt x="127777" y="106837"/>
                    </a:moveTo>
                    <a:cubicBezTo>
                      <a:pt x="127497" y="106837"/>
                      <a:pt x="127097" y="107157"/>
                      <a:pt x="127097" y="107357"/>
                    </a:cubicBezTo>
                    <a:cubicBezTo>
                      <a:pt x="127097" y="107437"/>
                      <a:pt x="127417" y="107796"/>
                      <a:pt x="127817" y="108196"/>
                    </a:cubicBezTo>
                    <a:cubicBezTo>
                      <a:pt x="128176" y="108596"/>
                      <a:pt x="128736" y="109235"/>
                      <a:pt x="128976" y="109595"/>
                    </a:cubicBezTo>
                    <a:cubicBezTo>
                      <a:pt x="129975" y="110954"/>
                      <a:pt x="131134" y="112193"/>
                      <a:pt x="131534" y="112393"/>
                    </a:cubicBezTo>
                    <a:cubicBezTo>
                      <a:pt x="131680" y="112457"/>
                      <a:pt x="131851" y="112487"/>
                      <a:pt x="132038" y="112487"/>
                    </a:cubicBezTo>
                    <a:cubicBezTo>
                      <a:pt x="132670" y="112487"/>
                      <a:pt x="133484" y="112139"/>
                      <a:pt x="134132" y="111553"/>
                    </a:cubicBezTo>
                    <a:cubicBezTo>
                      <a:pt x="134731" y="110994"/>
                      <a:pt x="134811" y="110714"/>
                      <a:pt x="134531" y="110234"/>
                    </a:cubicBezTo>
                    <a:cubicBezTo>
                      <a:pt x="134251" y="109835"/>
                      <a:pt x="133572" y="109275"/>
                      <a:pt x="133332" y="109275"/>
                    </a:cubicBezTo>
                    <a:cubicBezTo>
                      <a:pt x="133132" y="109275"/>
                      <a:pt x="131014" y="108236"/>
                      <a:pt x="130774" y="108036"/>
                    </a:cubicBezTo>
                    <a:cubicBezTo>
                      <a:pt x="130534" y="107796"/>
                      <a:pt x="128056" y="106837"/>
                      <a:pt x="127777" y="106837"/>
                    </a:cubicBezTo>
                    <a:close/>
                    <a:moveTo>
                      <a:pt x="11032" y="109475"/>
                    </a:moveTo>
                    <a:cubicBezTo>
                      <a:pt x="10992" y="109475"/>
                      <a:pt x="10672" y="109595"/>
                      <a:pt x="10312" y="109715"/>
                    </a:cubicBezTo>
                    <a:cubicBezTo>
                      <a:pt x="9953" y="109875"/>
                      <a:pt x="9433" y="109995"/>
                      <a:pt x="9193" y="110035"/>
                    </a:cubicBezTo>
                    <a:cubicBezTo>
                      <a:pt x="8514" y="110154"/>
                      <a:pt x="7435" y="110714"/>
                      <a:pt x="6795" y="111313"/>
                    </a:cubicBezTo>
                    <a:cubicBezTo>
                      <a:pt x="6396" y="111673"/>
                      <a:pt x="6436" y="112113"/>
                      <a:pt x="6915" y="112632"/>
                    </a:cubicBezTo>
                    <a:cubicBezTo>
                      <a:pt x="7395" y="113152"/>
                      <a:pt x="8314" y="113751"/>
                      <a:pt x="8754" y="113871"/>
                    </a:cubicBezTo>
                    <a:cubicBezTo>
                      <a:pt x="8854" y="113891"/>
                      <a:pt x="8983" y="113901"/>
                      <a:pt x="9108" y="113901"/>
                    </a:cubicBezTo>
                    <a:cubicBezTo>
                      <a:pt x="9233" y="113901"/>
                      <a:pt x="9353" y="113891"/>
                      <a:pt x="9433" y="113871"/>
                    </a:cubicBezTo>
                    <a:cubicBezTo>
                      <a:pt x="9833" y="113831"/>
                      <a:pt x="10352" y="113312"/>
                      <a:pt x="10512" y="112832"/>
                    </a:cubicBezTo>
                    <a:cubicBezTo>
                      <a:pt x="10592" y="112632"/>
                      <a:pt x="10752" y="112273"/>
                      <a:pt x="10872" y="111993"/>
                    </a:cubicBezTo>
                    <a:cubicBezTo>
                      <a:pt x="10992" y="111753"/>
                      <a:pt x="11192" y="111194"/>
                      <a:pt x="11272" y="110754"/>
                    </a:cubicBezTo>
                    <a:cubicBezTo>
                      <a:pt x="11392" y="110035"/>
                      <a:pt x="11392" y="109955"/>
                      <a:pt x="11272" y="109715"/>
                    </a:cubicBezTo>
                    <a:cubicBezTo>
                      <a:pt x="11192" y="109595"/>
                      <a:pt x="11072" y="109475"/>
                      <a:pt x="11032" y="109475"/>
                    </a:cubicBezTo>
                    <a:close/>
                    <a:moveTo>
                      <a:pt x="146043" y="112539"/>
                    </a:moveTo>
                    <a:cubicBezTo>
                      <a:pt x="145735" y="112539"/>
                      <a:pt x="145575" y="112610"/>
                      <a:pt x="145163" y="112832"/>
                    </a:cubicBezTo>
                    <a:cubicBezTo>
                      <a:pt x="144683" y="113112"/>
                      <a:pt x="144523" y="113152"/>
                      <a:pt x="143764" y="113152"/>
                    </a:cubicBezTo>
                    <a:cubicBezTo>
                      <a:pt x="143284" y="113152"/>
                      <a:pt x="142645" y="113192"/>
                      <a:pt x="142365" y="113272"/>
                    </a:cubicBezTo>
                    <a:cubicBezTo>
                      <a:pt x="142084" y="113366"/>
                      <a:pt x="141844" y="113404"/>
                      <a:pt x="141412" y="113404"/>
                    </a:cubicBezTo>
                    <a:cubicBezTo>
                      <a:pt x="141107" y="113404"/>
                      <a:pt x="140706" y="113385"/>
                      <a:pt x="140127" y="113352"/>
                    </a:cubicBezTo>
                    <a:cubicBezTo>
                      <a:pt x="139464" y="113302"/>
                      <a:pt x="139070" y="113273"/>
                      <a:pt x="138783" y="113273"/>
                    </a:cubicBezTo>
                    <a:cubicBezTo>
                      <a:pt x="138378" y="113273"/>
                      <a:pt x="138190" y="113331"/>
                      <a:pt x="137769" y="113472"/>
                    </a:cubicBezTo>
                    <a:cubicBezTo>
                      <a:pt x="137369" y="113632"/>
                      <a:pt x="136929" y="113831"/>
                      <a:pt x="136849" y="113951"/>
                    </a:cubicBezTo>
                    <a:cubicBezTo>
                      <a:pt x="136649" y="114111"/>
                      <a:pt x="136649" y="114151"/>
                      <a:pt x="136809" y="114231"/>
                    </a:cubicBezTo>
                    <a:cubicBezTo>
                      <a:pt x="136929" y="114271"/>
                      <a:pt x="137409" y="114431"/>
                      <a:pt x="137888" y="114511"/>
                    </a:cubicBezTo>
                    <a:cubicBezTo>
                      <a:pt x="138368" y="114631"/>
                      <a:pt x="138968" y="114791"/>
                      <a:pt x="139247" y="114951"/>
                    </a:cubicBezTo>
                    <a:cubicBezTo>
                      <a:pt x="139551" y="115089"/>
                      <a:pt x="139721" y="115131"/>
                      <a:pt x="139982" y="115131"/>
                    </a:cubicBezTo>
                    <a:cubicBezTo>
                      <a:pt x="140099" y="115131"/>
                      <a:pt x="140234" y="115123"/>
                      <a:pt x="140406" y="115110"/>
                    </a:cubicBezTo>
                    <a:cubicBezTo>
                      <a:pt x="140766" y="115070"/>
                      <a:pt x="142165" y="115030"/>
                      <a:pt x="143484" y="115030"/>
                    </a:cubicBezTo>
                    <a:cubicBezTo>
                      <a:pt x="145682" y="115030"/>
                      <a:pt x="145882" y="114990"/>
                      <a:pt x="146322" y="114791"/>
                    </a:cubicBezTo>
                    <a:cubicBezTo>
                      <a:pt x="146921" y="114551"/>
                      <a:pt x="147441" y="113871"/>
                      <a:pt x="147441" y="113392"/>
                    </a:cubicBezTo>
                    <a:cubicBezTo>
                      <a:pt x="147441" y="112912"/>
                      <a:pt x="147041" y="112592"/>
                      <a:pt x="146322" y="112552"/>
                    </a:cubicBezTo>
                    <a:cubicBezTo>
                      <a:pt x="146214" y="112544"/>
                      <a:pt x="146124" y="112539"/>
                      <a:pt x="146043" y="112539"/>
                    </a:cubicBezTo>
                    <a:close/>
                    <a:moveTo>
                      <a:pt x="158113" y="113097"/>
                    </a:moveTo>
                    <a:cubicBezTo>
                      <a:pt x="157726" y="113097"/>
                      <a:pt x="157401" y="113186"/>
                      <a:pt x="157153" y="113352"/>
                    </a:cubicBezTo>
                    <a:cubicBezTo>
                      <a:pt x="156833" y="113632"/>
                      <a:pt x="156353" y="114391"/>
                      <a:pt x="156353" y="114671"/>
                    </a:cubicBezTo>
                    <a:cubicBezTo>
                      <a:pt x="156353" y="114871"/>
                      <a:pt x="156473" y="115030"/>
                      <a:pt x="156753" y="115270"/>
                    </a:cubicBezTo>
                    <a:cubicBezTo>
                      <a:pt x="156989" y="115506"/>
                      <a:pt x="157095" y="115568"/>
                      <a:pt x="157327" y="115568"/>
                    </a:cubicBezTo>
                    <a:cubicBezTo>
                      <a:pt x="157409" y="115568"/>
                      <a:pt x="157507" y="115560"/>
                      <a:pt x="157632" y="115550"/>
                    </a:cubicBezTo>
                    <a:cubicBezTo>
                      <a:pt x="157912" y="115510"/>
                      <a:pt x="158352" y="115390"/>
                      <a:pt x="158552" y="115310"/>
                    </a:cubicBezTo>
                    <a:cubicBezTo>
                      <a:pt x="158791" y="115190"/>
                      <a:pt x="159191" y="115070"/>
                      <a:pt x="159471" y="115030"/>
                    </a:cubicBezTo>
                    <a:cubicBezTo>
                      <a:pt x="160350" y="114911"/>
                      <a:pt x="160750" y="114591"/>
                      <a:pt x="160750" y="114031"/>
                    </a:cubicBezTo>
                    <a:cubicBezTo>
                      <a:pt x="160750" y="113672"/>
                      <a:pt x="160430" y="113472"/>
                      <a:pt x="159791" y="113352"/>
                    </a:cubicBezTo>
                    <a:cubicBezTo>
                      <a:pt x="159511" y="113312"/>
                      <a:pt x="158991" y="113192"/>
                      <a:pt x="158672" y="113152"/>
                    </a:cubicBezTo>
                    <a:cubicBezTo>
                      <a:pt x="158474" y="113115"/>
                      <a:pt x="158287" y="113097"/>
                      <a:pt x="158113" y="113097"/>
                    </a:cubicBezTo>
                    <a:close/>
                    <a:moveTo>
                      <a:pt x="128736" y="113352"/>
                    </a:moveTo>
                    <a:cubicBezTo>
                      <a:pt x="128416" y="113352"/>
                      <a:pt x="128216" y="113751"/>
                      <a:pt x="128216" y="114511"/>
                    </a:cubicBezTo>
                    <a:cubicBezTo>
                      <a:pt x="128216" y="115190"/>
                      <a:pt x="128256" y="115270"/>
                      <a:pt x="128536" y="115550"/>
                    </a:cubicBezTo>
                    <a:cubicBezTo>
                      <a:pt x="128726" y="115761"/>
                      <a:pt x="128894" y="115861"/>
                      <a:pt x="129051" y="115861"/>
                    </a:cubicBezTo>
                    <a:cubicBezTo>
                      <a:pt x="129191" y="115861"/>
                      <a:pt x="129323" y="115781"/>
                      <a:pt x="129455" y="115630"/>
                    </a:cubicBezTo>
                    <a:cubicBezTo>
                      <a:pt x="129695" y="115270"/>
                      <a:pt x="129695" y="115110"/>
                      <a:pt x="129455" y="114311"/>
                    </a:cubicBezTo>
                    <a:cubicBezTo>
                      <a:pt x="129216" y="113632"/>
                      <a:pt x="129016" y="113352"/>
                      <a:pt x="128736" y="113352"/>
                    </a:cubicBezTo>
                    <a:close/>
                    <a:moveTo>
                      <a:pt x="29494" y="110814"/>
                    </a:moveTo>
                    <a:cubicBezTo>
                      <a:pt x="29377" y="110814"/>
                      <a:pt x="29226" y="110822"/>
                      <a:pt x="29017" y="110834"/>
                    </a:cubicBezTo>
                    <a:cubicBezTo>
                      <a:pt x="27618" y="110914"/>
                      <a:pt x="26020" y="111633"/>
                      <a:pt x="23941" y="113032"/>
                    </a:cubicBezTo>
                    <a:cubicBezTo>
                      <a:pt x="23182" y="113512"/>
                      <a:pt x="23022" y="113672"/>
                      <a:pt x="22582" y="114391"/>
                    </a:cubicBezTo>
                    <a:cubicBezTo>
                      <a:pt x="22063" y="115230"/>
                      <a:pt x="21983" y="115630"/>
                      <a:pt x="22183" y="115870"/>
                    </a:cubicBezTo>
                    <a:cubicBezTo>
                      <a:pt x="22262" y="115939"/>
                      <a:pt x="22351" y="115974"/>
                      <a:pt x="22452" y="115974"/>
                    </a:cubicBezTo>
                    <a:cubicBezTo>
                      <a:pt x="22760" y="115974"/>
                      <a:pt x="23180" y="115652"/>
                      <a:pt x="23781" y="114990"/>
                    </a:cubicBezTo>
                    <a:cubicBezTo>
                      <a:pt x="24301" y="114431"/>
                      <a:pt x="24541" y="114231"/>
                      <a:pt x="25340" y="113831"/>
                    </a:cubicBezTo>
                    <a:cubicBezTo>
                      <a:pt x="26339" y="113352"/>
                      <a:pt x="28138" y="112672"/>
                      <a:pt x="28817" y="112592"/>
                    </a:cubicBezTo>
                    <a:cubicBezTo>
                      <a:pt x="29377" y="112512"/>
                      <a:pt x="29896" y="112233"/>
                      <a:pt x="30096" y="111873"/>
                    </a:cubicBezTo>
                    <a:cubicBezTo>
                      <a:pt x="30376" y="111473"/>
                      <a:pt x="30336" y="111353"/>
                      <a:pt x="30056" y="111034"/>
                    </a:cubicBezTo>
                    <a:cubicBezTo>
                      <a:pt x="29858" y="110863"/>
                      <a:pt x="29780" y="110814"/>
                      <a:pt x="29494" y="110814"/>
                    </a:cubicBezTo>
                    <a:close/>
                    <a:moveTo>
                      <a:pt x="44778" y="111427"/>
                    </a:moveTo>
                    <a:cubicBezTo>
                      <a:pt x="44534" y="111427"/>
                      <a:pt x="44251" y="111739"/>
                      <a:pt x="44005" y="112313"/>
                    </a:cubicBezTo>
                    <a:cubicBezTo>
                      <a:pt x="43925" y="112512"/>
                      <a:pt x="43765" y="112872"/>
                      <a:pt x="43605" y="113152"/>
                    </a:cubicBezTo>
                    <a:cubicBezTo>
                      <a:pt x="43246" y="113712"/>
                      <a:pt x="42886" y="115190"/>
                      <a:pt x="42966" y="115590"/>
                    </a:cubicBezTo>
                    <a:cubicBezTo>
                      <a:pt x="43006" y="115750"/>
                      <a:pt x="43126" y="115990"/>
                      <a:pt x="43206" y="116150"/>
                    </a:cubicBezTo>
                    <a:cubicBezTo>
                      <a:pt x="43309" y="116253"/>
                      <a:pt x="43473" y="116357"/>
                      <a:pt x="43567" y="116357"/>
                    </a:cubicBezTo>
                    <a:cubicBezTo>
                      <a:pt x="43582" y="116357"/>
                      <a:pt x="43595" y="116355"/>
                      <a:pt x="43605" y="116349"/>
                    </a:cubicBezTo>
                    <a:cubicBezTo>
                      <a:pt x="43685" y="116349"/>
                      <a:pt x="43925" y="115990"/>
                      <a:pt x="44165" y="115510"/>
                    </a:cubicBezTo>
                    <a:cubicBezTo>
                      <a:pt x="44525" y="114751"/>
                      <a:pt x="44564" y="114671"/>
                      <a:pt x="44564" y="113831"/>
                    </a:cubicBezTo>
                    <a:cubicBezTo>
                      <a:pt x="44564" y="113032"/>
                      <a:pt x="44604" y="112872"/>
                      <a:pt x="44884" y="112393"/>
                    </a:cubicBezTo>
                    <a:cubicBezTo>
                      <a:pt x="45124" y="111953"/>
                      <a:pt x="45164" y="111793"/>
                      <a:pt x="45084" y="111633"/>
                    </a:cubicBezTo>
                    <a:cubicBezTo>
                      <a:pt x="44995" y="111494"/>
                      <a:pt x="44891" y="111427"/>
                      <a:pt x="44778" y="111427"/>
                    </a:cubicBezTo>
                    <a:close/>
                    <a:moveTo>
                      <a:pt x="42548" y="110666"/>
                    </a:moveTo>
                    <a:cubicBezTo>
                      <a:pt x="42430" y="110666"/>
                      <a:pt x="42282" y="110708"/>
                      <a:pt x="42126" y="110794"/>
                    </a:cubicBezTo>
                    <a:cubicBezTo>
                      <a:pt x="41687" y="110994"/>
                      <a:pt x="40528" y="112313"/>
                      <a:pt x="40208" y="112992"/>
                    </a:cubicBezTo>
                    <a:cubicBezTo>
                      <a:pt x="39968" y="113432"/>
                      <a:pt x="39968" y="113592"/>
                      <a:pt x="39968" y="114751"/>
                    </a:cubicBezTo>
                    <a:cubicBezTo>
                      <a:pt x="39968" y="115430"/>
                      <a:pt x="40008" y="116070"/>
                      <a:pt x="40048" y="116190"/>
                    </a:cubicBezTo>
                    <a:cubicBezTo>
                      <a:pt x="40120" y="116315"/>
                      <a:pt x="40225" y="116377"/>
                      <a:pt x="40347" y="116377"/>
                    </a:cubicBezTo>
                    <a:cubicBezTo>
                      <a:pt x="40496" y="116377"/>
                      <a:pt x="40672" y="116285"/>
                      <a:pt x="40848" y="116110"/>
                    </a:cubicBezTo>
                    <a:cubicBezTo>
                      <a:pt x="41207" y="115750"/>
                      <a:pt x="41327" y="115350"/>
                      <a:pt x="41527" y="113991"/>
                    </a:cubicBezTo>
                    <a:cubicBezTo>
                      <a:pt x="41607" y="113392"/>
                      <a:pt x="41767" y="112872"/>
                      <a:pt x="41887" y="112712"/>
                    </a:cubicBezTo>
                    <a:cubicBezTo>
                      <a:pt x="42126" y="112353"/>
                      <a:pt x="42806" y="111034"/>
                      <a:pt x="42806" y="110874"/>
                    </a:cubicBezTo>
                    <a:cubicBezTo>
                      <a:pt x="42806" y="110738"/>
                      <a:pt x="42703" y="110666"/>
                      <a:pt x="42548" y="110666"/>
                    </a:cubicBezTo>
                    <a:close/>
                    <a:moveTo>
                      <a:pt x="121793" y="106348"/>
                    </a:moveTo>
                    <a:cubicBezTo>
                      <a:pt x="121186" y="106348"/>
                      <a:pt x="120277" y="106771"/>
                      <a:pt x="119503" y="107397"/>
                    </a:cubicBezTo>
                    <a:cubicBezTo>
                      <a:pt x="118664" y="107996"/>
                      <a:pt x="117705" y="108636"/>
                      <a:pt x="116906" y="109075"/>
                    </a:cubicBezTo>
                    <a:cubicBezTo>
                      <a:pt x="116706" y="109195"/>
                      <a:pt x="116306" y="109475"/>
                      <a:pt x="116066" y="109715"/>
                    </a:cubicBezTo>
                    <a:cubicBezTo>
                      <a:pt x="115786" y="109955"/>
                      <a:pt x="115427" y="110234"/>
                      <a:pt x="115227" y="110394"/>
                    </a:cubicBezTo>
                    <a:cubicBezTo>
                      <a:pt x="115027" y="110514"/>
                      <a:pt x="114548" y="110874"/>
                      <a:pt x="114108" y="111194"/>
                    </a:cubicBezTo>
                    <a:cubicBezTo>
                      <a:pt x="112909" y="112033"/>
                      <a:pt x="109432" y="115350"/>
                      <a:pt x="109272" y="115790"/>
                    </a:cubicBezTo>
                    <a:cubicBezTo>
                      <a:pt x="109232" y="115950"/>
                      <a:pt x="109272" y="116070"/>
                      <a:pt x="109432" y="116190"/>
                    </a:cubicBezTo>
                    <a:cubicBezTo>
                      <a:pt x="109592" y="116329"/>
                      <a:pt x="109991" y="116399"/>
                      <a:pt x="110461" y="116399"/>
                    </a:cubicBezTo>
                    <a:cubicBezTo>
                      <a:pt x="110930" y="116399"/>
                      <a:pt x="111470" y="116329"/>
                      <a:pt x="111910" y="116190"/>
                    </a:cubicBezTo>
                    <a:cubicBezTo>
                      <a:pt x="112229" y="116070"/>
                      <a:pt x="112869" y="115950"/>
                      <a:pt x="113229" y="115910"/>
                    </a:cubicBezTo>
                    <a:cubicBezTo>
                      <a:pt x="114188" y="115830"/>
                      <a:pt x="115747" y="115470"/>
                      <a:pt x="115986" y="115270"/>
                    </a:cubicBezTo>
                    <a:cubicBezTo>
                      <a:pt x="116266" y="115030"/>
                      <a:pt x="116586" y="114511"/>
                      <a:pt x="116906" y="113712"/>
                    </a:cubicBezTo>
                    <a:cubicBezTo>
                      <a:pt x="117065" y="113312"/>
                      <a:pt x="117305" y="112792"/>
                      <a:pt x="117465" y="112592"/>
                    </a:cubicBezTo>
                    <a:cubicBezTo>
                      <a:pt x="117625" y="112353"/>
                      <a:pt x="117985" y="111713"/>
                      <a:pt x="118264" y="111154"/>
                    </a:cubicBezTo>
                    <a:cubicBezTo>
                      <a:pt x="119024" y="109755"/>
                      <a:pt x="119903" y="108796"/>
                      <a:pt x="121981" y="107117"/>
                    </a:cubicBezTo>
                    <a:cubicBezTo>
                      <a:pt x="122461" y="106717"/>
                      <a:pt x="122421" y="106397"/>
                      <a:pt x="121941" y="106357"/>
                    </a:cubicBezTo>
                    <a:cubicBezTo>
                      <a:pt x="121894" y="106351"/>
                      <a:pt x="121845" y="106348"/>
                      <a:pt x="121793" y="106348"/>
                    </a:cubicBezTo>
                    <a:close/>
                    <a:moveTo>
                      <a:pt x="153720" y="112397"/>
                    </a:moveTo>
                    <a:cubicBezTo>
                      <a:pt x="153286" y="112397"/>
                      <a:pt x="152620" y="112576"/>
                      <a:pt x="152237" y="112832"/>
                    </a:cubicBezTo>
                    <a:cubicBezTo>
                      <a:pt x="152037" y="112992"/>
                      <a:pt x="151677" y="113192"/>
                      <a:pt x="151437" y="113312"/>
                    </a:cubicBezTo>
                    <a:cubicBezTo>
                      <a:pt x="150638" y="113751"/>
                      <a:pt x="149719" y="114591"/>
                      <a:pt x="149319" y="115270"/>
                    </a:cubicBezTo>
                    <a:cubicBezTo>
                      <a:pt x="148920" y="115990"/>
                      <a:pt x="148840" y="116429"/>
                      <a:pt x="149119" y="116589"/>
                    </a:cubicBezTo>
                    <a:cubicBezTo>
                      <a:pt x="149236" y="116656"/>
                      <a:pt x="149436" y="116688"/>
                      <a:pt x="149671" y="116688"/>
                    </a:cubicBezTo>
                    <a:cubicBezTo>
                      <a:pt x="149998" y="116688"/>
                      <a:pt x="150392" y="116626"/>
                      <a:pt x="150718" y="116509"/>
                    </a:cubicBezTo>
                    <a:cubicBezTo>
                      <a:pt x="151797" y="116150"/>
                      <a:pt x="154115" y="114151"/>
                      <a:pt x="154315" y="113392"/>
                    </a:cubicBezTo>
                    <a:cubicBezTo>
                      <a:pt x="154435" y="112912"/>
                      <a:pt x="154315" y="112552"/>
                      <a:pt x="153995" y="112433"/>
                    </a:cubicBezTo>
                    <a:cubicBezTo>
                      <a:pt x="153923" y="112409"/>
                      <a:pt x="153829" y="112397"/>
                      <a:pt x="153720" y="112397"/>
                    </a:cubicBezTo>
                    <a:close/>
                    <a:moveTo>
                      <a:pt x="20609" y="106907"/>
                    </a:moveTo>
                    <a:cubicBezTo>
                      <a:pt x="20554" y="106907"/>
                      <a:pt x="20484" y="106937"/>
                      <a:pt x="20384" y="106997"/>
                    </a:cubicBezTo>
                    <a:cubicBezTo>
                      <a:pt x="20224" y="107077"/>
                      <a:pt x="19985" y="107237"/>
                      <a:pt x="19825" y="107397"/>
                    </a:cubicBezTo>
                    <a:cubicBezTo>
                      <a:pt x="19465" y="107796"/>
                      <a:pt x="18706" y="108356"/>
                      <a:pt x="18426" y="108396"/>
                    </a:cubicBezTo>
                    <a:cubicBezTo>
                      <a:pt x="18266" y="108436"/>
                      <a:pt x="17067" y="109595"/>
                      <a:pt x="15348" y="111313"/>
                    </a:cubicBezTo>
                    <a:cubicBezTo>
                      <a:pt x="13270" y="113432"/>
                      <a:pt x="12511" y="114311"/>
                      <a:pt x="12271" y="114751"/>
                    </a:cubicBezTo>
                    <a:cubicBezTo>
                      <a:pt x="12111" y="115070"/>
                      <a:pt x="11871" y="115470"/>
                      <a:pt x="11751" y="115630"/>
                    </a:cubicBezTo>
                    <a:cubicBezTo>
                      <a:pt x="11631" y="115790"/>
                      <a:pt x="11511" y="116030"/>
                      <a:pt x="11471" y="116150"/>
                    </a:cubicBezTo>
                    <a:cubicBezTo>
                      <a:pt x="11431" y="116469"/>
                      <a:pt x="11631" y="117229"/>
                      <a:pt x="11911" y="117668"/>
                    </a:cubicBezTo>
                    <a:cubicBezTo>
                      <a:pt x="12031" y="117908"/>
                      <a:pt x="12191" y="118028"/>
                      <a:pt x="12351" y="118028"/>
                    </a:cubicBezTo>
                    <a:cubicBezTo>
                      <a:pt x="12670" y="118028"/>
                      <a:pt x="12790" y="117908"/>
                      <a:pt x="13070" y="117349"/>
                    </a:cubicBezTo>
                    <a:cubicBezTo>
                      <a:pt x="13230" y="117069"/>
                      <a:pt x="13710" y="116349"/>
                      <a:pt x="14149" y="115710"/>
                    </a:cubicBezTo>
                    <a:cubicBezTo>
                      <a:pt x="14629" y="115110"/>
                      <a:pt x="15148" y="114351"/>
                      <a:pt x="15348" y="114071"/>
                    </a:cubicBezTo>
                    <a:cubicBezTo>
                      <a:pt x="15748" y="113432"/>
                      <a:pt x="16787" y="112153"/>
                      <a:pt x="17507" y="111353"/>
                    </a:cubicBezTo>
                    <a:cubicBezTo>
                      <a:pt x="18066" y="110714"/>
                      <a:pt x="18746" y="109875"/>
                      <a:pt x="19305" y="109035"/>
                    </a:cubicBezTo>
                    <a:cubicBezTo>
                      <a:pt x="19545" y="108676"/>
                      <a:pt x="19985" y="108116"/>
                      <a:pt x="20304" y="107756"/>
                    </a:cubicBezTo>
                    <a:cubicBezTo>
                      <a:pt x="20784" y="107237"/>
                      <a:pt x="20864" y="107117"/>
                      <a:pt x="20744" y="106997"/>
                    </a:cubicBezTo>
                    <a:cubicBezTo>
                      <a:pt x="20704" y="106937"/>
                      <a:pt x="20664" y="106907"/>
                      <a:pt x="20609" y="106907"/>
                    </a:cubicBezTo>
                    <a:close/>
                    <a:moveTo>
                      <a:pt x="47079" y="111101"/>
                    </a:moveTo>
                    <a:cubicBezTo>
                      <a:pt x="46766" y="111101"/>
                      <a:pt x="46476" y="111591"/>
                      <a:pt x="46403" y="112632"/>
                    </a:cubicBezTo>
                    <a:cubicBezTo>
                      <a:pt x="46363" y="113192"/>
                      <a:pt x="46243" y="113712"/>
                      <a:pt x="46083" y="114111"/>
                    </a:cubicBezTo>
                    <a:cubicBezTo>
                      <a:pt x="45764" y="114911"/>
                      <a:pt x="45764" y="115110"/>
                      <a:pt x="46043" y="116150"/>
                    </a:cubicBezTo>
                    <a:cubicBezTo>
                      <a:pt x="46283" y="116989"/>
                      <a:pt x="46523" y="117389"/>
                      <a:pt x="47162" y="118108"/>
                    </a:cubicBezTo>
                    <a:cubicBezTo>
                      <a:pt x="47426" y="118397"/>
                      <a:pt x="47567" y="118514"/>
                      <a:pt x="47713" y="118514"/>
                    </a:cubicBezTo>
                    <a:cubicBezTo>
                      <a:pt x="47789" y="118514"/>
                      <a:pt x="47866" y="118482"/>
                      <a:pt x="47962" y="118428"/>
                    </a:cubicBezTo>
                    <a:cubicBezTo>
                      <a:pt x="48561" y="118108"/>
                      <a:pt x="48721" y="115870"/>
                      <a:pt x="48242" y="114591"/>
                    </a:cubicBezTo>
                    <a:cubicBezTo>
                      <a:pt x="48122" y="114191"/>
                      <a:pt x="48002" y="113552"/>
                      <a:pt x="47962" y="113072"/>
                    </a:cubicBezTo>
                    <a:cubicBezTo>
                      <a:pt x="47853" y="111792"/>
                      <a:pt x="47450" y="111101"/>
                      <a:pt x="47079" y="111101"/>
                    </a:cubicBezTo>
                    <a:close/>
                    <a:moveTo>
                      <a:pt x="158254" y="116687"/>
                    </a:moveTo>
                    <a:cubicBezTo>
                      <a:pt x="157871" y="116687"/>
                      <a:pt x="157616" y="116773"/>
                      <a:pt x="157233" y="116989"/>
                    </a:cubicBezTo>
                    <a:cubicBezTo>
                      <a:pt x="156833" y="117211"/>
                      <a:pt x="156421" y="117322"/>
                      <a:pt x="155990" y="117322"/>
                    </a:cubicBezTo>
                    <a:cubicBezTo>
                      <a:pt x="155645" y="117322"/>
                      <a:pt x="155288" y="117251"/>
                      <a:pt x="154915" y="117109"/>
                    </a:cubicBezTo>
                    <a:cubicBezTo>
                      <a:pt x="154670" y="116995"/>
                      <a:pt x="154453" y="116941"/>
                      <a:pt x="154254" y="116941"/>
                    </a:cubicBezTo>
                    <a:cubicBezTo>
                      <a:pt x="153964" y="116941"/>
                      <a:pt x="153713" y="117055"/>
                      <a:pt x="153476" y="117269"/>
                    </a:cubicBezTo>
                    <a:cubicBezTo>
                      <a:pt x="153156" y="117548"/>
                      <a:pt x="153156" y="117628"/>
                      <a:pt x="153396" y="117908"/>
                    </a:cubicBezTo>
                    <a:cubicBezTo>
                      <a:pt x="153596" y="118068"/>
                      <a:pt x="155074" y="118628"/>
                      <a:pt x="155794" y="118827"/>
                    </a:cubicBezTo>
                    <a:cubicBezTo>
                      <a:pt x="156091" y="118883"/>
                      <a:pt x="156431" y="118913"/>
                      <a:pt x="156793" y="118913"/>
                    </a:cubicBezTo>
                    <a:cubicBezTo>
                      <a:pt x="157212" y="118913"/>
                      <a:pt x="157662" y="118873"/>
                      <a:pt x="158112" y="118787"/>
                    </a:cubicBezTo>
                    <a:cubicBezTo>
                      <a:pt x="159351" y="118508"/>
                      <a:pt x="160830" y="117668"/>
                      <a:pt x="160830" y="117189"/>
                    </a:cubicBezTo>
                    <a:cubicBezTo>
                      <a:pt x="160830" y="116986"/>
                      <a:pt x="160572" y="116811"/>
                      <a:pt x="160323" y="116811"/>
                    </a:cubicBezTo>
                    <a:cubicBezTo>
                      <a:pt x="160278" y="116811"/>
                      <a:pt x="160233" y="116817"/>
                      <a:pt x="160190" y="116829"/>
                    </a:cubicBezTo>
                    <a:cubicBezTo>
                      <a:pt x="160155" y="116841"/>
                      <a:pt x="160096" y="116846"/>
                      <a:pt x="160020" y="116846"/>
                    </a:cubicBezTo>
                    <a:cubicBezTo>
                      <a:pt x="159836" y="116846"/>
                      <a:pt x="159554" y="116817"/>
                      <a:pt x="159271" y="116789"/>
                    </a:cubicBezTo>
                    <a:cubicBezTo>
                      <a:pt x="158823" y="116725"/>
                      <a:pt x="158510" y="116687"/>
                      <a:pt x="158254" y="116687"/>
                    </a:cubicBezTo>
                    <a:close/>
                    <a:moveTo>
                      <a:pt x="135921" y="115903"/>
                    </a:moveTo>
                    <a:cubicBezTo>
                      <a:pt x="135518" y="115903"/>
                      <a:pt x="135251" y="116014"/>
                      <a:pt x="135251" y="116229"/>
                    </a:cubicBezTo>
                    <a:cubicBezTo>
                      <a:pt x="135251" y="116429"/>
                      <a:pt x="135970" y="117029"/>
                      <a:pt x="136570" y="117309"/>
                    </a:cubicBezTo>
                    <a:cubicBezTo>
                      <a:pt x="136809" y="117429"/>
                      <a:pt x="137329" y="117748"/>
                      <a:pt x="137729" y="118028"/>
                    </a:cubicBezTo>
                    <a:cubicBezTo>
                      <a:pt x="138128" y="118348"/>
                      <a:pt x="138728" y="118667"/>
                      <a:pt x="139088" y="118787"/>
                    </a:cubicBezTo>
                    <a:cubicBezTo>
                      <a:pt x="139407" y="118907"/>
                      <a:pt x="139807" y="119107"/>
                      <a:pt x="139967" y="119187"/>
                    </a:cubicBezTo>
                    <a:cubicBezTo>
                      <a:pt x="140087" y="119267"/>
                      <a:pt x="140366" y="119387"/>
                      <a:pt x="140566" y="119427"/>
                    </a:cubicBezTo>
                    <a:cubicBezTo>
                      <a:pt x="140624" y="119438"/>
                      <a:pt x="140692" y="119444"/>
                      <a:pt x="140768" y="119444"/>
                    </a:cubicBezTo>
                    <a:cubicBezTo>
                      <a:pt x="141748" y="119444"/>
                      <a:pt x="144144" y="118533"/>
                      <a:pt x="144923" y="117828"/>
                    </a:cubicBezTo>
                    <a:cubicBezTo>
                      <a:pt x="145203" y="117548"/>
                      <a:pt x="145282" y="117069"/>
                      <a:pt x="145083" y="116949"/>
                    </a:cubicBezTo>
                    <a:cubicBezTo>
                      <a:pt x="145003" y="116869"/>
                      <a:pt x="143924" y="116829"/>
                      <a:pt x="142685" y="116829"/>
                    </a:cubicBezTo>
                    <a:cubicBezTo>
                      <a:pt x="140686" y="116829"/>
                      <a:pt x="140406" y="116789"/>
                      <a:pt x="139887" y="116589"/>
                    </a:cubicBezTo>
                    <a:cubicBezTo>
                      <a:pt x="139487" y="116469"/>
                      <a:pt x="139048" y="116389"/>
                      <a:pt x="138608" y="116389"/>
                    </a:cubicBezTo>
                    <a:cubicBezTo>
                      <a:pt x="138128" y="116389"/>
                      <a:pt x="137689" y="116309"/>
                      <a:pt x="137169" y="116150"/>
                    </a:cubicBezTo>
                    <a:cubicBezTo>
                      <a:pt x="136709" y="115984"/>
                      <a:pt x="136266" y="115903"/>
                      <a:pt x="135921" y="115903"/>
                    </a:cubicBezTo>
                    <a:close/>
                    <a:moveTo>
                      <a:pt x="42512" y="118141"/>
                    </a:moveTo>
                    <a:cubicBezTo>
                      <a:pt x="42369" y="118141"/>
                      <a:pt x="42214" y="118143"/>
                      <a:pt x="42047" y="118148"/>
                    </a:cubicBezTo>
                    <a:cubicBezTo>
                      <a:pt x="40887" y="118148"/>
                      <a:pt x="40768" y="118188"/>
                      <a:pt x="40448" y="118428"/>
                    </a:cubicBezTo>
                    <a:cubicBezTo>
                      <a:pt x="40048" y="118747"/>
                      <a:pt x="39449" y="119587"/>
                      <a:pt x="39449" y="119827"/>
                    </a:cubicBezTo>
                    <a:cubicBezTo>
                      <a:pt x="39449" y="119946"/>
                      <a:pt x="39489" y="120066"/>
                      <a:pt x="39569" y="120106"/>
                    </a:cubicBezTo>
                    <a:cubicBezTo>
                      <a:pt x="39644" y="120201"/>
                      <a:pt x="39755" y="120242"/>
                      <a:pt x="39898" y="120242"/>
                    </a:cubicBezTo>
                    <a:cubicBezTo>
                      <a:pt x="40057" y="120242"/>
                      <a:pt x="40256" y="120191"/>
                      <a:pt x="40488" y="120106"/>
                    </a:cubicBezTo>
                    <a:cubicBezTo>
                      <a:pt x="41215" y="119800"/>
                      <a:pt x="43296" y="119384"/>
                      <a:pt x="43859" y="119384"/>
                    </a:cubicBezTo>
                    <a:cubicBezTo>
                      <a:pt x="43884" y="119384"/>
                      <a:pt x="43906" y="119385"/>
                      <a:pt x="43925" y="119387"/>
                    </a:cubicBezTo>
                    <a:cubicBezTo>
                      <a:pt x="44036" y="119399"/>
                      <a:pt x="44124" y="119408"/>
                      <a:pt x="44198" y="119408"/>
                    </a:cubicBezTo>
                    <a:cubicBezTo>
                      <a:pt x="44363" y="119408"/>
                      <a:pt x="44454" y="119365"/>
                      <a:pt x="44564" y="119227"/>
                    </a:cubicBezTo>
                    <a:cubicBezTo>
                      <a:pt x="44764" y="119027"/>
                      <a:pt x="44764" y="119027"/>
                      <a:pt x="44485" y="118707"/>
                    </a:cubicBezTo>
                    <a:cubicBezTo>
                      <a:pt x="44026" y="118284"/>
                      <a:pt x="43598" y="118141"/>
                      <a:pt x="42512" y="118141"/>
                    </a:cubicBezTo>
                    <a:close/>
                    <a:moveTo>
                      <a:pt x="122504" y="109604"/>
                    </a:moveTo>
                    <a:cubicBezTo>
                      <a:pt x="122294" y="109604"/>
                      <a:pt x="121984" y="109845"/>
                      <a:pt x="121382" y="110394"/>
                    </a:cubicBezTo>
                    <a:cubicBezTo>
                      <a:pt x="120663" y="111074"/>
                      <a:pt x="120503" y="111313"/>
                      <a:pt x="120343" y="111753"/>
                    </a:cubicBezTo>
                    <a:cubicBezTo>
                      <a:pt x="120263" y="112033"/>
                      <a:pt x="119863" y="112872"/>
                      <a:pt x="119503" y="113592"/>
                    </a:cubicBezTo>
                    <a:cubicBezTo>
                      <a:pt x="119064" y="114431"/>
                      <a:pt x="118744" y="115150"/>
                      <a:pt x="118704" y="115510"/>
                    </a:cubicBezTo>
                    <a:cubicBezTo>
                      <a:pt x="118624" y="115870"/>
                      <a:pt x="118424" y="116469"/>
                      <a:pt x="118225" y="116829"/>
                    </a:cubicBezTo>
                    <a:cubicBezTo>
                      <a:pt x="117945" y="117468"/>
                      <a:pt x="117905" y="117668"/>
                      <a:pt x="117945" y="118428"/>
                    </a:cubicBezTo>
                    <a:cubicBezTo>
                      <a:pt x="117945" y="119267"/>
                      <a:pt x="118105" y="120066"/>
                      <a:pt x="118304" y="120346"/>
                    </a:cubicBezTo>
                    <a:cubicBezTo>
                      <a:pt x="118337" y="120378"/>
                      <a:pt x="118474" y="120437"/>
                      <a:pt x="118588" y="120437"/>
                    </a:cubicBezTo>
                    <a:cubicBezTo>
                      <a:pt x="118615" y="120437"/>
                      <a:pt x="118641" y="120434"/>
                      <a:pt x="118664" y="120426"/>
                    </a:cubicBezTo>
                    <a:cubicBezTo>
                      <a:pt x="118904" y="120386"/>
                      <a:pt x="118984" y="120306"/>
                      <a:pt x="119224" y="119627"/>
                    </a:cubicBezTo>
                    <a:cubicBezTo>
                      <a:pt x="119344" y="119227"/>
                      <a:pt x="119543" y="118548"/>
                      <a:pt x="119583" y="118148"/>
                    </a:cubicBezTo>
                    <a:cubicBezTo>
                      <a:pt x="119663" y="117748"/>
                      <a:pt x="119863" y="117229"/>
                      <a:pt x="120063" y="116829"/>
                    </a:cubicBezTo>
                    <a:cubicBezTo>
                      <a:pt x="120223" y="116509"/>
                      <a:pt x="120423" y="116070"/>
                      <a:pt x="120463" y="115830"/>
                    </a:cubicBezTo>
                    <a:cubicBezTo>
                      <a:pt x="120543" y="115430"/>
                      <a:pt x="121142" y="114111"/>
                      <a:pt x="121582" y="113432"/>
                    </a:cubicBezTo>
                    <a:cubicBezTo>
                      <a:pt x="121702" y="113232"/>
                      <a:pt x="121902" y="112832"/>
                      <a:pt x="121981" y="112473"/>
                    </a:cubicBezTo>
                    <a:cubicBezTo>
                      <a:pt x="122061" y="112153"/>
                      <a:pt x="122261" y="111673"/>
                      <a:pt x="122381" y="111433"/>
                    </a:cubicBezTo>
                    <a:cubicBezTo>
                      <a:pt x="122741" y="110754"/>
                      <a:pt x="122901" y="110035"/>
                      <a:pt x="122781" y="109795"/>
                    </a:cubicBezTo>
                    <a:cubicBezTo>
                      <a:pt x="122698" y="109671"/>
                      <a:pt x="122615" y="109604"/>
                      <a:pt x="122504" y="109604"/>
                    </a:cubicBezTo>
                    <a:close/>
                    <a:moveTo>
                      <a:pt x="28905" y="113999"/>
                    </a:moveTo>
                    <a:cubicBezTo>
                      <a:pt x="28752" y="113999"/>
                      <a:pt x="28454" y="114118"/>
                      <a:pt x="27698" y="114511"/>
                    </a:cubicBezTo>
                    <a:cubicBezTo>
                      <a:pt x="27019" y="114831"/>
                      <a:pt x="26299" y="115230"/>
                      <a:pt x="26100" y="115390"/>
                    </a:cubicBezTo>
                    <a:cubicBezTo>
                      <a:pt x="25860" y="115510"/>
                      <a:pt x="25420" y="115790"/>
                      <a:pt x="25140" y="115910"/>
                    </a:cubicBezTo>
                    <a:cubicBezTo>
                      <a:pt x="24381" y="116309"/>
                      <a:pt x="22702" y="117988"/>
                      <a:pt x="22343" y="118747"/>
                    </a:cubicBezTo>
                    <a:cubicBezTo>
                      <a:pt x="22223" y="119067"/>
                      <a:pt x="22063" y="119507"/>
                      <a:pt x="22023" y="119707"/>
                    </a:cubicBezTo>
                    <a:cubicBezTo>
                      <a:pt x="21943" y="120186"/>
                      <a:pt x="22103" y="120826"/>
                      <a:pt x="22383" y="120946"/>
                    </a:cubicBezTo>
                    <a:cubicBezTo>
                      <a:pt x="22482" y="121006"/>
                      <a:pt x="22522" y="121036"/>
                      <a:pt x="22572" y="121036"/>
                    </a:cubicBezTo>
                    <a:cubicBezTo>
                      <a:pt x="22622" y="121036"/>
                      <a:pt x="22682" y="121006"/>
                      <a:pt x="22822" y="120946"/>
                    </a:cubicBezTo>
                    <a:cubicBezTo>
                      <a:pt x="23182" y="120746"/>
                      <a:pt x="23502" y="120426"/>
                      <a:pt x="23861" y="119906"/>
                    </a:cubicBezTo>
                    <a:cubicBezTo>
                      <a:pt x="24181" y="119347"/>
                      <a:pt x="26739" y="116749"/>
                      <a:pt x="27418" y="116229"/>
                    </a:cubicBezTo>
                    <a:cubicBezTo>
                      <a:pt x="27618" y="116070"/>
                      <a:pt x="28138" y="115630"/>
                      <a:pt x="28498" y="115270"/>
                    </a:cubicBezTo>
                    <a:cubicBezTo>
                      <a:pt x="29217" y="114591"/>
                      <a:pt x="29337" y="114311"/>
                      <a:pt x="29017" y="114031"/>
                    </a:cubicBezTo>
                    <a:cubicBezTo>
                      <a:pt x="28988" y="114012"/>
                      <a:pt x="28954" y="113999"/>
                      <a:pt x="28905" y="113999"/>
                    </a:cubicBezTo>
                    <a:close/>
                    <a:moveTo>
                      <a:pt x="27658" y="118228"/>
                    </a:moveTo>
                    <a:cubicBezTo>
                      <a:pt x="27219" y="118228"/>
                      <a:pt x="26579" y="118907"/>
                      <a:pt x="26100" y="119867"/>
                    </a:cubicBezTo>
                    <a:cubicBezTo>
                      <a:pt x="25740" y="120506"/>
                      <a:pt x="25660" y="120866"/>
                      <a:pt x="25820" y="120986"/>
                    </a:cubicBezTo>
                    <a:cubicBezTo>
                      <a:pt x="25860" y="121031"/>
                      <a:pt x="25920" y="121051"/>
                      <a:pt x="25993" y="121051"/>
                    </a:cubicBezTo>
                    <a:cubicBezTo>
                      <a:pt x="26573" y="121051"/>
                      <a:pt x="28041" y="119772"/>
                      <a:pt x="28218" y="119027"/>
                    </a:cubicBezTo>
                    <a:cubicBezTo>
                      <a:pt x="28338" y="118588"/>
                      <a:pt x="28058" y="118228"/>
                      <a:pt x="27658" y="118228"/>
                    </a:cubicBezTo>
                    <a:close/>
                    <a:moveTo>
                      <a:pt x="149843" y="118784"/>
                    </a:moveTo>
                    <a:cubicBezTo>
                      <a:pt x="149826" y="118784"/>
                      <a:pt x="149812" y="118785"/>
                      <a:pt x="149799" y="118787"/>
                    </a:cubicBezTo>
                    <a:cubicBezTo>
                      <a:pt x="149519" y="118867"/>
                      <a:pt x="149239" y="119147"/>
                      <a:pt x="149239" y="119347"/>
                    </a:cubicBezTo>
                    <a:cubicBezTo>
                      <a:pt x="149239" y="119707"/>
                      <a:pt x="149839" y="120226"/>
                      <a:pt x="150558" y="120466"/>
                    </a:cubicBezTo>
                    <a:cubicBezTo>
                      <a:pt x="150918" y="120586"/>
                      <a:pt x="151477" y="120786"/>
                      <a:pt x="151757" y="120906"/>
                    </a:cubicBezTo>
                    <a:cubicBezTo>
                      <a:pt x="152097" y="121066"/>
                      <a:pt x="152417" y="121145"/>
                      <a:pt x="152696" y="121145"/>
                    </a:cubicBezTo>
                    <a:cubicBezTo>
                      <a:pt x="152976" y="121145"/>
                      <a:pt x="153216" y="121066"/>
                      <a:pt x="153396" y="120906"/>
                    </a:cubicBezTo>
                    <a:lnTo>
                      <a:pt x="153676" y="120666"/>
                    </a:lnTo>
                    <a:lnTo>
                      <a:pt x="153476" y="120386"/>
                    </a:lnTo>
                    <a:cubicBezTo>
                      <a:pt x="153316" y="120146"/>
                      <a:pt x="153076" y="120026"/>
                      <a:pt x="152437" y="119867"/>
                    </a:cubicBezTo>
                    <a:cubicBezTo>
                      <a:pt x="152037" y="119747"/>
                      <a:pt x="151517" y="119547"/>
                      <a:pt x="151358" y="119427"/>
                    </a:cubicBezTo>
                    <a:cubicBezTo>
                      <a:pt x="150721" y="119053"/>
                      <a:pt x="150085" y="118784"/>
                      <a:pt x="149843" y="118784"/>
                    </a:cubicBezTo>
                    <a:close/>
                    <a:moveTo>
                      <a:pt x="146417" y="119549"/>
                    </a:moveTo>
                    <a:cubicBezTo>
                      <a:pt x="146172" y="119549"/>
                      <a:pt x="145927" y="119631"/>
                      <a:pt x="145682" y="119787"/>
                    </a:cubicBezTo>
                    <a:cubicBezTo>
                      <a:pt x="145203" y="120106"/>
                      <a:pt x="145203" y="120426"/>
                      <a:pt x="145682" y="120906"/>
                    </a:cubicBezTo>
                    <a:cubicBezTo>
                      <a:pt x="146002" y="121185"/>
                      <a:pt x="146202" y="121265"/>
                      <a:pt x="146481" y="121265"/>
                    </a:cubicBezTo>
                    <a:cubicBezTo>
                      <a:pt x="147840" y="121225"/>
                      <a:pt x="148160" y="120306"/>
                      <a:pt x="147001" y="119707"/>
                    </a:cubicBezTo>
                    <a:cubicBezTo>
                      <a:pt x="146807" y="119601"/>
                      <a:pt x="146612" y="119549"/>
                      <a:pt x="146417" y="119549"/>
                    </a:cubicBezTo>
                    <a:close/>
                    <a:moveTo>
                      <a:pt x="19945" y="111633"/>
                    </a:moveTo>
                    <a:cubicBezTo>
                      <a:pt x="19745" y="111633"/>
                      <a:pt x="18506" y="112952"/>
                      <a:pt x="18026" y="113712"/>
                    </a:cubicBezTo>
                    <a:cubicBezTo>
                      <a:pt x="17906" y="113911"/>
                      <a:pt x="17626" y="114351"/>
                      <a:pt x="17427" y="114671"/>
                    </a:cubicBezTo>
                    <a:cubicBezTo>
                      <a:pt x="17227" y="114951"/>
                      <a:pt x="16907" y="115390"/>
                      <a:pt x="16707" y="115630"/>
                    </a:cubicBezTo>
                    <a:cubicBezTo>
                      <a:pt x="16507" y="115870"/>
                      <a:pt x="16148" y="116389"/>
                      <a:pt x="15868" y="116789"/>
                    </a:cubicBezTo>
                    <a:cubicBezTo>
                      <a:pt x="15628" y="117229"/>
                      <a:pt x="15308" y="117748"/>
                      <a:pt x="15108" y="117948"/>
                    </a:cubicBezTo>
                    <a:cubicBezTo>
                      <a:pt x="14549" y="118707"/>
                      <a:pt x="13949" y="119667"/>
                      <a:pt x="13909" y="119986"/>
                    </a:cubicBezTo>
                    <a:cubicBezTo>
                      <a:pt x="13790" y="120546"/>
                      <a:pt x="14029" y="121305"/>
                      <a:pt x="14429" y="121745"/>
                    </a:cubicBezTo>
                    <a:cubicBezTo>
                      <a:pt x="14669" y="122019"/>
                      <a:pt x="14872" y="122161"/>
                      <a:pt x="15052" y="122161"/>
                    </a:cubicBezTo>
                    <a:cubicBezTo>
                      <a:pt x="15290" y="122161"/>
                      <a:pt x="15485" y="121910"/>
                      <a:pt x="15668" y="121385"/>
                    </a:cubicBezTo>
                    <a:cubicBezTo>
                      <a:pt x="15788" y="121066"/>
                      <a:pt x="16108" y="120386"/>
                      <a:pt x="16387" y="119867"/>
                    </a:cubicBezTo>
                    <a:cubicBezTo>
                      <a:pt x="16667" y="119387"/>
                      <a:pt x="16987" y="118628"/>
                      <a:pt x="17147" y="118268"/>
                    </a:cubicBezTo>
                    <a:cubicBezTo>
                      <a:pt x="17467" y="117508"/>
                      <a:pt x="17946" y="116549"/>
                      <a:pt x="18586" y="115390"/>
                    </a:cubicBezTo>
                    <a:cubicBezTo>
                      <a:pt x="18825" y="114990"/>
                      <a:pt x="19185" y="114231"/>
                      <a:pt x="19345" y="113672"/>
                    </a:cubicBezTo>
                    <a:cubicBezTo>
                      <a:pt x="19505" y="113112"/>
                      <a:pt x="19785" y="112552"/>
                      <a:pt x="19905" y="112353"/>
                    </a:cubicBezTo>
                    <a:cubicBezTo>
                      <a:pt x="20184" y="111953"/>
                      <a:pt x="20224" y="111633"/>
                      <a:pt x="19945" y="111633"/>
                    </a:cubicBezTo>
                    <a:close/>
                    <a:moveTo>
                      <a:pt x="126418" y="112952"/>
                    </a:moveTo>
                    <a:cubicBezTo>
                      <a:pt x="126298" y="112952"/>
                      <a:pt x="126178" y="113032"/>
                      <a:pt x="126138" y="113112"/>
                    </a:cubicBezTo>
                    <a:cubicBezTo>
                      <a:pt x="125978" y="113592"/>
                      <a:pt x="125778" y="114751"/>
                      <a:pt x="125778" y="115430"/>
                    </a:cubicBezTo>
                    <a:cubicBezTo>
                      <a:pt x="125778" y="115950"/>
                      <a:pt x="125738" y="116349"/>
                      <a:pt x="125579" y="116669"/>
                    </a:cubicBezTo>
                    <a:cubicBezTo>
                      <a:pt x="125419" y="117149"/>
                      <a:pt x="125379" y="117429"/>
                      <a:pt x="125419" y="120026"/>
                    </a:cubicBezTo>
                    <a:cubicBezTo>
                      <a:pt x="125419" y="123064"/>
                      <a:pt x="125459" y="123264"/>
                      <a:pt x="126018" y="123663"/>
                    </a:cubicBezTo>
                    <a:cubicBezTo>
                      <a:pt x="126156" y="123760"/>
                      <a:pt x="126328" y="123804"/>
                      <a:pt x="126508" y="123804"/>
                    </a:cubicBezTo>
                    <a:cubicBezTo>
                      <a:pt x="126849" y="123804"/>
                      <a:pt x="127221" y="123645"/>
                      <a:pt x="127457" y="123384"/>
                    </a:cubicBezTo>
                    <a:cubicBezTo>
                      <a:pt x="127817" y="122944"/>
                      <a:pt x="127857" y="122624"/>
                      <a:pt x="127777" y="120826"/>
                    </a:cubicBezTo>
                    <a:cubicBezTo>
                      <a:pt x="127617" y="117029"/>
                      <a:pt x="127537" y="116150"/>
                      <a:pt x="127257" y="115510"/>
                    </a:cubicBezTo>
                    <a:cubicBezTo>
                      <a:pt x="127137" y="115190"/>
                      <a:pt x="127017" y="114711"/>
                      <a:pt x="127017" y="114471"/>
                    </a:cubicBezTo>
                    <a:cubicBezTo>
                      <a:pt x="127017" y="113871"/>
                      <a:pt x="126658" y="112952"/>
                      <a:pt x="126418" y="112952"/>
                    </a:cubicBezTo>
                    <a:close/>
                    <a:moveTo>
                      <a:pt x="123672" y="113569"/>
                    </a:moveTo>
                    <a:cubicBezTo>
                      <a:pt x="123603" y="113569"/>
                      <a:pt x="123516" y="113656"/>
                      <a:pt x="123300" y="113871"/>
                    </a:cubicBezTo>
                    <a:cubicBezTo>
                      <a:pt x="123101" y="114111"/>
                      <a:pt x="122861" y="114511"/>
                      <a:pt x="122781" y="114791"/>
                    </a:cubicBezTo>
                    <a:cubicBezTo>
                      <a:pt x="122701" y="115070"/>
                      <a:pt x="122501" y="115590"/>
                      <a:pt x="122341" y="115950"/>
                    </a:cubicBezTo>
                    <a:cubicBezTo>
                      <a:pt x="121981" y="116749"/>
                      <a:pt x="121262" y="118907"/>
                      <a:pt x="121062" y="119827"/>
                    </a:cubicBezTo>
                    <a:cubicBezTo>
                      <a:pt x="120982" y="120226"/>
                      <a:pt x="120822" y="120786"/>
                      <a:pt x="120663" y="121066"/>
                    </a:cubicBezTo>
                    <a:cubicBezTo>
                      <a:pt x="120503" y="121345"/>
                      <a:pt x="120423" y="121705"/>
                      <a:pt x="120423" y="121865"/>
                    </a:cubicBezTo>
                    <a:cubicBezTo>
                      <a:pt x="120423" y="122265"/>
                      <a:pt x="121182" y="123344"/>
                      <a:pt x="121702" y="123743"/>
                    </a:cubicBezTo>
                    <a:cubicBezTo>
                      <a:pt x="121877" y="123856"/>
                      <a:pt x="122052" y="123910"/>
                      <a:pt x="122219" y="123910"/>
                    </a:cubicBezTo>
                    <a:cubicBezTo>
                      <a:pt x="122584" y="123910"/>
                      <a:pt x="122908" y="123651"/>
                      <a:pt x="123101" y="123184"/>
                    </a:cubicBezTo>
                    <a:cubicBezTo>
                      <a:pt x="123420" y="122265"/>
                      <a:pt x="123500" y="121345"/>
                      <a:pt x="123340" y="120346"/>
                    </a:cubicBezTo>
                    <a:cubicBezTo>
                      <a:pt x="123300" y="119867"/>
                      <a:pt x="123260" y="119387"/>
                      <a:pt x="123300" y="119347"/>
                    </a:cubicBezTo>
                    <a:cubicBezTo>
                      <a:pt x="123340" y="119307"/>
                      <a:pt x="123420" y="118667"/>
                      <a:pt x="123460" y="117948"/>
                    </a:cubicBezTo>
                    <a:cubicBezTo>
                      <a:pt x="123500" y="117149"/>
                      <a:pt x="123620" y="116389"/>
                      <a:pt x="123740" y="116030"/>
                    </a:cubicBezTo>
                    <a:cubicBezTo>
                      <a:pt x="124020" y="115310"/>
                      <a:pt x="124060" y="113991"/>
                      <a:pt x="123820" y="113672"/>
                    </a:cubicBezTo>
                    <a:cubicBezTo>
                      <a:pt x="123756" y="113608"/>
                      <a:pt x="123718" y="113569"/>
                      <a:pt x="123672" y="113569"/>
                    </a:cubicBezTo>
                    <a:close/>
                    <a:moveTo>
                      <a:pt x="19238" y="118466"/>
                    </a:moveTo>
                    <a:cubicBezTo>
                      <a:pt x="19172" y="118466"/>
                      <a:pt x="19098" y="118515"/>
                      <a:pt x="18985" y="118628"/>
                    </a:cubicBezTo>
                    <a:cubicBezTo>
                      <a:pt x="18666" y="118907"/>
                      <a:pt x="18066" y="120266"/>
                      <a:pt x="17866" y="121106"/>
                    </a:cubicBezTo>
                    <a:cubicBezTo>
                      <a:pt x="17746" y="121505"/>
                      <a:pt x="17507" y="122185"/>
                      <a:pt x="17307" y="122624"/>
                    </a:cubicBezTo>
                    <a:cubicBezTo>
                      <a:pt x="16707" y="123863"/>
                      <a:pt x="16667" y="123983"/>
                      <a:pt x="16867" y="124343"/>
                    </a:cubicBezTo>
                    <a:cubicBezTo>
                      <a:pt x="16947" y="124503"/>
                      <a:pt x="17107" y="124743"/>
                      <a:pt x="17187" y="124862"/>
                    </a:cubicBezTo>
                    <a:cubicBezTo>
                      <a:pt x="17268" y="124960"/>
                      <a:pt x="17336" y="125011"/>
                      <a:pt x="17422" y="125011"/>
                    </a:cubicBezTo>
                    <a:cubicBezTo>
                      <a:pt x="17549" y="125011"/>
                      <a:pt x="17717" y="124900"/>
                      <a:pt x="18026" y="124663"/>
                    </a:cubicBezTo>
                    <a:cubicBezTo>
                      <a:pt x="18346" y="124383"/>
                      <a:pt x="18586" y="124023"/>
                      <a:pt x="18865" y="123384"/>
                    </a:cubicBezTo>
                    <a:cubicBezTo>
                      <a:pt x="19225" y="122624"/>
                      <a:pt x="19265" y="122424"/>
                      <a:pt x="19345" y="121425"/>
                    </a:cubicBezTo>
                    <a:cubicBezTo>
                      <a:pt x="19585" y="118548"/>
                      <a:pt x="19585" y="118667"/>
                      <a:pt x="19385" y="118548"/>
                    </a:cubicBezTo>
                    <a:cubicBezTo>
                      <a:pt x="19333" y="118495"/>
                      <a:pt x="19288" y="118466"/>
                      <a:pt x="19238" y="118466"/>
                    </a:cubicBezTo>
                    <a:close/>
                    <a:moveTo>
                      <a:pt x="130945" y="117890"/>
                    </a:moveTo>
                    <a:cubicBezTo>
                      <a:pt x="130849" y="117890"/>
                      <a:pt x="130729" y="117979"/>
                      <a:pt x="130574" y="118148"/>
                    </a:cubicBezTo>
                    <a:cubicBezTo>
                      <a:pt x="130215" y="118548"/>
                      <a:pt x="130015" y="119547"/>
                      <a:pt x="130095" y="121066"/>
                    </a:cubicBezTo>
                    <a:cubicBezTo>
                      <a:pt x="130135" y="122424"/>
                      <a:pt x="130135" y="122424"/>
                      <a:pt x="130534" y="123344"/>
                    </a:cubicBezTo>
                    <a:cubicBezTo>
                      <a:pt x="130774" y="123823"/>
                      <a:pt x="131134" y="124423"/>
                      <a:pt x="131294" y="124663"/>
                    </a:cubicBezTo>
                    <a:cubicBezTo>
                      <a:pt x="131494" y="124902"/>
                      <a:pt x="131734" y="125222"/>
                      <a:pt x="131853" y="125422"/>
                    </a:cubicBezTo>
                    <a:cubicBezTo>
                      <a:pt x="131974" y="125616"/>
                      <a:pt x="132125" y="125721"/>
                      <a:pt x="132242" y="125721"/>
                    </a:cubicBezTo>
                    <a:cubicBezTo>
                      <a:pt x="132319" y="125721"/>
                      <a:pt x="132381" y="125676"/>
                      <a:pt x="132413" y="125582"/>
                    </a:cubicBezTo>
                    <a:cubicBezTo>
                      <a:pt x="132453" y="125502"/>
                      <a:pt x="132413" y="125182"/>
                      <a:pt x="132293" y="124862"/>
                    </a:cubicBezTo>
                    <a:cubicBezTo>
                      <a:pt x="132173" y="124543"/>
                      <a:pt x="132093" y="124143"/>
                      <a:pt x="132093" y="124023"/>
                    </a:cubicBezTo>
                    <a:cubicBezTo>
                      <a:pt x="132093" y="123863"/>
                      <a:pt x="132013" y="123424"/>
                      <a:pt x="131893" y="122984"/>
                    </a:cubicBezTo>
                    <a:cubicBezTo>
                      <a:pt x="131773" y="122544"/>
                      <a:pt x="131694" y="121905"/>
                      <a:pt x="131694" y="121465"/>
                    </a:cubicBezTo>
                    <a:cubicBezTo>
                      <a:pt x="131694" y="121026"/>
                      <a:pt x="131614" y="120466"/>
                      <a:pt x="131534" y="120146"/>
                    </a:cubicBezTo>
                    <a:cubicBezTo>
                      <a:pt x="131454" y="119827"/>
                      <a:pt x="131334" y="119267"/>
                      <a:pt x="131294" y="118867"/>
                    </a:cubicBezTo>
                    <a:cubicBezTo>
                      <a:pt x="131216" y="118194"/>
                      <a:pt x="131122" y="117890"/>
                      <a:pt x="130945" y="117890"/>
                    </a:cubicBezTo>
                    <a:close/>
                    <a:moveTo>
                      <a:pt x="140310" y="121605"/>
                    </a:moveTo>
                    <a:cubicBezTo>
                      <a:pt x="140048" y="121605"/>
                      <a:pt x="139894" y="121747"/>
                      <a:pt x="139807" y="122025"/>
                    </a:cubicBezTo>
                    <a:cubicBezTo>
                      <a:pt x="139607" y="122744"/>
                      <a:pt x="139967" y="123384"/>
                      <a:pt x="141486" y="124902"/>
                    </a:cubicBezTo>
                    <a:cubicBezTo>
                      <a:pt x="141965" y="125422"/>
                      <a:pt x="142485" y="125822"/>
                      <a:pt x="142565" y="125822"/>
                    </a:cubicBezTo>
                    <a:cubicBezTo>
                      <a:pt x="142645" y="125822"/>
                      <a:pt x="142844" y="125702"/>
                      <a:pt x="143004" y="125502"/>
                    </a:cubicBezTo>
                    <a:cubicBezTo>
                      <a:pt x="143284" y="125182"/>
                      <a:pt x="143284" y="125142"/>
                      <a:pt x="143244" y="124343"/>
                    </a:cubicBezTo>
                    <a:cubicBezTo>
                      <a:pt x="143204" y="123903"/>
                      <a:pt x="143084" y="123384"/>
                      <a:pt x="143004" y="123224"/>
                    </a:cubicBezTo>
                    <a:cubicBezTo>
                      <a:pt x="142924" y="123024"/>
                      <a:pt x="142525" y="122704"/>
                      <a:pt x="141965" y="122345"/>
                    </a:cubicBezTo>
                    <a:cubicBezTo>
                      <a:pt x="141173" y="121847"/>
                      <a:pt x="140651" y="121605"/>
                      <a:pt x="140310" y="121605"/>
                    </a:cubicBezTo>
                    <a:close/>
                    <a:moveTo>
                      <a:pt x="46013" y="121191"/>
                    </a:moveTo>
                    <a:cubicBezTo>
                      <a:pt x="44850" y="121191"/>
                      <a:pt x="43054" y="121290"/>
                      <a:pt x="42486" y="121425"/>
                    </a:cubicBezTo>
                    <a:cubicBezTo>
                      <a:pt x="42126" y="121505"/>
                      <a:pt x="41727" y="121585"/>
                      <a:pt x="41567" y="121585"/>
                    </a:cubicBezTo>
                    <a:cubicBezTo>
                      <a:pt x="41287" y="121585"/>
                      <a:pt x="40128" y="121985"/>
                      <a:pt x="39289" y="122384"/>
                    </a:cubicBezTo>
                    <a:cubicBezTo>
                      <a:pt x="38769" y="122624"/>
                      <a:pt x="38210" y="123184"/>
                      <a:pt x="37930" y="123743"/>
                    </a:cubicBezTo>
                    <a:cubicBezTo>
                      <a:pt x="37650" y="124303"/>
                      <a:pt x="37610" y="125782"/>
                      <a:pt x="37890" y="126062"/>
                    </a:cubicBezTo>
                    <a:cubicBezTo>
                      <a:pt x="37970" y="126141"/>
                      <a:pt x="38170" y="126261"/>
                      <a:pt x="38330" y="126261"/>
                    </a:cubicBezTo>
                    <a:cubicBezTo>
                      <a:pt x="38569" y="126261"/>
                      <a:pt x="38729" y="126141"/>
                      <a:pt x="39129" y="125542"/>
                    </a:cubicBezTo>
                    <a:cubicBezTo>
                      <a:pt x="39409" y="125182"/>
                      <a:pt x="39768" y="124783"/>
                      <a:pt x="39968" y="124663"/>
                    </a:cubicBezTo>
                    <a:cubicBezTo>
                      <a:pt x="40168" y="124583"/>
                      <a:pt x="40568" y="124263"/>
                      <a:pt x="40848" y="124023"/>
                    </a:cubicBezTo>
                    <a:cubicBezTo>
                      <a:pt x="41127" y="123823"/>
                      <a:pt x="41727" y="123424"/>
                      <a:pt x="42166" y="123224"/>
                    </a:cubicBezTo>
                    <a:cubicBezTo>
                      <a:pt x="42606" y="123024"/>
                      <a:pt x="43166" y="122704"/>
                      <a:pt x="43445" y="122544"/>
                    </a:cubicBezTo>
                    <a:cubicBezTo>
                      <a:pt x="44005" y="122105"/>
                      <a:pt x="44684" y="121985"/>
                      <a:pt x="45843" y="121985"/>
                    </a:cubicBezTo>
                    <a:cubicBezTo>
                      <a:pt x="46363" y="121985"/>
                      <a:pt x="46883" y="121945"/>
                      <a:pt x="46963" y="121865"/>
                    </a:cubicBezTo>
                    <a:cubicBezTo>
                      <a:pt x="47202" y="121745"/>
                      <a:pt x="47242" y="121425"/>
                      <a:pt x="47042" y="121265"/>
                    </a:cubicBezTo>
                    <a:cubicBezTo>
                      <a:pt x="46978" y="121214"/>
                      <a:pt x="46567" y="121191"/>
                      <a:pt x="46013" y="121191"/>
                    </a:cubicBezTo>
                    <a:close/>
                    <a:moveTo>
                      <a:pt x="27043" y="122494"/>
                    </a:moveTo>
                    <a:cubicBezTo>
                      <a:pt x="26291" y="122494"/>
                      <a:pt x="24989" y="123356"/>
                      <a:pt x="24501" y="124183"/>
                    </a:cubicBezTo>
                    <a:cubicBezTo>
                      <a:pt x="24381" y="124383"/>
                      <a:pt x="23981" y="124862"/>
                      <a:pt x="23662" y="125262"/>
                    </a:cubicBezTo>
                    <a:cubicBezTo>
                      <a:pt x="22942" y="126101"/>
                      <a:pt x="22742" y="126541"/>
                      <a:pt x="22902" y="126861"/>
                    </a:cubicBezTo>
                    <a:cubicBezTo>
                      <a:pt x="22942" y="126981"/>
                      <a:pt x="23062" y="127061"/>
                      <a:pt x="23182" y="127061"/>
                    </a:cubicBezTo>
                    <a:cubicBezTo>
                      <a:pt x="23262" y="127061"/>
                      <a:pt x="23741" y="126661"/>
                      <a:pt x="24261" y="126181"/>
                    </a:cubicBezTo>
                    <a:cubicBezTo>
                      <a:pt x="24781" y="125662"/>
                      <a:pt x="25460" y="125142"/>
                      <a:pt x="25820" y="124902"/>
                    </a:cubicBezTo>
                    <a:cubicBezTo>
                      <a:pt x="26539" y="124543"/>
                      <a:pt x="27418" y="123703"/>
                      <a:pt x="27578" y="123304"/>
                    </a:cubicBezTo>
                    <a:cubicBezTo>
                      <a:pt x="27698" y="122984"/>
                      <a:pt x="27498" y="122544"/>
                      <a:pt x="27179" y="122504"/>
                    </a:cubicBezTo>
                    <a:cubicBezTo>
                      <a:pt x="27136" y="122497"/>
                      <a:pt x="27090" y="122494"/>
                      <a:pt x="27043" y="122494"/>
                    </a:cubicBezTo>
                    <a:close/>
                    <a:moveTo>
                      <a:pt x="136754" y="120666"/>
                    </a:moveTo>
                    <a:cubicBezTo>
                      <a:pt x="136699" y="120666"/>
                      <a:pt x="136649" y="120706"/>
                      <a:pt x="136570" y="120786"/>
                    </a:cubicBezTo>
                    <a:cubicBezTo>
                      <a:pt x="136410" y="120946"/>
                      <a:pt x="136450" y="121026"/>
                      <a:pt x="136769" y="121985"/>
                    </a:cubicBezTo>
                    <a:cubicBezTo>
                      <a:pt x="136929" y="122584"/>
                      <a:pt x="137169" y="123144"/>
                      <a:pt x="137209" y="123264"/>
                    </a:cubicBezTo>
                    <a:cubicBezTo>
                      <a:pt x="137289" y="123344"/>
                      <a:pt x="137449" y="123743"/>
                      <a:pt x="137529" y="124103"/>
                    </a:cubicBezTo>
                    <a:cubicBezTo>
                      <a:pt x="137849" y="125462"/>
                      <a:pt x="138288" y="126661"/>
                      <a:pt x="138648" y="127061"/>
                    </a:cubicBezTo>
                    <a:cubicBezTo>
                      <a:pt x="138808" y="127300"/>
                      <a:pt x="139088" y="127700"/>
                      <a:pt x="139247" y="127900"/>
                    </a:cubicBezTo>
                    <a:cubicBezTo>
                      <a:pt x="139407" y="128100"/>
                      <a:pt x="139607" y="128340"/>
                      <a:pt x="139727" y="128380"/>
                    </a:cubicBezTo>
                    <a:cubicBezTo>
                      <a:pt x="139876" y="128429"/>
                      <a:pt x="139991" y="128458"/>
                      <a:pt x="140100" y="128458"/>
                    </a:cubicBezTo>
                    <a:cubicBezTo>
                      <a:pt x="140253" y="128458"/>
                      <a:pt x="140396" y="128400"/>
                      <a:pt x="140606" y="128260"/>
                    </a:cubicBezTo>
                    <a:cubicBezTo>
                      <a:pt x="141206" y="127900"/>
                      <a:pt x="141206" y="127660"/>
                      <a:pt x="140806" y="126821"/>
                    </a:cubicBezTo>
                    <a:cubicBezTo>
                      <a:pt x="140606" y="126381"/>
                      <a:pt x="140207" y="125822"/>
                      <a:pt x="139967" y="125502"/>
                    </a:cubicBezTo>
                    <a:cubicBezTo>
                      <a:pt x="139167" y="124543"/>
                      <a:pt x="137409" y="121705"/>
                      <a:pt x="137249" y="121185"/>
                    </a:cubicBezTo>
                    <a:cubicBezTo>
                      <a:pt x="137209" y="121066"/>
                      <a:pt x="137089" y="120906"/>
                      <a:pt x="136969" y="120786"/>
                    </a:cubicBezTo>
                    <a:cubicBezTo>
                      <a:pt x="136869" y="120706"/>
                      <a:pt x="136809" y="120666"/>
                      <a:pt x="136754" y="120666"/>
                    </a:cubicBezTo>
                    <a:close/>
                    <a:moveTo>
                      <a:pt x="133599" y="119131"/>
                    </a:moveTo>
                    <a:cubicBezTo>
                      <a:pt x="133417" y="119131"/>
                      <a:pt x="133262" y="119313"/>
                      <a:pt x="133292" y="119587"/>
                    </a:cubicBezTo>
                    <a:cubicBezTo>
                      <a:pt x="133292" y="119747"/>
                      <a:pt x="133332" y="120546"/>
                      <a:pt x="133332" y="121385"/>
                    </a:cubicBezTo>
                    <a:cubicBezTo>
                      <a:pt x="133372" y="122744"/>
                      <a:pt x="133372" y="122864"/>
                      <a:pt x="133612" y="123264"/>
                    </a:cubicBezTo>
                    <a:cubicBezTo>
                      <a:pt x="133852" y="123584"/>
                      <a:pt x="133892" y="123823"/>
                      <a:pt x="133932" y="124463"/>
                    </a:cubicBezTo>
                    <a:cubicBezTo>
                      <a:pt x="133972" y="125062"/>
                      <a:pt x="134092" y="125502"/>
                      <a:pt x="134251" y="125942"/>
                    </a:cubicBezTo>
                    <a:cubicBezTo>
                      <a:pt x="134411" y="126301"/>
                      <a:pt x="134651" y="126901"/>
                      <a:pt x="134811" y="127261"/>
                    </a:cubicBezTo>
                    <a:cubicBezTo>
                      <a:pt x="135051" y="127900"/>
                      <a:pt x="135690" y="128619"/>
                      <a:pt x="136090" y="128779"/>
                    </a:cubicBezTo>
                    <a:cubicBezTo>
                      <a:pt x="136177" y="128816"/>
                      <a:pt x="136263" y="128834"/>
                      <a:pt x="136350" y="128834"/>
                    </a:cubicBezTo>
                    <a:cubicBezTo>
                      <a:pt x="136543" y="128834"/>
                      <a:pt x="136736" y="128745"/>
                      <a:pt x="136929" y="128579"/>
                    </a:cubicBezTo>
                    <a:cubicBezTo>
                      <a:pt x="137089" y="128380"/>
                      <a:pt x="137089" y="128380"/>
                      <a:pt x="136849" y="127860"/>
                    </a:cubicBezTo>
                    <a:cubicBezTo>
                      <a:pt x="136689" y="127500"/>
                      <a:pt x="136570" y="127021"/>
                      <a:pt x="136490" y="126621"/>
                    </a:cubicBezTo>
                    <a:cubicBezTo>
                      <a:pt x="136450" y="126181"/>
                      <a:pt x="136330" y="125742"/>
                      <a:pt x="136170" y="125462"/>
                    </a:cubicBezTo>
                    <a:cubicBezTo>
                      <a:pt x="136050" y="125182"/>
                      <a:pt x="135850" y="124743"/>
                      <a:pt x="135730" y="124423"/>
                    </a:cubicBezTo>
                    <a:cubicBezTo>
                      <a:pt x="135610" y="124103"/>
                      <a:pt x="135450" y="123703"/>
                      <a:pt x="135331" y="123504"/>
                    </a:cubicBezTo>
                    <a:cubicBezTo>
                      <a:pt x="135211" y="123344"/>
                      <a:pt x="135051" y="122784"/>
                      <a:pt x="134931" y="122345"/>
                    </a:cubicBezTo>
                    <a:cubicBezTo>
                      <a:pt x="134611" y="121026"/>
                      <a:pt x="133972" y="119307"/>
                      <a:pt x="133772" y="119187"/>
                    </a:cubicBezTo>
                    <a:cubicBezTo>
                      <a:pt x="133715" y="119149"/>
                      <a:pt x="133655" y="119131"/>
                      <a:pt x="133599" y="119131"/>
                    </a:cubicBezTo>
                    <a:close/>
                    <a:moveTo>
                      <a:pt x="27060" y="126421"/>
                    </a:moveTo>
                    <a:cubicBezTo>
                      <a:pt x="26514" y="126421"/>
                      <a:pt x="25462" y="127253"/>
                      <a:pt x="24261" y="128699"/>
                    </a:cubicBezTo>
                    <a:cubicBezTo>
                      <a:pt x="22742" y="130578"/>
                      <a:pt x="22782" y="130498"/>
                      <a:pt x="22782" y="131097"/>
                    </a:cubicBezTo>
                    <a:cubicBezTo>
                      <a:pt x="22782" y="131497"/>
                      <a:pt x="22822" y="131657"/>
                      <a:pt x="22982" y="131817"/>
                    </a:cubicBezTo>
                    <a:cubicBezTo>
                      <a:pt x="23102" y="131937"/>
                      <a:pt x="23262" y="132017"/>
                      <a:pt x="23342" y="132017"/>
                    </a:cubicBezTo>
                    <a:cubicBezTo>
                      <a:pt x="23542" y="132017"/>
                      <a:pt x="24181" y="131457"/>
                      <a:pt x="24381" y="131057"/>
                    </a:cubicBezTo>
                    <a:cubicBezTo>
                      <a:pt x="24461" y="130898"/>
                      <a:pt x="24701" y="130538"/>
                      <a:pt x="24901" y="130298"/>
                    </a:cubicBezTo>
                    <a:cubicBezTo>
                      <a:pt x="25100" y="130058"/>
                      <a:pt x="25420" y="129619"/>
                      <a:pt x="25620" y="129339"/>
                    </a:cubicBezTo>
                    <a:cubicBezTo>
                      <a:pt x="25780" y="129019"/>
                      <a:pt x="26299" y="128500"/>
                      <a:pt x="26699" y="128100"/>
                    </a:cubicBezTo>
                    <a:cubicBezTo>
                      <a:pt x="27418" y="127420"/>
                      <a:pt x="27458" y="127340"/>
                      <a:pt x="27458" y="126981"/>
                    </a:cubicBezTo>
                    <a:cubicBezTo>
                      <a:pt x="27458" y="126601"/>
                      <a:pt x="27314" y="126421"/>
                      <a:pt x="27060" y="126421"/>
                    </a:cubicBezTo>
                    <a:close/>
                    <a:moveTo>
                      <a:pt x="46876" y="123338"/>
                    </a:moveTo>
                    <a:cubicBezTo>
                      <a:pt x="46498" y="123338"/>
                      <a:pt x="44487" y="124002"/>
                      <a:pt x="43805" y="124343"/>
                    </a:cubicBezTo>
                    <a:cubicBezTo>
                      <a:pt x="43525" y="124503"/>
                      <a:pt x="42966" y="124823"/>
                      <a:pt x="42646" y="125022"/>
                    </a:cubicBezTo>
                    <a:cubicBezTo>
                      <a:pt x="42326" y="125222"/>
                      <a:pt x="41967" y="125422"/>
                      <a:pt x="41887" y="125502"/>
                    </a:cubicBezTo>
                    <a:cubicBezTo>
                      <a:pt x="41367" y="125782"/>
                      <a:pt x="40208" y="126901"/>
                      <a:pt x="39768" y="127500"/>
                    </a:cubicBezTo>
                    <a:cubicBezTo>
                      <a:pt x="39089" y="128380"/>
                      <a:pt x="38849" y="128859"/>
                      <a:pt x="38729" y="129539"/>
                    </a:cubicBezTo>
                    <a:cubicBezTo>
                      <a:pt x="38649" y="130058"/>
                      <a:pt x="38649" y="130178"/>
                      <a:pt x="38889" y="130658"/>
                    </a:cubicBezTo>
                    <a:cubicBezTo>
                      <a:pt x="39009" y="130938"/>
                      <a:pt x="39329" y="131417"/>
                      <a:pt x="39569" y="131657"/>
                    </a:cubicBezTo>
                    <a:cubicBezTo>
                      <a:pt x="39808" y="131937"/>
                      <a:pt x="40048" y="132137"/>
                      <a:pt x="40168" y="132137"/>
                    </a:cubicBezTo>
                    <a:cubicBezTo>
                      <a:pt x="40408" y="132137"/>
                      <a:pt x="40648" y="131817"/>
                      <a:pt x="40848" y="131137"/>
                    </a:cubicBezTo>
                    <a:cubicBezTo>
                      <a:pt x="41167" y="130218"/>
                      <a:pt x="41767" y="128859"/>
                      <a:pt x="42007" y="128579"/>
                    </a:cubicBezTo>
                    <a:cubicBezTo>
                      <a:pt x="42126" y="128460"/>
                      <a:pt x="42446" y="128100"/>
                      <a:pt x="42686" y="127820"/>
                    </a:cubicBezTo>
                    <a:cubicBezTo>
                      <a:pt x="42966" y="127540"/>
                      <a:pt x="43365" y="127021"/>
                      <a:pt x="43605" y="126661"/>
                    </a:cubicBezTo>
                    <a:cubicBezTo>
                      <a:pt x="44205" y="125782"/>
                      <a:pt x="45124" y="124982"/>
                      <a:pt x="46163" y="124423"/>
                    </a:cubicBezTo>
                    <a:cubicBezTo>
                      <a:pt x="46843" y="124023"/>
                      <a:pt x="47003" y="123903"/>
                      <a:pt x="47042" y="123663"/>
                    </a:cubicBezTo>
                    <a:cubicBezTo>
                      <a:pt x="47082" y="123504"/>
                      <a:pt x="47042" y="123384"/>
                      <a:pt x="46923" y="123344"/>
                    </a:cubicBezTo>
                    <a:cubicBezTo>
                      <a:pt x="46912" y="123340"/>
                      <a:pt x="46896" y="123338"/>
                      <a:pt x="46876" y="123338"/>
                    </a:cubicBezTo>
                    <a:close/>
                    <a:moveTo>
                      <a:pt x="27349" y="129560"/>
                    </a:moveTo>
                    <a:cubicBezTo>
                      <a:pt x="27224" y="129560"/>
                      <a:pt x="26754" y="129985"/>
                      <a:pt x="26539" y="130378"/>
                    </a:cubicBezTo>
                    <a:cubicBezTo>
                      <a:pt x="26419" y="130538"/>
                      <a:pt x="26259" y="130978"/>
                      <a:pt x="26140" y="131297"/>
                    </a:cubicBezTo>
                    <a:cubicBezTo>
                      <a:pt x="26020" y="131617"/>
                      <a:pt x="25740" y="132137"/>
                      <a:pt x="25540" y="132456"/>
                    </a:cubicBezTo>
                    <a:cubicBezTo>
                      <a:pt x="25340" y="132736"/>
                      <a:pt x="25100" y="133136"/>
                      <a:pt x="25020" y="133336"/>
                    </a:cubicBezTo>
                    <a:cubicBezTo>
                      <a:pt x="24861" y="133695"/>
                      <a:pt x="24940" y="134495"/>
                      <a:pt x="25180" y="134854"/>
                    </a:cubicBezTo>
                    <a:cubicBezTo>
                      <a:pt x="25284" y="135010"/>
                      <a:pt x="25396" y="135085"/>
                      <a:pt x="25513" y="135085"/>
                    </a:cubicBezTo>
                    <a:cubicBezTo>
                      <a:pt x="25845" y="135085"/>
                      <a:pt x="26214" y="134480"/>
                      <a:pt x="26539" y="133416"/>
                    </a:cubicBezTo>
                    <a:cubicBezTo>
                      <a:pt x="26739" y="132896"/>
                      <a:pt x="26939" y="132217"/>
                      <a:pt x="27059" y="131937"/>
                    </a:cubicBezTo>
                    <a:cubicBezTo>
                      <a:pt x="27259" y="131497"/>
                      <a:pt x="27498" y="129739"/>
                      <a:pt x="27378" y="129579"/>
                    </a:cubicBezTo>
                    <a:cubicBezTo>
                      <a:pt x="27374" y="129566"/>
                      <a:pt x="27364" y="129560"/>
                      <a:pt x="27349" y="129560"/>
                    </a:cubicBezTo>
                    <a:close/>
                    <a:moveTo>
                      <a:pt x="29746" y="129600"/>
                    </a:moveTo>
                    <a:cubicBezTo>
                      <a:pt x="29584" y="129600"/>
                      <a:pt x="29410" y="129869"/>
                      <a:pt x="29297" y="130378"/>
                    </a:cubicBezTo>
                    <a:cubicBezTo>
                      <a:pt x="29177" y="130698"/>
                      <a:pt x="28977" y="131257"/>
                      <a:pt x="28857" y="131617"/>
                    </a:cubicBezTo>
                    <a:cubicBezTo>
                      <a:pt x="28697" y="131937"/>
                      <a:pt x="28578" y="132336"/>
                      <a:pt x="28578" y="132416"/>
                    </a:cubicBezTo>
                    <a:cubicBezTo>
                      <a:pt x="28578" y="132536"/>
                      <a:pt x="28458" y="132936"/>
                      <a:pt x="28338" y="133296"/>
                    </a:cubicBezTo>
                    <a:cubicBezTo>
                      <a:pt x="28098" y="133935"/>
                      <a:pt x="27858" y="135094"/>
                      <a:pt x="27858" y="135694"/>
                    </a:cubicBezTo>
                    <a:cubicBezTo>
                      <a:pt x="27858" y="135894"/>
                      <a:pt x="27938" y="136133"/>
                      <a:pt x="28018" y="136293"/>
                    </a:cubicBezTo>
                    <a:cubicBezTo>
                      <a:pt x="28125" y="136435"/>
                      <a:pt x="28255" y="136506"/>
                      <a:pt x="28391" y="136506"/>
                    </a:cubicBezTo>
                    <a:cubicBezTo>
                      <a:pt x="28562" y="136506"/>
                      <a:pt x="28742" y="136395"/>
                      <a:pt x="28897" y="136173"/>
                    </a:cubicBezTo>
                    <a:cubicBezTo>
                      <a:pt x="29177" y="135774"/>
                      <a:pt x="29657" y="134575"/>
                      <a:pt x="29737" y="134015"/>
                    </a:cubicBezTo>
                    <a:cubicBezTo>
                      <a:pt x="29777" y="133775"/>
                      <a:pt x="29896" y="133376"/>
                      <a:pt x="29976" y="133056"/>
                    </a:cubicBezTo>
                    <a:cubicBezTo>
                      <a:pt x="30176" y="132296"/>
                      <a:pt x="30136" y="130018"/>
                      <a:pt x="29936" y="129739"/>
                    </a:cubicBezTo>
                    <a:cubicBezTo>
                      <a:pt x="29878" y="129645"/>
                      <a:pt x="29813" y="129600"/>
                      <a:pt x="29746" y="129600"/>
                    </a:cubicBezTo>
                    <a:close/>
                    <a:moveTo>
                      <a:pt x="85289" y="28973"/>
                    </a:moveTo>
                    <a:cubicBezTo>
                      <a:pt x="85058" y="28973"/>
                      <a:pt x="84793" y="29094"/>
                      <a:pt x="84492" y="29380"/>
                    </a:cubicBezTo>
                    <a:cubicBezTo>
                      <a:pt x="82853" y="30939"/>
                      <a:pt x="83253" y="32298"/>
                      <a:pt x="83213" y="34456"/>
                    </a:cubicBezTo>
                    <a:cubicBezTo>
                      <a:pt x="83173" y="37573"/>
                      <a:pt x="83213" y="40731"/>
                      <a:pt x="83133" y="43848"/>
                    </a:cubicBezTo>
                    <a:cubicBezTo>
                      <a:pt x="83133" y="44847"/>
                      <a:pt x="83173" y="45966"/>
                      <a:pt x="82933" y="46966"/>
                    </a:cubicBezTo>
                    <a:cubicBezTo>
                      <a:pt x="82682" y="47937"/>
                      <a:pt x="82238" y="48303"/>
                      <a:pt x="81704" y="48303"/>
                    </a:cubicBezTo>
                    <a:cubicBezTo>
                      <a:pt x="80284" y="48303"/>
                      <a:pt x="78235" y="45705"/>
                      <a:pt x="77538" y="45007"/>
                    </a:cubicBezTo>
                    <a:lnTo>
                      <a:pt x="71343" y="39252"/>
                    </a:lnTo>
                    <a:cubicBezTo>
                      <a:pt x="68265" y="36414"/>
                      <a:pt x="64348" y="33976"/>
                      <a:pt x="60591" y="32138"/>
                    </a:cubicBezTo>
                    <a:cubicBezTo>
                      <a:pt x="57968" y="30826"/>
                      <a:pt x="54852" y="29725"/>
                      <a:pt x="51870" y="29725"/>
                    </a:cubicBezTo>
                    <a:cubicBezTo>
                      <a:pt x="51673" y="29725"/>
                      <a:pt x="51475" y="29730"/>
                      <a:pt x="51279" y="29740"/>
                    </a:cubicBezTo>
                    <a:cubicBezTo>
                      <a:pt x="48481" y="29900"/>
                      <a:pt x="52958" y="30939"/>
                      <a:pt x="53757" y="30939"/>
                    </a:cubicBezTo>
                    <a:cubicBezTo>
                      <a:pt x="55356" y="30979"/>
                      <a:pt x="57114" y="32258"/>
                      <a:pt x="58633" y="32817"/>
                    </a:cubicBezTo>
                    <a:cubicBezTo>
                      <a:pt x="62230" y="34136"/>
                      <a:pt x="65108" y="37054"/>
                      <a:pt x="67985" y="39452"/>
                    </a:cubicBezTo>
                    <a:cubicBezTo>
                      <a:pt x="71303" y="42210"/>
                      <a:pt x="74500" y="45207"/>
                      <a:pt x="77378" y="48404"/>
                    </a:cubicBezTo>
                    <a:cubicBezTo>
                      <a:pt x="78777" y="49923"/>
                      <a:pt x="80375" y="51202"/>
                      <a:pt x="81734" y="52761"/>
                    </a:cubicBezTo>
                    <a:cubicBezTo>
                      <a:pt x="82614" y="53760"/>
                      <a:pt x="82374" y="55359"/>
                      <a:pt x="82374" y="56558"/>
                    </a:cubicBezTo>
                    <a:cubicBezTo>
                      <a:pt x="82374" y="59995"/>
                      <a:pt x="82134" y="63472"/>
                      <a:pt x="82094" y="66909"/>
                    </a:cubicBezTo>
                    <a:cubicBezTo>
                      <a:pt x="82094" y="67829"/>
                      <a:pt x="82334" y="69587"/>
                      <a:pt x="81694" y="70387"/>
                    </a:cubicBezTo>
                    <a:cubicBezTo>
                      <a:pt x="81563" y="70559"/>
                      <a:pt x="81412" y="70632"/>
                      <a:pt x="81248" y="70632"/>
                    </a:cubicBezTo>
                    <a:cubicBezTo>
                      <a:pt x="80467" y="70632"/>
                      <a:pt x="79420" y="68973"/>
                      <a:pt x="79056" y="68708"/>
                    </a:cubicBezTo>
                    <a:cubicBezTo>
                      <a:pt x="75779" y="66390"/>
                      <a:pt x="73061" y="62713"/>
                      <a:pt x="70184" y="59955"/>
                    </a:cubicBezTo>
                    <a:cubicBezTo>
                      <a:pt x="66547" y="56478"/>
                      <a:pt x="63069" y="52521"/>
                      <a:pt x="58753" y="49843"/>
                    </a:cubicBezTo>
                    <a:cubicBezTo>
                      <a:pt x="57074" y="48804"/>
                      <a:pt x="55396" y="47166"/>
                      <a:pt x="53517" y="46446"/>
                    </a:cubicBezTo>
                    <a:cubicBezTo>
                      <a:pt x="51479" y="45647"/>
                      <a:pt x="49520" y="44967"/>
                      <a:pt x="47362" y="44608"/>
                    </a:cubicBezTo>
                    <a:cubicBezTo>
                      <a:pt x="45577" y="44283"/>
                      <a:pt x="43740" y="44196"/>
                      <a:pt x="41914" y="44196"/>
                    </a:cubicBezTo>
                    <a:cubicBezTo>
                      <a:pt x="41491" y="44196"/>
                      <a:pt x="41069" y="44200"/>
                      <a:pt x="40648" y="44208"/>
                    </a:cubicBezTo>
                    <a:cubicBezTo>
                      <a:pt x="40088" y="44248"/>
                      <a:pt x="36891" y="45087"/>
                      <a:pt x="37930" y="45487"/>
                    </a:cubicBezTo>
                    <a:cubicBezTo>
                      <a:pt x="38789" y="45830"/>
                      <a:pt x="39770" y="45912"/>
                      <a:pt x="40787" y="45912"/>
                    </a:cubicBezTo>
                    <a:cubicBezTo>
                      <a:pt x="41698" y="45912"/>
                      <a:pt x="42639" y="45846"/>
                      <a:pt x="43547" y="45846"/>
                    </a:cubicBezTo>
                    <a:cubicBezTo>
                      <a:pt x="44219" y="45846"/>
                      <a:pt x="44873" y="45882"/>
                      <a:pt x="45484" y="46006"/>
                    </a:cubicBezTo>
                    <a:cubicBezTo>
                      <a:pt x="47242" y="46366"/>
                      <a:pt x="49081" y="46966"/>
                      <a:pt x="50759" y="47565"/>
                    </a:cubicBezTo>
                    <a:cubicBezTo>
                      <a:pt x="52958" y="48365"/>
                      <a:pt x="54317" y="49843"/>
                      <a:pt x="56195" y="51082"/>
                    </a:cubicBezTo>
                    <a:cubicBezTo>
                      <a:pt x="58073" y="52321"/>
                      <a:pt x="59592" y="53800"/>
                      <a:pt x="61191" y="55319"/>
                    </a:cubicBezTo>
                    <a:cubicBezTo>
                      <a:pt x="61671" y="55759"/>
                      <a:pt x="63709" y="57117"/>
                      <a:pt x="63589" y="57837"/>
                    </a:cubicBezTo>
                    <a:cubicBezTo>
                      <a:pt x="63548" y="58168"/>
                      <a:pt x="63297" y="58280"/>
                      <a:pt x="62970" y="58280"/>
                    </a:cubicBezTo>
                    <a:cubicBezTo>
                      <a:pt x="62349" y="58280"/>
                      <a:pt x="61453" y="57875"/>
                      <a:pt x="61191" y="57797"/>
                    </a:cubicBezTo>
                    <a:cubicBezTo>
                      <a:pt x="59472" y="57357"/>
                      <a:pt x="57554" y="56838"/>
                      <a:pt x="55755" y="56718"/>
                    </a:cubicBezTo>
                    <a:cubicBezTo>
                      <a:pt x="53984" y="56621"/>
                      <a:pt x="52265" y="56343"/>
                      <a:pt x="50515" y="56343"/>
                    </a:cubicBezTo>
                    <a:cubicBezTo>
                      <a:pt x="50092" y="56343"/>
                      <a:pt x="49668" y="56359"/>
                      <a:pt x="49241" y="56398"/>
                    </a:cubicBezTo>
                    <a:cubicBezTo>
                      <a:pt x="48401" y="56438"/>
                      <a:pt x="47602" y="56678"/>
                      <a:pt x="46803" y="56718"/>
                    </a:cubicBezTo>
                    <a:cubicBezTo>
                      <a:pt x="46702" y="56726"/>
                      <a:pt x="46594" y="56729"/>
                      <a:pt x="46481" y="56729"/>
                    </a:cubicBezTo>
                    <a:cubicBezTo>
                      <a:pt x="46048" y="56729"/>
                      <a:pt x="45533" y="56683"/>
                      <a:pt x="45029" y="56683"/>
                    </a:cubicBezTo>
                    <a:cubicBezTo>
                      <a:pt x="44353" y="56683"/>
                      <a:pt x="43697" y="56766"/>
                      <a:pt x="43286" y="57157"/>
                    </a:cubicBezTo>
                    <a:cubicBezTo>
                      <a:pt x="41367" y="58876"/>
                      <a:pt x="47922" y="58796"/>
                      <a:pt x="48162" y="58956"/>
                    </a:cubicBezTo>
                    <a:cubicBezTo>
                      <a:pt x="50200" y="60195"/>
                      <a:pt x="45803" y="62513"/>
                      <a:pt x="44924" y="62993"/>
                    </a:cubicBezTo>
                    <a:cubicBezTo>
                      <a:pt x="41756" y="64872"/>
                      <a:pt x="39316" y="64994"/>
                      <a:pt x="35993" y="64994"/>
                    </a:cubicBezTo>
                    <a:cubicBezTo>
                      <a:pt x="35501" y="64994"/>
                      <a:pt x="34989" y="64991"/>
                      <a:pt x="34453" y="64991"/>
                    </a:cubicBezTo>
                    <a:cubicBezTo>
                      <a:pt x="33653" y="64991"/>
                      <a:pt x="32750" y="64913"/>
                      <a:pt x="31861" y="64913"/>
                    </a:cubicBezTo>
                    <a:cubicBezTo>
                      <a:pt x="31194" y="64913"/>
                      <a:pt x="30536" y="64957"/>
                      <a:pt x="29936" y="65111"/>
                    </a:cubicBezTo>
                    <a:cubicBezTo>
                      <a:pt x="27498" y="65750"/>
                      <a:pt x="29896" y="66430"/>
                      <a:pt x="31016" y="66510"/>
                    </a:cubicBezTo>
                    <a:cubicBezTo>
                      <a:pt x="34293" y="66630"/>
                      <a:pt x="37410" y="67069"/>
                      <a:pt x="40728" y="67069"/>
                    </a:cubicBezTo>
                    <a:cubicBezTo>
                      <a:pt x="41327" y="67069"/>
                      <a:pt x="42166" y="66550"/>
                      <a:pt x="42726" y="66390"/>
                    </a:cubicBezTo>
                    <a:cubicBezTo>
                      <a:pt x="43885" y="66030"/>
                      <a:pt x="45084" y="65790"/>
                      <a:pt x="46163" y="65191"/>
                    </a:cubicBezTo>
                    <a:cubicBezTo>
                      <a:pt x="48122" y="64152"/>
                      <a:pt x="49800" y="62673"/>
                      <a:pt x="51399" y="61194"/>
                    </a:cubicBezTo>
                    <a:cubicBezTo>
                      <a:pt x="52659" y="60002"/>
                      <a:pt x="54158" y="59601"/>
                      <a:pt x="55739" y="59601"/>
                    </a:cubicBezTo>
                    <a:cubicBezTo>
                      <a:pt x="57869" y="59601"/>
                      <a:pt x="60148" y="60330"/>
                      <a:pt x="62190" y="60834"/>
                    </a:cubicBezTo>
                    <a:cubicBezTo>
                      <a:pt x="63149" y="61074"/>
                      <a:pt x="68305" y="62353"/>
                      <a:pt x="66147" y="63992"/>
                    </a:cubicBezTo>
                    <a:cubicBezTo>
                      <a:pt x="65388" y="64591"/>
                      <a:pt x="64029" y="64511"/>
                      <a:pt x="63149" y="64991"/>
                    </a:cubicBezTo>
                    <a:cubicBezTo>
                      <a:pt x="62190" y="65551"/>
                      <a:pt x="57314" y="67709"/>
                      <a:pt x="58473" y="68908"/>
                    </a:cubicBezTo>
                    <a:cubicBezTo>
                      <a:pt x="58690" y="69125"/>
                      <a:pt x="58957" y="69209"/>
                      <a:pt x="59246" y="69209"/>
                    </a:cubicBezTo>
                    <a:cubicBezTo>
                      <a:pt x="60022" y="69209"/>
                      <a:pt x="60957" y="68600"/>
                      <a:pt x="61511" y="68308"/>
                    </a:cubicBezTo>
                    <a:cubicBezTo>
                      <a:pt x="62350" y="67829"/>
                      <a:pt x="63349" y="67829"/>
                      <a:pt x="64268" y="67589"/>
                    </a:cubicBezTo>
                    <a:cubicBezTo>
                      <a:pt x="65598" y="67251"/>
                      <a:pt x="67305" y="66892"/>
                      <a:pt x="68945" y="66892"/>
                    </a:cubicBezTo>
                    <a:cubicBezTo>
                      <a:pt x="70412" y="66892"/>
                      <a:pt x="71824" y="67179"/>
                      <a:pt x="72861" y="68029"/>
                    </a:cubicBezTo>
                    <a:cubicBezTo>
                      <a:pt x="74580" y="69427"/>
                      <a:pt x="76139" y="71026"/>
                      <a:pt x="77418" y="72865"/>
                    </a:cubicBezTo>
                    <a:cubicBezTo>
                      <a:pt x="78137" y="73944"/>
                      <a:pt x="79096" y="74823"/>
                      <a:pt x="79816" y="75902"/>
                    </a:cubicBezTo>
                    <a:cubicBezTo>
                      <a:pt x="80375" y="76781"/>
                      <a:pt x="80535" y="77741"/>
                      <a:pt x="80975" y="78700"/>
                    </a:cubicBezTo>
                    <a:cubicBezTo>
                      <a:pt x="81494" y="79819"/>
                      <a:pt x="81095" y="81777"/>
                      <a:pt x="81095" y="83016"/>
                    </a:cubicBezTo>
                    <a:cubicBezTo>
                      <a:pt x="81095" y="84735"/>
                      <a:pt x="81095" y="86494"/>
                      <a:pt x="81055" y="88212"/>
                    </a:cubicBezTo>
                    <a:cubicBezTo>
                      <a:pt x="81055" y="89651"/>
                      <a:pt x="80695" y="91010"/>
                      <a:pt x="80535" y="92449"/>
                    </a:cubicBezTo>
                    <a:cubicBezTo>
                      <a:pt x="80450" y="93183"/>
                      <a:pt x="80143" y="93438"/>
                      <a:pt x="79729" y="93438"/>
                    </a:cubicBezTo>
                    <a:cubicBezTo>
                      <a:pt x="78790" y="93438"/>
                      <a:pt x="77299" y="92129"/>
                      <a:pt x="76578" y="92129"/>
                    </a:cubicBezTo>
                    <a:cubicBezTo>
                      <a:pt x="75739" y="92129"/>
                      <a:pt x="74340" y="90970"/>
                      <a:pt x="73541" y="90650"/>
                    </a:cubicBezTo>
                    <a:cubicBezTo>
                      <a:pt x="72582" y="90251"/>
                      <a:pt x="71622" y="89851"/>
                      <a:pt x="70663" y="89491"/>
                    </a:cubicBezTo>
                    <a:cubicBezTo>
                      <a:pt x="68785" y="88812"/>
                      <a:pt x="66826" y="88332"/>
                      <a:pt x="64948" y="87653"/>
                    </a:cubicBezTo>
                    <a:cubicBezTo>
                      <a:pt x="63149" y="87013"/>
                      <a:pt x="61311" y="86733"/>
                      <a:pt x="59472" y="86294"/>
                    </a:cubicBezTo>
                    <a:cubicBezTo>
                      <a:pt x="57434" y="85734"/>
                      <a:pt x="55396" y="85934"/>
                      <a:pt x="53357" y="85494"/>
                    </a:cubicBezTo>
                    <a:cubicBezTo>
                      <a:pt x="52182" y="85257"/>
                      <a:pt x="50978" y="85143"/>
                      <a:pt x="49770" y="85143"/>
                    </a:cubicBezTo>
                    <a:cubicBezTo>
                      <a:pt x="46909" y="85143"/>
                      <a:pt x="44020" y="85781"/>
                      <a:pt x="41407" y="86933"/>
                    </a:cubicBezTo>
                    <a:cubicBezTo>
                      <a:pt x="39369" y="87813"/>
                      <a:pt x="37410" y="88892"/>
                      <a:pt x="35612" y="90211"/>
                    </a:cubicBezTo>
                    <a:cubicBezTo>
                      <a:pt x="34733" y="90850"/>
                      <a:pt x="30816" y="93088"/>
                      <a:pt x="30816" y="94287"/>
                    </a:cubicBezTo>
                    <a:cubicBezTo>
                      <a:pt x="30816" y="94314"/>
                      <a:pt x="30833" y="94326"/>
                      <a:pt x="30866" y="94326"/>
                    </a:cubicBezTo>
                    <a:cubicBezTo>
                      <a:pt x="31274" y="94326"/>
                      <a:pt x="34046" y="92391"/>
                      <a:pt x="34453" y="92169"/>
                    </a:cubicBezTo>
                    <a:cubicBezTo>
                      <a:pt x="35612" y="91450"/>
                      <a:pt x="36811" y="90890"/>
                      <a:pt x="38010" y="90330"/>
                    </a:cubicBezTo>
                    <a:cubicBezTo>
                      <a:pt x="40688" y="89012"/>
                      <a:pt x="43565" y="88332"/>
                      <a:pt x="46443" y="87613"/>
                    </a:cubicBezTo>
                    <a:cubicBezTo>
                      <a:pt x="47402" y="87373"/>
                      <a:pt x="48242" y="87253"/>
                      <a:pt x="49241" y="87253"/>
                    </a:cubicBezTo>
                    <a:cubicBezTo>
                      <a:pt x="49976" y="87228"/>
                      <a:pt x="51058" y="87069"/>
                      <a:pt x="52051" y="87069"/>
                    </a:cubicBezTo>
                    <a:cubicBezTo>
                      <a:pt x="52678" y="87069"/>
                      <a:pt x="53269" y="87132"/>
                      <a:pt x="53717" y="87333"/>
                    </a:cubicBezTo>
                    <a:cubicBezTo>
                      <a:pt x="55556" y="88212"/>
                      <a:pt x="50280" y="92689"/>
                      <a:pt x="49401" y="93728"/>
                    </a:cubicBezTo>
                    <a:cubicBezTo>
                      <a:pt x="47762" y="95606"/>
                      <a:pt x="45883" y="99883"/>
                      <a:pt x="43206" y="100282"/>
                    </a:cubicBezTo>
                    <a:cubicBezTo>
                      <a:pt x="40608" y="100682"/>
                      <a:pt x="37890" y="103640"/>
                      <a:pt x="36411" y="105598"/>
                    </a:cubicBezTo>
                    <a:cubicBezTo>
                      <a:pt x="34333" y="108356"/>
                      <a:pt x="32614" y="111313"/>
                      <a:pt x="31495" y="114551"/>
                    </a:cubicBezTo>
                    <a:cubicBezTo>
                      <a:pt x="31175" y="115430"/>
                      <a:pt x="28937" y="122944"/>
                      <a:pt x="30256" y="123344"/>
                    </a:cubicBezTo>
                    <a:cubicBezTo>
                      <a:pt x="30260" y="123345"/>
                      <a:pt x="30265" y="123346"/>
                      <a:pt x="30269" y="123346"/>
                    </a:cubicBezTo>
                    <a:cubicBezTo>
                      <a:pt x="30687" y="123346"/>
                      <a:pt x="32177" y="117700"/>
                      <a:pt x="32374" y="116949"/>
                    </a:cubicBezTo>
                    <a:cubicBezTo>
                      <a:pt x="32774" y="115350"/>
                      <a:pt x="33573" y="113312"/>
                      <a:pt x="34573" y="111993"/>
                    </a:cubicBezTo>
                    <a:cubicBezTo>
                      <a:pt x="36091" y="110074"/>
                      <a:pt x="37171" y="107836"/>
                      <a:pt x="38849" y="105998"/>
                    </a:cubicBezTo>
                    <a:cubicBezTo>
                      <a:pt x="39944" y="104827"/>
                      <a:pt x="42217" y="102658"/>
                      <a:pt x="44048" y="102658"/>
                    </a:cubicBezTo>
                    <a:cubicBezTo>
                      <a:pt x="44155" y="102658"/>
                      <a:pt x="44261" y="102665"/>
                      <a:pt x="44365" y="102680"/>
                    </a:cubicBezTo>
                    <a:cubicBezTo>
                      <a:pt x="46163" y="102960"/>
                      <a:pt x="45324" y="105318"/>
                      <a:pt x="45164" y="106357"/>
                    </a:cubicBezTo>
                    <a:cubicBezTo>
                      <a:pt x="45061" y="107058"/>
                      <a:pt x="45393" y="107408"/>
                      <a:pt x="45772" y="107408"/>
                    </a:cubicBezTo>
                    <a:cubicBezTo>
                      <a:pt x="46128" y="107408"/>
                      <a:pt x="46527" y="107097"/>
                      <a:pt x="46643" y="106477"/>
                    </a:cubicBezTo>
                    <a:cubicBezTo>
                      <a:pt x="47042" y="104559"/>
                      <a:pt x="47602" y="102680"/>
                      <a:pt x="48082" y="100842"/>
                    </a:cubicBezTo>
                    <a:cubicBezTo>
                      <a:pt x="48801" y="97884"/>
                      <a:pt x="50560" y="96326"/>
                      <a:pt x="52278" y="93968"/>
                    </a:cubicBezTo>
                    <a:cubicBezTo>
                      <a:pt x="53557" y="92209"/>
                      <a:pt x="55316" y="90370"/>
                      <a:pt x="56994" y="89052"/>
                    </a:cubicBezTo>
                    <a:cubicBezTo>
                      <a:pt x="57407" y="88726"/>
                      <a:pt x="57885" y="88606"/>
                      <a:pt x="58394" y="88606"/>
                    </a:cubicBezTo>
                    <a:cubicBezTo>
                      <a:pt x="59758" y="88606"/>
                      <a:pt x="61346" y="89462"/>
                      <a:pt x="62510" y="89491"/>
                    </a:cubicBezTo>
                    <a:cubicBezTo>
                      <a:pt x="64548" y="89491"/>
                      <a:pt x="66547" y="91210"/>
                      <a:pt x="68545" y="91210"/>
                    </a:cubicBezTo>
                    <a:cubicBezTo>
                      <a:pt x="69304" y="91210"/>
                      <a:pt x="70743" y="92129"/>
                      <a:pt x="71503" y="92489"/>
                    </a:cubicBezTo>
                    <a:cubicBezTo>
                      <a:pt x="72462" y="92928"/>
                      <a:pt x="73301" y="93488"/>
                      <a:pt x="74220" y="94047"/>
                    </a:cubicBezTo>
                    <a:cubicBezTo>
                      <a:pt x="75859" y="95007"/>
                      <a:pt x="78777" y="96206"/>
                      <a:pt x="79656" y="98004"/>
                    </a:cubicBezTo>
                    <a:cubicBezTo>
                      <a:pt x="80855" y="100482"/>
                      <a:pt x="80255" y="103879"/>
                      <a:pt x="80255" y="106557"/>
                    </a:cubicBezTo>
                    <a:cubicBezTo>
                      <a:pt x="80255" y="107676"/>
                      <a:pt x="79896" y="108835"/>
                      <a:pt x="79896" y="109875"/>
                    </a:cubicBezTo>
                    <a:cubicBezTo>
                      <a:pt x="79896" y="110819"/>
                      <a:pt x="79670" y="111176"/>
                      <a:pt x="79326" y="111176"/>
                    </a:cubicBezTo>
                    <a:cubicBezTo>
                      <a:pt x="78347" y="111176"/>
                      <a:pt x="76414" y="108270"/>
                      <a:pt x="76059" y="107796"/>
                    </a:cubicBezTo>
                    <a:cubicBezTo>
                      <a:pt x="75459" y="106997"/>
                      <a:pt x="74660" y="105718"/>
                      <a:pt x="73701" y="105278"/>
                    </a:cubicBezTo>
                    <a:cubicBezTo>
                      <a:pt x="73543" y="105202"/>
                      <a:pt x="73401" y="105168"/>
                      <a:pt x="73274" y="105168"/>
                    </a:cubicBezTo>
                    <a:cubicBezTo>
                      <a:pt x="72469" y="105168"/>
                      <a:pt x="72287" y="106535"/>
                      <a:pt x="72702" y="107157"/>
                    </a:cubicBezTo>
                    <a:cubicBezTo>
                      <a:pt x="73901" y="108875"/>
                      <a:pt x="75100" y="110554"/>
                      <a:pt x="76259" y="112313"/>
                    </a:cubicBezTo>
                    <a:cubicBezTo>
                      <a:pt x="77418" y="114031"/>
                      <a:pt x="78577" y="115710"/>
                      <a:pt x="79456" y="117548"/>
                    </a:cubicBezTo>
                    <a:cubicBezTo>
                      <a:pt x="80255" y="119187"/>
                      <a:pt x="79896" y="121425"/>
                      <a:pt x="79576" y="123144"/>
                    </a:cubicBezTo>
                    <a:cubicBezTo>
                      <a:pt x="79216" y="125222"/>
                      <a:pt x="79496" y="127500"/>
                      <a:pt x="79456" y="129619"/>
                    </a:cubicBezTo>
                    <a:cubicBezTo>
                      <a:pt x="79456" y="130136"/>
                      <a:pt x="79482" y="132357"/>
                      <a:pt x="78644" y="132357"/>
                    </a:cubicBezTo>
                    <a:cubicBezTo>
                      <a:pt x="78447" y="132357"/>
                      <a:pt x="78202" y="132234"/>
                      <a:pt x="77897" y="131937"/>
                    </a:cubicBezTo>
                    <a:cubicBezTo>
                      <a:pt x="76419" y="130498"/>
                      <a:pt x="75259" y="127780"/>
                      <a:pt x="74260" y="125982"/>
                    </a:cubicBezTo>
                    <a:cubicBezTo>
                      <a:pt x="73021" y="123783"/>
                      <a:pt x="71223" y="122025"/>
                      <a:pt x="69824" y="119946"/>
                    </a:cubicBezTo>
                    <a:cubicBezTo>
                      <a:pt x="69453" y="119390"/>
                      <a:pt x="68939" y="118595"/>
                      <a:pt x="68245" y="118595"/>
                    </a:cubicBezTo>
                    <a:cubicBezTo>
                      <a:pt x="68041" y="118595"/>
                      <a:pt x="67822" y="118664"/>
                      <a:pt x="67586" y="118827"/>
                    </a:cubicBezTo>
                    <a:cubicBezTo>
                      <a:pt x="66986" y="119307"/>
                      <a:pt x="65947" y="119946"/>
                      <a:pt x="66227" y="120826"/>
                    </a:cubicBezTo>
                    <a:cubicBezTo>
                      <a:pt x="66786" y="122784"/>
                      <a:pt x="68425" y="124623"/>
                      <a:pt x="69464" y="126341"/>
                    </a:cubicBezTo>
                    <a:cubicBezTo>
                      <a:pt x="72142" y="130778"/>
                      <a:pt x="74580" y="135254"/>
                      <a:pt x="77018" y="139810"/>
                    </a:cubicBezTo>
                    <a:cubicBezTo>
                      <a:pt x="78057" y="141849"/>
                      <a:pt x="78937" y="144367"/>
                      <a:pt x="78857" y="146645"/>
                    </a:cubicBezTo>
                    <a:cubicBezTo>
                      <a:pt x="78817" y="147844"/>
                      <a:pt x="78377" y="148923"/>
                      <a:pt x="78417" y="150162"/>
                    </a:cubicBezTo>
                    <a:cubicBezTo>
                      <a:pt x="78417" y="153239"/>
                      <a:pt x="78737" y="156477"/>
                      <a:pt x="78257" y="159514"/>
                    </a:cubicBezTo>
                    <a:cubicBezTo>
                      <a:pt x="77178" y="166189"/>
                      <a:pt x="78537" y="173263"/>
                      <a:pt x="77578" y="179978"/>
                    </a:cubicBezTo>
                    <a:cubicBezTo>
                      <a:pt x="77178" y="182736"/>
                      <a:pt x="77258" y="185533"/>
                      <a:pt x="77218" y="188331"/>
                    </a:cubicBezTo>
                    <a:cubicBezTo>
                      <a:pt x="77178" y="191728"/>
                      <a:pt x="72941" y="193487"/>
                      <a:pt x="70423" y="194846"/>
                    </a:cubicBezTo>
                    <a:cubicBezTo>
                      <a:pt x="66746" y="196884"/>
                      <a:pt x="62830" y="198483"/>
                      <a:pt x="59153" y="200441"/>
                    </a:cubicBezTo>
                    <a:cubicBezTo>
                      <a:pt x="58034" y="201041"/>
                      <a:pt x="57034" y="201680"/>
                      <a:pt x="55835" y="202160"/>
                    </a:cubicBezTo>
                    <a:cubicBezTo>
                      <a:pt x="55396" y="202320"/>
                      <a:pt x="53997" y="203079"/>
                      <a:pt x="55236" y="203159"/>
                    </a:cubicBezTo>
                    <a:cubicBezTo>
                      <a:pt x="56390" y="203251"/>
                      <a:pt x="57623" y="203344"/>
                      <a:pt x="58837" y="203344"/>
                    </a:cubicBezTo>
                    <a:cubicBezTo>
                      <a:pt x="59725" y="203344"/>
                      <a:pt x="60603" y="203294"/>
                      <a:pt x="61431" y="203159"/>
                    </a:cubicBezTo>
                    <a:cubicBezTo>
                      <a:pt x="63429" y="202839"/>
                      <a:pt x="65148" y="201400"/>
                      <a:pt x="66906" y="200561"/>
                    </a:cubicBezTo>
                    <a:cubicBezTo>
                      <a:pt x="69105" y="199522"/>
                      <a:pt x="71103" y="198643"/>
                      <a:pt x="73581" y="198563"/>
                    </a:cubicBezTo>
                    <a:cubicBezTo>
                      <a:pt x="73907" y="198555"/>
                      <a:pt x="74222" y="198546"/>
                      <a:pt x="74528" y="198546"/>
                    </a:cubicBezTo>
                    <a:cubicBezTo>
                      <a:pt x="75720" y="198546"/>
                      <a:pt x="76776" y="198670"/>
                      <a:pt x="77857" y="199402"/>
                    </a:cubicBezTo>
                    <a:cubicBezTo>
                      <a:pt x="79176" y="200281"/>
                      <a:pt x="80096" y="202599"/>
                      <a:pt x="81734" y="202759"/>
                    </a:cubicBezTo>
                    <a:cubicBezTo>
                      <a:pt x="82161" y="202816"/>
                      <a:pt x="82598" y="202828"/>
                      <a:pt x="83038" y="202828"/>
                    </a:cubicBezTo>
                    <a:cubicBezTo>
                      <a:pt x="83329" y="202828"/>
                      <a:pt x="83621" y="202823"/>
                      <a:pt x="83912" y="202823"/>
                    </a:cubicBezTo>
                    <a:cubicBezTo>
                      <a:pt x="84418" y="202823"/>
                      <a:pt x="84921" y="202837"/>
                      <a:pt x="85411" y="202919"/>
                    </a:cubicBezTo>
                    <a:cubicBezTo>
                      <a:pt x="85902" y="202977"/>
                      <a:pt x="86371" y="203201"/>
                      <a:pt x="86850" y="203201"/>
                    </a:cubicBezTo>
                    <a:cubicBezTo>
                      <a:pt x="87035" y="203201"/>
                      <a:pt x="87221" y="203168"/>
                      <a:pt x="87410" y="203079"/>
                    </a:cubicBezTo>
                    <a:cubicBezTo>
                      <a:pt x="88409" y="202599"/>
                      <a:pt x="89008" y="201520"/>
                      <a:pt x="89808" y="200841"/>
                    </a:cubicBezTo>
                    <a:cubicBezTo>
                      <a:pt x="90567" y="200201"/>
                      <a:pt x="91566" y="199602"/>
                      <a:pt x="92446" y="199202"/>
                    </a:cubicBezTo>
                    <a:cubicBezTo>
                      <a:pt x="93586" y="198652"/>
                      <a:pt x="94782" y="198425"/>
                      <a:pt x="95999" y="198425"/>
                    </a:cubicBezTo>
                    <a:cubicBezTo>
                      <a:pt x="99728" y="198425"/>
                      <a:pt x="103650" y="200553"/>
                      <a:pt x="106754" y="202000"/>
                    </a:cubicBezTo>
                    <a:cubicBezTo>
                      <a:pt x="108358" y="202726"/>
                      <a:pt x="110123" y="203315"/>
                      <a:pt x="111909" y="203315"/>
                    </a:cubicBezTo>
                    <a:cubicBezTo>
                      <a:pt x="112481" y="203315"/>
                      <a:pt x="113056" y="203255"/>
                      <a:pt x="113628" y="203119"/>
                    </a:cubicBezTo>
                    <a:cubicBezTo>
                      <a:pt x="115866" y="202599"/>
                      <a:pt x="111990" y="200521"/>
                      <a:pt x="111470" y="200201"/>
                    </a:cubicBezTo>
                    <a:cubicBezTo>
                      <a:pt x="107313" y="197883"/>
                      <a:pt x="103676" y="194766"/>
                      <a:pt x="99560" y="192368"/>
                    </a:cubicBezTo>
                    <a:cubicBezTo>
                      <a:pt x="97841" y="191369"/>
                      <a:pt x="95283" y="190090"/>
                      <a:pt x="94364" y="188251"/>
                    </a:cubicBezTo>
                    <a:cubicBezTo>
                      <a:pt x="93605" y="186732"/>
                      <a:pt x="93964" y="184574"/>
                      <a:pt x="93924" y="182975"/>
                    </a:cubicBezTo>
                    <a:cubicBezTo>
                      <a:pt x="93884" y="179898"/>
                      <a:pt x="93525" y="176780"/>
                      <a:pt x="93445" y="173663"/>
                    </a:cubicBezTo>
                    <a:cubicBezTo>
                      <a:pt x="93365" y="170465"/>
                      <a:pt x="93165" y="167308"/>
                      <a:pt x="93165" y="164071"/>
                    </a:cubicBezTo>
                    <a:cubicBezTo>
                      <a:pt x="93165" y="163471"/>
                      <a:pt x="93325" y="162592"/>
                      <a:pt x="93165" y="161992"/>
                    </a:cubicBezTo>
                    <a:cubicBezTo>
                      <a:pt x="93085" y="161553"/>
                      <a:pt x="92685" y="161233"/>
                      <a:pt x="92685" y="160793"/>
                    </a:cubicBezTo>
                    <a:cubicBezTo>
                      <a:pt x="92645" y="159434"/>
                      <a:pt x="92645" y="158076"/>
                      <a:pt x="92645" y="156717"/>
                    </a:cubicBezTo>
                    <a:cubicBezTo>
                      <a:pt x="92605" y="153359"/>
                      <a:pt x="92246" y="150082"/>
                      <a:pt x="92246" y="146725"/>
                    </a:cubicBezTo>
                    <a:cubicBezTo>
                      <a:pt x="92246" y="144966"/>
                      <a:pt x="92206" y="143327"/>
                      <a:pt x="91966" y="141569"/>
                    </a:cubicBezTo>
                    <a:cubicBezTo>
                      <a:pt x="91606" y="139171"/>
                      <a:pt x="92366" y="136933"/>
                      <a:pt x="93445" y="134854"/>
                    </a:cubicBezTo>
                    <a:cubicBezTo>
                      <a:pt x="95483" y="130978"/>
                      <a:pt x="98281" y="127061"/>
                      <a:pt x="100879" y="123584"/>
                    </a:cubicBezTo>
                    <a:cubicBezTo>
                      <a:pt x="101678" y="122504"/>
                      <a:pt x="102357" y="120586"/>
                      <a:pt x="103876" y="120386"/>
                    </a:cubicBezTo>
                    <a:cubicBezTo>
                      <a:pt x="104390" y="120310"/>
                      <a:pt x="104909" y="120287"/>
                      <a:pt x="105432" y="120287"/>
                    </a:cubicBezTo>
                    <a:cubicBezTo>
                      <a:pt x="106199" y="120287"/>
                      <a:pt x="106973" y="120336"/>
                      <a:pt x="107747" y="120336"/>
                    </a:cubicBezTo>
                    <a:cubicBezTo>
                      <a:pt x="108377" y="120336"/>
                      <a:pt x="109006" y="120304"/>
                      <a:pt x="109632" y="120186"/>
                    </a:cubicBezTo>
                    <a:cubicBezTo>
                      <a:pt x="111270" y="119867"/>
                      <a:pt x="113069" y="119827"/>
                      <a:pt x="114747" y="119427"/>
                    </a:cubicBezTo>
                    <a:cubicBezTo>
                      <a:pt x="115587" y="119187"/>
                      <a:pt x="115507" y="118228"/>
                      <a:pt x="114587" y="118148"/>
                    </a:cubicBezTo>
                    <a:cubicBezTo>
                      <a:pt x="114543" y="118145"/>
                      <a:pt x="114491" y="118144"/>
                      <a:pt x="114432" y="118144"/>
                    </a:cubicBezTo>
                    <a:cubicBezTo>
                      <a:pt x="113705" y="118144"/>
                      <a:pt x="111895" y="118325"/>
                      <a:pt x="110134" y="118325"/>
                    </a:cubicBezTo>
                    <a:cubicBezTo>
                      <a:pt x="107631" y="118325"/>
                      <a:pt x="105224" y="117960"/>
                      <a:pt x="106154" y="116190"/>
                    </a:cubicBezTo>
                    <a:cubicBezTo>
                      <a:pt x="107193" y="114191"/>
                      <a:pt x="109592" y="112353"/>
                      <a:pt x="111350" y="111034"/>
                    </a:cubicBezTo>
                    <a:cubicBezTo>
                      <a:pt x="113029" y="109795"/>
                      <a:pt x="114468" y="108356"/>
                      <a:pt x="116226" y="107197"/>
                    </a:cubicBezTo>
                    <a:cubicBezTo>
                      <a:pt x="117225" y="106517"/>
                      <a:pt x="118225" y="105838"/>
                      <a:pt x="119224" y="105158"/>
                    </a:cubicBezTo>
                    <a:cubicBezTo>
                      <a:pt x="119793" y="104802"/>
                      <a:pt x="120427" y="103875"/>
                      <a:pt x="119568" y="103875"/>
                    </a:cubicBezTo>
                    <a:cubicBezTo>
                      <a:pt x="119463" y="103875"/>
                      <a:pt x="119336" y="103889"/>
                      <a:pt x="119184" y="103919"/>
                    </a:cubicBezTo>
                    <a:cubicBezTo>
                      <a:pt x="117505" y="104279"/>
                      <a:pt x="115946" y="105158"/>
                      <a:pt x="114548" y="106078"/>
                    </a:cubicBezTo>
                    <a:cubicBezTo>
                      <a:pt x="110870" y="108516"/>
                      <a:pt x="107513" y="111074"/>
                      <a:pt x="104396" y="114151"/>
                    </a:cubicBezTo>
                    <a:cubicBezTo>
                      <a:pt x="100399" y="118068"/>
                      <a:pt x="97322" y="122864"/>
                      <a:pt x="94164" y="127420"/>
                    </a:cubicBezTo>
                    <a:cubicBezTo>
                      <a:pt x="93772" y="127995"/>
                      <a:pt x="92919" y="128997"/>
                      <a:pt x="92298" y="128997"/>
                    </a:cubicBezTo>
                    <a:cubicBezTo>
                      <a:pt x="91968" y="128997"/>
                      <a:pt x="91703" y="128715"/>
                      <a:pt x="91606" y="127940"/>
                    </a:cubicBezTo>
                    <a:cubicBezTo>
                      <a:pt x="91366" y="126101"/>
                      <a:pt x="91406" y="124263"/>
                      <a:pt x="91127" y="122384"/>
                    </a:cubicBezTo>
                    <a:cubicBezTo>
                      <a:pt x="90767" y="119467"/>
                      <a:pt x="91566" y="116309"/>
                      <a:pt x="91047" y="113432"/>
                    </a:cubicBezTo>
                    <a:cubicBezTo>
                      <a:pt x="90967" y="112912"/>
                      <a:pt x="90447" y="112353"/>
                      <a:pt x="90447" y="111833"/>
                    </a:cubicBezTo>
                    <a:cubicBezTo>
                      <a:pt x="90447" y="111154"/>
                      <a:pt x="90447" y="110514"/>
                      <a:pt x="90447" y="109835"/>
                    </a:cubicBezTo>
                    <a:cubicBezTo>
                      <a:pt x="90447" y="108756"/>
                      <a:pt x="90447" y="107676"/>
                      <a:pt x="90487" y="106597"/>
                    </a:cubicBezTo>
                    <a:cubicBezTo>
                      <a:pt x="90527" y="102441"/>
                      <a:pt x="93485" y="99603"/>
                      <a:pt x="96602" y="97205"/>
                    </a:cubicBezTo>
                    <a:cubicBezTo>
                      <a:pt x="99232" y="95155"/>
                      <a:pt x="102198" y="94565"/>
                      <a:pt x="105392" y="94565"/>
                    </a:cubicBezTo>
                    <a:cubicBezTo>
                      <a:pt x="105499" y="94565"/>
                      <a:pt x="105607" y="94566"/>
                      <a:pt x="105715" y="94567"/>
                    </a:cubicBezTo>
                    <a:cubicBezTo>
                      <a:pt x="107593" y="94607"/>
                      <a:pt x="109392" y="94687"/>
                      <a:pt x="111190" y="95326"/>
                    </a:cubicBezTo>
                    <a:cubicBezTo>
                      <a:pt x="111931" y="95623"/>
                      <a:pt x="116171" y="98012"/>
                      <a:pt x="117140" y="98012"/>
                    </a:cubicBezTo>
                    <a:cubicBezTo>
                      <a:pt x="117217" y="98012"/>
                      <a:pt x="117273" y="97997"/>
                      <a:pt x="117305" y="97964"/>
                    </a:cubicBezTo>
                    <a:cubicBezTo>
                      <a:pt x="117985" y="97325"/>
                      <a:pt x="113309" y="94807"/>
                      <a:pt x="112829" y="94647"/>
                    </a:cubicBezTo>
                    <a:cubicBezTo>
                      <a:pt x="110551" y="93928"/>
                      <a:pt x="108393" y="93088"/>
                      <a:pt x="106034" y="92529"/>
                    </a:cubicBezTo>
                    <a:cubicBezTo>
                      <a:pt x="105485" y="92394"/>
                      <a:pt x="104936" y="92345"/>
                      <a:pt x="104386" y="92345"/>
                    </a:cubicBezTo>
                    <a:cubicBezTo>
                      <a:pt x="102974" y="92345"/>
                      <a:pt x="101557" y="92671"/>
                      <a:pt x="100119" y="92729"/>
                    </a:cubicBezTo>
                    <a:cubicBezTo>
                      <a:pt x="98600" y="92769"/>
                      <a:pt x="97322" y="93368"/>
                      <a:pt x="95923" y="94127"/>
                    </a:cubicBezTo>
                    <a:cubicBezTo>
                      <a:pt x="94947" y="94653"/>
                      <a:pt x="92033" y="97927"/>
                      <a:pt x="90820" y="97927"/>
                    </a:cubicBezTo>
                    <a:cubicBezTo>
                      <a:pt x="90742" y="97927"/>
                      <a:pt x="90670" y="97914"/>
                      <a:pt x="90607" y="97884"/>
                    </a:cubicBezTo>
                    <a:cubicBezTo>
                      <a:pt x="89488" y="97365"/>
                      <a:pt x="90007" y="93888"/>
                      <a:pt x="90127" y="92928"/>
                    </a:cubicBezTo>
                    <a:cubicBezTo>
                      <a:pt x="90407" y="91090"/>
                      <a:pt x="92006" y="89012"/>
                      <a:pt x="93085" y="87533"/>
                    </a:cubicBezTo>
                    <a:cubicBezTo>
                      <a:pt x="93884" y="86374"/>
                      <a:pt x="96842" y="83336"/>
                      <a:pt x="95763" y="82097"/>
                    </a:cubicBezTo>
                    <a:cubicBezTo>
                      <a:pt x="95281" y="81567"/>
                      <a:pt x="94872" y="81153"/>
                      <a:pt x="94448" y="81153"/>
                    </a:cubicBezTo>
                    <a:cubicBezTo>
                      <a:pt x="94168" y="81153"/>
                      <a:pt x="93882" y="81333"/>
                      <a:pt x="93565" y="81777"/>
                    </a:cubicBezTo>
                    <a:cubicBezTo>
                      <a:pt x="92845" y="82737"/>
                      <a:pt x="92206" y="83696"/>
                      <a:pt x="91446" y="84655"/>
                    </a:cubicBezTo>
                    <a:cubicBezTo>
                      <a:pt x="90909" y="85337"/>
                      <a:pt x="90492" y="85610"/>
                      <a:pt x="90174" y="85610"/>
                    </a:cubicBezTo>
                    <a:cubicBezTo>
                      <a:pt x="89523" y="85610"/>
                      <a:pt x="89288" y="84464"/>
                      <a:pt x="89288" y="83336"/>
                    </a:cubicBezTo>
                    <a:cubicBezTo>
                      <a:pt x="89248" y="81498"/>
                      <a:pt x="88848" y="79779"/>
                      <a:pt x="88808" y="77981"/>
                    </a:cubicBezTo>
                    <a:cubicBezTo>
                      <a:pt x="88768" y="76102"/>
                      <a:pt x="88928" y="75622"/>
                      <a:pt x="90167" y="74343"/>
                    </a:cubicBezTo>
                    <a:cubicBezTo>
                      <a:pt x="91366" y="73104"/>
                      <a:pt x="92565" y="71826"/>
                      <a:pt x="93924" y="70746"/>
                    </a:cubicBezTo>
                    <a:cubicBezTo>
                      <a:pt x="95243" y="69707"/>
                      <a:pt x="97122" y="68908"/>
                      <a:pt x="98640" y="68109"/>
                    </a:cubicBezTo>
                    <a:cubicBezTo>
                      <a:pt x="102198" y="66230"/>
                      <a:pt x="105835" y="64751"/>
                      <a:pt x="109791" y="63832"/>
                    </a:cubicBezTo>
                    <a:cubicBezTo>
                      <a:pt x="111644" y="63386"/>
                      <a:pt x="113615" y="63175"/>
                      <a:pt x="115502" y="63175"/>
                    </a:cubicBezTo>
                    <a:cubicBezTo>
                      <a:pt x="115812" y="63175"/>
                      <a:pt x="116121" y="63181"/>
                      <a:pt x="116426" y="63193"/>
                    </a:cubicBezTo>
                    <a:cubicBezTo>
                      <a:pt x="116826" y="63193"/>
                      <a:pt x="120782" y="63073"/>
                      <a:pt x="120782" y="63073"/>
                    </a:cubicBezTo>
                    <a:cubicBezTo>
                      <a:pt x="120423" y="62433"/>
                      <a:pt x="117945" y="62033"/>
                      <a:pt x="117265" y="61954"/>
                    </a:cubicBezTo>
                    <a:cubicBezTo>
                      <a:pt x="116125" y="61827"/>
                      <a:pt x="114963" y="61778"/>
                      <a:pt x="113802" y="61778"/>
                    </a:cubicBezTo>
                    <a:cubicBezTo>
                      <a:pt x="112765" y="61778"/>
                      <a:pt x="111729" y="61817"/>
                      <a:pt x="110711" y="61874"/>
                    </a:cubicBezTo>
                    <a:cubicBezTo>
                      <a:pt x="107353" y="62033"/>
                      <a:pt x="104076" y="63432"/>
                      <a:pt x="100959" y="64591"/>
                    </a:cubicBezTo>
                    <a:cubicBezTo>
                      <a:pt x="97042" y="66030"/>
                      <a:pt x="93205" y="68148"/>
                      <a:pt x="89888" y="70626"/>
                    </a:cubicBezTo>
                    <a:cubicBezTo>
                      <a:pt x="89692" y="70773"/>
                      <a:pt x="89519" y="70840"/>
                      <a:pt x="89364" y="70840"/>
                    </a:cubicBezTo>
                    <a:cubicBezTo>
                      <a:pt x="87742" y="70840"/>
                      <a:pt x="88205" y="63493"/>
                      <a:pt x="88169" y="62873"/>
                    </a:cubicBezTo>
                    <a:cubicBezTo>
                      <a:pt x="87969" y="60035"/>
                      <a:pt x="87729" y="57277"/>
                      <a:pt x="87809" y="54400"/>
                    </a:cubicBezTo>
                    <a:cubicBezTo>
                      <a:pt x="87889" y="51842"/>
                      <a:pt x="90967" y="49923"/>
                      <a:pt x="92845" y="48604"/>
                    </a:cubicBezTo>
                    <a:cubicBezTo>
                      <a:pt x="94724" y="47325"/>
                      <a:pt x="96642" y="46166"/>
                      <a:pt x="98600" y="45087"/>
                    </a:cubicBezTo>
                    <a:cubicBezTo>
                      <a:pt x="100279" y="44208"/>
                      <a:pt x="102198" y="43768"/>
                      <a:pt x="103796" y="42769"/>
                    </a:cubicBezTo>
                    <a:cubicBezTo>
                      <a:pt x="105755" y="41530"/>
                      <a:pt x="108353" y="41050"/>
                      <a:pt x="110551" y="40491"/>
                    </a:cubicBezTo>
                    <a:cubicBezTo>
                      <a:pt x="111750" y="40211"/>
                      <a:pt x="115067" y="40011"/>
                      <a:pt x="115786" y="38972"/>
                    </a:cubicBezTo>
                    <a:cubicBezTo>
                      <a:pt x="115331" y="38584"/>
                      <a:pt x="114786" y="38447"/>
                      <a:pt x="114207" y="38447"/>
                    </a:cubicBezTo>
                    <a:cubicBezTo>
                      <a:pt x="113057" y="38447"/>
                      <a:pt x="111774" y="38986"/>
                      <a:pt x="110791" y="39172"/>
                    </a:cubicBezTo>
                    <a:cubicBezTo>
                      <a:pt x="108752" y="39612"/>
                      <a:pt x="106834" y="40371"/>
                      <a:pt x="104835" y="40851"/>
                    </a:cubicBezTo>
                    <a:cubicBezTo>
                      <a:pt x="104379" y="40953"/>
                      <a:pt x="104019" y="40999"/>
                      <a:pt x="103743" y="40999"/>
                    </a:cubicBezTo>
                    <a:cubicBezTo>
                      <a:pt x="101747" y="40999"/>
                      <a:pt x="104086" y="38601"/>
                      <a:pt x="105315" y="37653"/>
                    </a:cubicBezTo>
                    <a:cubicBezTo>
                      <a:pt x="106154" y="36974"/>
                      <a:pt x="107074" y="36374"/>
                      <a:pt x="107833" y="35655"/>
                    </a:cubicBezTo>
                    <a:cubicBezTo>
                      <a:pt x="108259" y="35193"/>
                      <a:pt x="108496" y="34417"/>
                      <a:pt x="107815" y="34417"/>
                    </a:cubicBezTo>
                    <a:cubicBezTo>
                      <a:pt x="107730" y="34417"/>
                      <a:pt x="107629" y="34429"/>
                      <a:pt x="107513" y="34456"/>
                    </a:cubicBezTo>
                    <a:cubicBezTo>
                      <a:pt x="105715" y="34895"/>
                      <a:pt x="103237" y="36654"/>
                      <a:pt x="101918" y="38013"/>
                    </a:cubicBezTo>
                    <a:cubicBezTo>
                      <a:pt x="100359" y="39652"/>
                      <a:pt x="99120" y="42130"/>
                      <a:pt x="96762" y="42769"/>
                    </a:cubicBezTo>
                    <a:cubicBezTo>
                      <a:pt x="95515" y="43097"/>
                      <a:pt x="91141" y="46902"/>
                      <a:pt x="88864" y="46902"/>
                    </a:cubicBezTo>
                    <a:cubicBezTo>
                      <a:pt x="88369" y="46902"/>
                      <a:pt x="87972" y="46722"/>
                      <a:pt x="87729" y="46286"/>
                    </a:cubicBezTo>
                    <a:cubicBezTo>
                      <a:pt x="87290" y="45487"/>
                      <a:pt x="87490" y="44008"/>
                      <a:pt x="87250" y="43049"/>
                    </a:cubicBezTo>
                    <a:cubicBezTo>
                      <a:pt x="86930" y="41690"/>
                      <a:pt x="87090" y="40411"/>
                      <a:pt x="87170" y="39052"/>
                    </a:cubicBezTo>
                    <a:cubicBezTo>
                      <a:pt x="87250" y="36694"/>
                      <a:pt x="86770" y="34296"/>
                      <a:pt x="86690" y="31978"/>
                    </a:cubicBezTo>
                    <a:cubicBezTo>
                      <a:pt x="86658" y="31199"/>
                      <a:pt x="86283" y="28973"/>
                      <a:pt x="85289" y="2897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3DB432"/>
                </a:solidFill>
                <a:prstDash val="solid"/>
                <a:miter lim="3996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1" name="Google Shape;161;p19"/>
            <p:cNvSpPr txBox="1"/>
            <p:nvPr/>
          </p:nvSpPr>
          <p:spPr>
            <a:xfrm>
              <a:off x="5966150" y="3878125"/>
              <a:ext cx="22680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Trees incorporate carbon into their leaves and roots during 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photosynthesis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CBBEC80-BFF6-67E8-4950-1D1F23AE775D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123A4A0-2CB1-4417-D4E6-7E51C4A8C1E4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16FA0B-3351-B641-80E9-D530DA481A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7DBF18-9811-8786-9B09-9C2E55CB6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8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67" name="Google Shape;167;p20"/>
          <p:cNvGrpSpPr/>
          <p:nvPr/>
        </p:nvGrpSpPr>
        <p:grpSpPr>
          <a:xfrm>
            <a:off x="198775" y="1297841"/>
            <a:ext cx="7506904" cy="3845654"/>
            <a:chOff x="238125" y="1290350"/>
            <a:chExt cx="6153200" cy="3160725"/>
          </a:xfrm>
        </p:grpSpPr>
        <p:sp>
          <p:nvSpPr>
            <p:cNvPr id="168" name="Google Shape;168;p20"/>
            <p:cNvSpPr/>
            <p:nvPr/>
          </p:nvSpPr>
          <p:spPr>
            <a:xfrm>
              <a:off x="3867650" y="1665725"/>
              <a:ext cx="1003800" cy="800800"/>
            </a:xfrm>
            <a:custGeom>
              <a:avLst/>
              <a:gdLst/>
              <a:ahLst/>
              <a:cxnLst/>
              <a:rect l="l" t="t" r="r" b="b"/>
              <a:pathLst>
                <a:path w="40152" h="32032" extrusionOk="0">
                  <a:moveTo>
                    <a:pt x="19309" y="1"/>
                  </a:moveTo>
                  <a:cubicBezTo>
                    <a:pt x="14896" y="1"/>
                    <a:pt x="14896" y="2680"/>
                    <a:pt x="14896" y="2680"/>
                  </a:cubicBezTo>
                  <a:cubicBezTo>
                    <a:pt x="10284" y="4268"/>
                    <a:pt x="14896" y="8805"/>
                    <a:pt x="14896" y="8805"/>
                  </a:cubicBezTo>
                  <a:cubicBezTo>
                    <a:pt x="13943" y="8599"/>
                    <a:pt x="12939" y="8495"/>
                    <a:pt x="11952" y="8495"/>
                  </a:cubicBezTo>
                  <a:cubicBezTo>
                    <a:pt x="8949" y="8495"/>
                    <a:pt x="6109" y="9459"/>
                    <a:pt x="5369" y="11451"/>
                  </a:cubicBezTo>
                  <a:cubicBezTo>
                    <a:pt x="4462" y="14098"/>
                    <a:pt x="8772" y="15232"/>
                    <a:pt x="8772" y="15232"/>
                  </a:cubicBezTo>
                  <a:cubicBezTo>
                    <a:pt x="6201" y="15232"/>
                    <a:pt x="0" y="17122"/>
                    <a:pt x="1588" y="20827"/>
                  </a:cubicBezTo>
                  <a:cubicBezTo>
                    <a:pt x="2443" y="22822"/>
                    <a:pt x="4109" y="23283"/>
                    <a:pt x="5465" y="23283"/>
                  </a:cubicBezTo>
                  <a:cubicBezTo>
                    <a:pt x="6463" y="23283"/>
                    <a:pt x="7292" y="23034"/>
                    <a:pt x="7507" y="22963"/>
                  </a:cubicBezTo>
                  <a:lnTo>
                    <a:pt x="7507" y="22963"/>
                  </a:lnTo>
                  <a:cubicBezTo>
                    <a:pt x="1305" y="25088"/>
                    <a:pt x="4537" y="29599"/>
                    <a:pt x="4537" y="29599"/>
                  </a:cubicBezTo>
                  <a:cubicBezTo>
                    <a:pt x="5887" y="30499"/>
                    <a:pt x="7083" y="30842"/>
                    <a:pt x="8122" y="30842"/>
                  </a:cubicBezTo>
                  <a:cubicBezTo>
                    <a:pt x="11445" y="30842"/>
                    <a:pt x="13157" y="27331"/>
                    <a:pt x="13157" y="27330"/>
                  </a:cubicBezTo>
                  <a:lnTo>
                    <a:pt x="13157" y="27330"/>
                  </a:lnTo>
                  <a:cubicBezTo>
                    <a:pt x="13157" y="27331"/>
                    <a:pt x="12931" y="31716"/>
                    <a:pt x="17770" y="32018"/>
                  </a:cubicBezTo>
                  <a:cubicBezTo>
                    <a:pt x="17914" y="32027"/>
                    <a:pt x="18052" y="32032"/>
                    <a:pt x="18184" y="32032"/>
                  </a:cubicBezTo>
                  <a:cubicBezTo>
                    <a:pt x="21387" y="32032"/>
                    <a:pt x="21239" y="29472"/>
                    <a:pt x="21021" y="28238"/>
                  </a:cubicBezTo>
                  <a:cubicBezTo>
                    <a:pt x="21021" y="28047"/>
                    <a:pt x="20961" y="27886"/>
                    <a:pt x="20898" y="27737"/>
                  </a:cubicBezTo>
                  <a:lnTo>
                    <a:pt x="20898" y="27737"/>
                  </a:lnTo>
                  <a:cubicBezTo>
                    <a:pt x="22197" y="29060"/>
                    <a:pt x="26025" y="30806"/>
                    <a:pt x="29607" y="30806"/>
                  </a:cubicBezTo>
                  <a:cubicBezTo>
                    <a:pt x="30935" y="30806"/>
                    <a:pt x="32228" y="30566"/>
                    <a:pt x="33347" y="29977"/>
                  </a:cubicBezTo>
                  <a:cubicBezTo>
                    <a:pt x="37430" y="27708"/>
                    <a:pt x="32515" y="24381"/>
                    <a:pt x="32515" y="24381"/>
                  </a:cubicBezTo>
                  <a:lnTo>
                    <a:pt x="32515" y="24381"/>
                  </a:lnTo>
                  <a:cubicBezTo>
                    <a:pt x="33463" y="24716"/>
                    <a:pt x="34442" y="24948"/>
                    <a:pt x="35357" y="24948"/>
                  </a:cubicBezTo>
                  <a:cubicBezTo>
                    <a:pt x="36923" y="24948"/>
                    <a:pt x="38302" y="24269"/>
                    <a:pt x="39018" y="22264"/>
                  </a:cubicBezTo>
                  <a:cubicBezTo>
                    <a:pt x="40152" y="19013"/>
                    <a:pt x="33271" y="17349"/>
                    <a:pt x="33271" y="17349"/>
                  </a:cubicBezTo>
                  <a:lnTo>
                    <a:pt x="33271" y="17349"/>
                  </a:lnTo>
                  <a:cubicBezTo>
                    <a:pt x="33271" y="17349"/>
                    <a:pt x="33441" y="17364"/>
                    <a:pt x="33713" y="17364"/>
                  </a:cubicBezTo>
                  <a:cubicBezTo>
                    <a:pt x="34961" y="17364"/>
                    <a:pt x="38361" y="17058"/>
                    <a:pt x="37430" y="13644"/>
                  </a:cubicBezTo>
                  <a:cubicBezTo>
                    <a:pt x="37354" y="13417"/>
                    <a:pt x="37354" y="13266"/>
                    <a:pt x="37203" y="13039"/>
                  </a:cubicBezTo>
                  <a:cubicBezTo>
                    <a:pt x="36718" y="11525"/>
                    <a:pt x="35263" y="10593"/>
                    <a:pt x="33732" y="10593"/>
                  </a:cubicBezTo>
                  <a:cubicBezTo>
                    <a:pt x="33352" y="10593"/>
                    <a:pt x="32967" y="10650"/>
                    <a:pt x="32590" y="10771"/>
                  </a:cubicBezTo>
                  <a:lnTo>
                    <a:pt x="31834" y="10771"/>
                  </a:lnTo>
                  <a:cubicBezTo>
                    <a:pt x="32590" y="10771"/>
                    <a:pt x="34103" y="8880"/>
                    <a:pt x="31834" y="6536"/>
                  </a:cubicBezTo>
                  <a:cubicBezTo>
                    <a:pt x="31017" y="5610"/>
                    <a:pt x="29847" y="5077"/>
                    <a:pt x="28635" y="5077"/>
                  </a:cubicBezTo>
                  <a:cubicBezTo>
                    <a:pt x="28164" y="5077"/>
                    <a:pt x="27687" y="5157"/>
                    <a:pt x="27222" y="5326"/>
                  </a:cubicBezTo>
                  <a:lnTo>
                    <a:pt x="28356" y="3738"/>
                  </a:lnTo>
                  <a:lnTo>
                    <a:pt x="27675" y="3058"/>
                  </a:lnTo>
                  <a:cubicBezTo>
                    <a:pt x="27499" y="2831"/>
                    <a:pt x="27129" y="2755"/>
                    <a:pt x="26715" y="2755"/>
                  </a:cubicBezTo>
                  <a:cubicBezTo>
                    <a:pt x="25886" y="2755"/>
                    <a:pt x="24878" y="3058"/>
                    <a:pt x="24878" y="3058"/>
                  </a:cubicBezTo>
                  <a:cubicBezTo>
                    <a:pt x="24878" y="3058"/>
                    <a:pt x="25483" y="411"/>
                    <a:pt x="20190" y="33"/>
                  </a:cubicBezTo>
                  <a:cubicBezTo>
                    <a:pt x="19878" y="11"/>
                    <a:pt x="19585" y="1"/>
                    <a:pt x="19309" y="1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0"/>
            <p:cNvSpPr/>
            <p:nvPr/>
          </p:nvSpPr>
          <p:spPr>
            <a:xfrm>
              <a:off x="4334575" y="2331950"/>
              <a:ext cx="92650" cy="608725"/>
            </a:xfrm>
            <a:custGeom>
              <a:avLst/>
              <a:gdLst/>
              <a:ahLst/>
              <a:cxnLst/>
              <a:rect l="l" t="t" r="r" b="b"/>
              <a:pathLst>
                <a:path w="3706" h="24349" extrusionOk="0">
                  <a:moveTo>
                    <a:pt x="0" y="1"/>
                  </a:moveTo>
                  <a:lnTo>
                    <a:pt x="0" y="24349"/>
                  </a:lnTo>
                  <a:lnTo>
                    <a:pt x="3705" y="24349"/>
                  </a:lnTo>
                  <a:lnTo>
                    <a:pt x="3705" y="1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0"/>
            <p:cNvSpPr/>
            <p:nvPr/>
          </p:nvSpPr>
          <p:spPr>
            <a:xfrm>
              <a:off x="2298625" y="2049525"/>
              <a:ext cx="690025" cy="543375"/>
            </a:xfrm>
            <a:custGeom>
              <a:avLst/>
              <a:gdLst/>
              <a:ahLst/>
              <a:cxnLst/>
              <a:rect l="l" t="t" r="r" b="b"/>
              <a:pathLst>
                <a:path w="27601" h="21735" extrusionOk="0">
                  <a:moveTo>
                    <a:pt x="13213" y="0"/>
                  </a:moveTo>
                  <a:cubicBezTo>
                    <a:pt x="10284" y="0"/>
                    <a:pt x="10284" y="1770"/>
                    <a:pt x="10284" y="1770"/>
                  </a:cubicBezTo>
                  <a:cubicBezTo>
                    <a:pt x="7108" y="2829"/>
                    <a:pt x="10284" y="5929"/>
                    <a:pt x="10284" y="5929"/>
                  </a:cubicBezTo>
                  <a:cubicBezTo>
                    <a:pt x="9611" y="5794"/>
                    <a:pt x="8904" y="5723"/>
                    <a:pt x="8212" y="5723"/>
                  </a:cubicBezTo>
                  <a:cubicBezTo>
                    <a:pt x="6184" y="5723"/>
                    <a:pt x="4289" y="6334"/>
                    <a:pt x="3781" y="7744"/>
                  </a:cubicBezTo>
                  <a:cubicBezTo>
                    <a:pt x="3101" y="9634"/>
                    <a:pt x="6050" y="10390"/>
                    <a:pt x="6050" y="10390"/>
                  </a:cubicBezTo>
                  <a:cubicBezTo>
                    <a:pt x="4235" y="10390"/>
                    <a:pt x="1" y="11751"/>
                    <a:pt x="1135" y="14171"/>
                  </a:cubicBezTo>
                  <a:cubicBezTo>
                    <a:pt x="1748" y="15521"/>
                    <a:pt x="2893" y="15831"/>
                    <a:pt x="3815" y="15831"/>
                  </a:cubicBezTo>
                  <a:cubicBezTo>
                    <a:pt x="4587" y="15831"/>
                    <a:pt x="5203" y="15613"/>
                    <a:pt x="5218" y="15608"/>
                  </a:cubicBezTo>
                  <a:lnTo>
                    <a:pt x="5218" y="15608"/>
                  </a:lnTo>
                  <a:cubicBezTo>
                    <a:pt x="984" y="17120"/>
                    <a:pt x="3101" y="20220"/>
                    <a:pt x="3101" y="20220"/>
                  </a:cubicBezTo>
                  <a:cubicBezTo>
                    <a:pt x="4013" y="20781"/>
                    <a:pt x="4819" y="20997"/>
                    <a:pt x="5519" y="20997"/>
                  </a:cubicBezTo>
                  <a:cubicBezTo>
                    <a:pt x="7839" y="20997"/>
                    <a:pt x="8999" y="18632"/>
                    <a:pt x="8999" y="18632"/>
                  </a:cubicBezTo>
                  <a:lnTo>
                    <a:pt x="8999" y="18708"/>
                  </a:lnTo>
                  <a:cubicBezTo>
                    <a:pt x="8999" y="20447"/>
                    <a:pt x="10436" y="21732"/>
                    <a:pt x="12099" y="21732"/>
                  </a:cubicBezTo>
                  <a:cubicBezTo>
                    <a:pt x="12152" y="21734"/>
                    <a:pt x="12203" y="21735"/>
                    <a:pt x="12254" y="21735"/>
                  </a:cubicBezTo>
                  <a:cubicBezTo>
                    <a:pt x="14588" y="21735"/>
                    <a:pt x="14440" y="20048"/>
                    <a:pt x="14292" y="19086"/>
                  </a:cubicBezTo>
                  <a:cubicBezTo>
                    <a:pt x="14141" y="18935"/>
                    <a:pt x="14141" y="18708"/>
                    <a:pt x="14065" y="18557"/>
                  </a:cubicBezTo>
                  <a:lnTo>
                    <a:pt x="14065" y="18557"/>
                  </a:lnTo>
                  <a:lnTo>
                    <a:pt x="14443" y="18783"/>
                  </a:lnTo>
                  <a:cubicBezTo>
                    <a:pt x="15277" y="19617"/>
                    <a:pt x="17947" y="20859"/>
                    <a:pt x="20445" y="20859"/>
                  </a:cubicBezTo>
                  <a:cubicBezTo>
                    <a:pt x="21347" y="20859"/>
                    <a:pt x="22226" y="20697"/>
                    <a:pt x="22988" y="20296"/>
                  </a:cubicBezTo>
                  <a:cubicBezTo>
                    <a:pt x="25785" y="18784"/>
                    <a:pt x="22383" y="16515"/>
                    <a:pt x="22383" y="16515"/>
                  </a:cubicBezTo>
                  <a:lnTo>
                    <a:pt x="22383" y="16515"/>
                  </a:lnTo>
                  <a:cubicBezTo>
                    <a:pt x="23008" y="16732"/>
                    <a:pt x="23662" y="16881"/>
                    <a:pt x="24279" y="16881"/>
                  </a:cubicBezTo>
                  <a:cubicBezTo>
                    <a:pt x="25379" y="16881"/>
                    <a:pt x="26360" y="16408"/>
                    <a:pt x="26844" y="15003"/>
                  </a:cubicBezTo>
                  <a:cubicBezTo>
                    <a:pt x="27600" y="12886"/>
                    <a:pt x="22912" y="11751"/>
                    <a:pt x="22912" y="11751"/>
                  </a:cubicBezTo>
                  <a:lnTo>
                    <a:pt x="22912" y="11751"/>
                  </a:lnTo>
                  <a:cubicBezTo>
                    <a:pt x="22912" y="11751"/>
                    <a:pt x="23066" y="11768"/>
                    <a:pt x="23304" y="11768"/>
                  </a:cubicBezTo>
                  <a:cubicBezTo>
                    <a:pt x="24206" y="11768"/>
                    <a:pt x="26308" y="11531"/>
                    <a:pt x="25710" y="9256"/>
                  </a:cubicBezTo>
                  <a:cubicBezTo>
                    <a:pt x="25710" y="9180"/>
                    <a:pt x="25634" y="8954"/>
                    <a:pt x="25634" y="8878"/>
                  </a:cubicBezTo>
                  <a:cubicBezTo>
                    <a:pt x="25276" y="7863"/>
                    <a:pt x="24305" y="7225"/>
                    <a:pt x="23242" y="7225"/>
                  </a:cubicBezTo>
                  <a:cubicBezTo>
                    <a:pt x="22959" y="7225"/>
                    <a:pt x="22669" y="7270"/>
                    <a:pt x="22383" y="7366"/>
                  </a:cubicBezTo>
                  <a:lnTo>
                    <a:pt x="21853" y="7366"/>
                  </a:lnTo>
                  <a:cubicBezTo>
                    <a:pt x="22383" y="7366"/>
                    <a:pt x="23366" y="6080"/>
                    <a:pt x="21853" y="4417"/>
                  </a:cubicBezTo>
                  <a:cubicBezTo>
                    <a:pt x="21311" y="3765"/>
                    <a:pt x="20534" y="3426"/>
                    <a:pt x="19720" y="3426"/>
                  </a:cubicBezTo>
                  <a:cubicBezTo>
                    <a:pt x="19399" y="3426"/>
                    <a:pt x="19073" y="3478"/>
                    <a:pt x="18753" y="3585"/>
                  </a:cubicBezTo>
                  <a:lnTo>
                    <a:pt x="19509" y="2526"/>
                  </a:lnTo>
                  <a:lnTo>
                    <a:pt x="18980" y="2073"/>
                  </a:lnTo>
                  <a:cubicBezTo>
                    <a:pt x="18829" y="1921"/>
                    <a:pt x="18560" y="1871"/>
                    <a:pt x="18269" y="1871"/>
                  </a:cubicBezTo>
                  <a:cubicBezTo>
                    <a:pt x="17686" y="1871"/>
                    <a:pt x="17014" y="2073"/>
                    <a:pt x="17014" y="2073"/>
                  </a:cubicBezTo>
                  <a:cubicBezTo>
                    <a:pt x="17014" y="2073"/>
                    <a:pt x="17468" y="258"/>
                    <a:pt x="13914" y="31"/>
                  </a:cubicBezTo>
                  <a:cubicBezTo>
                    <a:pt x="13664" y="10"/>
                    <a:pt x="13430" y="0"/>
                    <a:pt x="13213" y="0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0"/>
            <p:cNvSpPr/>
            <p:nvPr/>
          </p:nvSpPr>
          <p:spPr>
            <a:xfrm>
              <a:off x="2614325" y="2498300"/>
              <a:ext cx="64300" cy="444275"/>
            </a:xfrm>
            <a:custGeom>
              <a:avLst/>
              <a:gdLst/>
              <a:ahLst/>
              <a:cxnLst/>
              <a:rect l="l" t="t" r="r" b="b"/>
              <a:pathLst>
                <a:path w="2572" h="17771" extrusionOk="0">
                  <a:moveTo>
                    <a:pt x="0" y="1"/>
                  </a:moveTo>
                  <a:lnTo>
                    <a:pt x="0" y="17770"/>
                  </a:lnTo>
                  <a:lnTo>
                    <a:pt x="2571" y="17770"/>
                  </a:lnTo>
                  <a:lnTo>
                    <a:pt x="2571" y="1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0"/>
            <p:cNvSpPr/>
            <p:nvPr/>
          </p:nvSpPr>
          <p:spPr>
            <a:xfrm>
              <a:off x="3189000" y="1403775"/>
              <a:ext cx="1168275" cy="1206075"/>
            </a:xfrm>
            <a:custGeom>
              <a:avLst/>
              <a:gdLst/>
              <a:ahLst/>
              <a:cxnLst/>
              <a:rect l="l" t="t" r="r" b="b"/>
              <a:pathLst>
                <a:path w="46731" h="48243" extrusionOk="0">
                  <a:moveTo>
                    <a:pt x="23366" y="1"/>
                  </a:moveTo>
                  <a:cubicBezTo>
                    <a:pt x="23366" y="1"/>
                    <a:pt x="12779" y="12175"/>
                    <a:pt x="8621" y="13460"/>
                  </a:cubicBezTo>
                  <a:cubicBezTo>
                    <a:pt x="8621" y="13460"/>
                    <a:pt x="8737" y="13464"/>
                    <a:pt x="8942" y="13464"/>
                  </a:cubicBezTo>
                  <a:cubicBezTo>
                    <a:pt x="10119" y="13464"/>
                    <a:pt x="14227" y="13354"/>
                    <a:pt x="16031" y="11872"/>
                  </a:cubicBezTo>
                  <a:lnTo>
                    <a:pt x="16031" y="11872"/>
                  </a:lnTo>
                  <a:cubicBezTo>
                    <a:pt x="16030" y="11873"/>
                    <a:pt x="9755" y="19283"/>
                    <a:pt x="6428" y="20719"/>
                  </a:cubicBezTo>
                  <a:cubicBezTo>
                    <a:pt x="6428" y="20719"/>
                    <a:pt x="7848" y="21008"/>
                    <a:pt x="9450" y="21008"/>
                  </a:cubicBezTo>
                  <a:cubicBezTo>
                    <a:pt x="10805" y="21008"/>
                    <a:pt x="12291" y="20801"/>
                    <a:pt x="13157" y="20039"/>
                  </a:cubicBezTo>
                  <a:lnTo>
                    <a:pt x="13157" y="20039"/>
                  </a:lnTo>
                  <a:cubicBezTo>
                    <a:pt x="13157" y="20039"/>
                    <a:pt x="8847" y="25937"/>
                    <a:pt x="5293" y="26617"/>
                  </a:cubicBezTo>
                  <a:cubicBezTo>
                    <a:pt x="5293" y="26617"/>
                    <a:pt x="7780" y="27121"/>
                    <a:pt x="10110" y="27121"/>
                  </a:cubicBezTo>
                  <a:cubicBezTo>
                    <a:pt x="11275" y="27121"/>
                    <a:pt x="12401" y="26995"/>
                    <a:pt x="13157" y="26617"/>
                  </a:cubicBezTo>
                  <a:lnTo>
                    <a:pt x="13157" y="26617"/>
                  </a:lnTo>
                  <a:cubicBezTo>
                    <a:pt x="13157" y="26618"/>
                    <a:pt x="5596" y="33876"/>
                    <a:pt x="1664" y="35086"/>
                  </a:cubicBezTo>
                  <a:cubicBezTo>
                    <a:pt x="1664" y="35086"/>
                    <a:pt x="2198" y="35106"/>
                    <a:pt x="3025" y="35106"/>
                  </a:cubicBezTo>
                  <a:cubicBezTo>
                    <a:pt x="5403" y="35106"/>
                    <a:pt x="10206" y="34940"/>
                    <a:pt x="11721" y="33649"/>
                  </a:cubicBezTo>
                  <a:lnTo>
                    <a:pt x="11721" y="33649"/>
                  </a:lnTo>
                  <a:cubicBezTo>
                    <a:pt x="11720" y="33650"/>
                    <a:pt x="6276" y="39094"/>
                    <a:pt x="1664" y="40455"/>
                  </a:cubicBezTo>
                  <a:cubicBezTo>
                    <a:pt x="1664" y="40455"/>
                    <a:pt x="10208" y="40228"/>
                    <a:pt x="12250" y="38942"/>
                  </a:cubicBezTo>
                  <a:lnTo>
                    <a:pt x="12250" y="38942"/>
                  </a:lnTo>
                  <a:cubicBezTo>
                    <a:pt x="10738" y="40077"/>
                    <a:pt x="3327" y="45748"/>
                    <a:pt x="0" y="46126"/>
                  </a:cubicBezTo>
                  <a:cubicBezTo>
                    <a:pt x="1286" y="46806"/>
                    <a:pt x="2685" y="47147"/>
                    <a:pt x="4084" y="47147"/>
                  </a:cubicBezTo>
                  <a:cubicBezTo>
                    <a:pt x="5483" y="47147"/>
                    <a:pt x="6881" y="46806"/>
                    <a:pt x="8167" y="46126"/>
                  </a:cubicBezTo>
                  <a:lnTo>
                    <a:pt x="13611" y="48243"/>
                  </a:lnTo>
                  <a:lnTo>
                    <a:pt x="18072" y="45596"/>
                  </a:lnTo>
                  <a:lnTo>
                    <a:pt x="22685" y="48243"/>
                  </a:lnTo>
                  <a:lnTo>
                    <a:pt x="23366" y="47638"/>
                  </a:lnTo>
                  <a:lnTo>
                    <a:pt x="24046" y="48243"/>
                  </a:lnTo>
                  <a:lnTo>
                    <a:pt x="28659" y="45596"/>
                  </a:lnTo>
                  <a:lnTo>
                    <a:pt x="33120" y="48243"/>
                  </a:lnTo>
                  <a:lnTo>
                    <a:pt x="38564" y="46126"/>
                  </a:lnTo>
                  <a:cubicBezTo>
                    <a:pt x="39850" y="46806"/>
                    <a:pt x="41249" y="47147"/>
                    <a:pt x="42647" y="47147"/>
                  </a:cubicBezTo>
                  <a:cubicBezTo>
                    <a:pt x="44046" y="47147"/>
                    <a:pt x="45445" y="46806"/>
                    <a:pt x="46731" y="46126"/>
                  </a:cubicBezTo>
                  <a:cubicBezTo>
                    <a:pt x="43630" y="45748"/>
                    <a:pt x="36144" y="40077"/>
                    <a:pt x="34632" y="38942"/>
                  </a:cubicBezTo>
                  <a:lnTo>
                    <a:pt x="34632" y="38942"/>
                  </a:lnTo>
                  <a:cubicBezTo>
                    <a:pt x="36598" y="40228"/>
                    <a:pt x="45218" y="40455"/>
                    <a:pt x="45218" y="40455"/>
                  </a:cubicBezTo>
                  <a:cubicBezTo>
                    <a:pt x="40606" y="39094"/>
                    <a:pt x="35087" y="33650"/>
                    <a:pt x="35086" y="33649"/>
                  </a:cubicBezTo>
                  <a:lnTo>
                    <a:pt x="35086" y="33649"/>
                  </a:lnTo>
                  <a:cubicBezTo>
                    <a:pt x="36657" y="34940"/>
                    <a:pt x="41474" y="35106"/>
                    <a:pt x="43856" y="35106"/>
                  </a:cubicBezTo>
                  <a:cubicBezTo>
                    <a:pt x="44685" y="35106"/>
                    <a:pt x="45218" y="35086"/>
                    <a:pt x="45218" y="35086"/>
                  </a:cubicBezTo>
                  <a:cubicBezTo>
                    <a:pt x="41211" y="33876"/>
                    <a:pt x="33650" y="26618"/>
                    <a:pt x="33649" y="26617"/>
                  </a:cubicBezTo>
                  <a:lnTo>
                    <a:pt x="33649" y="26617"/>
                  </a:lnTo>
                  <a:cubicBezTo>
                    <a:pt x="34405" y="26995"/>
                    <a:pt x="35531" y="27121"/>
                    <a:pt x="36696" y="27121"/>
                  </a:cubicBezTo>
                  <a:cubicBezTo>
                    <a:pt x="39026" y="27121"/>
                    <a:pt x="41513" y="26617"/>
                    <a:pt x="41513" y="26617"/>
                  </a:cubicBezTo>
                  <a:cubicBezTo>
                    <a:pt x="38035" y="25937"/>
                    <a:pt x="33650" y="20039"/>
                    <a:pt x="33649" y="20039"/>
                  </a:cubicBezTo>
                  <a:lnTo>
                    <a:pt x="33649" y="20039"/>
                  </a:lnTo>
                  <a:cubicBezTo>
                    <a:pt x="34516" y="20801"/>
                    <a:pt x="36002" y="21008"/>
                    <a:pt x="37357" y="21008"/>
                  </a:cubicBezTo>
                  <a:cubicBezTo>
                    <a:pt x="38959" y="21008"/>
                    <a:pt x="40379" y="20719"/>
                    <a:pt x="40379" y="20719"/>
                  </a:cubicBezTo>
                  <a:cubicBezTo>
                    <a:pt x="36976" y="19283"/>
                    <a:pt x="30776" y="11873"/>
                    <a:pt x="30776" y="11872"/>
                  </a:cubicBezTo>
                  <a:lnTo>
                    <a:pt x="30776" y="11872"/>
                  </a:lnTo>
                  <a:cubicBezTo>
                    <a:pt x="32647" y="13397"/>
                    <a:pt x="37251" y="13461"/>
                    <a:pt x="38005" y="13461"/>
                  </a:cubicBezTo>
                  <a:cubicBezTo>
                    <a:pt x="38074" y="13461"/>
                    <a:pt x="38110" y="13460"/>
                    <a:pt x="38110" y="13460"/>
                  </a:cubicBezTo>
                  <a:cubicBezTo>
                    <a:pt x="33952" y="12175"/>
                    <a:pt x="23366" y="1"/>
                    <a:pt x="23366" y="1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0"/>
            <p:cNvSpPr/>
            <p:nvPr/>
          </p:nvSpPr>
          <p:spPr>
            <a:xfrm>
              <a:off x="3750450" y="1572025"/>
              <a:ext cx="68075" cy="1364875"/>
            </a:xfrm>
            <a:custGeom>
              <a:avLst/>
              <a:gdLst/>
              <a:ahLst/>
              <a:cxnLst/>
              <a:rect l="l" t="t" r="r" b="b"/>
              <a:pathLst>
                <a:path w="2723" h="54595" extrusionOk="0">
                  <a:moveTo>
                    <a:pt x="0" y="1"/>
                  </a:moveTo>
                  <a:lnTo>
                    <a:pt x="0" y="54594"/>
                  </a:lnTo>
                  <a:lnTo>
                    <a:pt x="2722" y="54594"/>
                  </a:lnTo>
                  <a:lnTo>
                    <a:pt x="2722" y="1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0"/>
            <p:cNvSpPr/>
            <p:nvPr/>
          </p:nvSpPr>
          <p:spPr>
            <a:xfrm>
              <a:off x="2379925" y="1564475"/>
              <a:ext cx="1035950" cy="1073750"/>
            </a:xfrm>
            <a:custGeom>
              <a:avLst/>
              <a:gdLst/>
              <a:ahLst/>
              <a:cxnLst/>
              <a:rect l="l" t="t" r="r" b="b"/>
              <a:pathLst>
                <a:path w="41438" h="42950" extrusionOk="0">
                  <a:moveTo>
                    <a:pt x="20794" y="0"/>
                  </a:moveTo>
                  <a:cubicBezTo>
                    <a:pt x="20794" y="0"/>
                    <a:pt x="11342" y="10889"/>
                    <a:pt x="7637" y="12023"/>
                  </a:cubicBezTo>
                  <a:cubicBezTo>
                    <a:pt x="7637" y="12023"/>
                    <a:pt x="7849" y="12033"/>
                    <a:pt x="8200" y="12033"/>
                  </a:cubicBezTo>
                  <a:cubicBezTo>
                    <a:pt x="9489" y="12033"/>
                    <a:pt x="12655" y="11893"/>
                    <a:pt x="14140" y="10586"/>
                  </a:cubicBezTo>
                  <a:lnTo>
                    <a:pt x="14140" y="10586"/>
                  </a:lnTo>
                  <a:cubicBezTo>
                    <a:pt x="14140" y="10587"/>
                    <a:pt x="8696" y="17240"/>
                    <a:pt x="5671" y="18450"/>
                  </a:cubicBezTo>
                  <a:cubicBezTo>
                    <a:pt x="5671" y="18450"/>
                    <a:pt x="6890" y="18690"/>
                    <a:pt x="8277" y="18690"/>
                  </a:cubicBezTo>
                  <a:cubicBezTo>
                    <a:pt x="9475" y="18690"/>
                    <a:pt x="10798" y="18511"/>
                    <a:pt x="11569" y="17845"/>
                  </a:cubicBezTo>
                  <a:lnTo>
                    <a:pt x="11569" y="17845"/>
                  </a:lnTo>
                  <a:cubicBezTo>
                    <a:pt x="11569" y="17846"/>
                    <a:pt x="7788" y="23063"/>
                    <a:pt x="4688" y="23667"/>
                  </a:cubicBezTo>
                  <a:cubicBezTo>
                    <a:pt x="4688" y="23667"/>
                    <a:pt x="6873" y="24071"/>
                    <a:pt x="8911" y="24071"/>
                  </a:cubicBezTo>
                  <a:cubicBezTo>
                    <a:pt x="9931" y="24071"/>
                    <a:pt x="10914" y="23970"/>
                    <a:pt x="11569" y="23667"/>
                  </a:cubicBezTo>
                  <a:lnTo>
                    <a:pt x="11569" y="23667"/>
                  </a:lnTo>
                  <a:cubicBezTo>
                    <a:pt x="11569" y="23668"/>
                    <a:pt x="4991" y="30095"/>
                    <a:pt x="1361" y="31229"/>
                  </a:cubicBezTo>
                  <a:cubicBezTo>
                    <a:pt x="1361" y="31229"/>
                    <a:pt x="1771" y="31242"/>
                    <a:pt x="2418" y="31242"/>
                  </a:cubicBezTo>
                  <a:cubicBezTo>
                    <a:pt x="4468" y="31242"/>
                    <a:pt x="8905" y="31111"/>
                    <a:pt x="10284" y="30019"/>
                  </a:cubicBezTo>
                  <a:lnTo>
                    <a:pt x="10284" y="30019"/>
                  </a:lnTo>
                  <a:cubicBezTo>
                    <a:pt x="10283" y="30020"/>
                    <a:pt x="5444" y="34707"/>
                    <a:pt x="1361" y="36068"/>
                  </a:cubicBezTo>
                  <a:cubicBezTo>
                    <a:pt x="1361" y="36068"/>
                    <a:pt x="8923" y="35766"/>
                    <a:pt x="10737" y="34707"/>
                  </a:cubicBezTo>
                  <a:lnTo>
                    <a:pt x="10737" y="34707"/>
                  </a:lnTo>
                  <a:cubicBezTo>
                    <a:pt x="9452" y="35766"/>
                    <a:pt x="2873" y="40756"/>
                    <a:pt x="0" y="41134"/>
                  </a:cubicBezTo>
                  <a:cubicBezTo>
                    <a:pt x="1134" y="41702"/>
                    <a:pt x="2363" y="41985"/>
                    <a:pt x="3601" y="41985"/>
                  </a:cubicBezTo>
                  <a:cubicBezTo>
                    <a:pt x="4839" y="41985"/>
                    <a:pt x="6087" y="41702"/>
                    <a:pt x="7259" y="41134"/>
                  </a:cubicBezTo>
                  <a:lnTo>
                    <a:pt x="12099" y="42949"/>
                  </a:lnTo>
                  <a:lnTo>
                    <a:pt x="16031" y="40605"/>
                  </a:lnTo>
                  <a:lnTo>
                    <a:pt x="20189" y="42949"/>
                  </a:lnTo>
                  <a:lnTo>
                    <a:pt x="20794" y="42496"/>
                  </a:lnTo>
                  <a:lnTo>
                    <a:pt x="21324" y="42949"/>
                  </a:lnTo>
                  <a:lnTo>
                    <a:pt x="25407" y="40605"/>
                  </a:lnTo>
                  <a:lnTo>
                    <a:pt x="29339" y="42949"/>
                  </a:lnTo>
                  <a:lnTo>
                    <a:pt x="34178" y="41134"/>
                  </a:lnTo>
                  <a:cubicBezTo>
                    <a:pt x="35312" y="41702"/>
                    <a:pt x="36541" y="41985"/>
                    <a:pt x="37779" y="41985"/>
                  </a:cubicBezTo>
                  <a:cubicBezTo>
                    <a:pt x="39018" y="41985"/>
                    <a:pt x="40265" y="41702"/>
                    <a:pt x="41437" y="41134"/>
                  </a:cubicBezTo>
                  <a:cubicBezTo>
                    <a:pt x="38564" y="40681"/>
                    <a:pt x="31985" y="35766"/>
                    <a:pt x="30624" y="34632"/>
                  </a:cubicBezTo>
                  <a:lnTo>
                    <a:pt x="30624" y="34632"/>
                  </a:lnTo>
                  <a:cubicBezTo>
                    <a:pt x="32363" y="35766"/>
                    <a:pt x="39925" y="35917"/>
                    <a:pt x="39925" y="35917"/>
                  </a:cubicBezTo>
                  <a:cubicBezTo>
                    <a:pt x="35766" y="34707"/>
                    <a:pt x="31078" y="29868"/>
                    <a:pt x="31078" y="29868"/>
                  </a:cubicBezTo>
                  <a:lnTo>
                    <a:pt x="31078" y="29868"/>
                  </a:lnTo>
                  <a:cubicBezTo>
                    <a:pt x="32532" y="31031"/>
                    <a:pt x="36984" y="31165"/>
                    <a:pt x="38961" y="31165"/>
                  </a:cubicBezTo>
                  <a:cubicBezTo>
                    <a:pt x="39554" y="31165"/>
                    <a:pt x="39925" y="31153"/>
                    <a:pt x="39925" y="31153"/>
                  </a:cubicBezTo>
                  <a:cubicBezTo>
                    <a:pt x="36371" y="29943"/>
                    <a:pt x="29717" y="23517"/>
                    <a:pt x="29717" y="23516"/>
                  </a:cubicBezTo>
                  <a:lnTo>
                    <a:pt x="29717" y="23516"/>
                  </a:lnTo>
                  <a:cubicBezTo>
                    <a:pt x="30397" y="23844"/>
                    <a:pt x="31406" y="23953"/>
                    <a:pt x="32447" y="23953"/>
                  </a:cubicBezTo>
                  <a:cubicBezTo>
                    <a:pt x="34531" y="23953"/>
                    <a:pt x="36749" y="23516"/>
                    <a:pt x="36749" y="23516"/>
                  </a:cubicBezTo>
                  <a:cubicBezTo>
                    <a:pt x="33649" y="22987"/>
                    <a:pt x="29868" y="17770"/>
                    <a:pt x="29868" y="17770"/>
                  </a:cubicBezTo>
                  <a:lnTo>
                    <a:pt x="29868" y="17770"/>
                  </a:lnTo>
                  <a:cubicBezTo>
                    <a:pt x="30639" y="18435"/>
                    <a:pt x="31962" y="18614"/>
                    <a:pt x="33160" y="18614"/>
                  </a:cubicBezTo>
                  <a:cubicBezTo>
                    <a:pt x="34547" y="18614"/>
                    <a:pt x="35766" y="18374"/>
                    <a:pt x="35766" y="18374"/>
                  </a:cubicBezTo>
                  <a:cubicBezTo>
                    <a:pt x="32742" y="17089"/>
                    <a:pt x="27298" y="10511"/>
                    <a:pt x="27297" y="10510"/>
                  </a:cubicBezTo>
                  <a:lnTo>
                    <a:pt x="27297" y="10510"/>
                  </a:lnTo>
                  <a:cubicBezTo>
                    <a:pt x="29016" y="11885"/>
                    <a:pt x="32984" y="11948"/>
                    <a:pt x="33691" y="11948"/>
                  </a:cubicBezTo>
                  <a:cubicBezTo>
                    <a:pt x="33762" y="11948"/>
                    <a:pt x="33800" y="11947"/>
                    <a:pt x="33800" y="11947"/>
                  </a:cubicBezTo>
                  <a:cubicBezTo>
                    <a:pt x="30095" y="10813"/>
                    <a:pt x="20794" y="0"/>
                    <a:pt x="20794" y="0"/>
                  </a:cubicBezTo>
                  <a:close/>
                </a:path>
              </a:pathLst>
            </a:custGeom>
            <a:solidFill>
              <a:srgbClr val="118530"/>
            </a:solidFill>
            <a:ln w="9525" cap="flat" cmpd="sng">
              <a:solidFill>
                <a:srgbClr val="1185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0"/>
            <p:cNvSpPr/>
            <p:nvPr/>
          </p:nvSpPr>
          <p:spPr>
            <a:xfrm>
              <a:off x="2875200" y="1717575"/>
              <a:ext cx="60500" cy="1223100"/>
            </a:xfrm>
            <a:custGeom>
              <a:avLst/>
              <a:gdLst/>
              <a:ahLst/>
              <a:cxnLst/>
              <a:rect l="l" t="t" r="r" b="b"/>
              <a:pathLst>
                <a:path w="2420" h="48924" extrusionOk="0">
                  <a:moveTo>
                    <a:pt x="0" y="1"/>
                  </a:moveTo>
                  <a:lnTo>
                    <a:pt x="0" y="48924"/>
                  </a:lnTo>
                  <a:lnTo>
                    <a:pt x="2420" y="48924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0"/>
            <p:cNvSpPr/>
            <p:nvPr/>
          </p:nvSpPr>
          <p:spPr>
            <a:xfrm>
              <a:off x="3013200" y="1337625"/>
              <a:ext cx="436700" cy="173925"/>
            </a:xfrm>
            <a:custGeom>
              <a:avLst/>
              <a:gdLst/>
              <a:ahLst/>
              <a:cxnLst/>
              <a:rect l="l" t="t" r="r" b="b"/>
              <a:pathLst>
                <a:path w="17468" h="6957" extrusionOk="0">
                  <a:moveTo>
                    <a:pt x="8772" y="0"/>
                  </a:moveTo>
                  <a:lnTo>
                    <a:pt x="0" y="6957"/>
                  </a:lnTo>
                  <a:lnTo>
                    <a:pt x="17467" y="6957"/>
                  </a:lnTo>
                  <a:lnTo>
                    <a:pt x="8772" y="0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0"/>
            <p:cNvSpPr/>
            <p:nvPr/>
          </p:nvSpPr>
          <p:spPr>
            <a:xfrm>
              <a:off x="2939475" y="1503975"/>
              <a:ext cx="584150" cy="226875"/>
            </a:xfrm>
            <a:custGeom>
              <a:avLst/>
              <a:gdLst/>
              <a:ahLst/>
              <a:cxnLst/>
              <a:rect l="l" t="t" r="r" b="b"/>
              <a:pathLst>
                <a:path w="23366" h="9075" extrusionOk="0">
                  <a:moveTo>
                    <a:pt x="11721" y="0"/>
                  </a:moveTo>
                  <a:lnTo>
                    <a:pt x="0" y="9074"/>
                  </a:lnTo>
                  <a:lnTo>
                    <a:pt x="23365" y="9074"/>
                  </a:lnTo>
                  <a:lnTo>
                    <a:pt x="11721" y="0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0"/>
            <p:cNvSpPr/>
            <p:nvPr/>
          </p:nvSpPr>
          <p:spPr>
            <a:xfrm>
              <a:off x="2871425" y="1725150"/>
              <a:ext cx="720250" cy="281675"/>
            </a:xfrm>
            <a:custGeom>
              <a:avLst/>
              <a:gdLst/>
              <a:ahLst/>
              <a:cxnLst/>
              <a:rect l="l" t="t" r="r" b="b"/>
              <a:pathLst>
                <a:path w="28810" h="11267" extrusionOk="0">
                  <a:moveTo>
                    <a:pt x="14443" y="0"/>
                  </a:moveTo>
                  <a:lnTo>
                    <a:pt x="0" y="11267"/>
                  </a:lnTo>
                  <a:lnTo>
                    <a:pt x="28809" y="11267"/>
                  </a:lnTo>
                  <a:lnTo>
                    <a:pt x="14443" y="0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0"/>
            <p:cNvSpPr/>
            <p:nvPr/>
          </p:nvSpPr>
          <p:spPr>
            <a:xfrm>
              <a:off x="2837375" y="1967100"/>
              <a:ext cx="786425" cy="306275"/>
            </a:xfrm>
            <a:custGeom>
              <a:avLst/>
              <a:gdLst/>
              <a:ahLst/>
              <a:cxnLst/>
              <a:rect l="l" t="t" r="r" b="b"/>
              <a:pathLst>
                <a:path w="31457" h="12251" extrusionOk="0">
                  <a:moveTo>
                    <a:pt x="15805" y="1"/>
                  </a:moveTo>
                  <a:lnTo>
                    <a:pt x="1" y="12251"/>
                  </a:lnTo>
                  <a:lnTo>
                    <a:pt x="31457" y="12251"/>
                  </a:lnTo>
                  <a:lnTo>
                    <a:pt x="15805" y="1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0"/>
            <p:cNvSpPr/>
            <p:nvPr/>
          </p:nvSpPr>
          <p:spPr>
            <a:xfrm>
              <a:off x="3181425" y="1384875"/>
              <a:ext cx="75650" cy="1480175"/>
            </a:xfrm>
            <a:custGeom>
              <a:avLst/>
              <a:gdLst/>
              <a:ahLst/>
              <a:cxnLst/>
              <a:rect l="l" t="t" r="r" b="b"/>
              <a:pathLst>
                <a:path w="3026" h="59207" extrusionOk="0">
                  <a:moveTo>
                    <a:pt x="1" y="1"/>
                  </a:moveTo>
                  <a:lnTo>
                    <a:pt x="1" y="59207"/>
                  </a:lnTo>
                  <a:lnTo>
                    <a:pt x="3026" y="5920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0"/>
            <p:cNvSpPr/>
            <p:nvPr/>
          </p:nvSpPr>
          <p:spPr>
            <a:xfrm>
              <a:off x="3179550" y="1592825"/>
              <a:ext cx="438600" cy="173925"/>
            </a:xfrm>
            <a:custGeom>
              <a:avLst/>
              <a:gdLst/>
              <a:ahLst/>
              <a:cxnLst/>
              <a:rect l="l" t="t" r="r" b="b"/>
              <a:pathLst>
                <a:path w="17544" h="6957" extrusionOk="0">
                  <a:moveTo>
                    <a:pt x="8847" y="0"/>
                  </a:moveTo>
                  <a:lnTo>
                    <a:pt x="0" y="6957"/>
                  </a:lnTo>
                  <a:lnTo>
                    <a:pt x="17543" y="6957"/>
                  </a:lnTo>
                  <a:lnTo>
                    <a:pt x="8847" y="0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0"/>
            <p:cNvSpPr/>
            <p:nvPr/>
          </p:nvSpPr>
          <p:spPr>
            <a:xfrm>
              <a:off x="3107700" y="1759175"/>
              <a:ext cx="582275" cy="228750"/>
            </a:xfrm>
            <a:custGeom>
              <a:avLst/>
              <a:gdLst/>
              <a:ahLst/>
              <a:cxnLst/>
              <a:rect l="l" t="t" r="r" b="b"/>
              <a:pathLst>
                <a:path w="23291" h="9150" extrusionOk="0">
                  <a:moveTo>
                    <a:pt x="11721" y="0"/>
                  </a:moveTo>
                  <a:lnTo>
                    <a:pt x="1" y="9150"/>
                  </a:lnTo>
                  <a:lnTo>
                    <a:pt x="23290" y="9150"/>
                  </a:lnTo>
                  <a:lnTo>
                    <a:pt x="11721" y="0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0"/>
            <p:cNvSpPr/>
            <p:nvPr/>
          </p:nvSpPr>
          <p:spPr>
            <a:xfrm>
              <a:off x="3037775" y="1980350"/>
              <a:ext cx="722150" cy="281675"/>
            </a:xfrm>
            <a:custGeom>
              <a:avLst/>
              <a:gdLst/>
              <a:ahLst/>
              <a:cxnLst/>
              <a:rect l="l" t="t" r="r" b="b"/>
              <a:pathLst>
                <a:path w="28886" h="11267" extrusionOk="0">
                  <a:moveTo>
                    <a:pt x="14518" y="0"/>
                  </a:moveTo>
                  <a:lnTo>
                    <a:pt x="0" y="11267"/>
                  </a:lnTo>
                  <a:lnTo>
                    <a:pt x="28885" y="11267"/>
                  </a:lnTo>
                  <a:lnTo>
                    <a:pt x="14518" y="0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0"/>
            <p:cNvSpPr/>
            <p:nvPr/>
          </p:nvSpPr>
          <p:spPr>
            <a:xfrm>
              <a:off x="3349675" y="1640075"/>
              <a:ext cx="75650" cy="1304375"/>
            </a:xfrm>
            <a:custGeom>
              <a:avLst/>
              <a:gdLst/>
              <a:ahLst/>
              <a:cxnLst/>
              <a:rect l="l" t="t" r="r" b="b"/>
              <a:pathLst>
                <a:path w="3026" h="52175" extrusionOk="0">
                  <a:moveTo>
                    <a:pt x="1" y="1"/>
                  </a:moveTo>
                  <a:lnTo>
                    <a:pt x="1" y="52175"/>
                  </a:lnTo>
                  <a:lnTo>
                    <a:pt x="3025" y="52175"/>
                  </a:lnTo>
                  <a:lnTo>
                    <a:pt x="3025" y="1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0"/>
            <p:cNvSpPr/>
            <p:nvPr/>
          </p:nvSpPr>
          <p:spPr>
            <a:xfrm>
              <a:off x="4122850" y="1577700"/>
              <a:ext cx="75625" cy="1359200"/>
            </a:xfrm>
            <a:custGeom>
              <a:avLst/>
              <a:gdLst/>
              <a:ahLst/>
              <a:cxnLst/>
              <a:rect l="l" t="t" r="r" b="b"/>
              <a:pathLst>
                <a:path w="3025" h="54368" extrusionOk="0">
                  <a:moveTo>
                    <a:pt x="0" y="0"/>
                  </a:moveTo>
                  <a:lnTo>
                    <a:pt x="0" y="54367"/>
                  </a:lnTo>
                  <a:lnTo>
                    <a:pt x="3025" y="54367"/>
                  </a:lnTo>
                  <a:lnTo>
                    <a:pt x="3025" y="0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0"/>
            <p:cNvSpPr/>
            <p:nvPr/>
          </p:nvSpPr>
          <p:spPr>
            <a:xfrm>
              <a:off x="3931925" y="1426475"/>
              <a:ext cx="262775" cy="463150"/>
            </a:xfrm>
            <a:custGeom>
              <a:avLst/>
              <a:gdLst/>
              <a:ahLst/>
              <a:cxnLst/>
              <a:rect l="l" t="t" r="r" b="b"/>
              <a:pathLst>
                <a:path w="10511" h="18526" extrusionOk="0">
                  <a:moveTo>
                    <a:pt x="1739" y="0"/>
                  </a:moveTo>
                  <a:lnTo>
                    <a:pt x="0" y="908"/>
                  </a:lnTo>
                  <a:lnTo>
                    <a:pt x="8620" y="18526"/>
                  </a:lnTo>
                  <a:lnTo>
                    <a:pt x="10511" y="17618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0"/>
            <p:cNvSpPr/>
            <p:nvPr/>
          </p:nvSpPr>
          <p:spPr>
            <a:xfrm>
              <a:off x="3931925" y="1895275"/>
              <a:ext cx="262775" cy="463175"/>
            </a:xfrm>
            <a:custGeom>
              <a:avLst/>
              <a:gdLst/>
              <a:ahLst/>
              <a:cxnLst/>
              <a:rect l="l" t="t" r="r" b="b"/>
              <a:pathLst>
                <a:path w="10511" h="18527" extrusionOk="0">
                  <a:moveTo>
                    <a:pt x="1739" y="1"/>
                  </a:moveTo>
                  <a:lnTo>
                    <a:pt x="0" y="908"/>
                  </a:lnTo>
                  <a:lnTo>
                    <a:pt x="8620" y="18526"/>
                  </a:lnTo>
                  <a:lnTo>
                    <a:pt x="10511" y="17619"/>
                  </a:lnTo>
                  <a:lnTo>
                    <a:pt x="1739" y="1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0"/>
            <p:cNvSpPr/>
            <p:nvPr/>
          </p:nvSpPr>
          <p:spPr>
            <a:xfrm>
              <a:off x="4141750" y="1630625"/>
              <a:ext cx="262775" cy="463175"/>
            </a:xfrm>
            <a:custGeom>
              <a:avLst/>
              <a:gdLst/>
              <a:ahLst/>
              <a:cxnLst/>
              <a:rect l="l" t="t" r="r" b="b"/>
              <a:pathLst>
                <a:path w="10511" h="18527" extrusionOk="0">
                  <a:moveTo>
                    <a:pt x="8621" y="1"/>
                  </a:moveTo>
                  <a:lnTo>
                    <a:pt x="0" y="17619"/>
                  </a:lnTo>
                  <a:lnTo>
                    <a:pt x="1815" y="18526"/>
                  </a:lnTo>
                  <a:lnTo>
                    <a:pt x="10511" y="908"/>
                  </a:lnTo>
                  <a:lnTo>
                    <a:pt x="8621" y="1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0"/>
            <p:cNvSpPr/>
            <p:nvPr/>
          </p:nvSpPr>
          <p:spPr>
            <a:xfrm>
              <a:off x="4253275" y="1734600"/>
              <a:ext cx="268475" cy="175825"/>
            </a:xfrm>
            <a:custGeom>
              <a:avLst/>
              <a:gdLst/>
              <a:ahLst/>
              <a:cxnLst/>
              <a:rect l="l" t="t" r="r" b="b"/>
              <a:pathLst>
                <a:path w="10739" h="7033" extrusionOk="0">
                  <a:moveTo>
                    <a:pt x="9982" y="0"/>
                  </a:moveTo>
                  <a:lnTo>
                    <a:pt x="1" y="5823"/>
                  </a:lnTo>
                  <a:lnTo>
                    <a:pt x="757" y="7033"/>
                  </a:lnTo>
                  <a:lnTo>
                    <a:pt x="10738" y="1286"/>
                  </a:lnTo>
                  <a:lnTo>
                    <a:pt x="9982" y="0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0"/>
            <p:cNvSpPr/>
            <p:nvPr/>
          </p:nvSpPr>
          <p:spPr>
            <a:xfrm>
              <a:off x="4158775" y="1503975"/>
              <a:ext cx="228750" cy="226875"/>
            </a:xfrm>
            <a:custGeom>
              <a:avLst/>
              <a:gdLst/>
              <a:ahLst/>
              <a:cxnLst/>
              <a:rect l="l" t="t" r="r" b="b"/>
              <a:pathLst>
                <a:path w="9150" h="9075" extrusionOk="0">
                  <a:moveTo>
                    <a:pt x="8242" y="0"/>
                  </a:moveTo>
                  <a:lnTo>
                    <a:pt x="0" y="8091"/>
                  </a:lnTo>
                  <a:lnTo>
                    <a:pt x="1059" y="9074"/>
                  </a:lnTo>
                  <a:lnTo>
                    <a:pt x="9149" y="1059"/>
                  </a:lnTo>
                  <a:lnTo>
                    <a:pt x="8242" y="0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0"/>
            <p:cNvSpPr/>
            <p:nvPr/>
          </p:nvSpPr>
          <p:spPr>
            <a:xfrm>
              <a:off x="4147425" y="1352750"/>
              <a:ext cx="147475" cy="274125"/>
            </a:xfrm>
            <a:custGeom>
              <a:avLst/>
              <a:gdLst/>
              <a:ahLst/>
              <a:cxnLst/>
              <a:rect l="l" t="t" r="r" b="b"/>
              <a:pathLst>
                <a:path w="5899" h="10965" extrusionOk="0">
                  <a:moveTo>
                    <a:pt x="4613" y="0"/>
                  </a:moveTo>
                  <a:lnTo>
                    <a:pt x="0" y="10359"/>
                  </a:lnTo>
                  <a:lnTo>
                    <a:pt x="1210" y="10964"/>
                  </a:lnTo>
                  <a:lnTo>
                    <a:pt x="5898" y="529"/>
                  </a:lnTo>
                  <a:lnTo>
                    <a:pt x="4613" y="0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0"/>
            <p:cNvSpPr/>
            <p:nvPr/>
          </p:nvSpPr>
          <p:spPr>
            <a:xfrm>
              <a:off x="4047225" y="1364075"/>
              <a:ext cx="105900" cy="285475"/>
            </a:xfrm>
            <a:custGeom>
              <a:avLst/>
              <a:gdLst/>
              <a:ahLst/>
              <a:cxnLst/>
              <a:rect l="l" t="t" r="r" b="b"/>
              <a:pathLst>
                <a:path w="4236" h="11419" extrusionOk="0">
                  <a:moveTo>
                    <a:pt x="2874" y="1"/>
                  </a:moveTo>
                  <a:lnTo>
                    <a:pt x="1" y="11041"/>
                  </a:lnTo>
                  <a:lnTo>
                    <a:pt x="1362" y="11419"/>
                  </a:lnTo>
                  <a:lnTo>
                    <a:pt x="4235" y="379"/>
                  </a:lnTo>
                  <a:lnTo>
                    <a:pt x="2874" y="1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0"/>
            <p:cNvSpPr/>
            <p:nvPr/>
          </p:nvSpPr>
          <p:spPr>
            <a:xfrm>
              <a:off x="3880875" y="1643475"/>
              <a:ext cx="272250" cy="134175"/>
            </a:xfrm>
            <a:custGeom>
              <a:avLst/>
              <a:gdLst/>
              <a:ahLst/>
              <a:cxnLst/>
              <a:rect l="l" t="t" r="r" b="b"/>
              <a:pathLst>
                <a:path w="10890" h="5367" extrusionOk="0">
                  <a:moveTo>
                    <a:pt x="827" y="1"/>
                  </a:moveTo>
                  <a:cubicBezTo>
                    <a:pt x="566" y="1"/>
                    <a:pt x="337" y="196"/>
                    <a:pt x="227" y="470"/>
                  </a:cubicBezTo>
                  <a:cubicBezTo>
                    <a:pt x="1" y="848"/>
                    <a:pt x="227" y="1226"/>
                    <a:pt x="606" y="1377"/>
                  </a:cubicBezTo>
                  <a:lnTo>
                    <a:pt x="9906" y="5309"/>
                  </a:lnTo>
                  <a:cubicBezTo>
                    <a:pt x="10004" y="5348"/>
                    <a:pt x="10102" y="5367"/>
                    <a:pt x="10195" y="5367"/>
                  </a:cubicBezTo>
                  <a:cubicBezTo>
                    <a:pt x="10464" y="5367"/>
                    <a:pt x="10701" y="5211"/>
                    <a:pt x="10814" y="4931"/>
                  </a:cubicBezTo>
                  <a:cubicBezTo>
                    <a:pt x="10889" y="4553"/>
                    <a:pt x="10814" y="4175"/>
                    <a:pt x="10435" y="3948"/>
                  </a:cubicBezTo>
                  <a:lnTo>
                    <a:pt x="1135" y="91"/>
                  </a:lnTo>
                  <a:cubicBezTo>
                    <a:pt x="1031" y="29"/>
                    <a:pt x="927" y="1"/>
                    <a:pt x="827" y="1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0"/>
            <p:cNvSpPr/>
            <p:nvPr/>
          </p:nvSpPr>
          <p:spPr>
            <a:xfrm>
              <a:off x="4202250" y="1292250"/>
              <a:ext cx="160700" cy="160700"/>
            </a:xfrm>
            <a:custGeom>
              <a:avLst/>
              <a:gdLst/>
              <a:ahLst/>
              <a:cxnLst/>
              <a:rect l="l" t="t" r="r" b="b"/>
              <a:pathLst>
                <a:path w="6428" h="6428" extrusionOk="0">
                  <a:moveTo>
                    <a:pt x="3252" y="1"/>
                  </a:moveTo>
                  <a:cubicBezTo>
                    <a:pt x="1512" y="1"/>
                    <a:pt x="0" y="1513"/>
                    <a:pt x="0" y="3252"/>
                  </a:cubicBezTo>
                  <a:cubicBezTo>
                    <a:pt x="0" y="4991"/>
                    <a:pt x="1512" y="6428"/>
                    <a:pt x="3252" y="6428"/>
                  </a:cubicBezTo>
                  <a:cubicBezTo>
                    <a:pt x="4991" y="6428"/>
                    <a:pt x="6427" y="4991"/>
                    <a:pt x="6427" y="3252"/>
                  </a:cubicBezTo>
                  <a:cubicBezTo>
                    <a:pt x="6427" y="1513"/>
                    <a:pt x="4991" y="1"/>
                    <a:pt x="3252" y="1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0"/>
            <p:cNvSpPr/>
            <p:nvPr/>
          </p:nvSpPr>
          <p:spPr>
            <a:xfrm>
              <a:off x="4291100" y="1445375"/>
              <a:ext cx="160700" cy="160700"/>
            </a:xfrm>
            <a:custGeom>
              <a:avLst/>
              <a:gdLst/>
              <a:ahLst/>
              <a:cxnLst/>
              <a:rect l="l" t="t" r="r" b="b"/>
              <a:pathLst>
                <a:path w="6428" h="6428" extrusionOk="0">
                  <a:moveTo>
                    <a:pt x="3176" y="0"/>
                  </a:moveTo>
                  <a:cubicBezTo>
                    <a:pt x="1437" y="0"/>
                    <a:pt x="0" y="1437"/>
                    <a:pt x="0" y="3176"/>
                  </a:cubicBezTo>
                  <a:cubicBezTo>
                    <a:pt x="0" y="4915"/>
                    <a:pt x="1437" y="6428"/>
                    <a:pt x="3176" y="6428"/>
                  </a:cubicBezTo>
                  <a:cubicBezTo>
                    <a:pt x="4991" y="6428"/>
                    <a:pt x="6427" y="4915"/>
                    <a:pt x="6427" y="3176"/>
                  </a:cubicBezTo>
                  <a:cubicBezTo>
                    <a:pt x="6427" y="1437"/>
                    <a:pt x="4991" y="0"/>
                    <a:pt x="3176" y="0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0"/>
            <p:cNvSpPr/>
            <p:nvPr/>
          </p:nvSpPr>
          <p:spPr>
            <a:xfrm>
              <a:off x="4052900" y="1290350"/>
              <a:ext cx="160700" cy="160725"/>
            </a:xfrm>
            <a:custGeom>
              <a:avLst/>
              <a:gdLst/>
              <a:ahLst/>
              <a:cxnLst/>
              <a:rect l="l" t="t" r="r" b="b"/>
              <a:pathLst>
                <a:path w="6428" h="6429" extrusionOk="0">
                  <a:moveTo>
                    <a:pt x="3176" y="1"/>
                  </a:moveTo>
                  <a:cubicBezTo>
                    <a:pt x="1437" y="1"/>
                    <a:pt x="1" y="1438"/>
                    <a:pt x="1" y="3252"/>
                  </a:cubicBezTo>
                  <a:cubicBezTo>
                    <a:pt x="1" y="4991"/>
                    <a:pt x="1437" y="6428"/>
                    <a:pt x="3176" y="6428"/>
                  </a:cubicBezTo>
                  <a:cubicBezTo>
                    <a:pt x="4916" y="6428"/>
                    <a:pt x="6428" y="4991"/>
                    <a:pt x="6428" y="3252"/>
                  </a:cubicBezTo>
                  <a:cubicBezTo>
                    <a:pt x="6428" y="1438"/>
                    <a:pt x="4916" y="1"/>
                    <a:pt x="3176" y="1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0"/>
            <p:cNvSpPr/>
            <p:nvPr/>
          </p:nvSpPr>
          <p:spPr>
            <a:xfrm>
              <a:off x="3869525" y="1371650"/>
              <a:ext cx="160725" cy="160700"/>
            </a:xfrm>
            <a:custGeom>
              <a:avLst/>
              <a:gdLst/>
              <a:ahLst/>
              <a:cxnLst/>
              <a:rect l="l" t="t" r="r" b="b"/>
              <a:pathLst>
                <a:path w="6429" h="6428" extrusionOk="0">
                  <a:moveTo>
                    <a:pt x="3252" y="0"/>
                  </a:moveTo>
                  <a:cubicBezTo>
                    <a:pt x="1438" y="0"/>
                    <a:pt x="1" y="1437"/>
                    <a:pt x="1" y="3176"/>
                  </a:cubicBezTo>
                  <a:cubicBezTo>
                    <a:pt x="1" y="4991"/>
                    <a:pt x="1438" y="6428"/>
                    <a:pt x="3252" y="6428"/>
                  </a:cubicBezTo>
                  <a:cubicBezTo>
                    <a:pt x="4991" y="6428"/>
                    <a:pt x="6428" y="4991"/>
                    <a:pt x="6428" y="3176"/>
                  </a:cubicBezTo>
                  <a:cubicBezTo>
                    <a:pt x="6428" y="1437"/>
                    <a:pt x="4991" y="0"/>
                    <a:pt x="3252" y="0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0"/>
            <p:cNvSpPr/>
            <p:nvPr/>
          </p:nvSpPr>
          <p:spPr>
            <a:xfrm>
              <a:off x="3822275" y="1572025"/>
              <a:ext cx="160700" cy="160700"/>
            </a:xfrm>
            <a:custGeom>
              <a:avLst/>
              <a:gdLst/>
              <a:ahLst/>
              <a:cxnLst/>
              <a:rect l="l" t="t" r="r" b="b"/>
              <a:pathLst>
                <a:path w="6428" h="6428" extrusionOk="0">
                  <a:moveTo>
                    <a:pt x="3252" y="1"/>
                  </a:moveTo>
                  <a:cubicBezTo>
                    <a:pt x="1437" y="1"/>
                    <a:pt x="1" y="1437"/>
                    <a:pt x="1" y="3252"/>
                  </a:cubicBezTo>
                  <a:cubicBezTo>
                    <a:pt x="1" y="4991"/>
                    <a:pt x="1437" y="6428"/>
                    <a:pt x="3252" y="6428"/>
                  </a:cubicBezTo>
                  <a:cubicBezTo>
                    <a:pt x="4991" y="6428"/>
                    <a:pt x="6428" y="4991"/>
                    <a:pt x="6428" y="3252"/>
                  </a:cubicBezTo>
                  <a:cubicBezTo>
                    <a:pt x="6428" y="1437"/>
                    <a:pt x="4991" y="1"/>
                    <a:pt x="3252" y="1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0"/>
            <p:cNvSpPr/>
            <p:nvPr/>
          </p:nvSpPr>
          <p:spPr>
            <a:xfrm>
              <a:off x="4415850" y="1681675"/>
              <a:ext cx="160700" cy="160700"/>
            </a:xfrm>
            <a:custGeom>
              <a:avLst/>
              <a:gdLst/>
              <a:ahLst/>
              <a:cxnLst/>
              <a:rect l="l" t="t" r="r" b="b"/>
              <a:pathLst>
                <a:path w="6428" h="6428" extrusionOk="0">
                  <a:moveTo>
                    <a:pt x="3177" y="0"/>
                  </a:moveTo>
                  <a:cubicBezTo>
                    <a:pt x="1437" y="0"/>
                    <a:pt x="1" y="1437"/>
                    <a:pt x="1" y="3176"/>
                  </a:cubicBezTo>
                  <a:cubicBezTo>
                    <a:pt x="1" y="4915"/>
                    <a:pt x="1437" y="6427"/>
                    <a:pt x="3177" y="6427"/>
                  </a:cubicBezTo>
                  <a:cubicBezTo>
                    <a:pt x="4991" y="6427"/>
                    <a:pt x="6428" y="4915"/>
                    <a:pt x="6428" y="3176"/>
                  </a:cubicBezTo>
                  <a:cubicBezTo>
                    <a:pt x="6428" y="1437"/>
                    <a:pt x="4991" y="0"/>
                    <a:pt x="3177" y="0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0"/>
            <p:cNvSpPr/>
            <p:nvPr/>
          </p:nvSpPr>
          <p:spPr>
            <a:xfrm>
              <a:off x="4292975" y="1564475"/>
              <a:ext cx="160700" cy="160700"/>
            </a:xfrm>
            <a:custGeom>
              <a:avLst/>
              <a:gdLst/>
              <a:ahLst/>
              <a:cxnLst/>
              <a:rect l="l" t="t" r="r" b="b"/>
              <a:pathLst>
                <a:path w="6428" h="6428" extrusionOk="0">
                  <a:moveTo>
                    <a:pt x="3252" y="0"/>
                  </a:moveTo>
                  <a:cubicBezTo>
                    <a:pt x="1437" y="0"/>
                    <a:pt x="1" y="1437"/>
                    <a:pt x="1" y="3251"/>
                  </a:cubicBezTo>
                  <a:cubicBezTo>
                    <a:pt x="1" y="4991"/>
                    <a:pt x="1437" y="6427"/>
                    <a:pt x="3252" y="6427"/>
                  </a:cubicBezTo>
                  <a:cubicBezTo>
                    <a:pt x="4991" y="6427"/>
                    <a:pt x="6428" y="4991"/>
                    <a:pt x="6428" y="3251"/>
                  </a:cubicBezTo>
                  <a:cubicBezTo>
                    <a:pt x="6428" y="1437"/>
                    <a:pt x="4991" y="0"/>
                    <a:pt x="3252" y="0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0"/>
            <p:cNvSpPr/>
            <p:nvPr/>
          </p:nvSpPr>
          <p:spPr>
            <a:xfrm>
              <a:off x="3878975" y="1823450"/>
              <a:ext cx="160725" cy="160700"/>
            </a:xfrm>
            <a:custGeom>
              <a:avLst/>
              <a:gdLst/>
              <a:ahLst/>
              <a:cxnLst/>
              <a:rect l="l" t="t" r="r" b="b"/>
              <a:pathLst>
                <a:path w="6429" h="6428" extrusionOk="0">
                  <a:moveTo>
                    <a:pt x="3252" y="0"/>
                  </a:moveTo>
                  <a:cubicBezTo>
                    <a:pt x="1438" y="0"/>
                    <a:pt x="1" y="1437"/>
                    <a:pt x="1" y="3176"/>
                  </a:cubicBezTo>
                  <a:cubicBezTo>
                    <a:pt x="1" y="4915"/>
                    <a:pt x="1438" y="6428"/>
                    <a:pt x="3252" y="6428"/>
                  </a:cubicBezTo>
                  <a:cubicBezTo>
                    <a:pt x="4992" y="6428"/>
                    <a:pt x="6428" y="4915"/>
                    <a:pt x="6428" y="3176"/>
                  </a:cubicBezTo>
                  <a:cubicBezTo>
                    <a:pt x="6428" y="1437"/>
                    <a:pt x="4992" y="0"/>
                    <a:pt x="3252" y="0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0"/>
            <p:cNvSpPr/>
            <p:nvPr/>
          </p:nvSpPr>
          <p:spPr>
            <a:xfrm>
              <a:off x="3771225" y="1872600"/>
              <a:ext cx="296825" cy="145575"/>
            </a:xfrm>
            <a:custGeom>
              <a:avLst/>
              <a:gdLst/>
              <a:ahLst/>
              <a:cxnLst/>
              <a:rect l="l" t="t" r="r" b="b"/>
              <a:pathLst>
                <a:path w="11873" h="5823" extrusionOk="0">
                  <a:moveTo>
                    <a:pt x="5974" y="0"/>
                  </a:moveTo>
                  <a:cubicBezTo>
                    <a:pt x="2647" y="0"/>
                    <a:pt x="1" y="1286"/>
                    <a:pt x="1" y="2874"/>
                  </a:cubicBezTo>
                  <a:cubicBezTo>
                    <a:pt x="1" y="4537"/>
                    <a:pt x="2647" y="5823"/>
                    <a:pt x="5974" y="5823"/>
                  </a:cubicBezTo>
                  <a:cubicBezTo>
                    <a:pt x="9226" y="5823"/>
                    <a:pt x="11872" y="4537"/>
                    <a:pt x="11872" y="2874"/>
                  </a:cubicBezTo>
                  <a:cubicBezTo>
                    <a:pt x="11872" y="1286"/>
                    <a:pt x="9226" y="0"/>
                    <a:pt x="5974" y="0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0"/>
            <p:cNvSpPr/>
            <p:nvPr/>
          </p:nvSpPr>
          <p:spPr>
            <a:xfrm>
              <a:off x="3712625" y="1615500"/>
              <a:ext cx="296825" cy="145575"/>
            </a:xfrm>
            <a:custGeom>
              <a:avLst/>
              <a:gdLst/>
              <a:ahLst/>
              <a:cxnLst/>
              <a:rect l="l" t="t" r="r" b="b"/>
              <a:pathLst>
                <a:path w="11873" h="5823" extrusionOk="0">
                  <a:moveTo>
                    <a:pt x="5899" y="1"/>
                  </a:moveTo>
                  <a:cubicBezTo>
                    <a:pt x="2647" y="1"/>
                    <a:pt x="1" y="1286"/>
                    <a:pt x="1" y="2874"/>
                  </a:cubicBezTo>
                  <a:cubicBezTo>
                    <a:pt x="1" y="4538"/>
                    <a:pt x="2647" y="5823"/>
                    <a:pt x="5899" y="5823"/>
                  </a:cubicBezTo>
                  <a:cubicBezTo>
                    <a:pt x="9226" y="5823"/>
                    <a:pt x="11872" y="4538"/>
                    <a:pt x="11872" y="2874"/>
                  </a:cubicBezTo>
                  <a:cubicBezTo>
                    <a:pt x="11872" y="1286"/>
                    <a:pt x="9226" y="1"/>
                    <a:pt x="5899" y="1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0"/>
            <p:cNvSpPr/>
            <p:nvPr/>
          </p:nvSpPr>
          <p:spPr>
            <a:xfrm>
              <a:off x="3739100" y="1409450"/>
              <a:ext cx="298700" cy="145575"/>
            </a:xfrm>
            <a:custGeom>
              <a:avLst/>
              <a:gdLst/>
              <a:ahLst/>
              <a:cxnLst/>
              <a:rect l="l" t="t" r="r" b="b"/>
              <a:pathLst>
                <a:path w="11948" h="5823" extrusionOk="0">
                  <a:moveTo>
                    <a:pt x="5974" y="1"/>
                  </a:moveTo>
                  <a:cubicBezTo>
                    <a:pt x="2723" y="1"/>
                    <a:pt x="0" y="1286"/>
                    <a:pt x="0" y="2950"/>
                  </a:cubicBezTo>
                  <a:cubicBezTo>
                    <a:pt x="0" y="4538"/>
                    <a:pt x="2723" y="5823"/>
                    <a:pt x="5974" y="5823"/>
                  </a:cubicBezTo>
                  <a:cubicBezTo>
                    <a:pt x="9301" y="5823"/>
                    <a:pt x="11948" y="4538"/>
                    <a:pt x="11948" y="2950"/>
                  </a:cubicBezTo>
                  <a:cubicBezTo>
                    <a:pt x="11948" y="1286"/>
                    <a:pt x="9301" y="1"/>
                    <a:pt x="5974" y="1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0"/>
            <p:cNvSpPr/>
            <p:nvPr/>
          </p:nvSpPr>
          <p:spPr>
            <a:xfrm>
              <a:off x="3984850" y="1311150"/>
              <a:ext cx="298700" cy="147475"/>
            </a:xfrm>
            <a:custGeom>
              <a:avLst/>
              <a:gdLst/>
              <a:ahLst/>
              <a:cxnLst/>
              <a:rect l="l" t="t" r="r" b="b"/>
              <a:pathLst>
                <a:path w="11948" h="5899" extrusionOk="0">
                  <a:moveTo>
                    <a:pt x="5974" y="1"/>
                  </a:moveTo>
                  <a:cubicBezTo>
                    <a:pt x="2723" y="1"/>
                    <a:pt x="0" y="1362"/>
                    <a:pt x="0" y="2950"/>
                  </a:cubicBezTo>
                  <a:cubicBezTo>
                    <a:pt x="0" y="4613"/>
                    <a:pt x="2723" y="5899"/>
                    <a:pt x="5974" y="5899"/>
                  </a:cubicBezTo>
                  <a:cubicBezTo>
                    <a:pt x="9301" y="5899"/>
                    <a:pt x="11948" y="4613"/>
                    <a:pt x="11948" y="2950"/>
                  </a:cubicBezTo>
                  <a:cubicBezTo>
                    <a:pt x="11948" y="1362"/>
                    <a:pt x="9301" y="1"/>
                    <a:pt x="5974" y="1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0"/>
            <p:cNvSpPr/>
            <p:nvPr/>
          </p:nvSpPr>
          <p:spPr>
            <a:xfrm>
              <a:off x="4291100" y="1507750"/>
              <a:ext cx="296800" cy="147475"/>
            </a:xfrm>
            <a:custGeom>
              <a:avLst/>
              <a:gdLst/>
              <a:ahLst/>
              <a:cxnLst/>
              <a:rect l="l" t="t" r="r" b="b"/>
              <a:pathLst>
                <a:path w="11872" h="5899" extrusionOk="0">
                  <a:moveTo>
                    <a:pt x="5974" y="1"/>
                  </a:moveTo>
                  <a:cubicBezTo>
                    <a:pt x="2647" y="1"/>
                    <a:pt x="0" y="1362"/>
                    <a:pt x="0" y="2950"/>
                  </a:cubicBezTo>
                  <a:cubicBezTo>
                    <a:pt x="0" y="4537"/>
                    <a:pt x="2647" y="5899"/>
                    <a:pt x="5974" y="5899"/>
                  </a:cubicBezTo>
                  <a:cubicBezTo>
                    <a:pt x="9225" y="5899"/>
                    <a:pt x="11872" y="4537"/>
                    <a:pt x="11872" y="2950"/>
                  </a:cubicBezTo>
                  <a:cubicBezTo>
                    <a:pt x="11872" y="1362"/>
                    <a:pt x="9225" y="1"/>
                    <a:pt x="5974" y="1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0"/>
            <p:cNvSpPr/>
            <p:nvPr/>
          </p:nvSpPr>
          <p:spPr>
            <a:xfrm>
              <a:off x="4389400" y="1740275"/>
              <a:ext cx="298700" cy="145575"/>
            </a:xfrm>
            <a:custGeom>
              <a:avLst/>
              <a:gdLst/>
              <a:ahLst/>
              <a:cxnLst/>
              <a:rect l="l" t="t" r="r" b="b"/>
              <a:pathLst>
                <a:path w="11948" h="5823" extrusionOk="0">
                  <a:moveTo>
                    <a:pt x="5974" y="0"/>
                  </a:moveTo>
                  <a:cubicBezTo>
                    <a:pt x="2722" y="0"/>
                    <a:pt x="0" y="1286"/>
                    <a:pt x="0" y="2874"/>
                  </a:cubicBezTo>
                  <a:cubicBezTo>
                    <a:pt x="0" y="4537"/>
                    <a:pt x="2722" y="5823"/>
                    <a:pt x="5974" y="5823"/>
                  </a:cubicBezTo>
                  <a:cubicBezTo>
                    <a:pt x="9225" y="5823"/>
                    <a:pt x="11947" y="4537"/>
                    <a:pt x="11947" y="2874"/>
                  </a:cubicBezTo>
                  <a:cubicBezTo>
                    <a:pt x="11947" y="1286"/>
                    <a:pt x="9225" y="0"/>
                    <a:pt x="5974" y="0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0"/>
            <p:cNvSpPr/>
            <p:nvPr/>
          </p:nvSpPr>
          <p:spPr>
            <a:xfrm>
              <a:off x="4001850" y="1498300"/>
              <a:ext cx="298725" cy="147475"/>
            </a:xfrm>
            <a:custGeom>
              <a:avLst/>
              <a:gdLst/>
              <a:ahLst/>
              <a:cxnLst/>
              <a:rect l="l" t="t" r="r" b="b"/>
              <a:pathLst>
                <a:path w="11949" h="5899" extrusionOk="0">
                  <a:moveTo>
                    <a:pt x="5975" y="1"/>
                  </a:moveTo>
                  <a:cubicBezTo>
                    <a:pt x="2723" y="1"/>
                    <a:pt x="1" y="1362"/>
                    <a:pt x="1" y="2950"/>
                  </a:cubicBezTo>
                  <a:cubicBezTo>
                    <a:pt x="1" y="4537"/>
                    <a:pt x="2723" y="5898"/>
                    <a:pt x="5975" y="5898"/>
                  </a:cubicBezTo>
                  <a:cubicBezTo>
                    <a:pt x="9226" y="5898"/>
                    <a:pt x="11948" y="4537"/>
                    <a:pt x="11948" y="2950"/>
                  </a:cubicBezTo>
                  <a:cubicBezTo>
                    <a:pt x="11948" y="1362"/>
                    <a:pt x="9226" y="1"/>
                    <a:pt x="5975" y="1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0"/>
            <p:cNvSpPr/>
            <p:nvPr/>
          </p:nvSpPr>
          <p:spPr>
            <a:xfrm>
              <a:off x="4461225" y="2326275"/>
              <a:ext cx="434800" cy="368650"/>
            </a:xfrm>
            <a:custGeom>
              <a:avLst/>
              <a:gdLst/>
              <a:ahLst/>
              <a:cxnLst/>
              <a:rect l="l" t="t" r="r" b="b"/>
              <a:pathLst>
                <a:path w="17392" h="14746" extrusionOk="0">
                  <a:moveTo>
                    <a:pt x="8696" y="1"/>
                  </a:moveTo>
                  <a:cubicBezTo>
                    <a:pt x="3857" y="1"/>
                    <a:pt x="0" y="3252"/>
                    <a:pt x="0" y="7335"/>
                  </a:cubicBezTo>
                  <a:cubicBezTo>
                    <a:pt x="0" y="11419"/>
                    <a:pt x="3857" y="14746"/>
                    <a:pt x="8696" y="14746"/>
                  </a:cubicBezTo>
                  <a:cubicBezTo>
                    <a:pt x="13460" y="14746"/>
                    <a:pt x="17392" y="11419"/>
                    <a:pt x="17392" y="7335"/>
                  </a:cubicBezTo>
                  <a:cubicBezTo>
                    <a:pt x="17392" y="3252"/>
                    <a:pt x="13460" y="1"/>
                    <a:pt x="8696" y="1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0"/>
            <p:cNvSpPr/>
            <p:nvPr/>
          </p:nvSpPr>
          <p:spPr>
            <a:xfrm>
              <a:off x="4387500" y="2454825"/>
              <a:ext cx="255225" cy="217425"/>
            </a:xfrm>
            <a:custGeom>
              <a:avLst/>
              <a:gdLst/>
              <a:ahLst/>
              <a:cxnLst/>
              <a:rect l="l" t="t" r="r" b="b"/>
              <a:pathLst>
                <a:path w="10209" h="8697" extrusionOk="0">
                  <a:moveTo>
                    <a:pt x="5142" y="1"/>
                  </a:moveTo>
                  <a:cubicBezTo>
                    <a:pt x="2269" y="1"/>
                    <a:pt x="0" y="1967"/>
                    <a:pt x="0" y="4386"/>
                  </a:cubicBezTo>
                  <a:cubicBezTo>
                    <a:pt x="0" y="6806"/>
                    <a:pt x="2269" y="8696"/>
                    <a:pt x="5142" y="8696"/>
                  </a:cubicBezTo>
                  <a:cubicBezTo>
                    <a:pt x="7940" y="8696"/>
                    <a:pt x="10209" y="6806"/>
                    <a:pt x="10209" y="4386"/>
                  </a:cubicBezTo>
                  <a:cubicBezTo>
                    <a:pt x="10209" y="1967"/>
                    <a:pt x="7940" y="1"/>
                    <a:pt x="5142" y="1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0"/>
            <p:cNvSpPr/>
            <p:nvPr/>
          </p:nvSpPr>
          <p:spPr>
            <a:xfrm>
              <a:off x="4718325" y="2454825"/>
              <a:ext cx="255225" cy="217425"/>
            </a:xfrm>
            <a:custGeom>
              <a:avLst/>
              <a:gdLst/>
              <a:ahLst/>
              <a:cxnLst/>
              <a:rect l="l" t="t" r="r" b="b"/>
              <a:pathLst>
                <a:path w="10209" h="8697" extrusionOk="0">
                  <a:moveTo>
                    <a:pt x="5142" y="1"/>
                  </a:moveTo>
                  <a:cubicBezTo>
                    <a:pt x="2269" y="1"/>
                    <a:pt x="0" y="1967"/>
                    <a:pt x="0" y="4386"/>
                  </a:cubicBezTo>
                  <a:cubicBezTo>
                    <a:pt x="0" y="6806"/>
                    <a:pt x="2269" y="8696"/>
                    <a:pt x="5142" y="8696"/>
                  </a:cubicBezTo>
                  <a:cubicBezTo>
                    <a:pt x="7940" y="8696"/>
                    <a:pt x="10208" y="6806"/>
                    <a:pt x="10208" y="4386"/>
                  </a:cubicBezTo>
                  <a:cubicBezTo>
                    <a:pt x="10208" y="1967"/>
                    <a:pt x="7940" y="1"/>
                    <a:pt x="5142" y="1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>
              <a:off x="4546300" y="2271450"/>
              <a:ext cx="255225" cy="217425"/>
            </a:xfrm>
            <a:custGeom>
              <a:avLst/>
              <a:gdLst/>
              <a:ahLst/>
              <a:cxnLst/>
              <a:rect l="l" t="t" r="r" b="b"/>
              <a:pathLst>
                <a:path w="10209" h="8697" extrusionOk="0">
                  <a:moveTo>
                    <a:pt x="5066" y="1"/>
                  </a:moveTo>
                  <a:cubicBezTo>
                    <a:pt x="2269" y="1"/>
                    <a:pt x="0" y="1967"/>
                    <a:pt x="0" y="4311"/>
                  </a:cubicBezTo>
                  <a:cubicBezTo>
                    <a:pt x="0" y="6731"/>
                    <a:pt x="2269" y="8697"/>
                    <a:pt x="5066" y="8697"/>
                  </a:cubicBezTo>
                  <a:cubicBezTo>
                    <a:pt x="7940" y="8697"/>
                    <a:pt x="10208" y="6731"/>
                    <a:pt x="10208" y="4311"/>
                  </a:cubicBezTo>
                  <a:cubicBezTo>
                    <a:pt x="10208" y="1967"/>
                    <a:pt x="7940" y="1"/>
                    <a:pt x="5066" y="1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0"/>
            <p:cNvSpPr/>
            <p:nvPr/>
          </p:nvSpPr>
          <p:spPr>
            <a:xfrm>
              <a:off x="4654050" y="2668450"/>
              <a:ext cx="52950" cy="266550"/>
            </a:xfrm>
            <a:custGeom>
              <a:avLst/>
              <a:gdLst/>
              <a:ahLst/>
              <a:cxnLst/>
              <a:rect l="l" t="t" r="r" b="b"/>
              <a:pathLst>
                <a:path w="2118" h="10662" extrusionOk="0">
                  <a:moveTo>
                    <a:pt x="0" y="0"/>
                  </a:moveTo>
                  <a:lnTo>
                    <a:pt x="0" y="10662"/>
                  </a:lnTo>
                  <a:lnTo>
                    <a:pt x="2117" y="10662"/>
                  </a:lnTo>
                  <a:lnTo>
                    <a:pt x="2117" y="0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0"/>
            <p:cNvSpPr/>
            <p:nvPr/>
          </p:nvSpPr>
          <p:spPr>
            <a:xfrm>
              <a:off x="1703150" y="1459600"/>
              <a:ext cx="1007600" cy="1041075"/>
            </a:xfrm>
            <a:custGeom>
              <a:avLst/>
              <a:gdLst/>
              <a:ahLst/>
              <a:cxnLst/>
              <a:rect l="l" t="t" r="r" b="b"/>
              <a:pathLst>
                <a:path w="40304" h="41643" extrusionOk="0">
                  <a:moveTo>
                    <a:pt x="19460" y="0"/>
                  </a:moveTo>
                  <a:cubicBezTo>
                    <a:pt x="14973" y="0"/>
                    <a:pt x="14973" y="3590"/>
                    <a:pt x="14973" y="3590"/>
                  </a:cubicBezTo>
                  <a:cubicBezTo>
                    <a:pt x="10284" y="5632"/>
                    <a:pt x="14973" y="11605"/>
                    <a:pt x="14973" y="11605"/>
                  </a:cubicBezTo>
                  <a:cubicBezTo>
                    <a:pt x="13994" y="11323"/>
                    <a:pt x="12968" y="11181"/>
                    <a:pt x="11964" y="11181"/>
                  </a:cubicBezTo>
                  <a:cubicBezTo>
                    <a:pt x="8936" y="11181"/>
                    <a:pt x="6108" y="12471"/>
                    <a:pt x="5369" y="15084"/>
                  </a:cubicBezTo>
                  <a:cubicBezTo>
                    <a:pt x="4462" y="18562"/>
                    <a:pt x="8772" y="20074"/>
                    <a:pt x="8772" y="20074"/>
                  </a:cubicBezTo>
                  <a:cubicBezTo>
                    <a:pt x="6277" y="20074"/>
                    <a:pt x="1" y="22569"/>
                    <a:pt x="1589" y="27258"/>
                  </a:cubicBezTo>
                  <a:cubicBezTo>
                    <a:pt x="2469" y="29780"/>
                    <a:pt x="4092" y="30373"/>
                    <a:pt x="5424" y="30373"/>
                  </a:cubicBezTo>
                  <a:cubicBezTo>
                    <a:pt x="6524" y="30373"/>
                    <a:pt x="7425" y="29968"/>
                    <a:pt x="7548" y="29911"/>
                  </a:cubicBezTo>
                  <a:lnTo>
                    <a:pt x="7548" y="29911"/>
                  </a:lnTo>
                  <a:cubicBezTo>
                    <a:pt x="1367" y="32862"/>
                    <a:pt x="4538" y="38751"/>
                    <a:pt x="4538" y="38751"/>
                  </a:cubicBezTo>
                  <a:cubicBezTo>
                    <a:pt x="5884" y="39867"/>
                    <a:pt x="7072" y="40294"/>
                    <a:pt x="8103" y="40294"/>
                  </a:cubicBezTo>
                  <a:cubicBezTo>
                    <a:pt x="11473" y="40294"/>
                    <a:pt x="13158" y="35727"/>
                    <a:pt x="13158" y="35726"/>
                  </a:cubicBezTo>
                  <a:lnTo>
                    <a:pt x="13158" y="35726"/>
                  </a:lnTo>
                  <a:cubicBezTo>
                    <a:pt x="13158" y="35727"/>
                    <a:pt x="12931" y="41246"/>
                    <a:pt x="17770" y="41624"/>
                  </a:cubicBezTo>
                  <a:cubicBezTo>
                    <a:pt x="17920" y="41637"/>
                    <a:pt x="18063" y="41643"/>
                    <a:pt x="18200" y="41643"/>
                  </a:cubicBezTo>
                  <a:cubicBezTo>
                    <a:pt x="21387" y="41643"/>
                    <a:pt x="21239" y="38374"/>
                    <a:pt x="21022" y="36634"/>
                  </a:cubicBezTo>
                  <a:cubicBezTo>
                    <a:pt x="20967" y="36440"/>
                    <a:pt x="20921" y="36267"/>
                    <a:pt x="20886" y="36125"/>
                  </a:cubicBezTo>
                  <a:lnTo>
                    <a:pt x="20886" y="36125"/>
                  </a:lnTo>
                  <a:cubicBezTo>
                    <a:pt x="22170" y="37778"/>
                    <a:pt x="25997" y="40098"/>
                    <a:pt x="29583" y="40098"/>
                  </a:cubicBezTo>
                  <a:cubicBezTo>
                    <a:pt x="30919" y="40098"/>
                    <a:pt x="32222" y="39776"/>
                    <a:pt x="33347" y="38978"/>
                  </a:cubicBezTo>
                  <a:cubicBezTo>
                    <a:pt x="37506" y="36105"/>
                    <a:pt x="32591" y="31719"/>
                    <a:pt x="32591" y="31719"/>
                  </a:cubicBezTo>
                  <a:lnTo>
                    <a:pt x="32591" y="31719"/>
                  </a:lnTo>
                  <a:cubicBezTo>
                    <a:pt x="33495" y="32091"/>
                    <a:pt x="34427" y="32351"/>
                    <a:pt x="35308" y="32351"/>
                  </a:cubicBezTo>
                  <a:cubicBezTo>
                    <a:pt x="36933" y="32351"/>
                    <a:pt x="38385" y="31467"/>
                    <a:pt x="39170" y="28770"/>
                  </a:cubicBezTo>
                  <a:cubicBezTo>
                    <a:pt x="40304" y="24611"/>
                    <a:pt x="33347" y="22343"/>
                    <a:pt x="33347" y="22343"/>
                  </a:cubicBezTo>
                  <a:lnTo>
                    <a:pt x="33347" y="22343"/>
                  </a:lnTo>
                  <a:cubicBezTo>
                    <a:pt x="33347" y="22343"/>
                    <a:pt x="33564" y="22370"/>
                    <a:pt x="33900" y="22370"/>
                  </a:cubicBezTo>
                  <a:cubicBezTo>
                    <a:pt x="35225" y="22370"/>
                    <a:pt x="38411" y="21937"/>
                    <a:pt x="37506" y="17654"/>
                  </a:cubicBezTo>
                  <a:cubicBezTo>
                    <a:pt x="36806" y="14340"/>
                    <a:pt x="35154" y="13706"/>
                    <a:pt x="33993" y="13706"/>
                  </a:cubicBezTo>
                  <a:cubicBezTo>
                    <a:pt x="33274" y="13706"/>
                    <a:pt x="32742" y="13949"/>
                    <a:pt x="32742" y="13949"/>
                  </a:cubicBezTo>
                  <a:lnTo>
                    <a:pt x="31986" y="13949"/>
                  </a:lnTo>
                  <a:cubicBezTo>
                    <a:pt x="32742" y="13949"/>
                    <a:pt x="34255" y="11378"/>
                    <a:pt x="31986" y="8354"/>
                  </a:cubicBezTo>
                  <a:cubicBezTo>
                    <a:pt x="30823" y="6803"/>
                    <a:pt x="29620" y="6425"/>
                    <a:pt x="28724" y="6425"/>
                  </a:cubicBezTo>
                  <a:cubicBezTo>
                    <a:pt x="27872" y="6425"/>
                    <a:pt x="27298" y="6766"/>
                    <a:pt x="27298" y="6766"/>
                  </a:cubicBezTo>
                  <a:lnTo>
                    <a:pt x="28357" y="4800"/>
                  </a:lnTo>
                  <a:lnTo>
                    <a:pt x="27676" y="3968"/>
                  </a:lnTo>
                  <a:cubicBezTo>
                    <a:pt x="27500" y="3666"/>
                    <a:pt x="27130" y="3565"/>
                    <a:pt x="26715" y="3565"/>
                  </a:cubicBezTo>
                  <a:cubicBezTo>
                    <a:pt x="25886" y="3565"/>
                    <a:pt x="24878" y="3968"/>
                    <a:pt x="24878" y="3968"/>
                  </a:cubicBezTo>
                  <a:cubicBezTo>
                    <a:pt x="24878" y="3968"/>
                    <a:pt x="25483" y="566"/>
                    <a:pt x="20266" y="36"/>
                  </a:cubicBezTo>
                  <a:cubicBezTo>
                    <a:pt x="19982" y="12"/>
                    <a:pt x="19714" y="0"/>
                    <a:pt x="19460" y="0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0"/>
            <p:cNvSpPr/>
            <p:nvPr/>
          </p:nvSpPr>
          <p:spPr>
            <a:xfrm>
              <a:off x="2171975" y="2367875"/>
              <a:ext cx="90750" cy="608725"/>
            </a:xfrm>
            <a:custGeom>
              <a:avLst/>
              <a:gdLst/>
              <a:ahLst/>
              <a:cxnLst/>
              <a:rect l="l" t="t" r="r" b="b"/>
              <a:pathLst>
                <a:path w="3630" h="24349" extrusionOk="0">
                  <a:moveTo>
                    <a:pt x="0" y="0"/>
                  </a:moveTo>
                  <a:lnTo>
                    <a:pt x="0" y="24348"/>
                  </a:lnTo>
                  <a:lnTo>
                    <a:pt x="3630" y="24348"/>
                  </a:lnTo>
                  <a:lnTo>
                    <a:pt x="3630" y="0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0"/>
            <p:cNvSpPr/>
            <p:nvPr/>
          </p:nvSpPr>
          <p:spPr>
            <a:xfrm>
              <a:off x="442275" y="1613625"/>
              <a:ext cx="1003825" cy="1043500"/>
            </a:xfrm>
            <a:custGeom>
              <a:avLst/>
              <a:gdLst/>
              <a:ahLst/>
              <a:cxnLst/>
              <a:rect l="l" t="t" r="r" b="b"/>
              <a:pathLst>
                <a:path w="40153" h="41740" extrusionOk="0">
                  <a:moveTo>
                    <a:pt x="20114" y="0"/>
                  </a:moveTo>
                  <a:cubicBezTo>
                    <a:pt x="20114" y="0"/>
                    <a:pt x="11040" y="10510"/>
                    <a:pt x="7411" y="11645"/>
                  </a:cubicBezTo>
                  <a:cubicBezTo>
                    <a:pt x="7411" y="11645"/>
                    <a:pt x="7456" y="11645"/>
                    <a:pt x="7540" y="11645"/>
                  </a:cubicBezTo>
                  <a:cubicBezTo>
                    <a:pt x="8291" y="11645"/>
                    <a:pt x="12129" y="11584"/>
                    <a:pt x="13762" y="10359"/>
                  </a:cubicBezTo>
                  <a:lnTo>
                    <a:pt x="13762" y="10359"/>
                  </a:lnTo>
                  <a:cubicBezTo>
                    <a:pt x="13762" y="10359"/>
                    <a:pt x="8394" y="16787"/>
                    <a:pt x="5520" y="17996"/>
                  </a:cubicBezTo>
                  <a:cubicBezTo>
                    <a:pt x="5520" y="17996"/>
                    <a:pt x="6718" y="18236"/>
                    <a:pt x="8085" y="18236"/>
                  </a:cubicBezTo>
                  <a:cubicBezTo>
                    <a:pt x="9265" y="18236"/>
                    <a:pt x="10572" y="18057"/>
                    <a:pt x="11343" y="17391"/>
                  </a:cubicBezTo>
                  <a:lnTo>
                    <a:pt x="11343" y="17391"/>
                  </a:lnTo>
                  <a:cubicBezTo>
                    <a:pt x="11343" y="17392"/>
                    <a:pt x="7638" y="22458"/>
                    <a:pt x="4613" y="22987"/>
                  </a:cubicBezTo>
                  <a:cubicBezTo>
                    <a:pt x="4613" y="22987"/>
                    <a:pt x="6764" y="23424"/>
                    <a:pt x="8758" y="23424"/>
                  </a:cubicBezTo>
                  <a:cubicBezTo>
                    <a:pt x="9755" y="23424"/>
                    <a:pt x="10713" y="23315"/>
                    <a:pt x="11343" y="22987"/>
                  </a:cubicBezTo>
                  <a:lnTo>
                    <a:pt x="11343" y="22987"/>
                  </a:lnTo>
                  <a:cubicBezTo>
                    <a:pt x="11343" y="22987"/>
                    <a:pt x="4915" y="29263"/>
                    <a:pt x="1362" y="30397"/>
                  </a:cubicBezTo>
                  <a:cubicBezTo>
                    <a:pt x="1362" y="30397"/>
                    <a:pt x="1762" y="30410"/>
                    <a:pt x="2395" y="30410"/>
                  </a:cubicBezTo>
                  <a:cubicBezTo>
                    <a:pt x="4400" y="30410"/>
                    <a:pt x="8736" y="30279"/>
                    <a:pt x="10057" y="29187"/>
                  </a:cubicBezTo>
                  <a:lnTo>
                    <a:pt x="10057" y="29187"/>
                  </a:lnTo>
                  <a:cubicBezTo>
                    <a:pt x="10057" y="29188"/>
                    <a:pt x="5369" y="33800"/>
                    <a:pt x="1362" y="35010"/>
                  </a:cubicBezTo>
                  <a:cubicBezTo>
                    <a:pt x="1362" y="35010"/>
                    <a:pt x="8772" y="34707"/>
                    <a:pt x="10435" y="33724"/>
                  </a:cubicBezTo>
                  <a:lnTo>
                    <a:pt x="10435" y="33724"/>
                  </a:lnTo>
                  <a:cubicBezTo>
                    <a:pt x="9150" y="34707"/>
                    <a:pt x="2798" y="39547"/>
                    <a:pt x="0" y="39925"/>
                  </a:cubicBezTo>
                  <a:cubicBezTo>
                    <a:pt x="1059" y="40492"/>
                    <a:pt x="2250" y="40775"/>
                    <a:pt x="3450" y="40775"/>
                  </a:cubicBezTo>
                  <a:cubicBezTo>
                    <a:pt x="4651" y="40775"/>
                    <a:pt x="5861" y="40492"/>
                    <a:pt x="6957" y="39925"/>
                  </a:cubicBezTo>
                  <a:lnTo>
                    <a:pt x="11570" y="41739"/>
                  </a:lnTo>
                  <a:lnTo>
                    <a:pt x="15502" y="39471"/>
                  </a:lnTo>
                  <a:lnTo>
                    <a:pt x="19434" y="41739"/>
                  </a:lnTo>
                  <a:lnTo>
                    <a:pt x="20038" y="41286"/>
                  </a:lnTo>
                  <a:lnTo>
                    <a:pt x="20568" y="41739"/>
                  </a:lnTo>
                  <a:lnTo>
                    <a:pt x="24575" y="39471"/>
                  </a:lnTo>
                  <a:lnTo>
                    <a:pt x="28432" y="41739"/>
                  </a:lnTo>
                  <a:lnTo>
                    <a:pt x="33120" y="39925"/>
                  </a:lnTo>
                  <a:cubicBezTo>
                    <a:pt x="34216" y="40492"/>
                    <a:pt x="35426" y="40775"/>
                    <a:pt x="36636" y="40775"/>
                  </a:cubicBezTo>
                  <a:cubicBezTo>
                    <a:pt x="37846" y="40775"/>
                    <a:pt x="39056" y="40492"/>
                    <a:pt x="40152" y="39925"/>
                  </a:cubicBezTo>
                  <a:cubicBezTo>
                    <a:pt x="37430" y="39471"/>
                    <a:pt x="31078" y="34632"/>
                    <a:pt x="29717" y="33724"/>
                  </a:cubicBezTo>
                  <a:lnTo>
                    <a:pt x="29717" y="33724"/>
                  </a:lnTo>
                  <a:cubicBezTo>
                    <a:pt x="31456" y="34707"/>
                    <a:pt x="38791" y="35010"/>
                    <a:pt x="38791" y="35010"/>
                  </a:cubicBezTo>
                  <a:cubicBezTo>
                    <a:pt x="34859" y="33800"/>
                    <a:pt x="30096" y="29188"/>
                    <a:pt x="30095" y="29187"/>
                  </a:cubicBezTo>
                  <a:lnTo>
                    <a:pt x="30095" y="29187"/>
                  </a:lnTo>
                  <a:cubicBezTo>
                    <a:pt x="31392" y="30268"/>
                    <a:pt x="35273" y="30422"/>
                    <a:pt x="37385" y="30422"/>
                  </a:cubicBezTo>
                  <a:cubicBezTo>
                    <a:pt x="38229" y="30422"/>
                    <a:pt x="38791" y="30397"/>
                    <a:pt x="38791" y="30397"/>
                  </a:cubicBezTo>
                  <a:cubicBezTo>
                    <a:pt x="35388" y="29263"/>
                    <a:pt x="28886" y="22987"/>
                    <a:pt x="28885" y="22987"/>
                  </a:cubicBezTo>
                  <a:lnTo>
                    <a:pt x="28885" y="22987"/>
                  </a:lnTo>
                  <a:cubicBezTo>
                    <a:pt x="29516" y="23315"/>
                    <a:pt x="30473" y="23424"/>
                    <a:pt x="31470" y="23424"/>
                  </a:cubicBezTo>
                  <a:cubicBezTo>
                    <a:pt x="33464" y="23424"/>
                    <a:pt x="35615" y="22987"/>
                    <a:pt x="35615" y="22987"/>
                  </a:cubicBezTo>
                  <a:cubicBezTo>
                    <a:pt x="32591" y="22458"/>
                    <a:pt x="28886" y="17392"/>
                    <a:pt x="28885" y="17391"/>
                  </a:cubicBezTo>
                  <a:lnTo>
                    <a:pt x="28885" y="17391"/>
                  </a:lnTo>
                  <a:cubicBezTo>
                    <a:pt x="29638" y="18036"/>
                    <a:pt x="30967" y="18206"/>
                    <a:pt x="32157" y="18206"/>
                  </a:cubicBezTo>
                  <a:cubicBezTo>
                    <a:pt x="33480" y="18206"/>
                    <a:pt x="34632" y="17996"/>
                    <a:pt x="34632" y="17996"/>
                  </a:cubicBezTo>
                  <a:cubicBezTo>
                    <a:pt x="31759" y="16787"/>
                    <a:pt x="26466" y="10360"/>
                    <a:pt x="26466" y="10359"/>
                  </a:cubicBezTo>
                  <a:lnTo>
                    <a:pt x="26466" y="10359"/>
                  </a:lnTo>
                  <a:cubicBezTo>
                    <a:pt x="27804" y="11523"/>
                    <a:pt x="30797" y="11657"/>
                    <a:pt x="32107" y="11657"/>
                  </a:cubicBezTo>
                  <a:cubicBezTo>
                    <a:pt x="32500" y="11657"/>
                    <a:pt x="32742" y="11645"/>
                    <a:pt x="32742" y="11645"/>
                  </a:cubicBezTo>
                  <a:cubicBezTo>
                    <a:pt x="29188" y="10510"/>
                    <a:pt x="20114" y="0"/>
                    <a:pt x="20114" y="0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0"/>
            <p:cNvSpPr/>
            <p:nvPr/>
          </p:nvSpPr>
          <p:spPr>
            <a:xfrm>
              <a:off x="924325" y="1762950"/>
              <a:ext cx="58625" cy="1189075"/>
            </a:xfrm>
            <a:custGeom>
              <a:avLst/>
              <a:gdLst/>
              <a:ahLst/>
              <a:cxnLst/>
              <a:rect l="l" t="t" r="r" b="b"/>
              <a:pathLst>
                <a:path w="2345" h="47563" extrusionOk="0">
                  <a:moveTo>
                    <a:pt x="0" y="1"/>
                  </a:moveTo>
                  <a:lnTo>
                    <a:pt x="0" y="47562"/>
                  </a:lnTo>
                  <a:lnTo>
                    <a:pt x="2344" y="47562"/>
                  </a:lnTo>
                  <a:lnTo>
                    <a:pt x="2344" y="1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0"/>
            <p:cNvSpPr/>
            <p:nvPr/>
          </p:nvSpPr>
          <p:spPr>
            <a:xfrm>
              <a:off x="1154950" y="1581475"/>
              <a:ext cx="436700" cy="172050"/>
            </a:xfrm>
            <a:custGeom>
              <a:avLst/>
              <a:gdLst/>
              <a:ahLst/>
              <a:cxnLst/>
              <a:rect l="l" t="t" r="r" b="b"/>
              <a:pathLst>
                <a:path w="17468" h="6882" extrusionOk="0">
                  <a:moveTo>
                    <a:pt x="8696" y="1"/>
                  </a:moveTo>
                  <a:lnTo>
                    <a:pt x="0" y="6882"/>
                  </a:lnTo>
                  <a:lnTo>
                    <a:pt x="17468" y="6882"/>
                  </a:lnTo>
                  <a:lnTo>
                    <a:pt x="8696" y="1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0"/>
            <p:cNvSpPr/>
            <p:nvPr/>
          </p:nvSpPr>
          <p:spPr>
            <a:xfrm>
              <a:off x="1081225" y="1747825"/>
              <a:ext cx="584150" cy="226875"/>
            </a:xfrm>
            <a:custGeom>
              <a:avLst/>
              <a:gdLst/>
              <a:ahLst/>
              <a:cxnLst/>
              <a:rect l="l" t="t" r="r" b="b"/>
              <a:pathLst>
                <a:path w="23366" h="9075" extrusionOk="0">
                  <a:moveTo>
                    <a:pt x="11645" y="1"/>
                  </a:moveTo>
                  <a:lnTo>
                    <a:pt x="0" y="9074"/>
                  </a:lnTo>
                  <a:lnTo>
                    <a:pt x="23366" y="9074"/>
                  </a:lnTo>
                  <a:lnTo>
                    <a:pt x="11645" y="1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0"/>
            <p:cNvSpPr/>
            <p:nvPr/>
          </p:nvSpPr>
          <p:spPr>
            <a:xfrm>
              <a:off x="1013175" y="1969000"/>
              <a:ext cx="720250" cy="281700"/>
            </a:xfrm>
            <a:custGeom>
              <a:avLst/>
              <a:gdLst/>
              <a:ahLst/>
              <a:cxnLst/>
              <a:rect l="l" t="t" r="r" b="b"/>
              <a:pathLst>
                <a:path w="28810" h="11268" extrusionOk="0">
                  <a:moveTo>
                    <a:pt x="14367" y="1"/>
                  </a:moveTo>
                  <a:lnTo>
                    <a:pt x="0" y="11267"/>
                  </a:lnTo>
                  <a:lnTo>
                    <a:pt x="28810" y="11267"/>
                  </a:lnTo>
                  <a:lnTo>
                    <a:pt x="14367" y="1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0"/>
            <p:cNvSpPr/>
            <p:nvPr/>
          </p:nvSpPr>
          <p:spPr>
            <a:xfrm>
              <a:off x="981025" y="2210975"/>
              <a:ext cx="786425" cy="306250"/>
            </a:xfrm>
            <a:custGeom>
              <a:avLst/>
              <a:gdLst/>
              <a:ahLst/>
              <a:cxnLst/>
              <a:rect l="l" t="t" r="r" b="b"/>
              <a:pathLst>
                <a:path w="31457" h="12250" extrusionOk="0">
                  <a:moveTo>
                    <a:pt x="15653" y="0"/>
                  </a:moveTo>
                  <a:lnTo>
                    <a:pt x="1" y="12250"/>
                  </a:lnTo>
                  <a:lnTo>
                    <a:pt x="31457" y="12250"/>
                  </a:lnTo>
                  <a:lnTo>
                    <a:pt x="15653" y="0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0"/>
            <p:cNvSpPr/>
            <p:nvPr/>
          </p:nvSpPr>
          <p:spPr>
            <a:xfrm>
              <a:off x="1325075" y="1628725"/>
              <a:ext cx="75650" cy="1304400"/>
            </a:xfrm>
            <a:custGeom>
              <a:avLst/>
              <a:gdLst/>
              <a:ahLst/>
              <a:cxnLst/>
              <a:rect l="l" t="t" r="r" b="b"/>
              <a:pathLst>
                <a:path w="3026" h="52176" extrusionOk="0">
                  <a:moveTo>
                    <a:pt x="1" y="1"/>
                  </a:moveTo>
                  <a:lnTo>
                    <a:pt x="1" y="52175"/>
                  </a:lnTo>
                  <a:lnTo>
                    <a:pt x="3025" y="52175"/>
                  </a:lnTo>
                  <a:lnTo>
                    <a:pt x="3025" y="1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0"/>
            <p:cNvSpPr/>
            <p:nvPr/>
          </p:nvSpPr>
          <p:spPr>
            <a:xfrm>
              <a:off x="1402575" y="1296025"/>
              <a:ext cx="550150" cy="215525"/>
            </a:xfrm>
            <a:custGeom>
              <a:avLst/>
              <a:gdLst/>
              <a:ahLst/>
              <a:cxnLst/>
              <a:rect l="l" t="t" r="r" b="b"/>
              <a:pathLst>
                <a:path w="22006" h="8621" extrusionOk="0">
                  <a:moveTo>
                    <a:pt x="10965" y="1"/>
                  </a:moveTo>
                  <a:lnTo>
                    <a:pt x="1" y="8621"/>
                  </a:lnTo>
                  <a:lnTo>
                    <a:pt x="22005" y="8621"/>
                  </a:lnTo>
                  <a:lnTo>
                    <a:pt x="10965" y="1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0"/>
            <p:cNvSpPr/>
            <p:nvPr/>
          </p:nvSpPr>
          <p:spPr>
            <a:xfrm>
              <a:off x="1313750" y="1502075"/>
              <a:ext cx="729700" cy="287375"/>
            </a:xfrm>
            <a:custGeom>
              <a:avLst/>
              <a:gdLst/>
              <a:ahLst/>
              <a:cxnLst/>
              <a:rect l="l" t="t" r="r" b="b"/>
              <a:pathLst>
                <a:path w="29188" h="11495" extrusionOk="0">
                  <a:moveTo>
                    <a:pt x="14518" y="1"/>
                  </a:moveTo>
                  <a:lnTo>
                    <a:pt x="0" y="11494"/>
                  </a:lnTo>
                  <a:lnTo>
                    <a:pt x="29188" y="11494"/>
                  </a:lnTo>
                  <a:lnTo>
                    <a:pt x="14518" y="1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0"/>
            <p:cNvSpPr/>
            <p:nvPr/>
          </p:nvSpPr>
          <p:spPr>
            <a:xfrm>
              <a:off x="1226775" y="1779975"/>
              <a:ext cx="903625" cy="357300"/>
            </a:xfrm>
            <a:custGeom>
              <a:avLst/>
              <a:gdLst/>
              <a:ahLst/>
              <a:cxnLst/>
              <a:rect l="l" t="t" r="r" b="b"/>
              <a:pathLst>
                <a:path w="36145" h="14292" extrusionOk="0">
                  <a:moveTo>
                    <a:pt x="17997" y="0"/>
                  </a:moveTo>
                  <a:lnTo>
                    <a:pt x="1" y="14291"/>
                  </a:lnTo>
                  <a:lnTo>
                    <a:pt x="36145" y="14291"/>
                  </a:lnTo>
                  <a:lnTo>
                    <a:pt x="17997" y="0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0"/>
            <p:cNvSpPr/>
            <p:nvPr/>
          </p:nvSpPr>
          <p:spPr>
            <a:xfrm>
              <a:off x="1183300" y="2082425"/>
              <a:ext cx="988700" cy="389450"/>
            </a:xfrm>
            <a:custGeom>
              <a:avLst/>
              <a:gdLst/>
              <a:ahLst/>
              <a:cxnLst/>
              <a:rect l="l" t="t" r="r" b="b"/>
              <a:pathLst>
                <a:path w="39548" h="15578" extrusionOk="0">
                  <a:moveTo>
                    <a:pt x="19736" y="0"/>
                  </a:moveTo>
                  <a:lnTo>
                    <a:pt x="1" y="15577"/>
                  </a:lnTo>
                  <a:lnTo>
                    <a:pt x="39547" y="15577"/>
                  </a:lnTo>
                  <a:lnTo>
                    <a:pt x="19736" y="0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0"/>
            <p:cNvSpPr/>
            <p:nvPr/>
          </p:nvSpPr>
          <p:spPr>
            <a:xfrm>
              <a:off x="1618100" y="1354625"/>
              <a:ext cx="94525" cy="1614400"/>
            </a:xfrm>
            <a:custGeom>
              <a:avLst/>
              <a:gdLst/>
              <a:ahLst/>
              <a:cxnLst/>
              <a:rect l="l" t="t" r="r" b="b"/>
              <a:pathLst>
                <a:path w="3781" h="64576" extrusionOk="0">
                  <a:moveTo>
                    <a:pt x="0" y="1"/>
                  </a:moveTo>
                  <a:lnTo>
                    <a:pt x="0" y="64576"/>
                  </a:lnTo>
                  <a:lnTo>
                    <a:pt x="3781" y="64576"/>
                  </a:lnTo>
                  <a:lnTo>
                    <a:pt x="3781" y="1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0"/>
            <p:cNvSpPr/>
            <p:nvPr/>
          </p:nvSpPr>
          <p:spPr>
            <a:xfrm>
              <a:off x="625650" y="1577700"/>
              <a:ext cx="75625" cy="1359200"/>
            </a:xfrm>
            <a:custGeom>
              <a:avLst/>
              <a:gdLst/>
              <a:ahLst/>
              <a:cxnLst/>
              <a:rect l="l" t="t" r="r" b="b"/>
              <a:pathLst>
                <a:path w="3025" h="54368" extrusionOk="0">
                  <a:moveTo>
                    <a:pt x="0" y="0"/>
                  </a:moveTo>
                  <a:lnTo>
                    <a:pt x="0" y="54367"/>
                  </a:lnTo>
                  <a:lnTo>
                    <a:pt x="3025" y="54367"/>
                  </a:lnTo>
                  <a:lnTo>
                    <a:pt x="3025" y="0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0"/>
            <p:cNvSpPr/>
            <p:nvPr/>
          </p:nvSpPr>
          <p:spPr>
            <a:xfrm>
              <a:off x="430925" y="1426475"/>
              <a:ext cx="262800" cy="463150"/>
            </a:xfrm>
            <a:custGeom>
              <a:avLst/>
              <a:gdLst/>
              <a:ahLst/>
              <a:cxnLst/>
              <a:rect l="l" t="t" r="r" b="b"/>
              <a:pathLst>
                <a:path w="10512" h="18526" extrusionOk="0">
                  <a:moveTo>
                    <a:pt x="1891" y="0"/>
                  </a:moveTo>
                  <a:lnTo>
                    <a:pt x="1" y="908"/>
                  </a:lnTo>
                  <a:lnTo>
                    <a:pt x="8697" y="18526"/>
                  </a:lnTo>
                  <a:lnTo>
                    <a:pt x="10511" y="17618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0"/>
            <p:cNvSpPr/>
            <p:nvPr/>
          </p:nvSpPr>
          <p:spPr>
            <a:xfrm>
              <a:off x="430925" y="1895275"/>
              <a:ext cx="262800" cy="463175"/>
            </a:xfrm>
            <a:custGeom>
              <a:avLst/>
              <a:gdLst/>
              <a:ahLst/>
              <a:cxnLst/>
              <a:rect l="l" t="t" r="r" b="b"/>
              <a:pathLst>
                <a:path w="10512" h="18527" extrusionOk="0">
                  <a:moveTo>
                    <a:pt x="1891" y="1"/>
                  </a:moveTo>
                  <a:lnTo>
                    <a:pt x="1" y="908"/>
                  </a:lnTo>
                  <a:lnTo>
                    <a:pt x="8697" y="18526"/>
                  </a:lnTo>
                  <a:lnTo>
                    <a:pt x="10511" y="17619"/>
                  </a:lnTo>
                  <a:lnTo>
                    <a:pt x="1891" y="1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642650" y="1630625"/>
              <a:ext cx="262800" cy="463175"/>
            </a:xfrm>
            <a:custGeom>
              <a:avLst/>
              <a:gdLst/>
              <a:ahLst/>
              <a:cxnLst/>
              <a:rect l="l" t="t" r="r" b="b"/>
              <a:pathLst>
                <a:path w="10512" h="18527" extrusionOk="0">
                  <a:moveTo>
                    <a:pt x="8696" y="1"/>
                  </a:moveTo>
                  <a:lnTo>
                    <a:pt x="1" y="17619"/>
                  </a:lnTo>
                  <a:lnTo>
                    <a:pt x="1891" y="18526"/>
                  </a:lnTo>
                  <a:lnTo>
                    <a:pt x="10511" y="908"/>
                  </a:lnTo>
                  <a:lnTo>
                    <a:pt x="8696" y="1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0"/>
            <p:cNvSpPr/>
            <p:nvPr/>
          </p:nvSpPr>
          <p:spPr>
            <a:xfrm>
              <a:off x="756075" y="1734600"/>
              <a:ext cx="266575" cy="175825"/>
            </a:xfrm>
            <a:custGeom>
              <a:avLst/>
              <a:gdLst/>
              <a:ahLst/>
              <a:cxnLst/>
              <a:rect l="l" t="t" r="r" b="b"/>
              <a:pathLst>
                <a:path w="10663" h="7033" extrusionOk="0">
                  <a:moveTo>
                    <a:pt x="9982" y="0"/>
                  </a:moveTo>
                  <a:lnTo>
                    <a:pt x="1" y="5823"/>
                  </a:lnTo>
                  <a:lnTo>
                    <a:pt x="757" y="7033"/>
                  </a:lnTo>
                  <a:lnTo>
                    <a:pt x="10662" y="1286"/>
                  </a:lnTo>
                  <a:lnTo>
                    <a:pt x="9982" y="0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0"/>
            <p:cNvSpPr/>
            <p:nvPr/>
          </p:nvSpPr>
          <p:spPr>
            <a:xfrm>
              <a:off x="661550" y="1503975"/>
              <a:ext cx="228775" cy="226875"/>
            </a:xfrm>
            <a:custGeom>
              <a:avLst/>
              <a:gdLst/>
              <a:ahLst/>
              <a:cxnLst/>
              <a:rect l="l" t="t" r="r" b="b"/>
              <a:pathLst>
                <a:path w="9151" h="9075" extrusionOk="0">
                  <a:moveTo>
                    <a:pt x="8092" y="0"/>
                  </a:moveTo>
                  <a:lnTo>
                    <a:pt x="1" y="8091"/>
                  </a:lnTo>
                  <a:lnTo>
                    <a:pt x="1059" y="9074"/>
                  </a:lnTo>
                  <a:lnTo>
                    <a:pt x="9150" y="1059"/>
                  </a:lnTo>
                  <a:lnTo>
                    <a:pt x="8092" y="0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0"/>
            <p:cNvSpPr/>
            <p:nvPr/>
          </p:nvSpPr>
          <p:spPr>
            <a:xfrm>
              <a:off x="646425" y="1352750"/>
              <a:ext cx="149375" cy="274125"/>
            </a:xfrm>
            <a:custGeom>
              <a:avLst/>
              <a:gdLst/>
              <a:ahLst/>
              <a:cxnLst/>
              <a:rect l="l" t="t" r="r" b="b"/>
              <a:pathLst>
                <a:path w="5975" h="10965" extrusionOk="0">
                  <a:moveTo>
                    <a:pt x="4689" y="0"/>
                  </a:moveTo>
                  <a:lnTo>
                    <a:pt x="1" y="10359"/>
                  </a:lnTo>
                  <a:lnTo>
                    <a:pt x="1362" y="10964"/>
                  </a:lnTo>
                  <a:lnTo>
                    <a:pt x="5974" y="529"/>
                  </a:lnTo>
                  <a:lnTo>
                    <a:pt x="4689" y="0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0"/>
            <p:cNvSpPr/>
            <p:nvPr/>
          </p:nvSpPr>
          <p:spPr>
            <a:xfrm>
              <a:off x="548125" y="1364075"/>
              <a:ext cx="105900" cy="285475"/>
            </a:xfrm>
            <a:custGeom>
              <a:avLst/>
              <a:gdLst/>
              <a:ahLst/>
              <a:cxnLst/>
              <a:rect l="l" t="t" r="r" b="b"/>
              <a:pathLst>
                <a:path w="4236" h="11419" extrusionOk="0">
                  <a:moveTo>
                    <a:pt x="2950" y="1"/>
                  </a:moveTo>
                  <a:lnTo>
                    <a:pt x="1" y="11041"/>
                  </a:lnTo>
                  <a:lnTo>
                    <a:pt x="1438" y="11419"/>
                  </a:lnTo>
                  <a:lnTo>
                    <a:pt x="4235" y="379"/>
                  </a:lnTo>
                  <a:lnTo>
                    <a:pt x="2950" y="1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0"/>
            <p:cNvSpPr/>
            <p:nvPr/>
          </p:nvSpPr>
          <p:spPr>
            <a:xfrm>
              <a:off x="381775" y="1643475"/>
              <a:ext cx="274125" cy="134175"/>
            </a:xfrm>
            <a:custGeom>
              <a:avLst/>
              <a:gdLst/>
              <a:ahLst/>
              <a:cxnLst/>
              <a:rect l="l" t="t" r="r" b="b"/>
              <a:pathLst>
                <a:path w="10965" h="5367" extrusionOk="0">
                  <a:moveTo>
                    <a:pt x="828" y="1"/>
                  </a:moveTo>
                  <a:cubicBezTo>
                    <a:pt x="566" y="1"/>
                    <a:pt x="337" y="196"/>
                    <a:pt x="228" y="470"/>
                  </a:cubicBezTo>
                  <a:cubicBezTo>
                    <a:pt x="1" y="848"/>
                    <a:pt x="228" y="1301"/>
                    <a:pt x="606" y="1377"/>
                  </a:cubicBezTo>
                  <a:lnTo>
                    <a:pt x="9831" y="5309"/>
                  </a:lnTo>
                  <a:cubicBezTo>
                    <a:pt x="9928" y="5348"/>
                    <a:pt x="10031" y="5367"/>
                    <a:pt x="10132" y="5367"/>
                  </a:cubicBezTo>
                  <a:cubicBezTo>
                    <a:pt x="10423" y="5367"/>
                    <a:pt x="10702" y="5211"/>
                    <a:pt x="10814" y="4931"/>
                  </a:cubicBezTo>
                  <a:cubicBezTo>
                    <a:pt x="10965" y="4553"/>
                    <a:pt x="10814" y="4175"/>
                    <a:pt x="10436" y="3948"/>
                  </a:cubicBezTo>
                  <a:lnTo>
                    <a:pt x="1135" y="91"/>
                  </a:lnTo>
                  <a:cubicBezTo>
                    <a:pt x="1031" y="29"/>
                    <a:pt x="927" y="1"/>
                    <a:pt x="828" y="1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0"/>
            <p:cNvSpPr/>
            <p:nvPr/>
          </p:nvSpPr>
          <p:spPr>
            <a:xfrm>
              <a:off x="703150" y="1292250"/>
              <a:ext cx="160700" cy="160700"/>
            </a:xfrm>
            <a:custGeom>
              <a:avLst/>
              <a:gdLst/>
              <a:ahLst/>
              <a:cxnLst/>
              <a:rect l="l" t="t" r="r" b="b"/>
              <a:pathLst>
                <a:path w="6428" h="6428" extrusionOk="0">
                  <a:moveTo>
                    <a:pt x="3252" y="1"/>
                  </a:moveTo>
                  <a:cubicBezTo>
                    <a:pt x="1437" y="1"/>
                    <a:pt x="0" y="1513"/>
                    <a:pt x="0" y="3252"/>
                  </a:cubicBezTo>
                  <a:cubicBezTo>
                    <a:pt x="0" y="4991"/>
                    <a:pt x="1437" y="6428"/>
                    <a:pt x="3252" y="6428"/>
                  </a:cubicBezTo>
                  <a:cubicBezTo>
                    <a:pt x="4991" y="6428"/>
                    <a:pt x="6428" y="4991"/>
                    <a:pt x="6428" y="3252"/>
                  </a:cubicBezTo>
                  <a:cubicBezTo>
                    <a:pt x="6428" y="1513"/>
                    <a:pt x="4991" y="1"/>
                    <a:pt x="3252" y="1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0"/>
            <p:cNvSpPr/>
            <p:nvPr/>
          </p:nvSpPr>
          <p:spPr>
            <a:xfrm>
              <a:off x="790100" y="1445375"/>
              <a:ext cx="160700" cy="160700"/>
            </a:xfrm>
            <a:custGeom>
              <a:avLst/>
              <a:gdLst/>
              <a:ahLst/>
              <a:cxnLst/>
              <a:rect l="l" t="t" r="r" b="b"/>
              <a:pathLst>
                <a:path w="6428" h="6428" extrusionOk="0">
                  <a:moveTo>
                    <a:pt x="3252" y="0"/>
                  </a:moveTo>
                  <a:cubicBezTo>
                    <a:pt x="1513" y="0"/>
                    <a:pt x="1" y="1437"/>
                    <a:pt x="1" y="3176"/>
                  </a:cubicBezTo>
                  <a:cubicBezTo>
                    <a:pt x="1" y="4915"/>
                    <a:pt x="1513" y="6428"/>
                    <a:pt x="3252" y="6428"/>
                  </a:cubicBezTo>
                  <a:cubicBezTo>
                    <a:pt x="4991" y="6428"/>
                    <a:pt x="6428" y="4915"/>
                    <a:pt x="6428" y="3176"/>
                  </a:cubicBezTo>
                  <a:cubicBezTo>
                    <a:pt x="6428" y="1437"/>
                    <a:pt x="4991" y="0"/>
                    <a:pt x="3252" y="0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0"/>
            <p:cNvSpPr/>
            <p:nvPr/>
          </p:nvSpPr>
          <p:spPr>
            <a:xfrm>
              <a:off x="553800" y="1290350"/>
              <a:ext cx="160725" cy="160725"/>
            </a:xfrm>
            <a:custGeom>
              <a:avLst/>
              <a:gdLst/>
              <a:ahLst/>
              <a:cxnLst/>
              <a:rect l="l" t="t" r="r" b="b"/>
              <a:pathLst>
                <a:path w="6429" h="6429" extrusionOk="0">
                  <a:moveTo>
                    <a:pt x="3252" y="1"/>
                  </a:moveTo>
                  <a:cubicBezTo>
                    <a:pt x="1513" y="1"/>
                    <a:pt x="1" y="1438"/>
                    <a:pt x="1" y="3252"/>
                  </a:cubicBezTo>
                  <a:cubicBezTo>
                    <a:pt x="1" y="4991"/>
                    <a:pt x="1513" y="6428"/>
                    <a:pt x="3252" y="6428"/>
                  </a:cubicBezTo>
                  <a:cubicBezTo>
                    <a:pt x="4991" y="6428"/>
                    <a:pt x="6428" y="4991"/>
                    <a:pt x="6428" y="3252"/>
                  </a:cubicBezTo>
                  <a:cubicBezTo>
                    <a:pt x="6428" y="1438"/>
                    <a:pt x="4991" y="1"/>
                    <a:pt x="3252" y="1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0"/>
            <p:cNvSpPr/>
            <p:nvPr/>
          </p:nvSpPr>
          <p:spPr>
            <a:xfrm>
              <a:off x="370450" y="1371650"/>
              <a:ext cx="160700" cy="160700"/>
            </a:xfrm>
            <a:custGeom>
              <a:avLst/>
              <a:gdLst/>
              <a:ahLst/>
              <a:cxnLst/>
              <a:rect l="l" t="t" r="r" b="b"/>
              <a:pathLst>
                <a:path w="6428" h="6428" extrusionOk="0">
                  <a:moveTo>
                    <a:pt x="3252" y="0"/>
                  </a:moveTo>
                  <a:cubicBezTo>
                    <a:pt x="1437" y="0"/>
                    <a:pt x="0" y="1437"/>
                    <a:pt x="0" y="3176"/>
                  </a:cubicBezTo>
                  <a:cubicBezTo>
                    <a:pt x="0" y="4991"/>
                    <a:pt x="1437" y="6428"/>
                    <a:pt x="3252" y="6428"/>
                  </a:cubicBezTo>
                  <a:cubicBezTo>
                    <a:pt x="4991" y="6428"/>
                    <a:pt x="6427" y="4991"/>
                    <a:pt x="6427" y="3176"/>
                  </a:cubicBezTo>
                  <a:cubicBezTo>
                    <a:pt x="6427" y="1437"/>
                    <a:pt x="4991" y="0"/>
                    <a:pt x="3252" y="0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0"/>
            <p:cNvSpPr/>
            <p:nvPr/>
          </p:nvSpPr>
          <p:spPr>
            <a:xfrm>
              <a:off x="323175" y="1572025"/>
              <a:ext cx="160700" cy="160700"/>
            </a:xfrm>
            <a:custGeom>
              <a:avLst/>
              <a:gdLst/>
              <a:ahLst/>
              <a:cxnLst/>
              <a:rect l="l" t="t" r="r" b="b"/>
              <a:pathLst>
                <a:path w="6428" h="6428" extrusionOk="0">
                  <a:moveTo>
                    <a:pt x="3252" y="1"/>
                  </a:moveTo>
                  <a:cubicBezTo>
                    <a:pt x="1437" y="1"/>
                    <a:pt x="1" y="1437"/>
                    <a:pt x="1" y="3252"/>
                  </a:cubicBezTo>
                  <a:cubicBezTo>
                    <a:pt x="1" y="4991"/>
                    <a:pt x="1437" y="6428"/>
                    <a:pt x="3252" y="6428"/>
                  </a:cubicBezTo>
                  <a:cubicBezTo>
                    <a:pt x="4991" y="6428"/>
                    <a:pt x="6428" y="4991"/>
                    <a:pt x="6428" y="3252"/>
                  </a:cubicBezTo>
                  <a:cubicBezTo>
                    <a:pt x="6428" y="1437"/>
                    <a:pt x="4991" y="1"/>
                    <a:pt x="3252" y="1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0"/>
            <p:cNvSpPr/>
            <p:nvPr/>
          </p:nvSpPr>
          <p:spPr>
            <a:xfrm>
              <a:off x="916750" y="1681675"/>
              <a:ext cx="160725" cy="160700"/>
            </a:xfrm>
            <a:custGeom>
              <a:avLst/>
              <a:gdLst/>
              <a:ahLst/>
              <a:cxnLst/>
              <a:rect l="l" t="t" r="r" b="b"/>
              <a:pathLst>
                <a:path w="6429" h="6428" extrusionOk="0">
                  <a:moveTo>
                    <a:pt x="3177" y="0"/>
                  </a:moveTo>
                  <a:cubicBezTo>
                    <a:pt x="1438" y="0"/>
                    <a:pt x="1" y="1437"/>
                    <a:pt x="1" y="3176"/>
                  </a:cubicBezTo>
                  <a:cubicBezTo>
                    <a:pt x="1" y="4915"/>
                    <a:pt x="1438" y="6427"/>
                    <a:pt x="3177" y="6427"/>
                  </a:cubicBezTo>
                  <a:cubicBezTo>
                    <a:pt x="4991" y="6427"/>
                    <a:pt x="6428" y="4915"/>
                    <a:pt x="6428" y="3176"/>
                  </a:cubicBezTo>
                  <a:cubicBezTo>
                    <a:pt x="6428" y="1437"/>
                    <a:pt x="4991" y="0"/>
                    <a:pt x="3177" y="0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0"/>
            <p:cNvSpPr/>
            <p:nvPr/>
          </p:nvSpPr>
          <p:spPr>
            <a:xfrm>
              <a:off x="793875" y="1564475"/>
              <a:ext cx="160725" cy="160700"/>
            </a:xfrm>
            <a:custGeom>
              <a:avLst/>
              <a:gdLst/>
              <a:ahLst/>
              <a:cxnLst/>
              <a:rect l="l" t="t" r="r" b="b"/>
              <a:pathLst>
                <a:path w="6429" h="6428" extrusionOk="0">
                  <a:moveTo>
                    <a:pt x="3177" y="0"/>
                  </a:moveTo>
                  <a:cubicBezTo>
                    <a:pt x="1438" y="0"/>
                    <a:pt x="1" y="1437"/>
                    <a:pt x="1" y="3251"/>
                  </a:cubicBezTo>
                  <a:cubicBezTo>
                    <a:pt x="1" y="4991"/>
                    <a:pt x="1438" y="6427"/>
                    <a:pt x="3177" y="6427"/>
                  </a:cubicBezTo>
                  <a:cubicBezTo>
                    <a:pt x="4991" y="6427"/>
                    <a:pt x="6428" y="4991"/>
                    <a:pt x="6428" y="3251"/>
                  </a:cubicBezTo>
                  <a:cubicBezTo>
                    <a:pt x="6428" y="1437"/>
                    <a:pt x="4991" y="0"/>
                    <a:pt x="3177" y="0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0"/>
            <p:cNvSpPr/>
            <p:nvPr/>
          </p:nvSpPr>
          <p:spPr>
            <a:xfrm>
              <a:off x="379900" y="1823450"/>
              <a:ext cx="160700" cy="160700"/>
            </a:xfrm>
            <a:custGeom>
              <a:avLst/>
              <a:gdLst/>
              <a:ahLst/>
              <a:cxnLst/>
              <a:rect l="l" t="t" r="r" b="b"/>
              <a:pathLst>
                <a:path w="6428" h="6428" extrusionOk="0">
                  <a:moveTo>
                    <a:pt x="3176" y="0"/>
                  </a:moveTo>
                  <a:cubicBezTo>
                    <a:pt x="1437" y="0"/>
                    <a:pt x="0" y="1437"/>
                    <a:pt x="0" y="3176"/>
                  </a:cubicBezTo>
                  <a:cubicBezTo>
                    <a:pt x="0" y="4915"/>
                    <a:pt x="1437" y="6428"/>
                    <a:pt x="3176" y="6428"/>
                  </a:cubicBezTo>
                  <a:cubicBezTo>
                    <a:pt x="4991" y="6428"/>
                    <a:pt x="6427" y="4915"/>
                    <a:pt x="6427" y="3176"/>
                  </a:cubicBezTo>
                  <a:cubicBezTo>
                    <a:pt x="6427" y="1437"/>
                    <a:pt x="4991" y="0"/>
                    <a:pt x="3176" y="0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0"/>
            <p:cNvSpPr/>
            <p:nvPr/>
          </p:nvSpPr>
          <p:spPr>
            <a:xfrm>
              <a:off x="270250" y="1872600"/>
              <a:ext cx="298700" cy="145575"/>
            </a:xfrm>
            <a:custGeom>
              <a:avLst/>
              <a:gdLst/>
              <a:ahLst/>
              <a:cxnLst/>
              <a:rect l="l" t="t" r="r" b="b"/>
              <a:pathLst>
                <a:path w="11948" h="5823" extrusionOk="0">
                  <a:moveTo>
                    <a:pt x="5974" y="0"/>
                  </a:moveTo>
                  <a:cubicBezTo>
                    <a:pt x="2723" y="0"/>
                    <a:pt x="0" y="1286"/>
                    <a:pt x="0" y="2874"/>
                  </a:cubicBezTo>
                  <a:cubicBezTo>
                    <a:pt x="0" y="4537"/>
                    <a:pt x="2723" y="5823"/>
                    <a:pt x="5974" y="5823"/>
                  </a:cubicBezTo>
                  <a:cubicBezTo>
                    <a:pt x="9301" y="5823"/>
                    <a:pt x="11948" y="4537"/>
                    <a:pt x="11948" y="2874"/>
                  </a:cubicBezTo>
                  <a:cubicBezTo>
                    <a:pt x="11948" y="1286"/>
                    <a:pt x="9301" y="0"/>
                    <a:pt x="5974" y="0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0"/>
            <p:cNvSpPr/>
            <p:nvPr/>
          </p:nvSpPr>
          <p:spPr>
            <a:xfrm>
              <a:off x="238125" y="1615500"/>
              <a:ext cx="298700" cy="145575"/>
            </a:xfrm>
            <a:custGeom>
              <a:avLst/>
              <a:gdLst/>
              <a:ahLst/>
              <a:cxnLst/>
              <a:rect l="l" t="t" r="r" b="b"/>
              <a:pathLst>
                <a:path w="11948" h="5823" extrusionOk="0">
                  <a:moveTo>
                    <a:pt x="5974" y="1"/>
                  </a:moveTo>
                  <a:cubicBezTo>
                    <a:pt x="2647" y="1"/>
                    <a:pt x="0" y="1286"/>
                    <a:pt x="0" y="2874"/>
                  </a:cubicBezTo>
                  <a:cubicBezTo>
                    <a:pt x="0" y="4538"/>
                    <a:pt x="2647" y="5823"/>
                    <a:pt x="5974" y="5823"/>
                  </a:cubicBezTo>
                  <a:cubicBezTo>
                    <a:pt x="9225" y="5823"/>
                    <a:pt x="11947" y="4538"/>
                    <a:pt x="11947" y="2874"/>
                  </a:cubicBezTo>
                  <a:cubicBezTo>
                    <a:pt x="11947" y="1286"/>
                    <a:pt x="9225" y="1"/>
                    <a:pt x="5974" y="1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0"/>
            <p:cNvSpPr/>
            <p:nvPr/>
          </p:nvSpPr>
          <p:spPr>
            <a:xfrm>
              <a:off x="240000" y="1409450"/>
              <a:ext cx="298700" cy="145575"/>
            </a:xfrm>
            <a:custGeom>
              <a:avLst/>
              <a:gdLst/>
              <a:ahLst/>
              <a:cxnLst/>
              <a:rect l="l" t="t" r="r" b="b"/>
              <a:pathLst>
                <a:path w="11948" h="5823" extrusionOk="0">
                  <a:moveTo>
                    <a:pt x="5974" y="1"/>
                  </a:moveTo>
                  <a:cubicBezTo>
                    <a:pt x="2723" y="1"/>
                    <a:pt x="1" y="1286"/>
                    <a:pt x="1" y="2950"/>
                  </a:cubicBezTo>
                  <a:cubicBezTo>
                    <a:pt x="1" y="4538"/>
                    <a:pt x="2723" y="5823"/>
                    <a:pt x="5974" y="5823"/>
                  </a:cubicBezTo>
                  <a:cubicBezTo>
                    <a:pt x="9226" y="5823"/>
                    <a:pt x="11948" y="4538"/>
                    <a:pt x="11948" y="2950"/>
                  </a:cubicBezTo>
                  <a:cubicBezTo>
                    <a:pt x="11948" y="1286"/>
                    <a:pt x="9226" y="1"/>
                    <a:pt x="5974" y="1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0"/>
            <p:cNvSpPr/>
            <p:nvPr/>
          </p:nvSpPr>
          <p:spPr>
            <a:xfrm>
              <a:off x="485750" y="1311150"/>
              <a:ext cx="298700" cy="147475"/>
            </a:xfrm>
            <a:custGeom>
              <a:avLst/>
              <a:gdLst/>
              <a:ahLst/>
              <a:cxnLst/>
              <a:rect l="l" t="t" r="r" b="b"/>
              <a:pathLst>
                <a:path w="11948" h="5899" extrusionOk="0">
                  <a:moveTo>
                    <a:pt x="5974" y="1"/>
                  </a:moveTo>
                  <a:cubicBezTo>
                    <a:pt x="2723" y="1"/>
                    <a:pt x="1" y="1362"/>
                    <a:pt x="1" y="2950"/>
                  </a:cubicBezTo>
                  <a:cubicBezTo>
                    <a:pt x="1" y="4613"/>
                    <a:pt x="2723" y="5899"/>
                    <a:pt x="5974" y="5899"/>
                  </a:cubicBezTo>
                  <a:cubicBezTo>
                    <a:pt x="9226" y="5899"/>
                    <a:pt x="11948" y="4613"/>
                    <a:pt x="11948" y="2950"/>
                  </a:cubicBezTo>
                  <a:cubicBezTo>
                    <a:pt x="11948" y="1362"/>
                    <a:pt x="9226" y="1"/>
                    <a:pt x="5974" y="1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0"/>
            <p:cNvSpPr/>
            <p:nvPr/>
          </p:nvSpPr>
          <p:spPr>
            <a:xfrm>
              <a:off x="793875" y="1507750"/>
              <a:ext cx="296825" cy="147475"/>
            </a:xfrm>
            <a:custGeom>
              <a:avLst/>
              <a:gdLst/>
              <a:ahLst/>
              <a:cxnLst/>
              <a:rect l="l" t="t" r="r" b="b"/>
              <a:pathLst>
                <a:path w="11873" h="5899" extrusionOk="0">
                  <a:moveTo>
                    <a:pt x="5899" y="1"/>
                  </a:moveTo>
                  <a:cubicBezTo>
                    <a:pt x="2647" y="1"/>
                    <a:pt x="1" y="1362"/>
                    <a:pt x="1" y="2950"/>
                  </a:cubicBezTo>
                  <a:cubicBezTo>
                    <a:pt x="1" y="4537"/>
                    <a:pt x="2647" y="5899"/>
                    <a:pt x="5899" y="5899"/>
                  </a:cubicBezTo>
                  <a:cubicBezTo>
                    <a:pt x="9226" y="5899"/>
                    <a:pt x="11872" y="4537"/>
                    <a:pt x="11872" y="2950"/>
                  </a:cubicBezTo>
                  <a:cubicBezTo>
                    <a:pt x="11872" y="1362"/>
                    <a:pt x="9226" y="1"/>
                    <a:pt x="5899" y="1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0"/>
            <p:cNvSpPr/>
            <p:nvPr/>
          </p:nvSpPr>
          <p:spPr>
            <a:xfrm>
              <a:off x="892175" y="1740275"/>
              <a:ext cx="298725" cy="145575"/>
            </a:xfrm>
            <a:custGeom>
              <a:avLst/>
              <a:gdLst/>
              <a:ahLst/>
              <a:cxnLst/>
              <a:rect l="l" t="t" r="r" b="b"/>
              <a:pathLst>
                <a:path w="11949" h="5823" extrusionOk="0">
                  <a:moveTo>
                    <a:pt x="5974" y="0"/>
                  </a:moveTo>
                  <a:cubicBezTo>
                    <a:pt x="2723" y="0"/>
                    <a:pt x="1" y="1286"/>
                    <a:pt x="1" y="2874"/>
                  </a:cubicBezTo>
                  <a:cubicBezTo>
                    <a:pt x="1" y="4537"/>
                    <a:pt x="2723" y="5823"/>
                    <a:pt x="5974" y="5823"/>
                  </a:cubicBezTo>
                  <a:cubicBezTo>
                    <a:pt x="9226" y="5823"/>
                    <a:pt x="11948" y="4537"/>
                    <a:pt x="11948" y="2874"/>
                  </a:cubicBezTo>
                  <a:cubicBezTo>
                    <a:pt x="11948" y="1286"/>
                    <a:pt x="9226" y="0"/>
                    <a:pt x="5974" y="0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0"/>
            <p:cNvSpPr/>
            <p:nvPr/>
          </p:nvSpPr>
          <p:spPr>
            <a:xfrm>
              <a:off x="504650" y="1498300"/>
              <a:ext cx="298700" cy="147475"/>
            </a:xfrm>
            <a:custGeom>
              <a:avLst/>
              <a:gdLst/>
              <a:ahLst/>
              <a:cxnLst/>
              <a:rect l="l" t="t" r="r" b="b"/>
              <a:pathLst>
                <a:path w="11948" h="5899" extrusionOk="0">
                  <a:moveTo>
                    <a:pt x="5974" y="1"/>
                  </a:moveTo>
                  <a:cubicBezTo>
                    <a:pt x="2723" y="1"/>
                    <a:pt x="1" y="1362"/>
                    <a:pt x="1" y="2950"/>
                  </a:cubicBezTo>
                  <a:cubicBezTo>
                    <a:pt x="1" y="4537"/>
                    <a:pt x="2723" y="5898"/>
                    <a:pt x="5974" y="5898"/>
                  </a:cubicBezTo>
                  <a:cubicBezTo>
                    <a:pt x="9226" y="5898"/>
                    <a:pt x="11948" y="4537"/>
                    <a:pt x="11948" y="2950"/>
                  </a:cubicBezTo>
                  <a:cubicBezTo>
                    <a:pt x="11948" y="1362"/>
                    <a:pt x="9226" y="1"/>
                    <a:pt x="5974" y="1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0"/>
            <p:cNvSpPr/>
            <p:nvPr/>
          </p:nvSpPr>
          <p:spPr>
            <a:xfrm>
              <a:off x="238500" y="1630550"/>
              <a:ext cx="776575" cy="1048475"/>
            </a:xfrm>
            <a:custGeom>
              <a:avLst/>
              <a:gdLst/>
              <a:ahLst/>
              <a:cxnLst/>
              <a:rect l="l" t="t" r="r" b="b"/>
              <a:pathLst>
                <a:path w="31063" h="41939" extrusionOk="0">
                  <a:moveTo>
                    <a:pt x="15177" y="1"/>
                  </a:moveTo>
                  <a:cubicBezTo>
                    <a:pt x="15105" y="1"/>
                    <a:pt x="15032" y="2"/>
                    <a:pt x="14957" y="4"/>
                  </a:cubicBezTo>
                  <a:cubicBezTo>
                    <a:pt x="8378" y="230"/>
                    <a:pt x="12083" y="8472"/>
                    <a:pt x="12083" y="8472"/>
                  </a:cubicBezTo>
                  <a:cubicBezTo>
                    <a:pt x="12083" y="8472"/>
                    <a:pt x="10827" y="7739"/>
                    <a:pt x="9394" y="7739"/>
                  </a:cubicBezTo>
                  <a:cubicBezTo>
                    <a:pt x="8104" y="7739"/>
                    <a:pt x="6671" y="8333"/>
                    <a:pt x="5883" y="10590"/>
                  </a:cubicBezTo>
                  <a:cubicBezTo>
                    <a:pt x="4255" y="15119"/>
                    <a:pt x="7264" y="16005"/>
                    <a:pt x="7656" y="16100"/>
                  </a:cubicBezTo>
                  <a:lnTo>
                    <a:pt x="7656" y="16100"/>
                  </a:lnTo>
                  <a:cubicBezTo>
                    <a:pt x="7474" y="16060"/>
                    <a:pt x="6708" y="15907"/>
                    <a:pt x="5795" y="15907"/>
                  </a:cubicBezTo>
                  <a:cubicBezTo>
                    <a:pt x="4445" y="15907"/>
                    <a:pt x="2773" y="16242"/>
                    <a:pt x="2178" y="17773"/>
                  </a:cubicBezTo>
                  <a:cubicBezTo>
                    <a:pt x="1119" y="20495"/>
                    <a:pt x="3463" y="23822"/>
                    <a:pt x="4749" y="24427"/>
                  </a:cubicBezTo>
                  <a:cubicBezTo>
                    <a:pt x="4749" y="24427"/>
                    <a:pt x="4001" y="24091"/>
                    <a:pt x="3102" y="24091"/>
                  </a:cubicBezTo>
                  <a:cubicBezTo>
                    <a:pt x="1788" y="24091"/>
                    <a:pt x="150" y="24811"/>
                    <a:pt x="61" y="28359"/>
                  </a:cubicBezTo>
                  <a:cubicBezTo>
                    <a:pt x="0" y="33126"/>
                    <a:pt x="2877" y="33607"/>
                    <a:pt x="4042" y="33607"/>
                  </a:cubicBezTo>
                  <a:cubicBezTo>
                    <a:pt x="4337" y="33607"/>
                    <a:pt x="4522" y="33576"/>
                    <a:pt x="4522" y="33576"/>
                  </a:cubicBezTo>
                  <a:lnTo>
                    <a:pt x="4522" y="33576"/>
                  </a:lnTo>
                  <a:cubicBezTo>
                    <a:pt x="4522" y="33577"/>
                    <a:pt x="1497" y="38718"/>
                    <a:pt x="6715" y="40231"/>
                  </a:cubicBezTo>
                  <a:cubicBezTo>
                    <a:pt x="8125" y="40639"/>
                    <a:pt x="9126" y="40788"/>
                    <a:pt x="9837" y="40788"/>
                  </a:cubicBezTo>
                  <a:cubicBezTo>
                    <a:pt x="11755" y="40788"/>
                    <a:pt x="11554" y="39701"/>
                    <a:pt x="11554" y="39701"/>
                  </a:cubicBezTo>
                  <a:lnTo>
                    <a:pt x="11554" y="39701"/>
                  </a:lnTo>
                  <a:cubicBezTo>
                    <a:pt x="11554" y="39701"/>
                    <a:pt x="13841" y="41938"/>
                    <a:pt x="16560" y="41938"/>
                  </a:cubicBezTo>
                  <a:cubicBezTo>
                    <a:pt x="17195" y="41938"/>
                    <a:pt x="17853" y="41816"/>
                    <a:pt x="18511" y="41516"/>
                  </a:cubicBezTo>
                  <a:cubicBezTo>
                    <a:pt x="21989" y="39928"/>
                    <a:pt x="20250" y="35165"/>
                    <a:pt x="20250" y="35164"/>
                  </a:cubicBezTo>
                  <a:lnTo>
                    <a:pt x="20250" y="35164"/>
                  </a:lnTo>
                  <a:cubicBezTo>
                    <a:pt x="20250" y="35165"/>
                    <a:pt x="21251" y="36600"/>
                    <a:pt x="22526" y="36600"/>
                  </a:cubicBezTo>
                  <a:cubicBezTo>
                    <a:pt x="22932" y="36600"/>
                    <a:pt x="23366" y="36455"/>
                    <a:pt x="23804" y="36072"/>
                  </a:cubicBezTo>
                  <a:cubicBezTo>
                    <a:pt x="25379" y="34628"/>
                    <a:pt x="23650" y="31532"/>
                    <a:pt x="22968" y="30740"/>
                  </a:cubicBezTo>
                  <a:lnTo>
                    <a:pt x="22968" y="30740"/>
                  </a:lnTo>
                  <a:cubicBezTo>
                    <a:pt x="23311" y="31003"/>
                    <a:pt x="24014" y="31450"/>
                    <a:pt x="24836" y="31450"/>
                  </a:cubicBezTo>
                  <a:cubicBezTo>
                    <a:pt x="25613" y="31450"/>
                    <a:pt x="26496" y="31051"/>
                    <a:pt x="27282" y="29720"/>
                  </a:cubicBezTo>
                  <a:cubicBezTo>
                    <a:pt x="29324" y="26393"/>
                    <a:pt x="27131" y="23671"/>
                    <a:pt x="26299" y="23671"/>
                  </a:cubicBezTo>
                  <a:cubicBezTo>
                    <a:pt x="26299" y="23671"/>
                    <a:pt x="31063" y="22310"/>
                    <a:pt x="29777" y="17319"/>
                  </a:cubicBezTo>
                  <a:cubicBezTo>
                    <a:pt x="28779" y="13660"/>
                    <a:pt x="26399" y="13172"/>
                    <a:pt x="25200" y="13172"/>
                  </a:cubicBezTo>
                  <a:cubicBezTo>
                    <a:pt x="24764" y="13172"/>
                    <a:pt x="24484" y="13236"/>
                    <a:pt x="24484" y="13236"/>
                  </a:cubicBezTo>
                  <a:lnTo>
                    <a:pt x="24031" y="13765"/>
                  </a:lnTo>
                  <a:cubicBezTo>
                    <a:pt x="24031" y="13765"/>
                    <a:pt x="27055" y="9985"/>
                    <a:pt x="23274" y="6733"/>
                  </a:cubicBezTo>
                  <a:cubicBezTo>
                    <a:pt x="21908" y="5558"/>
                    <a:pt x="20671" y="5183"/>
                    <a:pt x="19647" y="5183"/>
                  </a:cubicBezTo>
                  <a:cubicBezTo>
                    <a:pt x="17837" y="5183"/>
                    <a:pt x="16696" y="6355"/>
                    <a:pt x="16696" y="6355"/>
                  </a:cubicBezTo>
                  <a:cubicBezTo>
                    <a:pt x="16696" y="6355"/>
                    <a:pt x="21351" y="1"/>
                    <a:pt x="15177" y="1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0"/>
            <p:cNvSpPr/>
            <p:nvPr/>
          </p:nvSpPr>
          <p:spPr>
            <a:xfrm>
              <a:off x="485750" y="2587150"/>
              <a:ext cx="121000" cy="368650"/>
            </a:xfrm>
            <a:custGeom>
              <a:avLst/>
              <a:gdLst/>
              <a:ahLst/>
              <a:cxnLst/>
              <a:rect l="l" t="t" r="r" b="b"/>
              <a:pathLst>
                <a:path w="4840" h="14746" extrusionOk="0">
                  <a:moveTo>
                    <a:pt x="1" y="1"/>
                  </a:moveTo>
                  <a:lnTo>
                    <a:pt x="1" y="14745"/>
                  </a:lnTo>
                  <a:lnTo>
                    <a:pt x="4840" y="14745"/>
                  </a:lnTo>
                  <a:lnTo>
                    <a:pt x="4840" y="1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0"/>
            <p:cNvSpPr/>
            <p:nvPr/>
          </p:nvSpPr>
          <p:spPr>
            <a:xfrm>
              <a:off x="2302400" y="2326275"/>
              <a:ext cx="434825" cy="368650"/>
            </a:xfrm>
            <a:custGeom>
              <a:avLst/>
              <a:gdLst/>
              <a:ahLst/>
              <a:cxnLst/>
              <a:rect l="l" t="t" r="r" b="b"/>
              <a:pathLst>
                <a:path w="17393" h="14746" extrusionOk="0">
                  <a:moveTo>
                    <a:pt x="8697" y="1"/>
                  </a:moveTo>
                  <a:cubicBezTo>
                    <a:pt x="3933" y="1"/>
                    <a:pt x="1" y="3252"/>
                    <a:pt x="1" y="7335"/>
                  </a:cubicBezTo>
                  <a:cubicBezTo>
                    <a:pt x="1" y="11419"/>
                    <a:pt x="3933" y="14746"/>
                    <a:pt x="8697" y="14746"/>
                  </a:cubicBezTo>
                  <a:cubicBezTo>
                    <a:pt x="13536" y="14746"/>
                    <a:pt x="17392" y="11419"/>
                    <a:pt x="17392" y="7335"/>
                  </a:cubicBezTo>
                  <a:cubicBezTo>
                    <a:pt x="17392" y="3252"/>
                    <a:pt x="13536" y="1"/>
                    <a:pt x="8697" y="1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0"/>
            <p:cNvSpPr/>
            <p:nvPr/>
          </p:nvSpPr>
          <p:spPr>
            <a:xfrm>
              <a:off x="2230575" y="2454825"/>
              <a:ext cx="255225" cy="217425"/>
            </a:xfrm>
            <a:custGeom>
              <a:avLst/>
              <a:gdLst/>
              <a:ahLst/>
              <a:cxnLst/>
              <a:rect l="l" t="t" r="r" b="b"/>
              <a:pathLst>
                <a:path w="10209" h="8697" extrusionOk="0">
                  <a:moveTo>
                    <a:pt x="5067" y="1"/>
                  </a:moveTo>
                  <a:cubicBezTo>
                    <a:pt x="2269" y="1"/>
                    <a:pt x="0" y="1967"/>
                    <a:pt x="0" y="4386"/>
                  </a:cubicBezTo>
                  <a:cubicBezTo>
                    <a:pt x="0" y="6806"/>
                    <a:pt x="2269" y="8696"/>
                    <a:pt x="5067" y="8696"/>
                  </a:cubicBezTo>
                  <a:cubicBezTo>
                    <a:pt x="7940" y="8696"/>
                    <a:pt x="10209" y="6806"/>
                    <a:pt x="10209" y="4386"/>
                  </a:cubicBezTo>
                  <a:cubicBezTo>
                    <a:pt x="10209" y="1967"/>
                    <a:pt x="7940" y="1"/>
                    <a:pt x="5067" y="1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0"/>
            <p:cNvSpPr/>
            <p:nvPr/>
          </p:nvSpPr>
          <p:spPr>
            <a:xfrm>
              <a:off x="2561400" y="2454825"/>
              <a:ext cx="255225" cy="217425"/>
            </a:xfrm>
            <a:custGeom>
              <a:avLst/>
              <a:gdLst/>
              <a:ahLst/>
              <a:cxnLst/>
              <a:rect l="l" t="t" r="r" b="b"/>
              <a:pathLst>
                <a:path w="10209" h="8697" extrusionOk="0">
                  <a:moveTo>
                    <a:pt x="5066" y="1"/>
                  </a:moveTo>
                  <a:cubicBezTo>
                    <a:pt x="2269" y="1"/>
                    <a:pt x="0" y="1967"/>
                    <a:pt x="0" y="4386"/>
                  </a:cubicBezTo>
                  <a:cubicBezTo>
                    <a:pt x="0" y="6806"/>
                    <a:pt x="2269" y="8696"/>
                    <a:pt x="5066" y="8696"/>
                  </a:cubicBezTo>
                  <a:cubicBezTo>
                    <a:pt x="7940" y="8696"/>
                    <a:pt x="10208" y="6806"/>
                    <a:pt x="10208" y="4386"/>
                  </a:cubicBezTo>
                  <a:cubicBezTo>
                    <a:pt x="10208" y="1967"/>
                    <a:pt x="7940" y="1"/>
                    <a:pt x="5066" y="1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0"/>
            <p:cNvSpPr/>
            <p:nvPr/>
          </p:nvSpPr>
          <p:spPr>
            <a:xfrm>
              <a:off x="2389375" y="2271450"/>
              <a:ext cx="255225" cy="217425"/>
            </a:xfrm>
            <a:custGeom>
              <a:avLst/>
              <a:gdLst/>
              <a:ahLst/>
              <a:cxnLst/>
              <a:rect l="l" t="t" r="r" b="b"/>
              <a:pathLst>
                <a:path w="10209" h="8697" extrusionOk="0">
                  <a:moveTo>
                    <a:pt x="5066" y="1"/>
                  </a:moveTo>
                  <a:cubicBezTo>
                    <a:pt x="2269" y="1"/>
                    <a:pt x="0" y="1967"/>
                    <a:pt x="0" y="4311"/>
                  </a:cubicBezTo>
                  <a:cubicBezTo>
                    <a:pt x="0" y="6731"/>
                    <a:pt x="2269" y="8697"/>
                    <a:pt x="5066" y="8697"/>
                  </a:cubicBezTo>
                  <a:cubicBezTo>
                    <a:pt x="7864" y="8697"/>
                    <a:pt x="10208" y="6731"/>
                    <a:pt x="10208" y="4311"/>
                  </a:cubicBezTo>
                  <a:cubicBezTo>
                    <a:pt x="10208" y="1967"/>
                    <a:pt x="7864" y="1"/>
                    <a:pt x="5066" y="1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0"/>
            <p:cNvSpPr/>
            <p:nvPr/>
          </p:nvSpPr>
          <p:spPr>
            <a:xfrm>
              <a:off x="2497125" y="2668450"/>
              <a:ext cx="51050" cy="266550"/>
            </a:xfrm>
            <a:custGeom>
              <a:avLst/>
              <a:gdLst/>
              <a:ahLst/>
              <a:cxnLst/>
              <a:rect l="l" t="t" r="r" b="b"/>
              <a:pathLst>
                <a:path w="2042" h="10662" extrusionOk="0">
                  <a:moveTo>
                    <a:pt x="0" y="0"/>
                  </a:moveTo>
                  <a:lnTo>
                    <a:pt x="0" y="10662"/>
                  </a:lnTo>
                  <a:lnTo>
                    <a:pt x="2042" y="10662"/>
                  </a:lnTo>
                  <a:lnTo>
                    <a:pt x="2042" y="0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0"/>
            <p:cNvSpPr/>
            <p:nvPr/>
          </p:nvSpPr>
          <p:spPr>
            <a:xfrm>
              <a:off x="1657800" y="2326275"/>
              <a:ext cx="434800" cy="368650"/>
            </a:xfrm>
            <a:custGeom>
              <a:avLst/>
              <a:gdLst/>
              <a:ahLst/>
              <a:cxnLst/>
              <a:rect l="l" t="t" r="r" b="b"/>
              <a:pathLst>
                <a:path w="17392" h="14746" extrusionOk="0">
                  <a:moveTo>
                    <a:pt x="8696" y="1"/>
                  </a:moveTo>
                  <a:cubicBezTo>
                    <a:pt x="3932" y="1"/>
                    <a:pt x="0" y="3252"/>
                    <a:pt x="0" y="7335"/>
                  </a:cubicBezTo>
                  <a:cubicBezTo>
                    <a:pt x="0" y="11419"/>
                    <a:pt x="3932" y="14746"/>
                    <a:pt x="8696" y="14746"/>
                  </a:cubicBezTo>
                  <a:cubicBezTo>
                    <a:pt x="13535" y="14746"/>
                    <a:pt x="17392" y="11419"/>
                    <a:pt x="17392" y="7335"/>
                  </a:cubicBezTo>
                  <a:cubicBezTo>
                    <a:pt x="17392" y="3252"/>
                    <a:pt x="13535" y="1"/>
                    <a:pt x="8696" y="1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0"/>
            <p:cNvSpPr/>
            <p:nvPr/>
          </p:nvSpPr>
          <p:spPr>
            <a:xfrm>
              <a:off x="1585950" y="2454825"/>
              <a:ext cx="255225" cy="217425"/>
            </a:xfrm>
            <a:custGeom>
              <a:avLst/>
              <a:gdLst/>
              <a:ahLst/>
              <a:cxnLst/>
              <a:rect l="l" t="t" r="r" b="b"/>
              <a:pathLst>
                <a:path w="10209" h="8697" extrusionOk="0">
                  <a:moveTo>
                    <a:pt x="5067" y="1"/>
                  </a:moveTo>
                  <a:cubicBezTo>
                    <a:pt x="2269" y="1"/>
                    <a:pt x="1" y="1967"/>
                    <a:pt x="1" y="4386"/>
                  </a:cubicBezTo>
                  <a:cubicBezTo>
                    <a:pt x="1" y="6806"/>
                    <a:pt x="2269" y="8696"/>
                    <a:pt x="5067" y="8696"/>
                  </a:cubicBezTo>
                  <a:cubicBezTo>
                    <a:pt x="7865" y="8696"/>
                    <a:pt x="10209" y="6806"/>
                    <a:pt x="10209" y="4386"/>
                  </a:cubicBezTo>
                  <a:cubicBezTo>
                    <a:pt x="10209" y="1967"/>
                    <a:pt x="7865" y="1"/>
                    <a:pt x="5067" y="1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0"/>
            <p:cNvSpPr/>
            <p:nvPr/>
          </p:nvSpPr>
          <p:spPr>
            <a:xfrm>
              <a:off x="1916775" y="2454825"/>
              <a:ext cx="255225" cy="217425"/>
            </a:xfrm>
            <a:custGeom>
              <a:avLst/>
              <a:gdLst/>
              <a:ahLst/>
              <a:cxnLst/>
              <a:rect l="l" t="t" r="r" b="b"/>
              <a:pathLst>
                <a:path w="10209" h="8697" extrusionOk="0">
                  <a:moveTo>
                    <a:pt x="5067" y="1"/>
                  </a:moveTo>
                  <a:cubicBezTo>
                    <a:pt x="2269" y="1"/>
                    <a:pt x="0" y="1967"/>
                    <a:pt x="0" y="4386"/>
                  </a:cubicBezTo>
                  <a:cubicBezTo>
                    <a:pt x="0" y="6806"/>
                    <a:pt x="2269" y="8696"/>
                    <a:pt x="5067" y="8696"/>
                  </a:cubicBezTo>
                  <a:cubicBezTo>
                    <a:pt x="7864" y="8696"/>
                    <a:pt x="10208" y="6806"/>
                    <a:pt x="10208" y="4386"/>
                  </a:cubicBezTo>
                  <a:cubicBezTo>
                    <a:pt x="10208" y="1967"/>
                    <a:pt x="7864" y="1"/>
                    <a:pt x="5067" y="1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0"/>
            <p:cNvSpPr/>
            <p:nvPr/>
          </p:nvSpPr>
          <p:spPr>
            <a:xfrm>
              <a:off x="1742850" y="2271450"/>
              <a:ext cx="255225" cy="217425"/>
            </a:xfrm>
            <a:custGeom>
              <a:avLst/>
              <a:gdLst/>
              <a:ahLst/>
              <a:cxnLst/>
              <a:rect l="l" t="t" r="r" b="b"/>
              <a:pathLst>
                <a:path w="10209" h="8697" extrusionOk="0">
                  <a:moveTo>
                    <a:pt x="5143" y="1"/>
                  </a:moveTo>
                  <a:cubicBezTo>
                    <a:pt x="2269" y="1"/>
                    <a:pt x="1" y="1967"/>
                    <a:pt x="1" y="4311"/>
                  </a:cubicBezTo>
                  <a:cubicBezTo>
                    <a:pt x="1" y="6731"/>
                    <a:pt x="2269" y="8697"/>
                    <a:pt x="5143" y="8697"/>
                  </a:cubicBezTo>
                  <a:cubicBezTo>
                    <a:pt x="7940" y="8697"/>
                    <a:pt x="10209" y="6731"/>
                    <a:pt x="10209" y="4311"/>
                  </a:cubicBezTo>
                  <a:cubicBezTo>
                    <a:pt x="10209" y="1967"/>
                    <a:pt x="7940" y="1"/>
                    <a:pt x="5143" y="1"/>
                  </a:cubicBez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0"/>
            <p:cNvSpPr/>
            <p:nvPr/>
          </p:nvSpPr>
          <p:spPr>
            <a:xfrm>
              <a:off x="1852500" y="2668450"/>
              <a:ext cx="51075" cy="266550"/>
            </a:xfrm>
            <a:custGeom>
              <a:avLst/>
              <a:gdLst/>
              <a:ahLst/>
              <a:cxnLst/>
              <a:rect l="l" t="t" r="r" b="b"/>
              <a:pathLst>
                <a:path w="2043" h="10662" extrusionOk="0">
                  <a:moveTo>
                    <a:pt x="0" y="0"/>
                  </a:moveTo>
                  <a:lnTo>
                    <a:pt x="0" y="10662"/>
                  </a:lnTo>
                  <a:lnTo>
                    <a:pt x="2042" y="10662"/>
                  </a:lnTo>
                  <a:lnTo>
                    <a:pt x="2042" y="0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0"/>
            <p:cNvSpPr/>
            <p:nvPr/>
          </p:nvSpPr>
          <p:spPr>
            <a:xfrm>
              <a:off x="5230600" y="1314925"/>
              <a:ext cx="924425" cy="1423475"/>
            </a:xfrm>
            <a:custGeom>
              <a:avLst/>
              <a:gdLst/>
              <a:ahLst/>
              <a:cxnLst/>
              <a:rect l="l" t="t" r="r" b="b"/>
              <a:pathLst>
                <a:path w="36977" h="56939" extrusionOk="0">
                  <a:moveTo>
                    <a:pt x="1" y="1"/>
                  </a:moveTo>
                  <a:lnTo>
                    <a:pt x="1" y="56939"/>
                  </a:lnTo>
                  <a:lnTo>
                    <a:pt x="36977" y="56939"/>
                  </a:lnTo>
                  <a:lnTo>
                    <a:pt x="36977" y="1"/>
                  </a:lnTo>
                  <a:close/>
                </a:path>
              </a:pathLst>
            </a:custGeom>
            <a:solidFill>
              <a:srgbClr val="118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0"/>
            <p:cNvSpPr/>
            <p:nvPr/>
          </p:nvSpPr>
          <p:spPr>
            <a:xfrm>
              <a:off x="5230600" y="2866925"/>
              <a:ext cx="924425" cy="189075"/>
            </a:xfrm>
            <a:custGeom>
              <a:avLst/>
              <a:gdLst/>
              <a:ahLst/>
              <a:cxnLst/>
              <a:rect l="l" t="t" r="r" b="b"/>
              <a:pathLst>
                <a:path w="36977" h="7563" extrusionOk="0">
                  <a:moveTo>
                    <a:pt x="1" y="1"/>
                  </a:moveTo>
                  <a:lnTo>
                    <a:pt x="1" y="7562"/>
                  </a:lnTo>
                  <a:lnTo>
                    <a:pt x="36977" y="7562"/>
                  </a:lnTo>
                  <a:lnTo>
                    <a:pt x="36977" y="1"/>
                  </a:lnTo>
                  <a:close/>
                </a:path>
              </a:pathLst>
            </a:custGeom>
            <a:solidFill>
              <a:srgbClr val="898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0"/>
            <p:cNvSpPr/>
            <p:nvPr/>
          </p:nvSpPr>
          <p:spPr>
            <a:xfrm>
              <a:off x="5230600" y="2740275"/>
              <a:ext cx="924425" cy="126675"/>
            </a:xfrm>
            <a:custGeom>
              <a:avLst/>
              <a:gdLst/>
              <a:ahLst/>
              <a:cxnLst/>
              <a:rect l="l" t="t" r="r" b="b"/>
              <a:pathLst>
                <a:path w="36977" h="5067" extrusionOk="0">
                  <a:moveTo>
                    <a:pt x="1" y="0"/>
                  </a:moveTo>
                  <a:lnTo>
                    <a:pt x="1" y="5067"/>
                  </a:lnTo>
                  <a:lnTo>
                    <a:pt x="36977" y="5067"/>
                  </a:lnTo>
                  <a:lnTo>
                    <a:pt x="36977" y="0"/>
                  </a:lnTo>
                  <a:close/>
                </a:path>
              </a:pathLst>
            </a:custGeom>
            <a:solidFill>
              <a:srgbClr val="8865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0"/>
            <p:cNvSpPr/>
            <p:nvPr/>
          </p:nvSpPr>
          <p:spPr>
            <a:xfrm>
              <a:off x="258900" y="2853700"/>
              <a:ext cx="4669275" cy="204175"/>
            </a:xfrm>
            <a:custGeom>
              <a:avLst/>
              <a:gdLst/>
              <a:ahLst/>
              <a:cxnLst/>
              <a:rect l="l" t="t" r="r" b="b"/>
              <a:pathLst>
                <a:path w="186771" h="8167" extrusionOk="0">
                  <a:moveTo>
                    <a:pt x="1" y="0"/>
                  </a:moveTo>
                  <a:lnTo>
                    <a:pt x="1" y="8167"/>
                  </a:lnTo>
                  <a:lnTo>
                    <a:pt x="186770" y="8167"/>
                  </a:lnTo>
                  <a:lnTo>
                    <a:pt x="186770" y="0"/>
                  </a:lnTo>
                  <a:close/>
                </a:path>
              </a:pathLst>
            </a:custGeom>
            <a:solidFill>
              <a:srgbClr val="898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0"/>
            <p:cNvSpPr/>
            <p:nvPr/>
          </p:nvSpPr>
          <p:spPr>
            <a:xfrm>
              <a:off x="5230600" y="3055975"/>
              <a:ext cx="924425" cy="1395100"/>
            </a:xfrm>
            <a:custGeom>
              <a:avLst/>
              <a:gdLst/>
              <a:ahLst/>
              <a:cxnLst/>
              <a:rect l="l" t="t" r="r" b="b"/>
              <a:pathLst>
                <a:path w="36977" h="55804" extrusionOk="0">
                  <a:moveTo>
                    <a:pt x="1" y="0"/>
                  </a:moveTo>
                  <a:lnTo>
                    <a:pt x="1" y="55804"/>
                  </a:lnTo>
                  <a:lnTo>
                    <a:pt x="36977" y="55804"/>
                  </a:lnTo>
                  <a:lnTo>
                    <a:pt x="36977" y="0"/>
                  </a:lnTo>
                  <a:close/>
                </a:path>
              </a:pathLst>
            </a:custGeom>
            <a:solidFill>
              <a:srgbClr val="C3B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0"/>
            <p:cNvSpPr/>
            <p:nvPr/>
          </p:nvSpPr>
          <p:spPr>
            <a:xfrm>
              <a:off x="258904" y="3055973"/>
              <a:ext cx="4669232" cy="1395100"/>
            </a:xfrm>
            <a:custGeom>
              <a:avLst/>
              <a:gdLst/>
              <a:ahLst/>
              <a:cxnLst/>
              <a:rect l="l" t="t" r="r" b="b"/>
              <a:pathLst>
                <a:path w="186620" h="55804" extrusionOk="0">
                  <a:moveTo>
                    <a:pt x="1" y="0"/>
                  </a:moveTo>
                  <a:lnTo>
                    <a:pt x="1" y="55804"/>
                  </a:lnTo>
                  <a:lnTo>
                    <a:pt x="186619" y="55804"/>
                  </a:lnTo>
                  <a:lnTo>
                    <a:pt x="186619" y="0"/>
                  </a:lnTo>
                  <a:close/>
                </a:path>
              </a:pathLst>
            </a:custGeom>
            <a:solidFill>
              <a:srgbClr val="C3B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0"/>
            <p:cNvSpPr/>
            <p:nvPr/>
          </p:nvSpPr>
          <p:spPr>
            <a:xfrm>
              <a:off x="2958375" y="2649525"/>
              <a:ext cx="153150" cy="206075"/>
            </a:xfrm>
            <a:custGeom>
              <a:avLst/>
              <a:gdLst/>
              <a:ahLst/>
              <a:cxnLst/>
              <a:rect l="l" t="t" r="r" b="b"/>
              <a:pathLst>
                <a:path w="6126" h="8243" extrusionOk="0">
                  <a:moveTo>
                    <a:pt x="0" y="1"/>
                  </a:moveTo>
                  <a:lnTo>
                    <a:pt x="0" y="8243"/>
                  </a:lnTo>
                  <a:lnTo>
                    <a:pt x="6125" y="8243"/>
                  </a:lnTo>
                  <a:lnTo>
                    <a:pt x="6125" y="1"/>
                  </a:lnTo>
                  <a:close/>
                </a:path>
              </a:pathLst>
            </a:custGeom>
            <a:solidFill>
              <a:srgbClr val="8865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0"/>
            <p:cNvSpPr/>
            <p:nvPr/>
          </p:nvSpPr>
          <p:spPr>
            <a:xfrm>
              <a:off x="1213550" y="2749725"/>
              <a:ext cx="1272250" cy="109675"/>
            </a:xfrm>
            <a:custGeom>
              <a:avLst/>
              <a:gdLst/>
              <a:ahLst/>
              <a:cxnLst/>
              <a:rect l="l" t="t" r="r" b="b"/>
              <a:pathLst>
                <a:path w="50890" h="4387" extrusionOk="0">
                  <a:moveTo>
                    <a:pt x="0" y="0"/>
                  </a:moveTo>
                  <a:lnTo>
                    <a:pt x="0" y="4386"/>
                  </a:lnTo>
                  <a:lnTo>
                    <a:pt x="50890" y="4386"/>
                  </a:lnTo>
                  <a:lnTo>
                    <a:pt x="50890" y="0"/>
                  </a:lnTo>
                  <a:close/>
                </a:path>
              </a:pathLst>
            </a:custGeom>
            <a:solidFill>
              <a:srgbClr val="8865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0"/>
            <p:cNvSpPr/>
            <p:nvPr/>
          </p:nvSpPr>
          <p:spPr>
            <a:xfrm>
              <a:off x="3548175" y="2626850"/>
              <a:ext cx="1361100" cy="238200"/>
            </a:xfrm>
            <a:custGeom>
              <a:avLst/>
              <a:gdLst/>
              <a:ahLst/>
              <a:cxnLst/>
              <a:rect l="l" t="t" r="r" b="b"/>
              <a:pathLst>
                <a:path w="54444" h="9528" extrusionOk="0">
                  <a:moveTo>
                    <a:pt x="303" y="1"/>
                  </a:moveTo>
                  <a:lnTo>
                    <a:pt x="0" y="3252"/>
                  </a:lnTo>
                  <a:lnTo>
                    <a:pt x="54216" y="9528"/>
                  </a:lnTo>
                  <a:lnTo>
                    <a:pt x="54443" y="6201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8865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0"/>
            <p:cNvSpPr/>
            <p:nvPr/>
          </p:nvSpPr>
          <p:spPr>
            <a:xfrm>
              <a:off x="3383700" y="2666550"/>
              <a:ext cx="476400" cy="240100"/>
            </a:xfrm>
            <a:custGeom>
              <a:avLst/>
              <a:gdLst/>
              <a:ahLst/>
              <a:cxnLst/>
              <a:rect l="l" t="t" r="r" b="b"/>
              <a:pathLst>
                <a:path w="19056" h="9604" extrusionOk="0">
                  <a:moveTo>
                    <a:pt x="18451" y="0"/>
                  </a:moveTo>
                  <a:lnTo>
                    <a:pt x="1" y="7562"/>
                  </a:lnTo>
                  <a:lnTo>
                    <a:pt x="757" y="9603"/>
                  </a:lnTo>
                  <a:lnTo>
                    <a:pt x="19056" y="2042"/>
                  </a:lnTo>
                  <a:lnTo>
                    <a:pt x="18451" y="0"/>
                  </a:lnTo>
                  <a:close/>
                </a:path>
              </a:pathLst>
            </a:custGeom>
            <a:solidFill>
              <a:srgbClr val="8865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0"/>
            <p:cNvSpPr/>
            <p:nvPr/>
          </p:nvSpPr>
          <p:spPr>
            <a:xfrm>
              <a:off x="3850625" y="2721375"/>
              <a:ext cx="478300" cy="240100"/>
            </a:xfrm>
            <a:custGeom>
              <a:avLst/>
              <a:gdLst/>
              <a:ahLst/>
              <a:cxnLst/>
              <a:rect l="l" t="t" r="r" b="b"/>
              <a:pathLst>
                <a:path w="19132" h="9604" extrusionOk="0">
                  <a:moveTo>
                    <a:pt x="18451" y="0"/>
                  </a:moveTo>
                  <a:lnTo>
                    <a:pt x="1" y="7562"/>
                  </a:lnTo>
                  <a:lnTo>
                    <a:pt x="681" y="9603"/>
                  </a:lnTo>
                  <a:lnTo>
                    <a:pt x="19131" y="2042"/>
                  </a:lnTo>
                  <a:lnTo>
                    <a:pt x="18451" y="0"/>
                  </a:lnTo>
                  <a:close/>
                </a:path>
              </a:pathLst>
            </a:custGeom>
            <a:solidFill>
              <a:srgbClr val="8865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0"/>
            <p:cNvSpPr/>
            <p:nvPr/>
          </p:nvSpPr>
          <p:spPr>
            <a:xfrm>
              <a:off x="3627575" y="2409450"/>
              <a:ext cx="440475" cy="336525"/>
            </a:xfrm>
            <a:custGeom>
              <a:avLst/>
              <a:gdLst/>
              <a:ahLst/>
              <a:cxnLst/>
              <a:rect l="l" t="t" r="r" b="b"/>
              <a:pathLst>
                <a:path w="17619" h="13461" extrusionOk="0">
                  <a:moveTo>
                    <a:pt x="983" y="1"/>
                  </a:moveTo>
                  <a:lnTo>
                    <a:pt x="0" y="1967"/>
                  </a:lnTo>
                  <a:lnTo>
                    <a:pt x="16635" y="13460"/>
                  </a:lnTo>
                  <a:lnTo>
                    <a:pt x="17618" y="11570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rgbClr val="8865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0"/>
            <p:cNvSpPr/>
            <p:nvPr/>
          </p:nvSpPr>
          <p:spPr>
            <a:xfrm>
              <a:off x="3744775" y="2292250"/>
              <a:ext cx="149350" cy="308150"/>
            </a:xfrm>
            <a:custGeom>
              <a:avLst/>
              <a:gdLst/>
              <a:ahLst/>
              <a:cxnLst/>
              <a:rect l="l" t="t" r="r" b="b"/>
              <a:pathLst>
                <a:path w="5974" h="12326" extrusionOk="0">
                  <a:moveTo>
                    <a:pt x="1361" y="1"/>
                  </a:moveTo>
                  <a:lnTo>
                    <a:pt x="0" y="681"/>
                  </a:lnTo>
                  <a:lnTo>
                    <a:pt x="4764" y="12326"/>
                  </a:lnTo>
                  <a:lnTo>
                    <a:pt x="5974" y="11645"/>
                  </a:lnTo>
                  <a:lnTo>
                    <a:pt x="1361" y="1"/>
                  </a:lnTo>
                  <a:close/>
                </a:path>
              </a:pathLst>
            </a:custGeom>
            <a:solidFill>
              <a:srgbClr val="8865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3500900" y="2413250"/>
              <a:ext cx="207975" cy="272225"/>
            </a:xfrm>
            <a:custGeom>
              <a:avLst/>
              <a:gdLst/>
              <a:ahLst/>
              <a:cxnLst/>
              <a:rect l="l" t="t" r="r" b="b"/>
              <a:pathLst>
                <a:path w="8319" h="10889" extrusionOk="0">
                  <a:moveTo>
                    <a:pt x="1135" y="0"/>
                  </a:moveTo>
                  <a:lnTo>
                    <a:pt x="1" y="983"/>
                  </a:lnTo>
                  <a:lnTo>
                    <a:pt x="7184" y="10889"/>
                  </a:lnTo>
                  <a:lnTo>
                    <a:pt x="8319" y="9830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8865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0"/>
            <p:cNvSpPr/>
            <p:nvPr/>
          </p:nvSpPr>
          <p:spPr>
            <a:xfrm>
              <a:off x="3338350" y="2498300"/>
              <a:ext cx="266550" cy="190950"/>
            </a:xfrm>
            <a:custGeom>
              <a:avLst/>
              <a:gdLst/>
              <a:ahLst/>
              <a:cxnLst/>
              <a:rect l="l" t="t" r="r" b="b"/>
              <a:pathLst>
                <a:path w="10662" h="7638" extrusionOk="0">
                  <a:moveTo>
                    <a:pt x="756" y="1"/>
                  </a:moveTo>
                  <a:lnTo>
                    <a:pt x="0" y="1362"/>
                  </a:lnTo>
                  <a:lnTo>
                    <a:pt x="9906" y="7638"/>
                  </a:lnTo>
                  <a:lnTo>
                    <a:pt x="10662" y="6277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rgbClr val="8865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0"/>
            <p:cNvSpPr/>
            <p:nvPr/>
          </p:nvSpPr>
          <p:spPr>
            <a:xfrm>
              <a:off x="3338350" y="2655200"/>
              <a:ext cx="279800" cy="147475"/>
            </a:xfrm>
            <a:custGeom>
              <a:avLst/>
              <a:gdLst/>
              <a:ahLst/>
              <a:cxnLst/>
              <a:rect l="l" t="t" r="r" b="b"/>
              <a:pathLst>
                <a:path w="11192" h="5899" extrusionOk="0">
                  <a:moveTo>
                    <a:pt x="454" y="1"/>
                  </a:moveTo>
                  <a:lnTo>
                    <a:pt x="0" y="1513"/>
                  </a:lnTo>
                  <a:lnTo>
                    <a:pt x="10662" y="5899"/>
                  </a:lnTo>
                  <a:lnTo>
                    <a:pt x="11191" y="4386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8865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3589750" y="2700200"/>
              <a:ext cx="160725" cy="283525"/>
            </a:xfrm>
            <a:custGeom>
              <a:avLst/>
              <a:gdLst/>
              <a:ahLst/>
              <a:cxnLst/>
              <a:rect l="l" t="t" r="r" b="b"/>
              <a:pathLst>
                <a:path w="6429" h="11341" extrusionOk="0">
                  <a:moveTo>
                    <a:pt x="5517" y="1"/>
                  </a:moveTo>
                  <a:cubicBezTo>
                    <a:pt x="5260" y="1"/>
                    <a:pt x="5046" y="195"/>
                    <a:pt x="4991" y="469"/>
                  </a:cubicBezTo>
                  <a:lnTo>
                    <a:pt x="152" y="10299"/>
                  </a:lnTo>
                  <a:cubicBezTo>
                    <a:pt x="1" y="10677"/>
                    <a:pt x="76" y="11131"/>
                    <a:pt x="455" y="11282"/>
                  </a:cubicBezTo>
                  <a:cubicBezTo>
                    <a:pt x="552" y="11321"/>
                    <a:pt x="650" y="11340"/>
                    <a:pt x="744" y="11340"/>
                  </a:cubicBezTo>
                  <a:cubicBezTo>
                    <a:pt x="1013" y="11340"/>
                    <a:pt x="1250" y="11184"/>
                    <a:pt x="1362" y="10904"/>
                  </a:cubicBezTo>
                  <a:lnTo>
                    <a:pt x="6201" y="1074"/>
                  </a:lnTo>
                  <a:cubicBezTo>
                    <a:pt x="6428" y="696"/>
                    <a:pt x="6277" y="242"/>
                    <a:pt x="5899" y="91"/>
                  </a:cubicBezTo>
                  <a:cubicBezTo>
                    <a:pt x="5899" y="91"/>
                    <a:pt x="5899" y="24"/>
                    <a:pt x="5876" y="24"/>
                  </a:cubicBezTo>
                  <a:cubicBezTo>
                    <a:pt x="5865" y="24"/>
                    <a:pt x="5848" y="41"/>
                    <a:pt x="5823" y="91"/>
                  </a:cubicBezTo>
                  <a:cubicBezTo>
                    <a:pt x="5719" y="29"/>
                    <a:pt x="5615" y="1"/>
                    <a:pt x="5517" y="1"/>
                  </a:cubicBezTo>
                  <a:close/>
                </a:path>
              </a:pathLst>
            </a:custGeom>
            <a:solidFill>
              <a:srgbClr val="8865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0"/>
            <p:cNvSpPr/>
            <p:nvPr/>
          </p:nvSpPr>
          <p:spPr>
            <a:xfrm>
              <a:off x="5958400" y="2084325"/>
              <a:ext cx="13275" cy="25"/>
            </a:xfrm>
            <a:custGeom>
              <a:avLst/>
              <a:gdLst/>
              <a:ahLst/>
              <a:cxnLst/>
              <a:rect l="l" t="t" r="r" b="b"/>
              <a:pathLst>
                <a:path w="531" h="1" fill="none" extrusionOk="0">
                  <a:moveTo>
                    <a:pt x="1" y="0"/>
                  </a:moveTo>
                  <a:lnTo>
                    <a:pt x="530" y="0"/>
                  </a:lnTo>
                </a:path>
              </a:pathLst>
            </a:custGeom>
            <a:noFill/>
            <a:ln w="5675" cap="flat" cmpd="sng">
              <a:solidFill>
                <a:srgbClr val="1D1D1B"/>
              </a:solidFill>
              <a:prstDash val="solid"/>
              <a:miter lim="756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0"/>
            <p:cNvSpPr/>
            <p:nvPr/>
          </p:nvSpPr>
          <p:spPr>
            <a:xfrm>
              <a:off x="5996225" y="2084325"/>
              <a:ext cx="355400" cy="25"/>
            </a:xfrm>
            <a:custGeom>
              <a:avLst/>
              <a:gdLst/>
              <a:ahLst/>
              <a:cxnLst/>
              <a:rect l="l" t="t" r="r" b="b"/>
              <a:pathLst>
                <a:path w="14216" h="1" fill="none" extrusionOk="0">
                  <a:moveTo>
                    <a:pt x="0" y="0"/>
                  </a:moveTo>
                  <a:lnTo>
                    <a:pt x="14216" y="0"/>
                  </a:lnTo>
                </a:path>
              </a:pathLst>
            </a:custGeom>
            <a:noFill/>
            <a:ln w="5675" cap="flat" cmpd="sng">
              <a:solidFill>
                <a:srgbClr val="1D1D1B"/>
              </a:solidFill>
              <a:prstDash val="solid"/>
              <a:miter lim="756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6362950" y="2084325"/>
              <a:ext cx="13250" cy="25"/>
            </a:xfrm>
            <a:custGeom>
              <a:avLst/>
              <a:gdLst/>
              <a:ahLst/>
              <a:cxnLst/>
              <a:rect l="l" t="t" r="r" b="b"/>
              <a:pathLst>
                <a:path w="530" h="1" fill="none" extrusionOk="0">
                  <a:moveTo>
                    <a:pt x="0" y="0"/>
                  </a:moveTo>
                  <a:lnTo>
                    <a:pt x="530" y="0"/>
                  </a:lnTo>
                </a:path>
              </a:pathLst>
            </a:custGeom>
            <a:noFill/>
            <a:ln w="5675" cap="flat" cmpd="sng">
              <a:solidFill>
                <a:srgbClr val="1D1D1B"/>
              </a:solidFill>
              <a:prstDash val="solid"/>
              <a:miter lim="756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5945175" y="2072975"/>
              <a:ext cx="28375" cy="22700"/>
            </a:xfrm>
            <a:custGeom>
              <a:avLst/>
              <a:gdLst/>
              <a:ahLst/>
              <a:cxnLst/>
              <a:rect l="l" t="t" r="r" b="b"/>
              <a:pathLst>
                <a:path w="1135" h="908" extrusionOk="0">
                  <a:moveTo>
                    <a:pt x="530" y="0"/>
                  </a:moveTo>
                  <a:cubicBezTo>
                    <a:pt x="152" y="0"/>
                    <a:pt x="0" y="227"/>
                    <a:pt x="0" y="454"/>
                  </a:cubicBezTo>
                  <a:cubicBezTo>
                    <a:pt x="0" y="757"/>
                    <a:pt x="303" y="908"/>
                    <a:pt x="530" y="908"/>
                  </a:cubicBezTo>
                  <a:cubicBezTo>
                    <a:pt x="832" y="908"/>
                    <a:pt x="1135" y="757"/>
                    <a:pt x="1135" y="454"/>
                  </a:cubicBezTo>
                  <a:cubicBezTo>
                    <a:pt x="1059" y="227"/>
                    <a:pt x="832" y="0"/>
                    <a:pt x="53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6364850" y="2072975"/>
              <a:ext cx="24575" cy="22700"/>
            </a:xfrm>
            <a:custGeom>
              <a:avLst/>
              <a:gdLst/>
              <a:ahLst/>
              <a:cxnLst/>
              <a:rect l="l" t="t" r="r" b="b"/>
              <a:pathLst>
                <a:path w="983" h="908" extrusionOk="0">
                  <a:moveTo>
                    <a:pt x="454" y="0"/>
                  </a:moveTo>
                  <a:cubicBezTo>
                    <a:pt x="227" y="0"/>
                    <a:pt x="0" y="227"/>
                    <a:pt x="0" y="454"/>
                  </a:cubicBezTo>
                  <a:cubicBezTo>
                    <a:pt x="0" y="757"/>
                    <a:pt x="227" y="908"/>
                    <a:pt x="454" y="908"/>
                  </a:cubicBezTo>
                  <a:cubicBezTo>
                    <a:pt x="756" y="908"/>
                    <a:pt x="983" y="757"/>
                    <a:pt x="983" y="454"/>
                  </a:cubicBezTo>
                  <a:cubicBezTo>
                    <a:pt x="983" y="227"/>
                    <a:pt x="756" y="0"/>
                    <a:pt x="45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0"/>
            <p:cNvSpPr/>
            <p:nvPr/>
          </p:nvSpPr>
          <p:spPr>
            <a:xfrm>
              <a:off x="5958400" y="2817775"/>
              <a:ext cx="13275" cy="25"/>
            </a:xfrm>
            <a:custGeom>
              <a:avLst/>
              <a:gdLst/>
              <a:ahLst/>
              <a:cxnLst/>
              <a:rect l="l" t="t" r="r" b="b"/>
              <a:pathLst>
                <a:path w="531" h="1" fill="none" extrusionOk="0">
                  <a:moveTo>
                    <a:pt x="1" y="1"/>
                  </a:moveTo>
                  <a:lnTo>
                    <a:pt x="530" y="1"/>
                  </a:lnTo>
                </a:path>
              </a:pathLst>
            </a:custGeom>
            <a:noFill/>
            <a:ln w="5675" cap="flat" cmpd="sng">
              <a:solidFill>
                <a:srgbClr val="1D1D1B"/>
              </a:solidFill>
              <a:prstDash val="solid"/>
              <a:miter lim="756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0"/>
            <p:cNvSpPr/>
            <p:nvPr/>
          </p:nvSpPr>
          <p:spPr>
            <a:xfrm>
              <a:off x="5996225" y="2817775"/>
              <a:ext cx="355400" cy="25"/>
            </a:xfrm>
            <a:custGeom>
              <a:avLst/>
              <a:gdLst/>
              <a:ahLst/>
              <a:cxnLst/>
              <a:rect l="l" t="t" r="r" b="b"/>
              <a:pathLst>
                <a:path w="14216" h="1" fill="none" extrusionOk="0">
                  <a:moveTo>
                    <a:pt x="0" y="1"/>
                  </a:moveTo>
                  <a:lnTo>
                    <a:pt x="14216" y="1"/>
                  </a:lnTo>
                </a:path>
              </a:pathLst>
            </a:custGeom>
            <a:noFill/>
            <a:ln w="5675" cap="flat" cmpd="sng">
              <a:solidFill>
                <a:srgbClr val="1D1D1B"/>
              </a:solidFill>
              <a:prstDash val="solid"/>
              <a:miter lim="756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0"/>
            <p:cNvSpPr/>
            <p:nvPr/>
          </p:nvSpPr>
          <p:spPr>
            <a:xfrm>
              <a:off x="6362950" y="2817775"/>
              <a:ext cx="13250" cy="25"/>
            </a:xfrm>
            <a:custGeom>
              <a:avLst/>
              <a:gdLst/>
              <a:ahLst/>
              <a:cxnLst/>
              <a:rect l="l" t="t" r="r" b="b"/>
              <a:pathLst>
                <a:path w="530" h="1" fill="none" extrusionOk="0">
                  <a:moveTo>
                    <a:pt x="0" y="1"/>
                  </a:moveTo>
                  <a:lnTo>
                    <a:pt x="530" y="1"/>
                  </a:lnTo>
                </a:path>
              </a:pathLst>
            </a:custGeom>
            <a:noFill/>
            <a:ln w="5675" cap="flat" cmpd="sng">
              <a:solidFill>
                <a:srgbClr val="1D1D1B"/>
              </a:solidFill>
              <a:prstDash val="solid"/>
              <a:miter lim="756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0"/>
            <p:cNvSpPr/>
            <p:nvPr/>
          </p:nvSpPr>
          <p:spPr>
            <a:xfrm>
              <a:off x="5945175" y="2806425"/>
              <a:ext cx="26500" cy="24600"/>
            </a:xfrm>
            <a:custGeom>
              <a:avLst/>
              <a:gdLst/>
              <a:ahLst/>
              <a:cxnLst/>
              <a:rect l="l" t="t" r="r" b="b"/>
              <a:pathLst>
                <a:path w="1060" h="984" extrusionOk="0">
                  <a:moveTo>
                    <a:pt x="454" y="1"/>
                  </a:moveTo>
                  <a:cubicBezTo>
                    <a:pt x="152" y="1"/>
                    <a:pt x="0" y="228"/>
                    <a:pt x="0" y="530"/>
                  </a:cubicBezTo>
                  <a:cubicBezTo>
                    <a:pt x="0" y="833"/>
                    <a:pt x="303" y="984"/>
                    <a:pt x="530" y="984"/>
                  </a:cubicBezTo>
                  <a:cubicBezTo>
                    <a:pt x="832" y="984"/>
                    <a:pt x="1059" y="757"/>
                    <a:pt x="1059" y="455"/>
                  </a:cubicBezTo>
                  <a:cubicBezTo>
                    <a:pt x="1059" y="152"/>
                    <a:pt x="757" y="1"/>
                    <a:pt x="45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0"/>
            <p:cNvSpPr/>
            <p:nvPr/>
          </p:nvSpPr>
          <p:spPr>
            <a:xfrm>
              <a:off x="6362950" y="2806425"/>
              <a:ext cx="28375" cy="24600"/>
            </a:xfrm>
            <a:custGeom>
              <a:avLst/>
              <a:gdLst/>
              <a:ahLst/>
              <a:cxnLst/>
              <a:rect l="l" t="t" r="r" b="b"/>
              <a:pathLst>
                <a:path w="1135" h="984" extrusionOk="0">
                  <a:moveTo>
                    <a:pt x="681" y="1"/>
                  </a:moveTo>
                  <a:cubicBezTo>
                    <a:pt x="378" y="1"/>
                    <a:pt x="227" y="152"/>
                    <a:pt x="227" y="530"/>
                  </a:cubicBezTo>
                  <a:cubicBezTo>
                    <a:pt x="0" y="681"/>
                    <a:pt x="152" y="984"/>
                    <a:pt x="605" y="984"/>
                  </a:cubicBezTo>
                  <a:cubicBezTo>
                    <a:pt x="832" y="984"/>
                    <a:pt x="1135" y="833"/>
                    <a:pt x="1135" y="530"/>
                  </a:cubicBezTo>
                  <a:cubicBezTo>
                    <a:pt x="1135" y="228"/>
                    <a:pt x="983" y="1"/>
                    <a:pt x="68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0"/>
            <p:cNvSpPr/>
            <p:nvPr/>
          </p:nvSpPr>
          <p:spPr>
            <a:xfrm>
              <a:off x="5958400" y="2976575"/>
              <a:ext cx="13275" cy="25"/>
            </a:xfrm>
            <a:custGeom>
              <a:avLst/>
              <a:gdLst/>
              <a:ahLst/>
              <a:cxnLst/>
              <a:rect l="l" t="t" r="r" b="b"/>
              <a:pathLst>
                <a:path w="531" h="1" fill="none" extrusionOk="0">
                  <a:moveTo>
                    <a:pt x="1" y="0"/>
                  </a:moveTo>
                  <a:lnTo>
                    <a:pt x="530" y="0"/>
                  </a:lnTo>
                </a:path>
              </a:pathLst>
            </a:custGeom>
            <a:noFill/>
            <a:ln w="5675" cap="flat" cmpd="sng">
              <a:solidFill>
                <a:srgbClr val="1D1D1B"/>
              </a:solidFill>
              <a:prstDash val="solid"/>
              <a:miter lim="756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0"/>
            <p:cNvSpPr/>
            <p:nvPr/>
          </p:nvSpPr>
          <p:spPr>
            <a:xfrm>
              <a:off x="5996225" y="2976575"/>
              <a:ext cx="355400" cy="25"/>
            </a:xfrm>
            <a:custGeom>
              <a:avLst/>
              <a:gdLst/>
              <a:ahLst/>
              <a:cxnLst/>
              <a:rect l="l" t="t" r="r" b="b"/>
              <a:pathLst>
                <a:path w="14216" h="1" fill="none" extrusionOk="0">
                  <a:moveTo>
                    <a:pt x="0" y="0"/>
                  </a:moveTo>
                  <a:lnTo>
                    <a:pt x="14216" y="0"/>
                  </a:lnTo>
                </a:path>
              </a:pathLst>
            </a:custGeom>
            <a:noFill/>
            <a:ln w="5675" cap="flat" cmpd="sng">
              <a:solidFill>
                <a:srgbClr val="1D1D1B"/>
              </a:solidFill>
              <a:prstDash val="solid"/>
              <a:miter lim="756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0"/>
            <p:cNvSpPr/>
            <p:nvPr/>
          </p:nvSpPr>
          <p:spPr>
            <a:xfrm>
              <a:off x="6362950" y="2976575"/>
              <a:ext cx="13250" cy="25"/>
            </a:xfrm>
            <a:custGeom>
              <a:avLst/>
              <a:gdLst/>
              <a:ahLst/>
              <a:cxnLst/>
              <a:rect l="l" t="t" r="r" b="b"/>
              <a:pathLst>
                <a:path w="530" h="1" fill="none" extrusionOk="0">
                  <a:moveTo>
                    <a:pt x="0" y="0"/>
                  </a:moveTo>
                  <a:lnTo>
                    <a:pt x="530" y="0"/>
                  </a:lnTo>
                </a:path>
              </a:pathLst>
            </a:custGeom>
            <a:noFill/>
            <a:ln w="5675" cap="flat" cmpd="sng">
              <a:solidFill>
                <a:srgbClr val="1D1D1B"/>
              </a:solidFill>
              <a:prstDash val="solid"/>
              <a:miter lim="756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0"/>
            <p:cNvSpPr/>
            <p:nvPr/>
          </p:nvSpPr>
          <p:spPr>
            <a:xfrm>
              <a:off x="5945175" y="2963325"/>
              <a:ext cx="28375" cy="26500"/>
            </a:xfrm>
            <a:custGeom>
              <a:avLst/>
              <a:gdLst/>
              <a:ahLst/>
              <a:cxnLst/>
              <a:rect l="l" t="t" r="r" b="b"/>
              <a:pathLst>
                <a:path w="1135" h="1060" extrusionOk="0">
                  <a:moveTo>
                    <a:pt x="530" y="1"/>
                  </a:moveTo>
                  <a:cubicBezTo>
                    <a:pt x="152" y="1"/>
                    <a:pt x="0" y="303"/>
                    <a:pt x="0" y="606"/>
                  </a:cubicBezTo>
                  <a:cubicBezTo>
                    <a:pt x="0" y="833"/>
                    <a:pt x="303" y="1060"/>
                    <a:pt x="530" y="1060"/>
                  </a:cubicBezTo>
                  <a:cubicBezTo>
                    <a:pt x="832" y="1060"/>
                    <a:pt x="1135" y="757"/>
                    <a:pt x="1135" y="530"/>
                  </a:cubicBezTo>
                  <a:cubicBezTo>
                    <a:pt x="1059" y="228"/>
                    <a:pt x="832" y="1"/>
                    <a:pt x="53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0"/>
            <p:cNvSpPr/>
            <p:nvPr/>
          </p:nvSpPr>
          <p:spPr>
            <a:xfrm>
              <a:off x="6364850" y="2963325"/>
              <a:ext cx="24575" cy="24600"/>
            </a:xfrm>
            <a:custGeom>
              <a:avLst/>
              <a:gdLst/>
              <a:ahLst/>
              <a:cxnLst/>
              <a:rect l="l" t="t" r="r" b="b"/>
              <a:pathLst>
                <a:path w="983" h="984" extrusionOk="0">
                  <a:moveTo>
                    <a:pt x="454" y="1"/>
                  </a:moveTo>
                  <a:cubicBezTo>
                    <a:pt x="227" y="1"/>
                    <a:pt x="0" y="228"/>
                    <a:pt x="0" y="530"/>
                  </a:cubicBezTo>
                  <a:cubicBezTo>
                    <a:pt x="0" y="757"/>
                    <a:pt x="227" y="984"/>
                    <a:pt x="454" y="984"/>
                  </a:cubicBezTo>
                  <a:cubicBezTo>
                    <a:pt x="756" y="984"/>
                    <a:pt x="983" y="757"/>
                    <a:pt x="983" y="530"/>
                  </a:cubicBezTo>
                  <a:cubicBezTo>
                    <a:pt x="983" y="228"/>
                    <a:pt x="756" y="1"/>
                    <a:pt x="45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0"/>
            <p:cNvSpPr/>
            <p:nvPr/>
          </p:nvSpPr>
          <p:spPr>
            <a:xfrm>
              <a:off x="5958400" y="3727050"/>
              <a:ext cx="13275" cy="25"/>
            </a:xfrm>
            <a:custGeom>
              <a:avLst/>
              <a:gdLst/>
              <a:ahLst/>
              <a:cxnLst/>
              <a:rect l="l" t="t" r="r" b="b"/>
              <a:pathLst>
                <a:path w="531" h="1" fill="none" extrusionOk="0">
                  <a:moveTo>
                    <a:pt x="1" y="0"/>
                  </a:moveTo>
                  <a:lnTo>
                    <a:pt x="530" y="0"/>
                  </a:lnTo>
                </a:path>
              </a:pathLst>
            </a:custGeom>
            <a:noFill/>
            <a:ln w="5675" cap="flat" cmpd="sng">
              <a:solidFill>
                <a:srgbClr val="1D1D1B"/>
              </a:solidFill>
              <a:prstDash val="solid"/>
              <a:miter lim="756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0"/>
            <p:cNvSpPr/>
            <p:nvPr/>
          </p:nvSpPr>
          <p:spPr>
            <a:xfrm>
              <a:off x="5996225" y="3727050"/>
              <a:ext cx="355400" cy="25"/>
            </a:xfrm>
            <a:custGeom>
              <a:avLst/>
              <a:gdLst/>
              <a:ahLst/>
              <a:cxnLst/>
              <a:rect l="l" t="t" r="r" b="b"/>
              <a:pathLst>
                <a:path w="14216" h="1" fill="none" extrusionOk="0">
                  <a:moveTo>
                    <a:pt x="0" y="0"/>
                  </a:moveTo>
                  <a:lnTo>
                    <a:pt x="14216" y="0"/>
                  </a:lnTo>
                </a:path>
              </a:pathLst>
            </a:custGeom>
            <a:noFill/>
            <a:ln w="5675" cap="flat" cmpd="sng">
              <a:solidFill>
                <a:srgbClr val="1D1D1B"/>
              </a:solidFill>
              <a:prstDash val="solid"/>
              <a:miter lim="756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0"/>
            <p:cNvSpPr/>
            <p:nvPr/>
          </p:nvSpPr>
          <p:spPr>
            <a:xfrm>
              <a:off x="6362950" y="3727050"/>
              <a:ext cx="13250" cy="25"/>
            </a:xfrm>
            <a:custGeom>
              <a:avLst/>
              <a:gdLst/>
              <a:ahLst/>
              <a:cxnLst/>
              <a:rect l="l" t="t" r="r" b="b"/>
              <a:pathLst>
                <a:path w="530" h="1" fill="none" extrusionOk="0">
                  <a:moveTo>
                    <a:pt x="0" y="0"/>
                  </a:moveTo>
                  <a:lnTo>
                    <a:pt x="530" y="0"/>
                  </a:lnTo>
                </a:path>
              </a:pathLst>
            </a:custGeom>
            <a:noFill/>
            <a:ln w="5675" cap="flat" cmpd="sng">
              <a:solidFill>
                <a:srgbClr val="1D1D1B"/>
              </a:solidFill>
              <a:prstDash val="solid"/>
              <a:miter lim="756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5945175" y="3713800"/>
              <a:ext cx="28375" cy="24600"/>
            </a:xfrm>
            <a:custGeom>
              <a:avLst/>
              <a:gdLst/>
              <a:ahLst/>
              <a:cxnLst/>
              <a:rect l="l" t="t" r="r" b="b"/>
              <a:pathLst>
                <a:path w="1135" h="984" extrusionOk="0">
                  <a:moveTo>
                    <a:pt x="530" y="1"/>
                  </a:moveTo>
                  <a:cubicBezTo>
                    <a:pt x="152" y="1"/>
                    <a:pt x="0" y="228"/>
                    <a:pt x="0" y="530"/>
                  </a:cubicBezTo>
                  <a:cubicBezTo>
                    <a:pt x="0" y="833"/>
                    <a:pt x="303" y="984"/>
                    <a:pt x="530" y="984"/>
                  </a:cubicBezTo>
                  <a:cubicBezTo>
                    <a:pt x="832" y="984"/>
                    <a:pt x="1135" y="833"/>
                    <a:pt x="1135" y="455"/>
                  </a:cubicBezTo>
                  <a:cubicBezTo>
                    <a:pt x="1059" y="152"/>
                    <a:pt x="832" y="1"/>
                    <a:pt x="53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6364850" y="3715700"/>
              <a:ext cx="24575" cy="22700"/>
            </a:xfrm>
            <a:custGeom>
              <a:avLst/>
              <a:gdLst/>
              <a:ahLst/>
              <a:cxnLst/>
              <a:rect l="l" t="t" r="r" b="b"/>
              <a:pathLst>
                <a:path w="983" h="908" extrusionOk="0">
                  <a:moveTo>
                    <a:pt x="454" y="1"/>
                  </a:moveTo>
                  <a:cubicBezTo>
                    <a:pt x="227" y="1"/>
                    <a:pt x="0" y="227"/>
                    <a:pt x="0" y="454"/>
                  </a:cubicBezTo>
                  <a:cubicBezTo>
                    <a:pt x="0" y="681"/>
                    <a:pt x="227" y="908"/>
                    <a:pt x="454" y="908"/>
                  </a:cubicBezTo>
                  <a:cubicBezTo>
                    <a:pt x="756" y="908"/>
                    <a:pt x="983" y="681"/>
                    <a:pt x="983" y="454"/>
                  </a:cubicBezTo>
                  <a:cubicBezTo>
                    <a:pt x="983" y="227"/>
                    <a:pt x="756" y="1"/>
                    <a:pt x="45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0"/>
            <p:cNvSpPr/>
            <p:nvPr/>
          </p:nvSpPr>
          <p:spPr>
            <a:xfrm>
              <a:off x="4793925" y="2084325"/>
              <a:ext cx="13275" cy="25"/>
            </a:xfrm>
            <a:custGeom>
              <a:avLst/>
              <a:gdLst/>
              <a:ahLst/>
              <a:cxnLst/>
              <a:rect l="l" t="t" r="r" b="b"/>
              <a:pathLst>
                <a:path w="531" h="1" fill="none" extrusionOk="0">
                  <a:moveTo>
                    <a:pt x="1" y="0"/>
                  </a:moveTo>
                  <a:lnTo>
                    <a:pt x="530" y="0"/>
                  </a:lnTo>
                </a:path>
              </a:pathLst>
            </a:custGeom>
            <a:noFill/>
            <a:ln w="5675" cap="flat" cmpd="sng">
              <a:solidFill>
                <a:srgbClr val="1D1D1B"/>
              </a:solidFill>
              <a:prstDash val="solid"/>
              <a:miter lim="756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0"/>
            <p:cNvSpPr/>
            <p:nvPr/>
          </p:nvSpPr>
          <p:spPr>
            <a:xfrm>
              <a:off x="4833625" y="2084325"/>
              <a:ext cx="553900" cy="25"/>
            </a:xfrm>
            <a:custGeom>
              <a:avLst/>
              <a:gdLst/>
              <a:ahLst/>
              <a:cxnLst/>
              <a:rect l="l" t="t" r="r" b="b"/>
              <a:pathLst>
                <a:path w="22156" h="1" fill="none" extrusionOk="0">
                  <a:moveTo>
                    <a:pt x="1" y="0"/>
                  </a:moveTo>
                  <a:lnTo>
                    <a:pt x="22156" y="0"/>
                  </a:lnTo>
                </a:path>
              </a:pathLst>
            </a:custGeom>
            <a:noFill/>
            <a:ln w="5675" cap="flat" cmpd="sng">
              <a:solidFill>
                <a:srgbClr val="1D1D1B"/>
              </a:solidFill>
              <a:prstDash val="solid"/>
              <a:miter lim="756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5400750" y="2084325"/>
              <a:ext cx="13250" cy="25"/>
            </a:xfrm>
            <a:custGeom>
              <a:avLst/>
              <a:gdLst/>
              <a:ahLst/>
              <a:cxnLst/>
              <a:rect l="l" t="t" r="r" b="b"/>
              <a:pathLst>
                <a:path w="530" h="1" fill="none" extrusionOk="0">
                  <a:moveTo>
                    <a:pt x="0" y="0"/>
                  </a:moveTo>
                  <a:lnTo>
                    <a:pt x="530" y="0"/>
                  </a:lnTo>
                </a:path>
              </a:pathLst>
            </a:custGeom>
            <a:noFill/>
            <a:ln w="5675" cap="flat" cmpd="sng">
              <a:solidFill>
                <a:srgbClr val="1D1D1B"/>
              </a:solidFill>
              <a:prstDash val="solid"/>
              <a:miter lim="756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4782600" y="2072975"/>
              <a:ext cx="28375" cy="22700"/>
            </a:xfrm>
            <a:custGeom>
              <a:avLst/>
              <a:gdLst/>
              <a:ahLst/>
              <a:cxnLst/>
              <a:rect l="l" t="t" r="r" b="b"/>
              <a:pathLst>
                <a:path w="1135" h="908" extrusionOk="0">
                  <a:moveTo>
                    <a:pt x="529" y="0"/>
                  </a:moveTo>
                  <a:cubicBezTo>
                    <a:pt x="151" y="0"/>
                    <a:pt x="0" y="227"/>
                    <a:pt x="0" y="454"/>
                  </a:cubicBezTo>
                  <a:cubicBezTo>
                    <a:pt x="0" y="757"/>
                    <a:pt x="303" y="908"/>
                    <a:pt x="529" y="908"/>
                  </a:cubicBezTo>
                  <a:cubicBezTo>
                    <a:pt x="832" y="908"/>
                    <a:pt x="1059" y="757"/>
                    <a:pt x="1134" y="454"/>
                  </a:cubicBezTo>
                  <a:cubicBezTo>
                    <a:pt x="1059" y="227"/>
                    <a:pt x="832" y="0"/>
                    <a:pt x="52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0"/>
            <p:cNvSpPr/>
            <p:nvPr/>
          </p:nvSpPr>
          <p:spPr>
            <a:xfrm>
              <a:off x="5398850" y="2072975"/>
              <a:ext cx="28375" cy="22700"/>
            </a:xfrm>
            <a:custGeom>
              <a:avLst/>
              <a:gdLst/>
              <a:ahLst/>
              <a:cxnLst/>
              <a:rect l="l" t="t" r="r" b="b"/>
              <a:pathLst>
                <a:path w="1135" h="908" extrusionOk="0">
                  <a:moveTo>
                    <a:pt x="681" y="0"/>
                  </a:moveTo>
                  <a:cubicBezTo>
                    <a:pt x="379" y="0"/>
                    <a:pt x="76" y="227"/>
                    <a:pt x="76" y="454"/>
                  </a:cubicBezTo>
                  <a:cubicBezTo>
                    <a:pt x="1" y="757"/>
                    <a:pt x="303" y="908"/>
                    <a:pt x="606" y="908"/>
                  </a:cubicBezTo>
                  <a:cubicBezTo>
                    <a:pt x="832" y="908"/>
                    <a:pt x="1135" y="757"/>
                    <a:pt x="1135" y="454"/>
                  </a:cubicBezTo>
                  <a:cubicBezTo>
                    <a:pt x="1135" y="227"/>
                    <a:pt x="984" y="0"/>
                    <a:pt x="68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0"/>
            <p:cNvSpPr/>
            <p:nvPr/>
          </p:nvSpPr>
          <p:spPr>
            <a:xfrm>
              <a:off x="4793925" y="2817775"/>
              <a:ext cx="13275" cy="25"/>
            </a:xfrm>
            <a:custGeom>
              <a:avLst/>
              <a:gdLst/>
              <a:ahLst/>
              <a:cxnLst/>
              <a:rect l="l" t="t" r="r" b="b"/>
              <a:pathLst>
                <a:path w="531" h="1" fill="none" extrusionOk="0">
                  <a:moveTo>
                    <a:pt x="1" y="1"/>
                  </a:moveTo>
                  <a:lnTo>
                    <a:pt x="530" y="1"/>
                  </a:lnTo>
                </a:path>
              </a:pathLst>
            </a:custGeom>
            <a:noFill/>
            <a:ln w="5675" cap="flat" cmpd="sng">
              <a:solidFill>
                <a:srgbClr val="1D1D1B"/>
              </a:solidFill>
              <a:prstDash val="solid"/>
              <a:miter lim="756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0"/>
            <p:cNvSpPr/>
            <p:nvPr/>
          </p:nvSpPr>
          <p:spPr>
            <a:xfrm>
              <a:off x="4833625" y="2817775"/>
              <a:ext cx="553900" cy="25"/>
            </a:xfrm>
            <a:custGeom>
              <a:avLst/>
              <a:gdLst/>
              <a:ahLst/>
              <a:cxnLst/>
              <a:rect l="l" t="t" r="r" b="b"/>
              <a:pathLst>
                <a:path w="22156" h="1" fill="none" extrusionOk="0">
                  <a:moveTo>
                    <a:pt x="1" y="1"/>
                  </a:moveTo>
                  <a:lnTo>
                    <a:pt x="22156" y="1"/>
                  </a:lnTo>
                </a:path>
              </a:pathLst>
            </a:custGeom>
            <a:noFill/>
            <a:ln w="5675" cap="flat" cmpd="sng">
              <a:solidFill>
                <a:srgbClr val="1D1D1B"/>
              </a:solidFill>
              <a:prstDash val="solid"/>
              <a:miter lim="756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0"/>
            <p:cNvSpPr/>
            <p:nvPr/>
          </p:nvSpPr>
          <p:spPr>
            <a:xfrm>
              <a:off x="5400750" y="2817775"/>
              <a:ext cx="13250" cy="25"/>
            </a:xfrm>
            <a:custGeom>
              <a:avLst/>
              <a:gdLst/>
              <a:ahLst/>
              <a:cxnLst/>
              <a:rect l="l" t="t" r="r" b="b"/>
              <a:pathLst>
                <a:path w="530" h="1" fill="none" extrusionOk="0">
                  <a:moveTo>
                    <a:pt x="0" y="1"/>
                  </a:moveTo>
                  <a:lnTo>
                    <a:pt x="530" y="1"/>
                  </a:lnTo>
                </a:path>
              </a:pathLst>
            </a:custGeom>
            <a:noFill/>
            <a:ln w="5675" cap="flat" cmpd="sng">
              <a:solidFill>
                <a:srgbClr val="1D1D1B"/>
              </a:solidFill>
              <a:prstDash val="solid"/>
              <a:miter lim="756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0"/>
            <p:cNvSpPr/>
            <p:nvPr/>
          </p:nvSpPr>
          <p:spPr>
            <a:xfrm>
              <a:off x="4782600" y="2802650"/>
              <a:ext cx="28375" cy="28375"/>
            </a:xfrm>
            <a:custGeom>
              <a:avLst/>
              <a:gdLst/>
              <a:ahLst/>
              <a:cxnLst/>
              <a:rect l="l" t="t" r="r" b="b"/>
              <a:pathLst>
                <a:path w="1135" h="1135" extrusionOk="0">
                  <a:moveTo>
                    <a:pt x="529" y="1"/>
                  </a:moveTo>
                  <a:cubicBezTo>
                    <a:pt x="227" y="1"/>
                    <a:pt x="0" y="303"/>
                    <a:pt x="0" y="606"/>
                  </a:cubicBezTo>
                  <a:cubicBezTo>
                    <a:pt x="0" y="908"/>
                    <a:pt x="227" y="1135"/>
                    <a:pt x="529" y="1135"/>
                  </a:cubicBezTo>
                  <a:cubicBezTo>
                    <a:pt x="832" y="1135"/>
                    <a:pt x="1134" y="908"/>
                    <a:pt x="1134" y="606"/>
                  </a:cubicBezTo>
                  <a:cubicBezTo>
                    <a:pt x="1134" y="303"/>
                    <a:pt x="832" y="1"/>
                    <a:pt x="52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0"/>
            <p:cNvSpPr/>
            <p:nvPr/>
          </p:nvSpPr>
          <p:spPr>
            <a:xfrm>
              <a:off x="5400750" y="2806425"/>
              <a:ext cx="26475" cy="24600"/>
            </a:xfrm>
            <a:custGeom>
              <a:avLst/>
              <a:gdLst/>
              <a:ahLst/>
              <a:cxnLst/>
              <a:rect l="l" t="t" r="r" b="b"/>
              <a:pathLst>
                <a:path w="1059" h="984" extrusionOk="0">
                  <a:moveTo>
                    <a:pt x="605" y="1"/>
                  </a:moveTo>
                  <a:cubicBezTo>
                    <a:pt x="303" y="1"/>
                    <a:pt x="151" y="152"/>
                    <a:pt x="151" y="530"/>
                  </a:cubicBezTo>
                  <a:cubicBezTo>
                    <a:pt x="0" y="681"/>
                    <a:pt x="227" y="984"/>
                    <a:pt x="530" y="984"/>
                  </a:cubicBezTo>
                  <a:cubicBezTo>
                    <a:pt x="756" y="984"/>
                    <a:pt x="1059" y="833"/>
                    <a:pt x="1059" y="530"/>
                  </a:cubicBezTo>
                  <a:cubicBezTo>
                    <a:pt x="1059" y="228"/>
                    <a:pt x="908" y="1"/>
                    <a:pt x="6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0"/>
            <p:cNvSpPr/>
            <p:nvPr/>
          </p:nvSpPr>
          <p:spPr>
            <a:xfrm>
              <a:off x="4793925" y="2976575"/>
              <a:ext cx="13275" cy="25"/>
            </a:xfrm>
            <a:custGeom>
              <a:avLst/>
              <a:gdLst/>
              <a:ahLst/>
              <a:cxnLst/>
              <a:rect l="l" t="t" r="r" b="b"/>
              <a:pathLst>
                <a:path w="531" h="1" fill="none" extrusionOk="0">
                  <a:moveTo>
                    <a:pt x="1" y="0"/>
                  </a:moveTo>
                  <a:lnTo>
                    <a:pt x="530" y="0"/>
                  </a:lnTo>
                </a:path>
              </a:pathLst>
            </a:custGeom>
            <a:noFill/>
            <a:ln w="5675" cap="flat" cmpd="sng">
              <a:solidFill>
                <a:srgbClr val="1D1D1B"/>
              </a:solidFill>
              <a:prstDash val="solid"/>
              <a:miter lim="756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0"/>
            <p:cNvSpPr/>
            <p:nvPr/>
          </p:nvSpPr>
          <p:spPr>
            <a:xfrm>
              <a:off x="4833625" y="2976575"/>
              <a:ext cx="553900" cy="25"/>
            </a:xfrm>
            <a:custGeom>
              <a:avLst/>
              <a:gdLst/>
              <a:ahLst/>
              <a:cxnLst/>
              <a:rect l="l" t="t" r="r" b="b"/>
              <a:pathLst>
                <a:path w="22156" h="1" fill="none" extrusionOk="0">
                  <a:moveTo>
                    <a:pt x="1" y="0"/>
                  </a:moveTo>
                  <a:lnTo>
                    <a:pt x="22156" y="0"/>
                  </a:lnTo>
                </a:path>
              </a:pathLst>
            </a:custGeom>
            <a:noFill/>
            <a:ln w="5675" cap="flat" cmpd="sng">
              <a:solidFill>
                <a:srgbClr val="1D1D1B"/>
              </a:solidFill>
              <a:prstDash val="solid"/>
              <a:miter lim="756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0"/>
            <p:cNvSpPr/>
            <p:nvPr/>
          </p:nvSpPr>
          <p:spPr>
            <a:xfrm>
              <a:off x="5400750" y="2976575"/>
              <a:ext cx="13250" cy="25"/>
            </a:xfrm>
            <a:custGeom>
              <a:avLst/>
              <a:gdLst/>
              <a:ahLst/>
              <a:cxnLst/>
              <a:rect l="l" t="t" r="r" b="b"/>
              <a:pathLst>
                <a:path w="530" h="1" fill="none" extrusionOk="0">
                  <a:moveTo>
                    <a:pt x="0" y="0"/>
                  </a:moveTo>
                  <a:lnTo>
                    <a:pt x="530" y="0"/>
                  </a:lnTo>
                </a:path>
              </a:pathLst>
            </a:custGeom>
            <a:noFill/>
            <a:ln w="5675" cap="flat" cmpd="sng">
              <a:solidFill>
                <a:srgbClr val="1D1D1B"/>
              </a:solidFill>
              <a:prstDash val="solid"/>
              <a:miter lim="756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0"/>
            <p:cNvSpPr/>
            <p:nvPr/>
          </p:nvSpPr>
          <p:spPr>
            <a:xfrm>
              <a:off x="4782600" y="2963325"/>
              <a:ext cx="28375" cy="26500"/>
            </a:xfrm>
            <a:custGeom>
              <a:avLst/>
              <a:gdLst/>
              <a:ahLst/>
              <a:cxnLst/>
              <a:rect l="l" t="t" r="r" b="b"/>
              <a:pathLst>
                <a:path w="1135" h="1060" extrusionOk="0">
                  <a:moveTo>
                    <a:pt x="529" y="1"/>
                  </a:moveTo>
                  <a:cubicBezTo>
                    <a:pt x="151" y="1"/>
                    <a:pt x="0" y="303"/>
                    <a:pt x="0" y="606"/>
                  </a:cubicBezTo>
                  <a:cubicBezTo>
                    <a:pt x="0" y="833"/>
                    <a:pt x="303" y="1060"/>
                    <a:pt x="529" y="1060"/>
                  </a:cubicBezTo>
                  <a:cubicBezTo>
                    <a:pt x="832" y="1060"/>
                    <a:pt x="1059" y="757"/>
                    <a:pt x="1134" y="530"/>
                  </a:cubicBezTo>
                  <a:cubicBezTo>
                    <a:pt x="1059" y="228"/>
                    <a:pt x="832" y="1"/>
                    <a:pt x="52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0"/>
            <p:cNvSpPr/>
            <p:nvPr/>
          </p:nvSpPr>
          <p:spPr>
            <a:xfrm>
              <a:off x="5398850" y="2963325"/>
              <a:ext cx="28375" cy="26500"/>
            </a:xfrm>
            <a:custGeom>
              <a:avLst/>
              <a:gdLst/>
              <a:ahLst/>
              <a:cxnLst/>
              <a:rect l="l" t="t" r="r" b="b"/>
              <a:pathLst>
                <a:path w="1135" h="1060" extrusionOk="0">
                  <a:moveTo>
                    <a:pt x="681" y="1"/>
                  </a:moveTo>
                  <a:cubicBezTo>
                    <a:pt x="379" y="1"/>
                    <a:pt x="76" y="228"/>
                    <a:pt x="76" y="530"/>
                  </a:cubicBezTo>
                  <a:cubicBezTo>
                    <a:pt x="1" y="757"/>
                    <a:pt x="303" y="1060"/>
                    <a:pt x="606" y="1060"/>
                  </a:cubicBezTo>
                  <a:cubicBezTo>
                    <a:pt x="832" y="1060"/>
                    <a:pt x="1135" y="833"/>
                    <a:pt x="1135" y="606"/>
                  </a:cubicBezTo>
                  <a:cubicBezTo>
                    <a:pt x="1135" y="303"/>
                    <a:pt x="984" y="77"/>
                    <a:pt x="68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0"/>
            <p:cNvSpPr/>
            <p:nvPr/>
          </p:nvSpPr>
          <p:spPr>
            <a:xfrm>
              <a:off x="4793925" y="3727050"/>
              <a:ext cx="13275" cy="25"/>
            </a:xfrm>
            <a:custGeom>
              <a:avLst/>
              <a:gdLst/>
              <a:ahLst/>
              <a:cxnLst/>
              <a:rect l="l" t="t" r="r" b="b"/>
              <a:pathLst>
                <a:path w="531" h="1" fill="none" extrusionOk="0">
                  <a:moveTo>
                    <a:pt x="1" y="0"/>
                  </a:moveTo>
                  <a:lnTo>
                    <a:pt x="530" y="0"/>
                  </a:lnTo>
                </a:path>
              </a:pathLst>
            </a:custGeom>
            <a:noFill/>
            <a:ln w="5675" cap="flat" cmpd="sng">
              <a:solidFill>
                <a:srgbClr val="1D1D1B"/>
              </a:solidFill>
              <a:prstDash val="solid"/>
              <a:miter lim="756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0"/>
            <p:cNvSpPr/>
            <p:nvPr/>
          </p:nvSpPr>
          <p:spPr>
            <a:xfrm>
              <a:off x="4833625" y="3727050"/>
              <a:ext cx="553900" cy="25"/>
            </a:xfrm>
            <a:custGeom>
              <a:avLst/>
              <a:gdLst/>
              <a:ahLst/>
              <a:cxnLst/>
              <a:rect l="l" t="t" r="r" b="b"/>
              <a:pathLst>
                <a:path w="22156" h="1" fill="none" extrusionOk="0">
                  <a:moveTo>
                    <a:pt x="1" y="0"/>
                  </a:moveTo>
                  <a:lnTo>
                    <a:pt x="22156" y="0"/>
                  </a:lnTo>
                </a:path>
              </a:pathLst>
            </a:custGeom>
            <a:noFill/>
            <a:ln w="5675" cap="flat" cmpd="sng">
              <a:solidFill>
                <a:srgbClr val="1D1D1B"/>
              </a:solidFill>
              <a:prstDash val="solid"/>
              <a:miter lim="756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0"/>
            <p:cNvSpPr/>
            <p:nvPr/>
          </p:nvSpPr>
          <p:spPr>
            <a:xfrm>
              <a:off x="5400750" y="3727050"/>
              <a:ext cx="13250" cy="25"/>
            </a:xfrm>
            <a:custGeom>
              <a:avLst/>
              <a:gdLst/>
              <a:ahLst/>
              <a:cxnLst/>
              <a:rect l="l" t="t" r="r" b="b"/>
              <a:pathLst>
                <a:path w="530" h="1" fill="none" extrusionOk="0">
                  <a:moveTo>
                    <a:pt x="0" y="0"/>
                  </a:moveTo>
                  <a:lnTo>
                    <a:pt x="530" y="0"/>
                  </a:lnTo>
                </a:path>
              </a:pathLst>
            </a:custGeom>
            <a:noFill/>
            <a:ln w="5675" cap="flat" cmpd="sng">
              <a:solidFill>
                <a:srgbClr val="1D1D1B"/>
              </a:solidFill>
              <a:prstDash val="solid"/>
              <a:miter lim="756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0"/>
            <p:cNvSpPr/>
            <p:nvPr/>
          </p:nvSpPr>
          <p:spPr>
            <a:xfrm>
              <a:off x="4782600" y="3713800"/>
              <a:ext cx="28375" cy="24600"/>
            </a:xfrm>
            <a:custGeom>
              <a:avLst/>
              <a:gdLst/>
              <a:ahLst/>
              <a:cxnLst/>
              <a:rect l="l" t="t" r="r" b="b"/>
              <a:pathLst>
                <a:path w="1135" h="984" extrusionOk="0">
                  <a:moveTo>
                    <a:pt x="529" y="1"/>
                  </a:moveTo>
                  <a:cubicBezTo>
                    <a:pt x="151" y="1"/>
                    <a:pt x="0" y="228"/>
                    <a:pt x="0" y="530"/>
                  </a:cubicBezTo>
                  <a:cubicBezTo>
                    <a:pt x="0" y="833"/>
                    <a:pt x="303" y="984"/>
                    <a:pt x="529" y="984"/>
                  </a:cubicBezTo>
                  <a:cubicBezTo>
                    <a:pt x="832" y="984"/>
                    <a:pt x="1059" y="833"/>
                    <a:pt x="1134" y="455"/>
                  </a:cubicBezTo>
                  <a:cubicBezTo>
                    <a:pt x="1059" y="152"/>
                    <a:pt x="832" y="1"/>
                    <a:pt x="52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0"/>
            <p:cNvSpPr/>
            <p:nvPr/>
          </p:nvSpPr>
          <p:spPr>
            <a:xfrm>
              <a:off x="5398850" y="3713800"/>
              <a:ext cx="28375" cy="24600"/>
            </a:xfrm>
            <a:custGeom>
              <a:avLst/>
              <a:gdLst/>
              <a:ahLst/>
              <a:cxnLst/>
              <a:rect l="l" t="t" r="r" b="b"/>
              <a:pathLst>
                <a:path w="1135" h="984" extrusionOk="0">
                  <a:moveTo>
                    <a:pt x="681" y="1"/>
                  </a:moveTo>
                  <a:cubicBezTo>
                    <a:pt x="379" y="1"/>
                    <a:pt x="76" y="152"/>
                    <a:pt x="76" y="455"/>
                  </a:cubicBezTo>
                  <a:cubicBezTo>
                    <a:pt x="1" y="833"/>
                    <a:pt x="303" y="984"/>
                    <a:pt x="606" y="984"/>
                  </a:cubicBezTo>
                  <a:cubicBezTo>
                    <a:pt x="832" y="984"/>
                    <a:pt x="1135" y="833"/>
                    <a:pt x="1135" y="530"/>
                  </a:cubicBezTo>
                  <a:cubicBezTo>
                    <a:pt x="1135" y="228"/>
                    <a:pt x="984" y="77"/>
                    <a:pt x="68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0"/>
            <p:cNvSpPr/>
            <p:nvPr/>
          </p:nvSpPr>
          <p:spPr>
            <a:xfrm>
              <a:off x="814675" y="2475625"/>
              <a:ext cx="907400" cy="455600"/>
            </a:xfrm>
            <a:custGeom>
              <a:avLst/>
              <a:gdLst/>
              <a:ahLst/>
              <a:cxnLst/>
              <a:rect l="l" t="t" r="r" b="b"/>
              <a:pathLst>
                <a:path w="36296" h="18224" extrusionOk="0">
                  <a:moveTo>
                    <a:pt x="34859" y="0"/>
                  </a:moveTo>
                  <a:lnTo>
                    <a:pt x="1" y="15199"/>
                  </a:lnTo>
                  <a:lnTo>
                    <a:pt x="1362" y="18223"/>
                  </a:lnTo>
                  <a:lnTo>
                    <a:pt x="36296" y="3025"/>
                  </a:lnTo>
                  <a:lnTo>
                    <a:pt x="34859" y="0"/>
                  </a:lnTo>
                  <a:close/>
                </a:path>
              </a:pathLst>
            </a:custGeom>
            <a:solidFill>
              <a:srgbClr val="8865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0"/>
            <p:cNvSpPr/>
            <p:nvPr/>
          </p:nvSpPr>
          <p:spPr>
            <a:xfrm>
              <a:off x="1410150" y="2229875"/>
              <a:ext cx="347850" cy="429125"/>
            </a:xfrm>
            <a:custGeom>
              <a:avLst/>
              <a:gdLst/>
              <a:ahLst/>
              <a:cxnLst/>
              <a:rect l="l" t="t" r="r" b="b"/>
              <a:pathLst>
                <a:path w="13914" h="17165" extrusionOk="0">
                  <a:moveTo>
                    <a:pt x="12175" y="0"/>
                  </a:moveTo>
                  <a:lnTo>
                    <a:pt x="0" y="15653"/>
                  </a:lnTo>
                  <a:lnTo>
                    <a:pt x="1740" y="17165"/>
                  </a:lnTo>
                  <a:lnTo>
                    <a:pt x="13914" y="1513"/>
                  </a:lnTo>
                  <a:lnTo>
                    <a:pt x="12175" y="0"/>
                  </a:lnTo>
                  <a:close/>
                </a:path>
              </a:pathLst>
            </a:custGeom>
            <a:solidFill>
              <a:srgbClr val="8865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0"/>
            <p:cNvSpPr/>
            <p:nvPr/>
          </p:nvSpPr>
          <p:spPr>
            <a:xfrm>
              <a:off x="981025" y="2415125"/>
              <a:ext cx="344075" cy="431025"/>
            </a:xfrm>
            <a:custGeom>
              <a:avLst/>
              <a:gdLst/>
              <a:ahLst/>
              <a:cxnLst/>
              <a:rect l="l" t="t" r="r" b="b"/>
              <a:pathLst>
                <a:path w="13763" h="17241" extrusionOk="0">
                  <a:moveTo>
                    <a:pt x="12175" y="1"/>
                  </a:moveTo>
                  <a:lnTo>
                    <a:pt x="1" y="15729"/>
                  </a:lnTo>
                  <a:lnTo>
                    <a:pt x="1589" y="17241"/>
                  </a:lnTo>
                  <a:lnTo>
                    <a:pt x="13763" y="1513"/>
                  </a:lnTo>
                  <a:lnTo>
                    <a:pt x="12175" y="1"/>
                  </a:lnTo>
                  <a:close/>
                </a:path>
              </a:pathLst>
            </a:custGeom>
            <a:solidFill>
              <a:srgbClr val="8865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0"/>
            <p:cNvSpPr/>
            <p:nvPr/>
          </p:nvSpPr>
          <p:spPr>
            <a:xfrm>
              <a:off x="1240025" y="2687350"/>
              <a:ext cx="506625" cy="100200"/>
            </a:xfrm>
            <a:custGeom>
              <a:avLst/>
              <a:gdLst/>
              <a:ahLst/>
              <a:cxnLst/>
              <a:rect l="l" t="t" r="r" b="b"/>
              <a:pathLst>
                <a:path w="20265" h="4008" extrusionOk="0">
                  <a:moveTo>
                    <a:pt x="0" y="0"/>
                  </a:moveTo>
                  <a:lnTo>
                    <a:pt x="0" y="2269"/>
                  </a:lnTo>
                  <a:lnTo>
                    <a:pt x="20265" y="4008"/>
                  </a:lnTo>
                  <a:lnTo>
                    <a:pt x="20114" y="1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65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0"/>
            <p:cNvSpPr/>
            <p:nvPr/>
          </p:nvSpPr>
          <p:spPr>
            <a:xfrm>
              <a:off x="1572725" y="2562575"/>
              <a:ext cx="291150" cy="160700"/>
            </a:xfrm>
            <a:custGeom>
              <a:avLst/>
              <a:gdLst/>
              <a:ahLst/>
              <a:cxnLst/>
              <a:rect l="l" t="t" r="r" b="b"/>
              <a:pathLst>
                <a:path w="11646" h="6428" extrusionOk="0">
                  <a:moveTo>
                    <a:pt x="530" y="1"/>
                  </a:moveTo>
                  <a:lnTo>
                    <a:pt x="0" y="1437"/>
                  </a:lnTo>
                  <a:lnTo>
                    <a:pt x="11191" y="6428"/>
                  </a:lnTo>
                  <a:lnTo>
                    <a:pt x="11645" y="4991"/>
                  </a:lnTo>
                  <a:lnTo>
                    <a:pt x="530" y="1"/>
                  </a:lnTo>
                  <a:close/>
                </a:path>
              </a:pathLst>
            </a:custGeom>
            <a:solidFill>
              <a:srgbClr val="8865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0"/>
            <p:cNvSpPr/>
            <p:nvPr/>
          </p:nvSpPr>
          <p:spPr>
            <a:xfrm>
              <a:off x="1663450" y="2509650"/>
              <a:ext cx="294925" cy="52950"/>
            </a:xfrm>
            <a:custGeom>
              <a:avLst/>
              <a:gdLst/>
              <a:ahLst/>
              <a:cxnLst/>
              <a:rect l="l" t="t" r="r" b="b"/>
              <a:pathLst>
                <a:path w="11797" h="2118" extrusionOk="0">
                  <a:moveTo>
                    <a:pt x="1" y="0"/>
                  </a:moveTo>
                  <a:lnTo>
                    <a:pt x="77" y="1664"/>
                  </a:lnTo>
                  <a:lnTo>
                    <a:pt x="11797" y="2118"/>
                  </a:lnTo>
                  <a:lnTo>
                    <a:pt x="11797" y="2118"/>
                  </a:lnTo>
                  <a:lnTo>
                    <a:pt x="11721" y="6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865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0"/>
            <p:cNvSpPr/>
            <p:nvPr/>
          </p:nvSpPr>
          <p:spPr>
            <a:xfrm>
              <a:off x="1591625" y="2384875"/>
              <a:ext cx="296825" cy="75650"/>
            </a:xfrm>
            <a:custGeom>
              <a:avLst/>
              <a:gdLst/>
              <a:ahLst/>
              <a:cxnLst/>
              <a:rect l="l" t="t" r="r" b="b"/>
              <a:pathLst>
                <a:path w="11873" h="3026" extrusionOk="0">
                  <a:moveTo>
                    <a:pt x="11494" y="1"/>
                  </a:moveTo>
                  <a:lnTo>
                    <a:pt x="1" y="1513"/>
                  </a:lnTo>
                  <a:lnTo>
                    <a:pt x="303" y="3025"/>
                  </a:lnTo>
                  <a:lnTo>
                    <a:pt x="11872" y="1513"/>
                  </a:lnTo>
                  <a:lnTo>
                    <a:pt x="11494" y="1"/>
                  </a:lnTo>
                  <a:close/>
                </a:path>
              </a:pathLst>
            </a:custGeom>
            <a:solidFill>
              <a:srgbClr val="8865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0"/>
            <p:cNvSpPr/>
            <p:nvPr/>
          </p:nvSpPr>
          <p:spPr>
            <a:xfrm>
              <a:off x="1491425" y="2267675"/>
              <a:ext cx="52975" cy="308150"/>
            </a:xfrm>
            <a:custGeom>
              <a:avLst/>
              <a:gdLst/>
              <a:ahLst/>
              <a:cxnLst/>
              <a:rect l="l" t="t" r="r" b="b"/>
              <a:pathLst>
                <a:path w="2119" h="12326" extrusionOk="0">
                  <a:moveTo>
                    <a:pt x="530" y="1"/>
                  </a:moveTo>
                  <a:cubicBezTo>
                    <a:pt x="152" y="1"/>
                    <a:pt x="1" y="379"/>
                    <a:pt x="1" y="757"/>
                  </a:cubicBezTo>
                  <a:lnTo>
                    <a:pt x="606" y="11570"/>
                  </a:lnTo>
                  <a:cubicBezTo>
                    <a:pt x="606" y="11948"/>
                    <a:pt x="984" y="12326"/>
                    <a:pt x="1362" y="12326"/>
                  </a:cubicBezTo>
                  <a:cubicBezTo>
                    <a:pt x="1891" y="12326"/>
                    <a:pt x="2118" y="11948"/>
                    <a:pt x="2043" y="11570"/>
                  </a:cubicBezTo>
                  <a:lnTo>
                    <a:pt x="1362" y="757"/>
                  </a:lnTo>
                  <a:cubicBezTo>
                    <a:pt x="1362" y="379"/>
                    <a:pt x="984" y="1"/>
                    <a:pt x="606" y="1"/>
                  </a:cubicBezTo>
                  <a:close/>
                </a:path>
              </a:pathLst>
            </a:custGeom>
            <a:solidFill>
              <a:srgbClr val="8865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9" name="Google Shape;329;p20"/>
          <p:cNvSpPr txBox="1"/>
          <p:nvPr/>
        </p:nvSpPr>
        <p:spPr>
          <a:xfrm>
            <a:off x="6560025" y="2107239"/>
            <a:ext cx="624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44%</a:t>
            </a:r>
            <a:endParaRPr sz="9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30" name="Google Shape;330;p20"/>
          <p:cNvSpPr txBox="1"/>
          <p:nvPr/>
        </p:nvSpPr>
        <p:spPr>
          <a:xfrm>
            <a:off x="6567307" y="2998348"/>
            <a:ext cx="624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4%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31" name="Google Shape;331;p20"/>
          <p:cNvSpPr txBox="1"/>
          <p:nvPr/>
        </p:nvSpPr>
        <p:spPr>
          <a:xfrm>
            <a:off x="6565020" y="3192220"/>
            <a:ext cx="624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6%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32" name="Google Shape;332;p20"/>
          <p:cNvSpPr txBox="1"/>
          <p:nvPr/>
        </p:nvSpPr>
        <p:spPr>
          <a:xfrm>
            <a:off x="6560025" y="4109550"/>
            <a:ext cx="624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45%</a:t>
            </a:r>
            <a:endParaRPr sz="9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33" name="Google Shape;333;p20"/>
          <p:cNvSpPr txBox="1"/>
          <p:nvPr/>
        </p:nvSpPr>
        <p:spPr>
          <a:xfrm>
            <a:off x="7663975" y="2099100"/>
            <a:ext cx="1084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LIVING BIOMASS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34" name="Google Shape;334;p20"/>
          <p:cNvSpPr txBox="1"/>
          <p:nvPr/>
        </p:nvSpPr>
        <p:spPr>
          <a:xfrm>
            <a:off x="7559825" y="2995200"/>
            <a:ext cx="1084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DEAD WOOD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35" name="Google Shape;335;p20"/>
          <p:cNvSpPr txBox="1"/>
          <p:nvPr/>
        </p:nvSpPr>
        <p:spPr>
          <a:xfrm>
            <a:off x="7559825" y="3182325"/>
            <a:ext cx="1084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LEAF LITTER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36" name="Google Shape;336;p20"/>
          <p:cNvSpPr txBox="1"/>
          <p:nvPr/>
        </p:nvSpPr>
        <p:spPr>
          <a:xfrm>
            <a:off x="7580650" y="4092175"/>
            <a:ext cx="1084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SOIL MATTER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37" name="Google Shape;337;p20"/>
          <p:cNvSpPr txBox="1"/>
          <p:nvPr/>
        </p:nvSpPr>
        <p:spPr>
          <a:xfrm>
            <a:off x="1494300" y="293325"/>
            <a:ext cx="6155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Forests are referred to as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carbon sinks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 They store lots of carbon by capturing it from the atmosphere during photosynthesis.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6691366-477B-8DED-AD9E-589D364F0C7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B0283A1-A7A0-728E-65F3-A91B466BC13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24BA8A-0E36-1210-C758-DEC3D252F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F3A953-BBFC-ED12-759A-616E43F436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9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43" name="Google Shape;343;p21"/>
          <p:cNvSpPr txBox="1"/>
          <p:nvPr/>
        </p:nvSpPr>
        <p:spPr>
          <a:xfrm>
            <a:off x="5170150" y="2048400"/>
            <a:ext cx="3088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Forests are referred to as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carbon sinks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They store lots of carbon by capturing it from the atmosphere during photosynthesis.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44" name="Google Shape;344;p21"/>
          <p:cNvPicPr preferRelativeResize="0"/>
          <p:nvPr/>
        </p:nvPicPr>
        <p:blipFill rotWithShape="1">
          <a:blip r:embed="rId3">
            <a:alphaModFix/>
          </a:blip>
          <a:srcRect t="21426"/>
          <a:stretch/>
        </p:blipFill>
        <p:spPr>
          <a:xfrm>
            <a:off x="0" y="0"/>
            <a:ext cx="4378575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5" name="Google Shape;345;p21"/>
          <p:cNvCxnSpPr/>
          <p:nvPr/>
        </p:nvCxnSpPr>
        <p:spPr>
          <a:xfrm>
            <a:off x="4378575" y="-6600"/>
            <a:ext cx="0" cy="5150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785419A-A48B-583A-8A4A-B7776B22AC76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6BE426F-34D1-B05A-C247-03B71427C978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16E59C-72E7-9042-4DB8-75AAE87052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8E9896-EAA2-9BD6-3807-C829BFFB11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648</Words>
  <Application>Microsoft Office PowerPoint</Application>
  <PresentationFormat>On-screen Show (16:9)</PresentationFormat>
  <Paragraphs>82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Times New Roman</vt:lpstr>
      <vt:lpstr>gg sans</vt:lpstr>
      <vt:lpstr>Cambria</vt:lpstr>
      <vt:lpstr>Kalam</vt:lpstr>
      <vt:lpstr>Simple Dark</vt:lpstr>
      <vt:lpstr>Edexcel IGCSE Biology 53 - The Carbon Cycle</vt:lpstr>
      <vt:lpstr>The Carbon Cycle  </vt:lpstr>
      <vt:lpstr>PowerPoint Presentation</vt:lpstr>
      <vt:lpstr>Releasing Carbon Dioxide  </vt:lpstr>
      <vt:lpstr>PowerPoint Presentation</vt:lpstr>
      <vt:lpstr>PowerPoint Presentation</vt:lpstr>
      <vt:lpstr>Capturing Carbon 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Biology 53 - The Carbon Cycle</dc:title>
  <cp:lastModifiedBy>Chezka Mae Madrona</cp:lastModifiedBy>
  <cp:revision>2</cp:revision>
  <dcterms:modified xsi:type="dcterms:W3CDTF">2025-04-26T08:10:59Z</dcterms:modified>
</cp:coreProperties>
</file>