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gg sans" panose="00000800000000000000" pitchFamily="2" charset="0"/>
      <p:bold r:id="rId21"/>
    </p:embeddedFont>
    <p:embeddedFont>
      <p:font typeface="Kalam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A2F06-5293-447B-9DE7-92D2F9130806}">
  <a:tblStyle styleId="{690A2F06-5293-447B-9DE7-92D2F91308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9f1b3ccec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9f1b3ccec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9f1b3ccec3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9f1b3ccec3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9f1b3ccec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9f1b3ccec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9f1b3ccec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9f1b3ccec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10c84839245_2_1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0" name="Google Shape;1710;g10c84839245_2_1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a4bfd15ac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a4bfd15ac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53de3363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53de3363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9f1b3ccec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9f1b3ccec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9f1b3ccec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9f1b3ccec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53dd797f0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53dd797f0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53de3363e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53de3363e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9f1b3ccec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9" name="Google Shape;1559;g9f1b3ccec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52 - Feeding Relationships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Trophic Levels, Food Chains and Energy Transfer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Pyramids of Biomass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4" name="Google Shape;157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Biomass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dry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organic matter.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Biomass is the mass of the organism without </a:t>
            </a:r>
            <a:r>
              <a:rPr lang="en" b="1">
                <a:solidFill>
                  <a:srgbClr val="3C78D8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Biomass is measured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kilograms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kg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Pyramids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biomass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show the biomass of organisms at each trophic level.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b="1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All</a:t>
            </a: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pyramids of biomass are pyramid shaped.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Mass must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decrease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 we go up the food chain.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because some organic matter is wasted when an organism is eaten.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5" name="Google Shape;157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76" name="Google Shape;1576;p22"/>
          <p:cNvGrpSpPr/>
          <p:nvPr/>
        </p:nvGrpSpPr>
        <p:grpSpPr>
          <a:xfrm>
            <a:off x="5150565" y="2001625"/>
            <a:ext cx="3464479" cy="1718100"/>
            <a:chOff x="2743200" y="2757050"/>
            <a:chExt cx="3657600" cy="1718100"/>
          </a:xfrm>
        </p:grpSpPr>
        <p:sp>
          <p:nvSpPr>
            <p:cNvPr id="1577" name="Google Shape;1577;p22"/>
            <p:cNvSpPr txBox="1"/>
            <p:nvPr/>
          </p:nvSpPr>
          <p:spPr>
            <a:xfrm>
              <a:off x="2743200" y="3902450"/>
              <a:ext cx="3657600" cy="572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GRASSLAND (1,000 kg)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78" name="Google Shape;1578;p22"/>
            <p:cNvSpPr txBox="1"/>
            <p:nvPr/>
          </p:nvSpPr>
          <p:spPr>
            <a:xfrm>
              <a:off x="3657600" y="3329750"/>
              <a:ext cx="1828800" cy="572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MICE (100 kg)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79" name="Google Shape;1579;p22"/>
            <p:cNvSpPr txBox="1"/>
            <p:nvPr/>
          </p:nvSpPr>
          <p:spPr>
            <a:xfrm>
              <a:off x="4114800" y="2757050"/>
              <a:ext cx="914400" cy="572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OWLS (10 kg)</a:t>
              </a:r>
              <a:endParaRPr sz="85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580" name="Google Shape;1580;p22"/>
          <p:cNvSpPr txBox="1"/>
          <p:nvPr/>
        </p:nvSpPr>
        <p:spPr>
          <a:xfrm>
            <a:off x="5150575" y="3719725"/>
            <a:ext cx="3464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pyramid of biomass.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D1D9893-2787-1F2F-CE26-0F58949994D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6171B00-9AC7-9560-6C7D-8CCD2B5EA6C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570ED-0C15-267B-BF9C-B01D0D91F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67FDD-3DF1-8009-37AF-7FADD09FFD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Pyramids of Energy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86" name="Google Shape;1586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2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Pyramids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energy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show the amount of energy stored in organisms at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each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trophic level.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energy is transferred from one trophic level to the next during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feeding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Energy is measured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kilojoules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kJ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b="1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All</a:t>
            </a: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pyramids of energy are pyramid shaped.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Energy must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decrease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 we go up the food chain.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because some energy is wasted when an organism is eaten.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87" name="Google Shape;158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88" name="Google Shape;1588;p23"/>
          <p:cNvGrpSpPr/>
          <p:nvPr/>
        </p:nvGrpSpPr>
        <p:grpSpPr>
          <a:xfrm>
            <a:off x="5150565" y="2001625"/>
            <a:ext cx="3464479" cy="1718100"/>
            <a:chOff x="2743200" y="2757050"/>
            <a:chExt cx="3657600" cy="1718100"/>
          </a:xfrm>
        </p:grpSpPr>
        <p:sp>
          <p:nvSpPr>
            <p:cNvPr id="1589" name="Google Shape;1589;p23"/>
            <p:cNvSpPr txBox="1"/>
            <p:nvPr/>
          </p:nvSpPr>
          <p:spPr>
            <a:xfrm>
              <a:off x="2743200" y="3902450"/>
              <a:ext cx="3657600" cy="572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GRASSLAND (1,000 kJ)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0" name="Google Shape;1590;p23"/>
            <p:cNvSpPr txBox="1"/>
            <p:nvPr/>
          </p:nvSpPr>
          <p:spPr>
            <a:xfrm>
              <a:off x="3657600" y="3329750"/>
              <a:ext cx="1828800" cy="572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MICE (100 kJ)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91" name="Google Shape;1591;p23"/>
            <p:cNvSpPr txBox="1"/>
            <p:nvPr/>
          </p:nvSpPr>
          <p:spPr>
            <a:xfrm>
              <a:off x="4114800" y="2757050"/>
              <a:ext cx="914400" cy="572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OWLS (10 kJ)</a:t>
              </a:r>
              <a:endParaRPr sz="85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592" name="Google Shape;1592;p23"/>
          <p:cNvSpPr txBox="1"/>
          <p:nvPr/>
        </p:nvSpPr>
        <p:spPr>
          <a:xfrm>
            <a:off x="5150575" y="3719725"/>
            <a:ext cx="3464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pyramid of energy.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FF8E031-A0D7-9627-307C-65321C5E04A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C076E0B-7C83-B4B2-3119-FC600DF40F1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C80F0-BF87-9F58-B9F0-70D5664B4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2E055-7BAC-CF87-CF60-D7D31DFE06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Energy through a Food Chain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98" name="Google Shape;159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8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4.8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transfer of substances and energy along a food chain.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Sunlight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the original source of energy for a food chain.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Producers convert sunlight into chemical energy during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photosynthesis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Other organisms then consume this chemical energy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eating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99" name="Google Shape;15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600" name="Google Shape;1600;p24"/>
          <p:cNvGrpSpPr/>
          <p:nvPr/>
        </p:nvGrpSpPr>
        <p:grpSpPr>
          <a:xfrm>
            <a:off x="5540000" y="1930113"/>
            <a:ext cx="2843760" cy="2375268"/>
            <a:chOff x="5536450" y="2001413"/>
            <a:chExt cx="2843760" cy="2375268"/>
          </a:xfrm>
        </p:grpSpPr>
        <p:sp>
          <p:nvSpPr>
            <p:cNvPr id="1601" name="Google Shape;1601;p24"/>
            <p:cNvSpPr/>
            <p:nvPr/>
          </p:nvSpPr>
          <p:spPr>
            <a:xfrm>
              <a:off x="7812940" y="3223720"/>
              <a:ext cx="191730" cy="129810"/>
            </a:xfrm>
            <a:custGeom>
              <a:avLst/>
              <a:gdLst/>
              <a:ahLst/>
              <a:cxnLst/>
              <a:rect l="l" t="t" r="r" b="b"/>
              <a:pathLst>
                <a:path w="12782" h="8654" fill="none" extrusionOk="0">
                  <a:moveTo>
                    <a:pt x="12782" y="1"/>
                  </a:moveTo>
                  <a:cubicBezTo>
                    <a:pt x="11508" y="747"/>
                    <a:pt x="10278" y="1538"/>
                    <a:pt x="9049" y="2328"/>
                  </a:cubicBezTo>
                  <a:cubicBezTo>
                    <a:pt x="5930" y="4305"/>
                    <a:pt x="2943" y="6413"/>
                    <a:pt x="1" y="8653"/>
                  </a:cubicBezTo>
                </a:path>
              </a:pathLst>
            </a:custGeom>
            <a:noFill/>
            <a:ln w="38425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7913740" y="2989180"/>
              <a:ext cx="466470" cy="360075"/>
            </a:xfrm>
            <a:custGeom>
              <a:avLst/>
              <a:gdLst/>
              <a:ahLst/>
              <a:cxnLst/>
              <a:rect l="l" t="t" r="r" b="b"/>
              <a:pathLst>
                <a:path w="31098" h="24005" extrusionOk="0">
                  <a:moveTo>
                    <a:pt x="25640" y="1"/>
                  </a:moveTo>
                  <a:cubicBezTo>
                    <a:pt x="21996" y="1"/>
                    <a:pt x="18345" y="59"/>
                    <a:pt x="14714" y="176"/>
                  </a:cubicBezTo>
                  <a:cubicBezTo>
                    <a:pt x="11816" y="264"/>
                    <a:pt x="8917" y="396"/>
                    <a:pt x="6194" y="1450"/>
                  </a:cubicBezTo>
                  <a:cubicBezTo>
                    <a:pt x="4876" y="1933"/>
                    <a:pt x="3602" y="2724"/>
                    <a:pt x="2592" y="3690"/>
                  </a:cubicBezTo>
                  <a:cubicBezTo>
                    <a:pt x="1538" y="4700"/>
                    <a:pt x="747" y="5974"/>
                    <a:pt x="440" y="7379"/>
                  </a:cubicBezTo>
                  <a:cubicBezTo>
                    <a:pt x="1" y="9224"/>
                    <a:pt x="352" y="11201"/>
                    <a:pt x="1406" y="12738"/>
                  </a:cubicBezTo>
                  <a:cubicBezTo>
                    <a:pt x="2504" y="14319"/>
                    <a:pt x="4217" y="15373"/>
                    <a:pt x="6062" y="15637"/>
                  </a:cubicBezTo>
                  <a:cubicBezTo>
                    <a:pt x="5886" y="17350"/>
                    <a:pt x="6282" y="19106"/>
                    <a:pt x="7248" y="20556"/>
                  </a:cubicBezTo>
                  <a:cubicBezTo>
                    <a:pt x="8170" y="22005"/>
                    <a:pt x="9620" y="23103"/>
                    <a:pt x="11245" y="23630"/>
                  </a:cubicBezTo>
                  <a:cubicBezTo>
                    <a:pt x="12052" y="23884"/>
                    <a:pt x="12895" y="24004"/>
                    <a:pt x="13743" y="24004"/>
                  </a:cubicBezTo>
                  <a:cubicBezTo>
                    <a:pt x="14510" y="24004"/>
                    <a:pt x="15281" y="23906"/>
                    <a:pt x="16032" y="23718"/>
                  </a:cubicBezTo>
                  <a:cubicBezTo>
                    <a:pt x="17569" y="23323"/>
                    <a:pt x="19019" y="22532"/>
                    <a:pt x="20293" y="21522"/>
                  </a:cubicBezTo>
                  <a:cubicBezTo>
                    <a:pt x="22796" y="19502"/>
                    <a:pt x="24509" y="16647"/>
                    <a:pt x="25958" y="13792"/>
                  </a:cubicBezTo>
                  <a:cubicBezTo>
                    <a:pt x="28154" y="9400"/>
                    <a:pt x="29867" y="4788"/>
                    <a:pt x="31097" y="44"/>
                  </a:cubicBezTo>
                  <a:cubicBezTo>
                    <a:pt x="29282" y="15"/>
                    <a:pt x="27461" y="1"/>
                    <a:pt x="25640" y="1"/>
                  </a:cubicBezTo>
                  <a:close/>
                </a:path>
              </a:pathLst>
            </a:custGeom>
            <a:solidFill>
              <a:srgbClr val="7D9D45"/>
            </a:solidFill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7606075" y="2985880"/>
              <a:ext cx="188430" cy="158145"/>
            </a:xfrm>
            <a:custGeom>
              <a:avLst/>
              <a:gdLst/>
              <a:ahLst/>
              <a:cxnLst/>
              <a:rect l="l" t="t" r="r" b="b"/>
              <a:pathLst>
                <a:path w="12562" h="10543" fill="none" extrusionOk="0">
                  <a:moveTo>
                    <a:pt x="0" y="1"/>
                  </a:moveTo>
                  <a:cubicBezTo>
                    <a:pt x="1230" y="923"/>
                    <a:pt x="2504" y="1890"/>
                    <a:pt x="3734" y="2856"/>
                  </a:cubicBezTo>
                  <a:cubicBezTo>
                    <a:pt x="6808" y="5228"/>
                    <a:pt x="9751" y="7819"/>
                    <a:pt x="12562" y="10542"/>
                  </a:cubicBezTo>
                </a:path>
              </a:pathLst>
            </a:custGeom>
            <a:noFill/>
            <a:ln w="38425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7228570" y="2737105"/>
              <a:ext cx="466455" cy="358440"/>
            </a:xfrm>
            <a:custGeom>
              <a:avLst/>
              <a:gdLst/>
              <a:ahLst/>
              <a:cxnLst/>
              <a:rect l="l" t="t" r="r" b="b"/>
              <a:pathLst>
                <a:path w="31097" h="23896" extrusionOk="0">
                  <a:moveTo>
                    <a:pt x="8077" y="0"/>
                  </a:moveTo>
                  <a:cubicBezTo>
                    <a:pt x="5384" y="0"/>
                    <a:pt x="2688" y="124"/>
                    <a:pt x="0" y="379"/>
                  </a:cubicBezTo>
                  <a:cubicBezTo>
                    <a:pt x="1142" y="5474"/>
                    <a:pt x="3075" y="10437"/>
                    <a:pt x="5666" y="14961"/>
                  </a:cubicBezTo>
                  <a:cubicBezTo>
                    <a:pt x="7072" y="17420"/>
                    <a:pt x="8697" y="19792"/>
                    <a:pt x="10937" y="21549"/>
                  </a:cubicBezTo>
                  <a:cubicBezTo>
                    <a:pt x="12035" y="22384"/>
                    <a:pt x="13308" y="23086"/>
                    <a:pt x="14670" y="23526"/>
                  </a:cubicBezTo>
                  <a:cubicBezTo>
                    <a:pt x="15508" y="23769"/>
                    <a:pt x="16380" y="23896"/>
                    <a:pt x="17244" y="23896"/>
                  </a:cubicBezTo>
                  <a:cubicBezTo>
                    <a:pt x="17783" y="23896"/>
                    <a:pt x="18319" y="23846"/>
                    <a:pt x="18843" y="23745"/>
                  </a:cubicBezTo>
                  <a:cubicBezTo>
                    <a:pt x="20556" y="23438"/>
                    <a:pt x="22093" y="22515"/>
                    <a:pt x="23235" y="21242"/>
                  </a:cubicBezTo>
                  <a:cubicBezTo>
                    <a:pt x="24333" y="19968"/>
                    <a:pt x="25036" y="18299"/>
                    <a:pt x="25167" y="16586"/>
                  </a:cubicBezTo>
                  <a:cubicBezTo>
                    <a:pt x="27012" y="16278"/>
                    <a:pt x="28681" y="15136"/>
                    <a:pt x="29691" y="13599"/>
                  </a:cubicBezTo>
                  <a:cubicBezTo>
                    <a:pt x="30745" y="12018"/>
                    <a:pt x="31097" y="10042"/>
                    <a:pt x="30658" y="8197"/>
                  </a:cubicBezTo>
                  <a:cubicBezTo>
                    <a:pt x="30350" y="6923"/>
                    <a:pt x="29691" y="5737"/>
                    <a:pt x="28813" y="4771"/>
                  </a:cubicBezTo>
                  <a:cubicBezTo>
                    <a:pt x="27934" y="3805"/>
                    <a:pt x="26836" y="3014"/>
                    <a:pt x="25650" y="2443"/>
                  </a:cubicBezTo>
                  <a:cubicBezTo>
                    <a:pt x="23323" y="1257"/>
                    <a:pt x="20643" y="818"/>
                    <a:pt x="18052" y="555"/>
                  </a:cubicBezTo>
                  <a:cubicBezTo>
                    <a:pt x="14747" y="190"/>
                    <a:pt x="11414" y="0"/>
                    <a:pt x="8077" y="0"/>
                  </a:cubicBezTo>
                  <a:close/>
                </a:path>
              </a:pathLst>
            </a:custGeom>
            <a:solidFill>
              <a:srgbClr val="7D9D45"/>
            </a:solidFill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7783300" y="3893740"/>
              <a:ext cx="23730" cy="478980"/>
            </a:xfrm>
            <a:custGeom>
              <a:avLst/>
              <a:gdLst/>
              <a:ahLst/>
              <a:cxnLst/>
              <a:rect l="l" t="t" r="r" b="b"/>
              <a:pathLst>
                <a:path w="1582" h="31932" extrusionOk="0">
                  <a:moveTo>
                    <a:pt x="1186" y="1"/>
                  </a:moveTo>
                  <a:cubicBezTo>
                    <a:pt x="571" y="4261"/>
                    <a:pt x="220" y="8522"/>
                    <a:pt x="132" y="12782"/>
                  </a:cubicBezTo>
                  <a:cubicBezTo>
                    <a:pt x="0" y="19195"/>
                    <a:pt x="483" y="25607"/>
                    <a:pt x="1581" y="31932"/>
                  </a:cubicBezTo>
                  <a:cubicBezTo>
                    <a:pt x="571" y="25607"/>
                    <a:pt x="176" y="19195"/>
                    <a:pt x="352" y="12782"/>
                  </a:cubicBezTo>
                  <a:cubicBezTo>
                    <a:pt x="483" y="8522"/>
                    <a:pt x="923" y="4305"/>
                    <a:pt x="1581" y="89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7371535" y="3969505"/>
              <a:ext cx="422970" cy="351180"/>
            </a:xfrm>
            <a:custGeom>
              <a:avLst/>
              <a:gdLst/>
              <a:ahLst/>
              <a:cxnLst/>
              <a:rect l="l" t="t" r="r" b="b"/>
              <a:pathLst>
                <a:path w="28198" h="23412" extrusionOk="0">
                  <a:moveTo>
                    <a:pt x="28110" y="1"/>
                  </a:moveTo>
                  <a:cubicBezTo>
                    <a:pt x="26134" y="308"/>
                    <a:pt x="24201" y="923"/>
                    <a:pt x="22488" y="1889"/>
                  </a:cubicBezTo>
                  <a:cubicBezTo>
                    <a:pt x="18008" y="4349"/>
                    <a:pt x="14890" y="8566"/>
                    <a:pt x="11596" y="12387"/>
                  </a:cubicBezTo>
                  <a:cubicBezTo>
                    <a:pt x="8082" y="16384"/>
                    <a:pt x="4173" y="20073"/>
                    <a:pt x="0" y="23411"/>
                  </a:cubicBezTo>
                  <a:cubicBezTo>
                    <a:pt x="4217" y="20117"/>
                    <a:pt x="8170" y="16471"/>
                    <a:pt x="11727" y="12475"/>
                  </a:cubicBezTo>
                  <a:cubicBezTo>
                    <a:pt x="15065" y="8697"/>
                    <a:pt x="18228" y="4525"/>
                    <a:pt x="22620" y="2197"/>
                  </a:cubicBezTo>
                  <a:cubicBezTo>
                    <a:pt x="24333" y="1275"/>
                    <a:pt x="26221" y="660"/>
                    <a:pt x="28198" y="352"/>
                  </a:cubicBezTo>
                  <a:lnTo>
                    <a:pt x="28110" y="1"/>
                  </a:ln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7251625" y="3892435"/>
              <a:ext cx="554085" cy="218085"/>
            </a:xfrm>
            <a:custGeom>
              <a:avLst/>
              <a:gdLst/>
              <a:ahLst/>
              <a:cxnLst/>
              <a:rect l="l" t="t" r="r" b="b"/>
              <a:pathLst>
                <a:path w="36939" h="14539" extrusionOk="0">
                  <a:moveTo>
                    <a:pt x="36719" y="0"/>
                  </a:moveTo>
                  <a:cubicBezTo>
                    <a:pt x="35006" y="1362"/>
                    <a:pt x="33030" y="2460"/>
                    <a:pt x="30965" y="3250"/>
                  </a:cubicBezTo>
                  <a:cubicBezTo>
                    <a:pt x="29121" y="3953"/>
                    <a:pt x="27144" y="4392"/>
                    <a:pt x="25168" y="4875"/>
                  </a:cubicBezTo>
                  <a:cubicBezTo>
                    <a:pt x="16427" y="7071"/>
                    <a:pt x="7950" y="10322"/>
                    <a:pt x="1" y="14538"/>
                  </a:cubicBezTo>
                  <a:cubicBezTo>
                    <a:pt x="7994" y="10409"/>
                    <a:pt x="16471" y="7247"/>
                    <a:pt x="25212" y="5139"/>
                  </a:cubicBezTo>
                  <a:cubicBezTo>
                    <a:pt x="27188" y="4656"/>
                    <a:pt x="29164" y="4260"/>
                    <a:pt x="31097" y="3558"/>
                  </a:cubicBezTo>
                  <a:cubicBezTo>
                    <a:pt x="33205" y="2767"/>
                    <a:pt x="35182" y="1669"/>
                    <a:pt x="36939" y="307"/>
                  </a:cubicBezTo>
                  <a:lnTo>
                    <a:pt x="36719" y="0"/>
                  </a:ln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7805035" y="3937885"/>
              <a:ext cx="261570" cy="391365"/>
            </a:xfrm>
            <a:custGeom>
              <a:avLst/>
              <a:gdLst/>
              <a:ahLst/>
              <a:cxnLst/>
              <a:rect l="l" t="t" r="r" b="b"/>
              <a:pathLst>
                <a:path w="17438" h="26091" extrusionOk="0">
                  <a:moveTo>
                    <a:pt x="352" y="1"/>
                  </a:moveTo>
                  <a:lnTo>
                    <a:pt x="1" y="176"/>
                  </a:lnTo>
                  <a:cubicBezTo>
                    <a:pt x="1187" y="2328"/>
                    <a:pt x="2724" y="4261"/>
                    <a:pt x="4525" y="5886"/>
                  </a:cubicBezTo>
                  <a:cubicBezTo>
                    <a:pt x="6809" y="7907"/>
                    <a:pt x="9532" y="9444"/>
                    <a:pt x="11684" y="11596"/>
                  </a:cubicBezTo>
                  <a:cubicBezTo>
                    <a:pt x="15461" y="15285"/>
                    <a:pt x="17394" y="20819"/>
                    <a:pt x="16647" y="26090"/>
                  </a:cubicBezTo>
                  <a:cubicBezTo>
                    <a:pt x="17438" y="20819"/>
                    <a:pt x="15593" y="15241"/>
                    <a:pt x="11859" y="11464"/>
                  </a:cubicBezTo>
                  <a:cubicBezTo>
                    <a:pt x="9663" y="9268"/>
                    <a:pt x="6940" y="7687"/>
                    <a:pt x="4700" y="5667"/>
                  </a:cubicBezTo>
                  <a:cubicBezTo>
                    <a:pt x="2943" y="4041"/>
                    <a:pt x="1450" y="2109"/>
                    <a:pt x="352" y="1"/>
                  </a:cubicBez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7801750" y="3893080"/>
              <a:ext cx="467775" cy="266190"/>
            </a:xfrm>
            <a:custGeom>
              <a:avLst/>
              <a:gdLst/>
              <a:ahLst/>
              <a:cxnLst/>
              <a:rect l="l" t="t" r="r" b="b"/>
              <a:pathLst>
                <a:path w="31185" h="17746" extrusionOk="0">
                  <a:moveTo>
                    <a:pt x="307" y="1"/>
                  </a:moveTo>
                  <a:lnTo>
                    <a:pt x="0" y="221"/>
                  </a:lnTo>
                  <a:cubicBezTo>
                    <a:pt x="1537" y="2417"/>
                    <a:pt x="3558" y="4305"/>
                    <a:pt x="5886" y="5711"/>
                  </a:cubicBezTo>
                  <a:cubicBezTo>
                    <a:pt x="9268" y="7687"/>
                    <a:pt x="13089" y="8610"/>
                    <a:pt x="16734" y="9883"/>
                  </a:cubicBezTo>
                  <a:cubicBezTo>
                    <a:pt x="21917" y="11728"/>
                    <a:pt x="26792" y="14363"/>
                    <a:pt x="31184" y="17745"/>
                  </a:cubicBezTo>
                  <a:cubicBezTo>
                    <a:pt x="26836" y="14319"/>
                    <a:pt x="21961" y="11640"/>
                    <a:pt x="16778" y="9752"/>
                  </a:cubicBezTo>
                  <a:cubicBezTo>
                    <a:pt x="13133" y="8390"/>
                    <a:pt x="9311" y="7424"/>
                    <a:pt x="6061" y="5447"/>
                  </a:cubicBezTo>
                  <a:cubicBezTo>
                    <a:pt x="3777" y="4042"/>
                    <a:pt x="1801" y="2197"/>
                    <a:pt x="307" y="1"/>
                  </a:cubicBez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7801090" y="3962920"/>
              <a:ext cx="128475" cy="397950"/>
            </a:xfrm>
            <a:custGeom>
              <a:avLst/>
              <a:gdLst/>
              <a:ahLst/>
              <a:cxnLst/>
              <a:rect l="l" t="t" r="r" b="b"/>
              <a:pathLst>
                <a:path w="8565" h="26530" extrusionOk="0">
                  <a:moveTo>
                    <a:pt x="395" y="1"/>
                  </a:moveTo>
                  <a:lnTo>
                    <a:pt x="0" y="88"/>
                  </a:lnTo>
                  <a:cubicBezTo>
                    <a:pt x="747" y="4173"/>
                    <a:pt x="1889" y="8170"/>
                    <a:pt x="3514" y="11991"/>
                  </a:cubicBezTo>
                  <a:cubicBezTo>
                    <a:pt x="4436" y="14275"/>
                    <a:pt x="5578" y="16515"/>
                    <a:pt x="6457" y="18799"/>
                  </a:cubicBezTo>
                  <a:cubicBezTo>
                    <a:pt x="7423" y="21303"/>
                    <a:pt x="8126" y="23894"/>
                    <a:pt x="8565" y="26529"/>
                  </a:cubicBezTo>
                  <a:cubicBezTo>
                    <a:pt x="8170" y="23894"/>
                    <a:pt x="7467" y="21303"/>
                    <a:pt x="6544" y="18799"/>
                  </a:cubicBezTo>
                  <a:cubicBezTo>
                    <a:pt x="5710" y="16427"/>
                    <a:pt x="4612" y="14187"/>
                    <a:pt x="3690" y="11903"/>
                  </a:cubicBezTo>
                  <a:cubicBezTo>
                    <a:pt x="2152" y="8082"/>
                    <a:pt x="1054" y="4085"/>
                    <a:pt x="395" y="1"/>
                  </a:cubicBez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7652200" y="3893080"/>
              <a:ext cx="154170" cy="328905"/>
            </a:xfrm>
            <a:custGeom>
              <a:avLst/>
              <a:gdLst/>
              <a:ahLst/>
              <a:cxnLst/>
              <a:rect l="l" t="t" r="r" b="b"/>
              <a:pathLst>
                <a:path w="10278" h="21927" extrusionOk="0">
                  <a:moveTo>
                    <a:pt x="9970" y="1"/>
                  </a:moveTo>
                  <a:cubicBezTo>
                    <a:pt x="9136" y="1846"/>
                    <a:pt x="8169" y="3603"/>
                    <a:pt x="7027" y="5272"/>
                  </a:cubicBezTo>
                  <a:cubicBezTo>
                    <a:pt x="6061" y="6721"/>
                    <a:pt x="5007" y="8083"/>
                    <a:pt x="4172" y="9620"/>
                  </a:cubicBezTo>
                  <a:cubicBezTo>
                    <a:pt x="3338" y="11113"/>
                    <a:pt x="2723" y="12826"/>
                    <a:pt x="2767" y="14583"/>
                  </a:cubicBezTo>
                  <a:cubicBezTo>
                    <a:pt x="2811" y="15549"/>
                    <a:pt x="3030" y="16515"/>
                    <a:pt x="3162" y="17438"/>
                  </a:cubicBezTo>
                  <a:cubicBezTo>
                    <a:pt x="3250" y="18404"/>
                    <a:pt x="3250" y="19414"/>
                    <a:pt x="2811" y="20249"/>
                  </a:cubicBezTo>
                  <a:cubicBezTo>
                    <a:pt x="2547" y="20776"/>
                    <a:pt x="2152" y="21215"/>
                    <a:pt x="1669" y="21479"/>
                  </a:cubicBezTo>
                  <a:cubicBezTo>
                    <a:pt x="1196" y="21755"/>
                    <a:pt x="687" y="21925"/>
                    <a:pt x="175" y="21925"/>
                  </a:cubicBezTo>
                  <a:cubicBezTo>
                    <a:pt x="116" y="21925"/>
                    <a:pt x="58" y="21922"/>
                    <a:pt x="0" y="21918"/>
                  </a:cubicBezTo>
                  <a:lnTo>
                    <a:pt x="0" y="21918"/>
                  </a:lnTo>
                  <a:cubicBezTo>
                    <a:pt x="71" y="21923"/>
                    <a:pt x="143" y="21926"/>
                    <a:pt x="216" y="21926"/>
                  </a:cubicBezTo>
                  <a:cubicBezTo>
                    <a:pt x="722" y="21926"/>
                    <a:pt x="1246" y="21792"/>
                    <a:pt x="1669" y="21523"/>
                  </a:cubicBezTo>
                  <a:cubicBezTo>
                    <a:pt x="2152" y="21215"/>
                    <a:pt x="2591" y="20776"/>
                    <a:pt x="2855" y="20293"/>
                  </a:cubicBezTo>
                  <a:cubicBezTo>
                    <a:pt x="3338" y="19414"/>
                    <a:pt x="3338" y="18404"/>
                    <a:pt x="3250" y="17438"/>
                  </a:cubicBezTo>
                  <a:cubicBezTo>
                    <a:pt x="3162" y="16472"/>
                    <a:pt x="2943" y="15549"/>
                    <a:pt x="2899" y="14583"/>
                  </a:cubicBezTo>
                  <a:cubicBezTo>
                    <a:pt x="2899" y="12870"/>
                    <a:pt x="3514" y="11201"/>
                    <a:pt x="4348" y="9708"/>
                  </a:cubicBezTo>
                  <a:cubicBezTo>
                    <a:pt x="5227" y="8214"/>
                    <a:pt x="6281" y="6853"/>
                    <a:pt x="7291" y="5447"/>
                  </a:cubicBezTo>
                  <a:cubicBezTo>
                    <a:pt x="8433" y="3778"/>
                    <a:pt x="9443" y="2021"/>
                    <a:pt x="10277" y="177"/>
                  </a:cubicBezTo>
                  <a:lnTo>
                    <a:pt x="9970" y="1"/>
                  </a:ln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7789225" y="2450260"/>
              <a:ext cx="46785" cy="1443495"/>
            </a:xfrm>
            <a:custGeom>
              <a:avLst/>
              <a:gdLst/>
              <a:ahLst/>
              <a:cxnLst/>
              <a:rect l="l" t="t" r="r" b="b"/>
              <a:pathLst>
                <a:path w="3119" h="96233" fill="none" extrusionOk="0">
                  <a:moveTo>
                    <a:pt x="2284" y="1"/>
                  </a:moveTo>
                  <a:cubicBezTo>
                    <a:pt x="2943" y="5842"/>
                    <a:pt x="3031" y="11728"/>
                    <a:pt x="2592" y="17569"/>
                  </a:cubicBezTo>
                  <a:cubicBezTo>
                    <a:pt x="1977" y="25607"/>
                    <a:pt x="308" y="33601"/>
                    <a:pt x="176" y="41682"/>
                  </a:cubicBezTo>
                  <a:cubicBezTo>
                    <a:pt x="1" y="51345"/>
                    <a:pt x="1977" y="60876"/>
                    <a:pt x="2592" y="70495"/>
                  </a:cubicBezTo>
                  <a:cubicBezTo>
                    <a:pt x="3119" y="79103"/>
                    <a:pt x="2592" y="87756"/>
                    <a:pt x="967" y="96233"/>
                  </a:cubicBezTo>
                </a:path>
              </a:pathLst>
            </a:custGeom>
            <a:noFill/>
            <a:ln w="5160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7923625" y="2143255"/>
              <a:ext cx="207540" cy="172020"/>
            </a:xfrm>
            <a:custGeom>
              <a:avLst/>
              <a:gdLst/>
              <a:ahLst/>
              <a:cxnLst/>
              <a:rect l="l" t="t" r="r" b="b"/>
              <a:pathLst>
                <a:path w="13836" h="11468" extrusionOk="0">
                  <a:moveTo>
                    <a:pt x="9356" y="0"/>
                  </a:moveTo>
                  <a:cubicBezTo>
                    <a:pt x="7467" y="0"/>
                    <a:pt x="5535" y="0"/>
                    <a:pt x="3778" y="747"/>
                  </a:cubicBezTo>
                  <a:cubicBezTo>
                    <a:pt x="2065" y="1493"/>
                    <a:pt x="659" y="2987"/>
                    <a:pt x="1" y="4788"/>
                  </a:cubicBezTo>
                  <a:lnTo>
                    <a:pt x="4524" y="11024"/>
                  </a:lnTo>
                  <a:cubicBezTo>
                    <a:pt x="5169" y="11320"/>
                    <a:pt x="5878" y="11467"/>
                    <a:pt x="6594" y="11467"/>
                  </a:cubicBezTo>
                  <a:cubicBezTo>
                    <a:pt x="7049" y="11467"/>
                    <a:pt x="7506" y="11408"/>
                    <a:pt x="7950" y="11288"/>
                  </a:cubicBezTo>
                  <a:cubicBezTo>
                    <a:pt x="9048" y="10981"/>
                    <a:pt x="10103" y="10278"/>
                    <a:pt x="10805" y="9355"/>
                  </a:cubicBezTo>
                  <a:cubicBezTo>
                    <a:pt x="11728" y="8126"/>
                    <a:pt x="12079" y="6501"/>
                    <a:pt x="12430" y="4963"/>
                  </a:cubicBezTo>
                  <a:cubicBezTo>
                    <a:pt x="12826" y="3294"/>
                    <a:pt x="13309" y="1669"/>
                    <a:pt x="13836" y="44"/>
                  </a:cubicBezTo>
                  <a:cubicBezTo>
                    <a:pt x="12343" y="0"/>
                    <a:pt x="10849" y="0"/>
                    <a:pt x="9356" y="0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7923625" y="2143255"/>
              <a:ext cx="207540" cy="173940"/>
            </a:xfrm>
            <a:custGeom>
              <a:avLst/>
              <a:gdLst/>
              <a:ahLst/>
              <a:cxnLst/>
              <a:rect l="l" t="t" r="r" b="b"/>
              <a:pathLst>
                <a:path w="13836" h="11596" fill="none" extrusionOk="0">
                  <a:moveTo>
                    <a:pt x="1" y="4788"/>
                  </a:moveTo>
                  <a:cubicBezTo>
                    <a:pt x="659" y="2987"/>
                    <a:pt x="2065" y="1493"/>
                    <a:pt x="3778" y="747"/>
                  </a:cubicBezTo>
                  <a:cubicBezTo>
                    <a:pt x="5535" y="0"/>
                    <a:pt x="7467" y="0"/>
                    <a:pt x="9356" y="0"/>
                  </a:cubicBezTo>
                  <a:cubicBezTo>
                    <a:pt x="10849" y="0"/>
                    <a:pt x="12343" y="0"/>
                    <a:pt x="13836" y="44"/>
                  </a:cubicBezTo>
                  <a:cubicBezTo>
                    <a:pt x="13309" y="1669"/>
                    <a:pt x="12826" y="3294"/>
                    <a:pt x="12430" y="4963"/>
                  </a:cubicBezTo>
                  <a:cubicBezTo>
                    <a:pt x="12079" y="6501"/>
                    <a:pt x="11728" y="8126"/>
                    <a:pt x="10805" y="9355"/>
                  </a:cubicBezTo>
                  <a:cubicBezTo>
                    <a:pt x="10103" y="10278"/>
                    <a:pt x="9048" y="10981"/>
                    <a:pt x="7950" y="11288"/>
                  </a:cubicBezTo>
                  <a:cubicBezTo>
                    <a:pt x="6808" y="11595"/>
                    <a:pt x="5579" y="11508"/>
                    <a:pt x="4524" y="11024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7856425" y="2044420"/>
              <a:ext cx="182505" cy="212820"/>
            </a:xfrm>
            <a:custGeom>
              <a:avLst/>
              <a:gdLst/>
              <a:ahLst/>
              <a:cxnLst/>
              <a:rect l="l" t="t" r="r" b="b"/>
              <a:pathLst>
                <a:path w="12167" h="14188" extrusionOk="0">
                  <a:moveTo>
                    <a:pt x="10015" y="1"/>
                  </a:moveTo>
                  <a:cubicBezTo>
                    <a:pt x="8697" y="748"/>
                    <a:pt x="7423" y="1450"/>
                    <a:pt x="6106" y="2197"/>
                  </a:cubicBezTo>
                  <a:cubicBezTo>
                    <a:pt x="4481" y="3119"/>
                    <a:pt x="2768" y="4086"/>
                    <a:pt x="1626" y="5579"/>
                  </a:cubicBezTo>
                  <a:cubicBezTo>
                    <a:pt x="484" y="7116"/>
                    <a:pt x="1" y="9093"/>
                    <a:pt x="308" y="10981"/>
                  </a:cubicBezTo>
                  <a:lnTo>
                    <a:pt x="7335" y="14188"/>
                  </a:lnTo>
                  <a:cubicBezTo>
                    <a:pt x="8477" y="14056"/>
                    <a:pt x="9575" y="13529"/>
                    <a:pt x="10410" y="12738"/>
                  </a:cubicBezTo>
                  <a:cubicBezTo>
                    <a:pt x="11244" y="11904"/>
                    <a:pt x="11815" y="10806"/>
                    <a:pt x="11947" y="9664"/>
                  </a:cubicBezTo>
                  <a:cubicBezTo>
                    <a:pt x="12167" y="8082"/>
                    <a:pt x="11684" y="6545"/>
                    <a:pt x="11244" y="5008"/>
                  </a:cubicBezTo>
                  <a:cubicBezTo>
                    <a:pt x="10761" y="3383"/>
                    <a:pt x="10322" y="1714"/>
                    <a:pt x="10015" y="1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7856425" y="2044420"/>
              <a:ext cx="182505" cy="212820"/>
            </a:xfrm>
            <a:custGeom>
              <a:avLst/>
              <a:gdLst/>
              <a:ahLst/>
              <a:cxnLst/>
              <a:rect l="l" t="t" r="r" b="b"/>
              <a:pathLst>
                <a:path w="12167" h="14188" fill="none" extrusionOk="0">
                  <a:moveTo>
                    <a:pt x="308" y="10981"/>
                  </a:moveTo>
                  <a:cubicBezTo>
                    <a:pt x="1" y="9093"/>
                    <a:pt x="484" y="7116"/>
                    <a:pt x="1626" y="5579"/>
                  </a:cubicBezTo>
                  <a:cubicBezTo>
                    <a:pt x="2768" y="4086"/>
                    <a:pt x="4481" y="3119"/>
                    <a:pt x="6106" y="2197"/>
                  </a:cubicBezTo>
                  <a:cubicBezTo>
                    <a:pt x="7423" y="1450"/>
                    <a:pt x="8697" y="748"/>
                    <a:pt x="10015" y="1"/>
                  </a:cubicBezTo>
                  <a:cubicBezTo>
                    <a:pt x="10322" y="1714"/>
                    <a:pt x="10761" y="3383"/>
                    <a:pt x="11244" y="5008"/>
                  </a:cubicBezTo>
                  <a:cubicBezTo>
                    <a:pt x="11684" y="6545"/>
                    <a:pt x="12167" y="8082"/>
                    <a:pt x="11947" y="9664"/>
                  </a:cubicBezTo>
                  <a:cubicBezTo>
                    <a:pt x="11815" y="10806"/>
                    <a:pt x="11244" y="11904"/>
                    <a:pt x="10410" y="12738"/>
                  </a:cubicBezTo>
                  <a:cubicBezTo>
                    <a:pt x="9575" y="13529"/>
                    <a:pt x="8477" y="14056"/>
                    <a:pt x="7335" y="14188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7580380" y="2387185"/>
              <a:ext cx="202275" cy="178380"/>
            </a:xfrm>
            <a:custGeom>
              <a:avLst/>
              <a:gdLst/>
              <a:ahLst/>
              <a:cxnLst/>
              <a:rect l="l" t="t" r="r" b="b"/>
              <a:pathLst>
                <a:path w="13485" h="11892" extrusionOk="0">
                  <a:moveTo>
                    <a:pt x="6852" y="0"/>
                  </a:moveTo>
                  <a:cubicBezTo>
                    <a:pt x="6270" y="0"/>
                    <a:pt x="5688" y="99"/>
                    <a:pt x="5139" y="297"/>
                  </a:cubicBezTo>
                  <a:cubicBezTo>
                    <a:pt x="4041" y="648"/>
                    <a:pt x="3031" y="1395"/>
                    <a:pt x="2416" y="2361"/>
                  </a:cubicBezTo>
                  <a:cubicBezTo>
                    <a:pt x="1538" y="3679"/>
                    <a:pt x="1318" y="5304"/>
                    <a:pt x="1055" y="6885"/>
                  </a:cubicBezTo>
                  <a:cubicBezTo>
                    <a:pt x="747" y="8554"/>
                    <a:pt x="396" y="10223"/>
                    <a:pt x="0" y="11892"/>
                  </a:cubicBezTo>
                  <a:cubicBezTo>
                    <a:pt x="1450" y="11804"/>
                    <a:pt x="2943" y="11716"/>
                    <a:pt x="4436" y="11628"/>
                  </a:cubicBezTo>
                  <a:cubicBezTo>
                    <a:pt x="6325" y="11497"/>
                    <a:pt x="8258" y="11365"/>
                    <a:pt x="9927" y="10530"/>
                  </a:cubicBezTo>
                  <a:cubicBezTo>
                    <a:pt x="11640" y="9652"/>
                    <a:pt x="12957" y="8071"/>
                    <a:pt x="13484" y="6226"/>
                  </a:cubicBezTo>
                  <a:lnTo>
                    <a:pt x="8565" y="297"/>
                  </a:lnTo>
                  <a:cubicBezTo>
                    <a:pt x="8016" y="99"/>
                    <a:pt x="7434" y="0"/>
                    <a:pt x="6852" y="0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7580380" y="2385700"/>
              <a:ext cx="202275" cy="179865"/>
            </a:xfrm>
            <a:custGeom>
              <a:avLst/>
              <a:gdLst/>
              <a:ahLst/>
              <a:cxnLst/>
              <a:rect l="l" t="t" r="r" b="b"/>
              <a:pathLst>
                <a:path w="13485" h="11991" fill="none" extrusionOk="0">
                  <a:moveTo>
                    <a:pt x="13484" y="6325"/>
                  </a:moveTo>
                  <a:cubicBezTo>
                    <a:pt x="12957" y="8170"/>
                    <a:pt x="11640" y="9751"/>
                    <a:pt x="9927" y="10629"/>
                  </a:cubicBezTo>
                  <a:cubicBezTo>
                    <a:pt x="8258" y="11464"/>
                    <a:pt x="6325" y="11596"/>
                    <a:pt x="4436" y="11727"/>
                  </a:cubicBezTo>
                  <a:cubicBezTo>
                    <a:pt x="2943" y="11815"/>
                    <a:pt x="1450" y="11903"/>
                    <a:pt x="0" y="11991"/>
                  </a:cubicBezTo>
                  <a:cubicBezTo>
                    <a:pt x="396" y="10322"/>
                    <a:pt x="747" y="8653"/>
                    <a:pt x="1055" y="6984"/>
                  </a:cubicBezTo>
                  <a:cubicBezTo>
                    <a:pt x="1318" y="5403"/>
                    <a:pt x="1538" y="3778"/>
                    <a:pt x="2416" y="2460"/>
                  </a:cubicBezTo>
                  <a:cubicBezTo>
                    <a:pt x="3031" y="1494"/>
                    <a:pt x="4041" y="747"/>
                    <a:pt x="5139" y="396"/>
                  </a:cubicBezTo>
                  <a:cubicBezTo>
                    <a:pt x="6237" y="0"/>
                    <a:pt x="7467" y="0"/>
                    <a:pt x="8565" y="396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7529650" y="2210245"/>
              <a:ext cx="214785" cy="172980"/>
            </a:xfrm>
            <a:custGeom>
              <a:avLst/>
              <a:gdLst/>
              <a:ahLst/>
              <a:cxnLst/>
              <a:rect l="l" t="t" r="r" b="b"/>
              <a:pathLst>
                <a:path w="14319" h="11532" extrusionOk="0">
                  <a:moveTo>
                    <a:pt x="9579" y="0"/>
                  </a:moveTo>
                  <a:cubicBezTo>
                    <a:pt x="9226" y="0"/>
                    <a:pt x="8871" y="35"/>
                    <a:pt x="8521" y="102"/>
                  </a:cubicBezTo>
                  <a:cubicBezTo>
                    <a:pt x="6940" y="409"/>
                    <a:pt x="5622" y="1376"/>
                    <a:pt x="4349" y="2298"/>
                  </a:cubicBezTo>
                  <a:cubicBezTo>
                    <a:pt x="2943" y="3264"/>
                    <a:pt x="1494" y="4187"/>
                    <a:pt x="0" y="5065"/>
                  </a:cubicBezTo>
                  <a:cubicBezTo>
                    <a:pt x="1098" y="6031"/>
                    <a:pt x="2197" y="7042"/>
                    <a:pt x="3338" y="8052"/>
                  </a:cubicBezTo>
                  <a:cubicBezTo>
                    <a:pt x="4744" y="9282"/>
                    <a:pt x="6193" y="10599"/>
                    <a:pt x="7994" y="11170"/>
                  </a:cubicBezTo>
                  <a:cubicBezTo>
                    <a:pt x="8702" y="11412"/>
                    <a:pt x="9444" y="11532"/>
                    <a:pt x="10185" y="11532"/>
                  </a:cubicBezTo>
                  <a:cubicBezTo>
                    <a:pt x="11329" y="11532"/>
                    <a:pt x="12472" y="11247"/>
                    <a:pt x="13484" y="10687"/>
                  </a:cubicBezTo>
                  <a:lnTo>
                    <a:pt x="14319" y="3045"/>
                  </a:lnTo>
                  <a:cubicBezTo>
                    <a:pt x="13792" y="1991"/>
                    <a:pt x="12957" y="1068"/>
                    <a:pt x="11903" y="541"/>
                  </a:cubicBezTo>
                  <a:cubicBezTo>
                    <a:pt x="11172" y="176"/>
                    <a:pt x="10378" y="0"/>
                    <a:pt x="9579" y="0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7529650" y="2208475"/>
              <a:ext cx="214785" cy="178560"/>
            </a:xfrm>
            <a:custGeom>
              <a:avLst/>
              <a:gdLst/>
              <a:ahLst/>
              <a:cxnLst/>
              <a:rect l="l" t="t" r="r" b="b"/>
              <a:pathLst>
                <a:path w="14319" h="11904" fill="none" extrusionOk="0">
                  <a:moveTo>
                    <a:pt x="13484" y="10805"/>
                  </a:moveTo>
                  <a:cubicBezTo>
                    <a:pt x="11815" y="11727"/>
                    <a:pt x="9795" y="11903"/>
                    <a:pt x="7994" y="11288"/>
                  </a:cubicBezTo>
                  <a:cubicBezTo>
                    <a:pt x="6193" y="10717"/>
                    <a:pt x="4744" y="9400"/>
                    <a:pt x="3338" y="8170"/>
                  </a:cubicBezTo>
                  <a:cubicBezTo>
                    <a:pt x="2197" y="7160"/>
                    <a:pt x="1098" y="6149"/>
                    <a:pt x="0" y="5183"/>
                  </a:cubicBezTo>
                  <a:cubicBezTo>
                    <a:pt x="1494" y="4305"/>
                    <a:pt x="2943" y="3382"/>
                    <a:pt x="4349" y="2416"/>
                  </a:cubicBezTo>
                  <a:cubicBezTo>
                    <a:pt x="5622" y="1494"/>
                    <a:pt x="6940" y="527"/>
                    <a:pt x="8521" y="220"/>
                  </a:cubicBezTo>
                  <a:cubicBezTo>
                    <a:pt x="9663" y="0"/>
                    <a:pt x="10849" y="132"/>
                    <a:pt x="11903" y="659"/>
                  </a:cubicBezTo>
                  <a:cubicBezTo>
                    <a:pt x="12957" y="1186"/>
                    <a:pt x="13792" y="2109"/>
                    <a:pt x="14319" y="3163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7897270" y="2400190"/>
              <a:ext cx="174600" cy="210180"/>
            </a:xfrm>
            <a:custGeom>
              <a:avLst/>
              <a:gdLst/>
              <a:ahLst/>
              <a:cxnLst/>
              <a:rect l="l" t="t" r="r" b="b"/>
              <a:pathLst>
                <a:path w="11640" h="14012" extrusionOk="0">
                  <a:moveTo>
                    <a:pt x="7072" y="1"/>
                  </a:moveTo>
                  <a:lnTo>
                    <a:pt x="660" y="4217"/>
                  </a:lnTo>
                  <a:cubicBezTo>
                    <a:pt x="132" y="5271"/>
                    <a:pt x="1" y="6501"/>
                    <a:pt x="264" y="7599"/>
                  </a:cubicBezTo>
                  <a:cubicBezTo>
                    <a:pt x="484" y="8741"/>
                    <a:pt x="1143" y="9795"/>
                    <a:pt x="2021" y="10542"/>
                  </a:cubicBezTo>
                  <a:cubicBezTo>
                    <a:pt x="3251" y="11552"/>
                    <a:pt x="4832" y="11947"/>
                    <a:pt x="6369" y="12386"/>
                  </a:cubicBezTo>
                  <a:cubicBezTo>
                    <a:pt x="7994" y="12870"/>
                    <a:pt x="9620" y="13397"/>
                    <a:pt x="11245" y="14012"/>
                  </a:cubicBezTo>
                  <a:cubicBezTo>
                    <a:pt x="11332" y="12518"/>
                    <a:pt x="11376" y="11025"/>
                    <a:pt x="11464" y="9532"/>
                  </a:cubicBezTo>
                  <a:cubicBezTo>
                    <a:pt x="11552" y="7643"/>
                    <a:pt x="11640" y="5710"/>
                    <a:pt x="10981" y="3954"/>
                  </a:cubicBezTo>
                  <a:cubicBezTo>
                    <a:pt x="10278" y="2197"/>
                    <a:pt x="8873" y="703"/>
                    <a:pt x="7072" y="1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7897270" y="2400190"/>
              <a:ext cx="174600" cy="210180"/>
            </a:xfrm>
            <a:custGeom>
              <a:avLst/>
              <a:gdLst/>
              <a:ahLst/>
              <a:cxnLst/>
              <a:rect l="l" t="t" r="r" b="b"/>
              <a:pathLst>
                <a:path w="11640" h="14012" fill="none" extrusionOk="0">
                  <a:moveTo>
                    <a:pt x="7072" y="1"/>
                  </a:moveTo>
                  <a:cubicBezTo>
                    <a:pt x="8873" y="703"/>
                    <a:pt x="10278" y="2197"/>
                    <a:pt x="10981" y="3954"/>
                  </a:cubicBezTo>
                  <a:cubicBezTo>
                    <a:pt x="11640" y="5710"/>
                    <a:pt x="11552" y="7643"/>
                    <a:pt x="11464" y="9532"/>
                  </a:cubicBezTo>
                  <a:cubicBezTo>
                    <a:pt x="11376" y="11025"/>
                    <a:pt x="11332" y="12518"/>
                    <a:pt x="11245" y="14012"/>
                  </a:cubicBezTo>
                  <a:cubicBezTo>
                    <a:pt x="9620" y="13397"/>
                    <a:pt x="7994" y="12870"/>
                    <a:pt x="6369" y="12386"/>
                  </a:cubicBezTo>
                  <a:cubicBezTo>
                    <a:pt x="4832" y="11947"/>
                    <a:pt x="3251" y="11552"/>
                    <a:pt x="2021" y="10542"/>
                  </a:cubicBezTo>
                  <a:cubicBezTo>
                    <a:pt x="1143" y="9795"/>
                    <a:pt x="484" y="8741"/>
                    <a:pt x="264" y="7599"/>
                  </a:cubicBezTo>
                  <a:cubicBezTo>
                    <a:pt x="1" y="6501"/>
                    <a:pt x="132" y="5271"/>
                    <a:pt x="660" y="4217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7966450" y="2228020"/>
              <a:ext cx="217425" cy="170940"/>
            </a:xfrm>
            <a:custGeom>
              <a:avLst/>
              <a:gdLst/>
              <a:ahLst/>
              <a:cxnLst/>
              <a:rect l="l" t="t" r="r" b="b"/>
              <a:pathLst>
                <a:path w="14495" h="11396" extrusionOk="0">
                  <a:moveTo>
                    <a:pt x="4752" y="0"/>
                  </a:moveTo>
                  <a:cubicBezTo>
                    <a:pt x="3004" y="0"/>
                    <a:pt x="1259" y="730"/>
                    <a:pt x="0" y="1948"/>
                  </a:cubicBezTo>
                  <a:lnTo>
                    <a:pt x="1274" y="9546"/>
                  </a:lnTo>
                  <a:cubicBezTo>
                    <a:pt x="2021" y="10424"/>
                    <a:pt x="3075" y="11039"/>
                    <a:pt x="4217" y="11303"/>
                  </a:cubicBezTo>
                  <a:cubicBezTo>
                    <a:pt x="4539" y="11365"/>
                    <a:pt x="4868" y="11395"/>
                    <a:pt x="5198" y="11395"/>
                  </a:cubicBezTo>
                  <a:cubicBezTo>
                    <a:pt x="6036" y="11395"/>
                    <a:pt x="6874" y="11198"/>
                    <a:pt x="7599" y="10820"/>
                  </a:cubicBezTo>
                  <a:cubicBezTo>
                    <a:pt x="9048" y="10117"/>
                    <a:pt x="10058" y="8843"/>
                    <a:pt x="11025" y="7613"/>
                  </a:cubicBezTo>
                  <a:cubicBezTo>
                    <a:pt x="12123" y="6296"/>
                    <a:pt x="13309" y="5022"/>
                    <a:pt x="14495" y="3792"/>
                  </a:cubicBezTo>
                  <a:cubicBezTo>
                    <a:pt x="13177" y="3133"/>
                    <a:pt x="11815" y="2475"/>
                    <a:pt x="10498" y="1816"/>
                  </a:cubicBezTo>
                  <a:cubicBezTo>
                    <a:pt x="8829" y="937"/>
                    <a:pt x="7072" y="103"/>
                    <a:pt x="5183" y="15"/>
                  </a:cubicBezTo>
                  <a:cubicBezTo>
                    <a:pt x="5040" y="5"/>
                    <a:pt x="4896" y="0"/>
                    <a:pt x="4752" y="0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7966450" y="2226265"/>
              <a:ext cx="217425" cy="174600"/>
            </a:xfrm>
            <a:custGeom>
              <a:avLst/>
              <a:gdLst/>
              <a:ahLst/>
              <a:cxnLst/>
              <a:rect l="l" t="t" r="r" b="b"/>
              <a:pathLst>
                <a:path w="14495" h="11640" fill="none" extrusionOk="0">
                  <a:moveTo>
                    <a:pt x="0" y="2065"/>
                  </a:moveTo>
                  <a:cubicBezTo>
                    <a:pt x="1362" y="747"/>
                    <a:pt x="3295" y="0"/>
                    <a:pt x="5183" y="132"/>
                  </a:cubicBezTo>
                  <a:cubicBezTo>
                    <a:pt x="7072" y="220"/>
                    <a:pt x="8829" y="1054"/>
                    <a:pt x="10498" y="1933"/>
                  </a:cubicBezTo>
                  <a:cubicBezTo>
                    <a:pt x="11815" y="2592"/>
                    <a:pt x="13177" y="3250"/>
                    <a:pt x="14495" y="3909"/>
                  </a:cubicBezTo>
                  <a:cubicBezTo>
                    <a:pt x="13309" y="5139"/>
                    <a:pt x="12123" y="6413"/>
                    <a:pt x="11025" y="7730"/>
                  </a:cubicBezTo>
                  <a:cubicBezTo>
                    <a:pt x="10058" y="8960"/>
                    <a:pt x="9048" y="10234"/>
                    <a:pt x="7599" y="10937"/>
                  </a:cubicBezTo>
                  <a:cubicBezTo>
                    <a:pt x="6589" y="11464"/>
                    <a:pt x="5359" y="11640"/>
                    <a:pt x="4217" y="11420"/>
                  </a:cubicBezTo>
                  <a:cubicBezTo>
                    <a:pt x="3075" y="11156"/>
                    <a:pt x="2021" y="10541"/>
                    <a:pt x="1274" y="9663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7667995" y="2429185"/>
              <a:ext cx="181860" cy="213465"/>
            </a:xfrm>
            <a:custGeom>
              <a:avLst/>
              <a:gdLst/>
              <a:ahLst/>
              <a:cxnLst/>
              <a:rect l="l" t="t" r="r" b="b"/>
              <a:pathLst>
                <a:path w="12124" h="14231" extrusionOk="0">
                  <a:moveTo>
                    <a:pt x="4701" y="0"/>
                  </a:moveTo>
                  <a:cubicBezTo>
                    <a:pt x="3515" y="132"/>
                    <a:pt x="2417" y="703"/>
                    <a:pt x="1626" y="1537"/>
                  </a:cubicBezTo>
                  <a:cubicBezTo>
                    <a:pt x="792" y="2372"/>
                    <a:pt x="264" y="3470"/>
                    <a:pt x="177" y="4656"/>
                  </a:cubicBezTo>
                  <a:cubicBezTo>
                    <a:pt x="1" y="6193"/>
                    <a:pt x="528" y="7774"/>
                    <a:pt x="1011" y="9268"/>
                  </a:cubicBezTo>
                  <a:cubicBezTo>
                    <a:pt x="1538" y="10893"/>
                    <a:pt x="1977" y="12562"/>
                    <a:pt x="2373" y="14231"/>
                  </a:cubicBezTo>
                  <a:cubicBezTo>
                    <a:pt x="3646" y="13484"/>
                    <a:pt x="4920" y="12693"/>
                    <a:pt x="6194" y="11947"/>
                  </a:cubicBezTo>
                  <a:cubicBezTo>
                    <a:pt x="7819" y="10981"/>
                    <a:pt x="9488" y="9970"/>
                    <a:pt x="10586" y="8433"/>
                  </a:cubicBezTo>
                  <a:cubicBezTo>
                    <a:pt x="11728" y="6896"/>
                    <a:pt x="12123" y="4875"/>
                    <a:pt x="11772" y="3031"/>
                  </a:cubicBezTo>
                  <a:lnTo>
                    <a:pt x="4701" y="0"/>
                  </a:ln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7667995" y="2429185"/>
              <a:ext cx="181860" cy="213465"/>
            </a:xfrm>
            <a:custGeom>
              <a:avLst/>
              <a:gdLst/>
              <a:ahLst/>
              <a:cxnLst/>
              <a:rect l="l" t="t" r="r" b="b"/>
              <a:pathLst>
                <a:path w="12124" h="14231" fill="none" extrusionOk="0">
                  <a:moveTo>
                    <a:pt x="11772" y="3031"/>
                  </a:moveTo>
                  <a:cubicBezTo>
                    <a:pt x="12123" y="4875"/>
                    <a:pt x="11728" y="6896"/>
                    <a:pt x="10586" y="8433"/>
                  </a:cubicBezTo>
                  <a:cubicBezTo>
                    <a:pt x="9488" y="9970"/>
                    <a:pt x="7819" y="10981"/>
                    <a:pt x="6194" y="11947"/>
                  </a:cubicBezTo>
                  <a:cubicBezTo>
                    <a:pt x="4920" y="12693"/>
                    <a:pt x="3646" y="13484"/>
                    <a:pt x="2373" y="14231"/>
                  </a:cubicBezTo>
                  <a:cubicBezTo>
                    <a:pt x="1977" y="12562"/>
                    <a:pt x="1538" y="10893"/>
                    <a:pt x="1011" y="9268"/>
                  </a:cubicBezTo>
                  <a:cubicBezTo>
                    <a:pt x="528" y="7774"/>
                    <a:pt x="1" y="6193"/>
                    <a:pt x="177" y="4656"/>
                  </a:cubicBezTo>
                  <a:cubicBezTo>
                    <a:pt x="264" y="3470"/>
                    <a:pt x="792" y="2372"/>
                    <a:pt x="1626" y="1537"/>
                  </a:cubicBezTo>
                  <a:cubicBezTo>
                    <a:pt x="2417" y="703"/>
                    <a:pt x="3515" y="132"/>
                    <a:pt x="4701" y="0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7533595" y="2154220"/>
              <a:ext cx="206235" cy="178350"/>
            </a:xfrm>
            <a:custGeom>
              <a:avLst/>
              <a:gdLst/>
              <a:ahLst/>
              <a:cxnLst/>
              <a:rect l="l" t="t" r="r" b="b"/>
              <a:pathLst>
                <a:path w="13749" h="11890" extrusionOk="0">
                  <a:moveTo>
                    <a:pt x="8166" y="1"/>
                  </a:moveTo>
                  <a:cubicBezTo>
                    <a:pt x="7151" y="1"/>
                    <a:pt x="6123" y="181"/>
                    <a:pt x="5096" y="323"/>
                  </a:cubicBezTo>
                  <a:cubicBezTo>
                    <a:pt x="3427" y="631"/>
                    <a:pt x="1714" y="806"/>
                    <a:pt x="1" y="938"/>
                  </a:cubicBezTo>
                  <a:cubicBezTo>
                    <a:pt x="572" y="2344"/>
                    <a:pt x="1099" y="3705"/>
                    <a:pt x="1670" y="5067"/>
                  </a:cubicBezTo>
                  <a:cubicBezTo>
                    <a:pt x="2417" y="6824"/>
                    <a:pt x="3163" y="8624"/>
                    <a:pt x="4481" y="9942"/>
                  </a:cubicBezTo>
                  <a:cubicBezTo>
                    <a:pt x="5739" y="11160"/>
                    <a:pt x="7485" y="11890"/>
                    <a:pt x="9267" y="11890"/>
                  </a:cubicBezTo>
                  <a:cubicBezTo>
                    <a:pt x="9414" y="11890"/>
                    <a:pt x="9561" y="11885"/>
                    <a:pt x="9708" y="11875"/>
                  </a:cubicBezTo>
                  <a:lnTo>
                    <a:pt x="13748" y="5330"/>
                  </a:lnTo>
                  <a:cubicBezTo>
                    <a:pt x="13748" y="4188"/>
                    <a:pt x="13353" y="3002"/>
                    <a:pt x="12650" y="2080"/>
                  </a:cubicBezTo>
                  <a:cubicBezTo>
                    <a:pt x="11948" y="1158"/>
                    <a:pt x="10937" y="455"/>
                    <a:pt x="9795" y="192"/>
                  </a:cubicBezTo>
                  <a:cubicBezTo>
                    <a:pt x="9257" y="53"/>
                    <a:pt x="8713" y="1"/>
                    <a:pt x="8166" y="1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7533595" y="2151160"/>
              <a:ext cx="206235" cy="183165"/>
            </a:xfrm>
            <a:custGeom>
              <a:avLst/>
              <a:gdLst/>
              <a:ahLst/>
              <a:cxnLst/>
              <a:rect l="l" t="t" r="r" b="b"/>
              <a:pathLst>
                <a:path w="13749" h="12211" fill="none" extrusionOk="0">
                  <a:moveTo>
                    <a:pt x="9708" y="12079"/>
                  </a:moveTo>
                  <a:cubicBezTo>
                    <a:pt x="7775" y="12210"/>
                    <a:pt x="5843" y="11464"/>
                    <a:pt x="4481" y="10146"/>
                  </a:cubicBezTo>
                  <a:cubicBezTo>
                    <a:pt x="3163" y="8828"/>
                    <a:pt x="2417" y="7028"/>
                    <a:pt x="1670" y="5271"/>
                  </a:cubicBezTo>
                  <a:cubicBezTo>
                    <a:pt x="1099" y="3909"/>
                    <a:pt x="572" y="2548"/>
                    <a:pt x="1" y="1142"/>
                  </a:cubicBezTo>
                  <a:cubicBezTo>
                    <a:pt x="1714" y="1010"/>
                    <a:pt x="3427" y="835"/>
                    <a:pt x="5096" y="527"/>
                  </a:cubicBezTo>
                  <a:cubicBezTo>
                    <a:pt x="6677" y="308"/>
                    <a:pt x="8258" y="0"/>
                    <a:pt x="9795" y="396"/>
                  </a:cubicBezTo>
                  <a:cubicBezTo>
                    <a:pt x="10937" y="659"/>
                    <a:pt x="11948" y="1362"/>
                    <a:pt x="12650" y="2284"/>
                  </a:cubicBezTo>
                  <a:cubicBezTo>
                    <a:pt x="13353" y="3206"/>
                    <a:pt x="13748" y="4392"/>
                    <a:pt x="13748" y="5534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7673275" y="2040475"/>
              <a:ext cx="174600" cy="210840"/>
            </a:xfrm>
            <a:custGeom>
              <a:avLst/>
              <a:gdLst/>
              <a:ahLst/>
              <a:cxnLst/>
              <a:rect l="l" t="t" r="r" b="b"/>
              <a:pathLst>
                <a:path w="11640" h="14056" extrusionOk="0">
                  <a:moveTo>
                    <a:pt x="527" y="0"/>
                  </a:moveTo>
                  <a:cubicBezTo>
                    <a:pt x="396" y="1494"/>
                    <a:pt x="308" y="2943"/>
                    <a:pt x="220" y="4436"/>
                  </a:cubicBezTo>
                  <a:cubicBezTo>
                    <a:pt x="88" y="6325"/>
                    <a:pt x="0" y="8258"/>
                    <a:pt x="615" y="10058"/>
                  </a:cubicBezTo>
                  <a:cubicBezTo>
                    <a:pt x="1274" y="11815"/>
                    <a:pt x="2680" y="13309"/>
                    <a:pt x="4436" y="14055"/>
                  </a:cubicBezTo>
                  <a:lnTo>
                    <a:pt x="10937" y="9927"/>
                  </a:lnTo>
                  <a:cubicBezTo>
                    <a:pt x="11464" y="8916"/>
                    <a:pt x="11640" y="7687"/>
                    <a:pt x="11420" y="6545"/>
                  </a:cubicBezTo>
                  <a:cubicBezTo>
                    <a:pt x="11156" y="5403"/>
                    <a:pt x="10542" y="4349"/>
                    <a:pt x="9663" y="3602"/>
                  </a:cubicBezTo>
                  <a:cubicBezTo>
                    <a:pt x="8477" y="2548"/>
                    <a:pt x="6896" y="2153"/>
                    <a:pt x="5359" y="1669"/>
                  </a:cubicBezTo>
                  <a:cubicBezTo>
                    <a:pt x="3734" y="1186"/>
                    <a:pt x="2109" y="615"/>
                    <a:pt x="527" y="0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7673275" y="2040475"/>
              <a:ext cx="174600" cy="210840"/>
            </a:xfrm>
            <a:custGeom>
              <a:avLst/>
              <a:gdLst/>
              <a:ahLst/>
              <a:cxnLst/>
              <a:rect l="l" t="t" r="r" b="b"/>
              <a:pathLst>
                <a:path w="11640" h="14056" fill="none" extrusionOk="0">
                  <a:moveTo>
                    <a:pt x="4436" y="14055"/>
                  </a:moveTo>
                  <a:cubicBezTo>
                    <a:pt x="2680" y="13309"/>
                    <a:pt x="1274" y="11815"/>
                    <a:pt x="615" y="10058"/>
                  </a:cubicBezTo>
                  <a:cubicBezTo>
                    <a:pt x="0" y="8258"/>
                    <a:pt x="88" y="6325"/>
                    <a:pt x="220" y="4436"/>
                  </a:cubicBezTo>
                  <a:cubicBezTo>
                    <a:pt x="308" y="2943"/>
                    <a:pt x="396" y="1494"/>
                    <a:pt x="527" y="0"/>
                  </a:cubicBezTo>
                  <a:cubicBezTo>
                    <a:pt x="2109" y="615"/>
                    <a:pt x="3734" y="1186"/>
                    <a:pt x="5359" y="1669"/>
                  </a:cubicBezTo>
                  <a:cubicBezTo>
                    <a:pt x="6896" y="2153"/>
                    <a:pt x="8477" y="2548"/>
                    <a:pt x="9663" y="3602"/>
                  </a:cubicBezTo>
                  <a:cubicBezTo>
                    <a:pt x="10542" y="4349"/>
                    <a:pt x="11156" y="5403"/>
                    <a:pt x="11420" y="6545"/>
                  </a:cubicBezTo>
                  <a:cubicBezTo>
                    <a:pt x="11640" y="7687"/>
                    <a:pt x="11464" y="8916"/>
                    <a:pt x="10937" y="9927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7962490" y="2303395"/>
              <a:ext cx="216120" cy="174090"/>
            </a:xfrm>
            <a:custGeom>
              <a:avLst/>
              <a:gdLst/>
              <a:ahLst/>
              <a:cxnLst/>
              <a:rect l="l" t="t" r="r" b="b"/>
              <a:pathLst>
                <a:path w="14408" h="11606" extrusionOk="0">
                  <a:moveTo>
                    <a:pt x="4250" y="0"/>
                  </a:moveTo>
                  <a:cubicBezTo>
                    <a:pt x="3412" y="0"/>
                    <a:pt x="2577" y="146"/>
                    <a:pt x="1802" y="436"/>
                  </a:cubicBezTo>
                  <a:lnTo>
                    <a:pt x="1" y="7903"/>
                  </a:lnTo>
                  <a:cubicBezTo>
                    <a:pt x="352" y="9045"/>
                    <a:pt x="1055" y="10011"/>
                    <a:pt x="2021" y="10670"/>
                  </a:cubicBezTo>
                  <a:cubicBezTo>
                    <a:pt x="2889" y="11262"/>
                    <a:pt x="3935" y="11606"/>
                    <a:pt x="4966" y="11606"/>
                  </a:cubicBezTo>
                  <a:cubicBezTo>
                    <a:pt x="5083" y="11606"/>
                    <a:pt x="5199" y="11601"/>
                    <a:pt x="5315" y="11592"/>
                  </a:cubicBezTo>
                  <a:cubicBezTo>
                    <a:pt x="6897" y="11505"/>
                    <a:pt x="8346" y="10714"/>
                    <a:pt x="9752" y="10011"/>
                  </a:cubicBezTo>
                  <a:cubicBezTo>
                    <a:pt x="11289" y="9221"/>
                    <a:pt x="12826" y="8474"/>
                    <a:pt x="14407" y="7815"/>
                  </a:cubicBezTo>
                  <a:cubicBezTo>
                    <a:pt x="13441" y="6717"/>
                    <a:pt x="12519" y="5575"/>
                    <a:pt x="11552" y="4433"/>
                  </a:cubicBezTo>
                  <a:cubicBezTo>
                    <a:pt x="10322" y="2984"/>
                    <a:pt x="9049" y="1534"/>
                    <a:pt x="7336" y="700"/>
                  </a:cubicBezTo>
                  <a:cubicBezTo>
                    <a:pt x="6379" y="234"/>
                    <a:pt x="5312" y="0"/>
                    <a:pt x="4250" y="0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7962490" y="2300050"/>
              <a:ext cx="216120" cy="178560"/>
            </a:xfrm>
            <a:custGeom>
              <a:avLst/>
              <a:gdLst/>
              <a:ahLst/>
              <a:cxnLst/>
              <a:rect l="l" t="t" r="r" b="b"/>
              <a:pathLst>
                <a:path w="14408" h="11904" fill="none" extrusionOk="0">
                  <a:moveTo>
                    <a:pt x="1802" y="659"/>
                  </a:moveTo>
                  <a:cubicBezTo>
                    <a:pt x="3559" y="1"/>
                    <a:pt x="5623" y="88"/>
                    <a:pt x="7336" y="923"/>
                  </a:cubicBezTo>
                  <a:cubicBezTo>
                    <a:pt x="9049" y="1757"/>
                    <a:pt x="10322" y="3207"/>
                    <a:pt x="11552" y="4656"/>
                  </a:cubicBezTo>
                  <a:cubicBezTo>
                    <a:pt x="12519" y="5798"/>
                    <a:pt x="13441" y="6940"/>
                    <a:pt x="14407" y="8038"/>
                  </a:cubicBezTo>
                  <a:cubicBezTo>
                    <a:pt x="12826" y="8697"/>
                    <a:pt x="11289" y="9444"/>
                    <a:pt x="9752" y="10234"/>
                  </a:cubicBezTo>
                  <a:cubicBezTo>
                    <a:pt x="8346" y="10937"/>
                    <a:pt x="6897" y="11728"/>
                    <a:pt x="5315" y="11815"/>
                  </a:cubicBezTo>
                  <a:cubicBezTo>
                    <a:pt x="4173" y="11903"/>
                    <a:pt x="2988" y="11552"/>
                    <a:pt x="2021" y="10893"/>
                  </a:cubicBezTo>
                  <a:cubicBezTo>
                    <a:pt x="1055" y="10234"/>
                    <a:pt x="352" y="9268"/>
                    <a:pt x="1" y="8126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7792525" y="2440375"/>
              <a:ext cx="178545" cy="213480"/>
            </a:xfrm>
            <a:custGeom>
              <a:avLst/>
              <a:gdLst/>
              <a:ahLst/>
              <a:cxnLst/>
              <a:rect l="l" t="t" r="r" b="b"/>
              <a:pathLst>
                <a:path w="11903" h="14232" extrusionOk="0">
                  <a:moveTo>
                    <a:pt x="8828" y="1"/>
                  </a:moveTo>
                  <a:lnTo>
                    <a:pt x="1186" y="660"/>
                  </a:lnTo>
                  <a:cubicBezTo>
                    <a:pt x="220" y="2329"/>
                    <a:pt x="0" y="4349"/>
                    <a:pt x="571" y="6194"/>
                  </a:cubicBezTo>
                  <a:cubicBezTo>
                    <a:pt x="1142" y="7995"/>
                    <a:pt x="2372" y="9444"/>
                    <a:pt x="3646" y="10893"/>
                  </a:cubicBezTo>
                  <a:cubicBezTo>
                    <a:pt x="4612" y="11991"/>
                    <a:pt x="5578" y="13133"/>
                    <a:pt x="6544" y="14231"/>
                  </a:cubicBezTo>
                  <a:cubicBezTo>
                    <a:pt x="7423" y="12782"/>
                    <a:pt x="8389" y="11333"/>
                    <a:pt x="9399" y="9971"/>
                  </a:cubicBezTo>
                  <a:cubicBezTo>
                    <a:pt x="10322" y="8697"/>
                    <a:pt x="11332" y="7380"/>
                    <a:pt x="11683" y="5842"/>
                  </a:cubicBezTo>
                  <a:cubicBezTo>
                    <a:pt x="11903" y="4700"/>
                    <a:pt x="11771" y="3471"/>
                    <a:pt x="11244" y="2460"/>
                  </a:cubicBezTo>
                  <a:cubicBezTo>
                    <a:pt x="10761" y="1406"/>
                    <a:pt x="9883" y="528"/>
                    <a:pt x="8828" y="1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7792525" y="2440375"/>
              <a:ext cx="178545" cy="213480"/>
            </a:xfrm>
            <a:custGeom>
              <a:avLst/>
              <a:gdLst/>
              <a:ahLst/>
              <a:cxnLst/>
              <a:rect l="l" t="t" r="r" b="b"/>
              <a:pathLst>
                <a:path w="11903" h="14232" fill="none" extrusionOk="0">
                  <a:moveTo>
                    <a:pt x="1186" y="660"/>
                  </a:moveTo>
                  <a:cubicBezTo>
                    <a:pt x="220" y="2329"/>
                    <a:pt x="0" y="4349"/>
                    <a:pt x="571" y="6194"/>
                  </a:cubicBezTo>
                  <a:cubicBezTo>
                    <a:pt x="1142" y="7995"/>
                    <a:pt x="2372" y="9444"/>
                    <a:pt x="3646" y="10893"/>
                  </a:cubicBezTo>
                  <a:cubicBezTo>
                    <a:pt x="4612" y="11991"/>
                    <a:pt x="5578" y="13133"/>
                    <a:pt x="6544" y="14231"/>
                  </a:cubicBezTo>
                  <a:cubicBezTo>
                    <a:pt x="7423" y="12782"/>
                    <a:pt x="8389" y="11333"/>
                    <a:pt x="9399" y="9971"/>
                  </a:cubicBezTo>
                  <a:cubicBezTo>
                    <a:pt x="10322" y="8697"/>
                    <a:pt x="11332" y="7380"/>
                    <a:pt x="11683" y="5842"/>
                  </a:cubicBezTo>
                  <a:cubicBezTo>
                    <a:pt x="11903" y="4700"/>
                    <a:pt x="11771" y="3471"/>
                    <a:pt x="11244" y="2460"/>
                  </a:cubicBezTo>
                  <a:cubicBezTo>
                    <a:pt x="10761" y="1406"/>
                    <a:pt x="9883" y="528"/>
                    <a:pt x="8828" y="1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7781320" y="2004235"/>
              <a:ext cx="178560" cy="215460"/>
            </a:xfrm>
            <a:custGeom>
              <a:avLst/>
              <a:gdLst/>
              <a:ahLst/>
              <a:cxnLst/>
              <a:rect l="l" t="t" r="r" b="b"/>
              <a:pathLst>
                <a:path w="11904" h="14364" extrusionOk="0">
                  <a:moveTo>
                    <a:pt x="7335" y="1"/>
                  </a:moveTo>
                  <a:cubicBezTo>
                    <a:pt x="6237" y="1055"/>
                    <a:pt x="5183" y="2065"/>
                    <a:pt x="4129" y="3119"/>
                  </a:cubicBezTo>
                  <a:cubicBezTo>
                    <a:pt x="2811" y="4437"/>
                    <a:pt x="1406" y="5842"/>
                    <a:pt x="703" y="7599"/>
                  </a:cubicBezTo>
                  <a:cubicBezTo>
                    <a:pt x="0" y="9356"/>
                    <a:pt x="88" y="11420"/>
                    <a:pt x="879" y="13133"/>
                  </a:cubicBezTo>
                  <a:lnTo>
                    <a:pt x="8477" y="14363"/>
                  </a:lnTo>
                  <a:cubicBezTo>
                    <a:pt x="9575" y="13924"/>
                    <a:pt x="10498" y="13133"/>
                    <a:pt x="11113" y="12123"/>
                  </a:cubicBezTo>
                  <a:cubicBezTo>
                    <a:pt x="11684" y="11113"/>
                    <a:pt x="11903" y="9927"/>
                    <a:pt x="11771" y="8741"/>
                  </a:cubicBezTo>
                  <a:cubicBezTo>
                    <a:pt x="11552" y="7204"/>
                    <a:pt x="10630" y="5842"/>
                    <a:pt x="9839" y="4481"/>
                  </a:cubicBezTo>
                  <a:cubicBezTo>
                    <a:pt x="8917" y="3031"/>
                    <a:pt x="8082" y="1538"/>
                    <a:pt x="7335" y="1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7781320" y="2004235"/>
              <a:ext cx="178560" cy="215460"/>
            </a:xfrm>
            <a:custGeom>
              <a:avLst/>
              <a:gdLst/>
              <a:ahLst/>
              <a:cxnLst/>
              <a:rect l="l" t="t" r="r" b="b"/>
              <a:pathLst>
                <a:path w="11904" h="14364" fill="none" extrusionOk="0">
                  <a:moveTo>
                    <a:pt x="879" y="13133"/>
                  </a:moveTo>
                  <a:cubicBezTo>
                    <a:pt x="88" y="11420"/>
                    <a:pt x="0" y="9356"/>
                    <a:pt x="703" y="7599"/>
                  </a:cubicBezTo>
                  <a:cubicBezTo>
                    <a:pt x="1406" y="5842"/>
                    <a:pt x="2811" y="4437"/>
                    <a:pt x="4129" y="3119"/>
                  </a:cubicBezTo>
                  <a:cubicBezTo>
                    <a:pt x="5183" y="2065"/>
                    <a:pt x="6237" y="1055"/>
                    <a:pt x="7335" y="1"/>
                  </a:cubicBezTo>
                  <a:cubicBezTo>
                    <a:pt x="8082" y="1538"/>
                    <a:pt x="8917" y="3031"/>
                    <a:pt x="9839" y="4481"/>
                  </a:cubicBezTo>
                  <a:cubicBezTo>
                    <a:pt x="10630" y="5842"/>
                    <a:pt x="11552" y="7204"/>
                    <a:pt x="11771" y="8741"/>
                  </a:cubicBezTo>
                  <a:cubicBezTo>
                    <a:pt x="11903" y="9927"/>
                    <a:pt x="11684" y="11113"/>
                    <a:pt x="11113" y="12123"/>
                  </a:cubicBezTo>
                  <a:cubicBezTo>
                    <a:pt x="10498" y="13133"/>
                    <a:pt x="9575" y="13924"/>
                    <a:pt x="8477" y="14363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7519765" y="2309710"/>
              <a:ext cx="218745" cy="170880"/>
            </a:xfrm>
            <a:custGeom>
              <a:avLst/>
              <a:gdLst/>
              <a:ahLst/>
              <a:cxnLst/>
              <a:rect l="l" t="t" r="r" b="b"/>
              <a:pathLst>
                <a:path w="14583" h="11392" extrusionOk="0">
                  <a:moveTo>
                    <a:pt x="9074" y="1"/>
                  </a:moveTo>
                  <a:cubicBezTo>
                    <a:pt x="8179" y="1"/>
                    <a:pt x="7287" y="240"/>
                    <a:pt x="6501" y="718"/>
                  </a:cubicBezTo>
                  <a:cubicBezTo>
                    <a:pt x="5096" y="1465"/>
                    <a:pt x="4173" y="2826"/>
                    <a:pt x="3251" y="4100"/>
                  </a:cubicBezTo>
                  <a:cubicBezTo>
                    <a:pt x="2241" y="5462"/>
                    <a:pt x="1143" y="6823"/>
                    <a:pt x="1" y="8097"/>
                  </a:cubicBezTo>
                  <a:cubicBezTo>
                    <a:pt x="1362" y="8712"/>
                    <a:pt x="2724" y="9283"/>
                    <a:pt x="4085" y="9854"/>
                  </a:cubicBezTo>
                  <a:cubicBezTo>
                    <a:pt x="5842" y="10600"/>
                    <a:pt x="7643" y="11391"/>
                    <a:pt x="9532" y="11391"/>
                  </a:cubicBezTo>
                  <a:cubicBezTo>
                    <a:pt x="11420" y="11391"/>
                    <a:pt x="13309" y="10557"/>
                    <a:pt x="14583" y="9151"/>
                  </a:cubicBezTo>
                  <a:lnTo>
                    <a:pt x="12914" y="1640"/>
                  </a:lnTo>
                  <a:cubicBezTo>
                    <a:pt x="12123" y="806"/>
                    <a:pt x="11025" y="235"/>
                    <a:pt x="9839" y="59"/>
                  </a:cubicBezTo>
                  <a:cubicBezTo>
                    <a:pt x="9585" y="20"/>
                    <a:pt x="9329" y="1"/>
                    <a:pt x="9074" y="1"/>
                  </a:cubicBezTo>
                  <a:close/>
                </a:path>
              </a:pathLst>
            </a:custGeom>
            <a:solidFill>
              <a:srgbClr val="FFE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7519765" y="2307955"/>
              <a:ext cx="218745" cy="172635"/>
            </a:xfrm>
            <a:custGeom>
              <a:avLst/>
              <a:gdLst/>
              <a:ahLst/>
              <a:cxnLst/>
              <a:rect l="l" t="t" r="r" b="b"/>
              <a:pathLst>
                <a:path w="14583" h="11509" fill="none" extrusionOk="0">
                  <a:moveTo>
                    <a:pt x="14583" y="9268"/>
                  </a:moveTo>
                  <a:cubicBezTo>
                    <a:pt x="13309" y="10674"/>
                    <a:pt x="11420" y="11508"/>
                    <a:pt x="9532" y="11508"/>
                  </a:cubicBezTo>
                  <a:cubicBezTo>
                    <a:pt x="7643" y="11508"/>
                    <a:pt x="5842" y="10717"/>
                    <a:pt x="4085" y="9971"/>
                  </a:cubicBezTo>
                  <a:cubicBezTo>
                    <a:pt x="2724" y="9400"/>
                    <a:pt x="1362" y="8829"/>
                    <a:pt x="1" y="8214"/>
                  </a:cubicBezTo>
                  <a:cubicBezTo>
                    <a:pt x="1143" y="6940"/>
                    <a:pt x="2241" y="5579"/>
                    <a:pt x="3251" y="4217"/>
                  </a:cubicBezTo>
                  <a:cubicBezTo>
                    <a:pt x="4173" y="2943"/>
                    <a:pt x="5096" y="1582"/>
                    <a:pt x="6501" y="835"/>
                  </a:cubicBezTo>
                  <a:cubicBezTo>
                    <a:pt x="7511" y="220"/>
                    <a:pt x="8697" y="1"/>
                    <a:pt x="9839" y="176"/>
                  </a:cubicBezTo>
                  <a:cubicBezTo>
                    <a:pt x="11025" y="352"/>
                    <a:pt x="12123" y="923"/>
                    <a:pt x="12914" y="1757"/>
                  </a:cubicBezTo>
                </a:path>
              </a:pathLst>
            </a:custGeom>
            <a:noFill/>
            <a:ln w="28550" cap="rnd" cmpd="sng">
              <a:solidFill>
                <a:srgbClr val="F6C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7695670" y="2187385"/>
              <a:ext cx="300435" cy="300450"/>
            </a:xfrm>
            <a:custGeom>
              <a:avLst/>
              <a:gdLst/>
              <a:ahLst/>
              <a:cxnLst/>
              <a:rect l="l" t="t" r="r" b="b"/>
              <a:pathLst>
                <a:path w="20029" h="20030" extrusionOk="0">
                  <a:moveTo>
                    <a:pt x="10015" y="1"/>
                  </a:moveTo>
                  <a:cubicBezTo>
                    <a:pt x="4481" y="1"/>
                    <a:pt x="1" y="4481"/>
                    <a:pt x="1" y="10015"/>
                  </a:cubicBezTo>
                  <a:cubicBezTo>
                    <a:pt x="1" y="15549"/>
                    <a:pt x="4481" y="20029"/>
                    <a:pt x="10015" y="20029"/>
                  </a:cubicBezTo>
                  <a:cubicBezTo>
                    <a:pt x="15549" y="20029"/>
                    <a:pt x="20029" y="15549"/>
                    <a:pt x="20029" y="10015"/>
                  </a:cubicBezTo>
                  <a:cubicBezTo>
                    <a:pt x="20029" y="4481"/>
                    <a:pt x="15549" y="1"/>
                    <a:pt x="10015" y="1"/>
                  </a:cubicBezTo>
                  <a:close/>
                </a:path>
              </a:pathLst>
            </a:custGeom>
            <a:solidFill>
              <a:srgbClr val="B35C32"/>
            </a:solidFill>
            <a:ln w="26350" cap="rnd" cmpd="sng">
              <a:solidFill>
                <a:srgbClr val="82422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7516465" y="4178365"/>
              <a:ext cx="41535" cy="119910"/>
            </a:xfrm>
            <a:custGeom>
              <a:avLst/>
              <a:gdLst/>
              <a:ahLst/>
              <a:cxnLst/>
              <a:rect l="l" t="t" r="r" b="b"/>
              <a:pathLst>
                <a:path w="2769" h="7994" extrusionOk="0">
                  <a:moveTo>
                    <a:pt x="572" y="0"/>
                  </a:moveTo>
                  <a:lnTo>
                    <a:pt x="572" y="0"/>
                  </a:lnTo>
                  <a:cubicBezTo>
                    <a:pt x="1" y="2108"/>
                    <a:pt x="352" y="4392"/>
                    <a:pt x="1406" y="6237"/>
                  </a:cubicBezTo>
                  <a:cubicBezTo>
                    <a:pt x="1802" y="6896"/>
                    <a:pt x="2241" y="7467"/>
                    <a:pt x="2768" y="7994"/>
                  </a:cubicBezTo>
                  <a:cubicBezTo>
                    <a:pt x="2285" y="7467"/>
                    <a:pt x="1846" y="6852"/>
                    <a:pt x="1494" y="6193"/>
                  </a:cubicBezTo>
                  <a:cubicBezTo>
                    <a:pt x="528" y="4348"/>
                    <a:pt x="308" y="2108"/>
                    <a:pt x="923" y="132"/>
                  </a:cubicBezTo>
                  <a:lnTo>
                    <a:pt x="572" y="0"/>
                  </a:ln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7405135" y="4034080"/>
              <a:ext cx="27675" cy="101475"/>
            </a:xfrm>
            <a:custGeom>
              <a:avLst/>
              <a:gdLst/>
              <a:ahLst/>
              <a:cxnLst/>
              <a:rect l="l" t="t" r="r" b="b"/>
              <a:pathLst>
                <a:path w="1845" h="6765" extrusionOk="0">
                  <a:moveTo>
                    <a:pt x="1274" y="0"/>
                  </a:moveTo>
                  <a:lnTo>
                    <a:pt x="967" y="264"/>
                  </a:lnTo>
                  <a:cubicBezTo>
                    <a:pt x="1230" y="571"/>
                    <a:pt x="1406" y="923"/>
                    <a:pt x="1494" y="1318"/>
                  </a:cubicBezTo>
                  <a:cubicBezTo>
                    <a:pt x="1537" y="1713"/>
                    <a:pt x="1537" y="2108"/>
                    <a:pt x="1406" y="2504"/>
                  </a:cubicBezTo>
                  <a:cubicBezTo>
                    <a:pt x="1230" y="3031"/>
                    <a:pt x="879" y="3514"/>
                    <a:pt x="527" y="4041"/>
                  </a:cubicBezTo>
                  <a:cubicBezTo>
                    <a:pt x="396" y="4305"/>
                    <a:pt x="220" y="4568"/>
                    <a:pt x="132" y="4875"/>
                  </a:cubicBezTo>
                  <a:cubicBezTo>
                    <a:pt x="44" y="5139"/>
                    <a:pt x="0" y="5490"/>
                    <a:pt x="44" y="5798"/>
                  </a:cubicBezTo>
                  <a:cubicBezTo>
                    <a:pt x="88" y="6149"/>
                    <a:pt x="308" y="6501"/>
                    <a:pt x="615" y="6764"/>
                  </a:cubicBezTo>
                  <a:cubicBezTo>
                    <a:pt x="308" y="6501"/>
                    <a:pt x="132" y="6149"/>
                    <a:pt x="88" y="5754"/>
                  </a:cubicBezTo>
                  <a:cubicBezTo>
                    <a:pt x="44" y="5490"/>
                    <a:pt x="132" y="5183"/>
                    <a:pt x="220" y="4919"/>
                  </a:cubicBezTo>
                  <a:cubicBezTo>
                    <a:pt x="352" y="4612"/>
                    <a:pt x="483" y="4392"/>
                    <a:pt x="659" y="4129"/>
                  </a:cubicBezTo>
                  <a:cubicBezTo>
                    <a:pt x="1010" y="3646"/>
                    <a:pt x="1406" y="3163"/>
                    <a:pt x="1669" y="2592"/>
                  </a:cubicBezTo>
                  <a:cubicBezTo>
                    <a:pt x="1801" y="2152"/>
                    <a:pt x="1845" y="1713"/>
                    <a:pt x="1801" y="1274"/>
                  </a:cubicBezTo>
                  <a:cubicBezTo>
                    <a:pt x="1713" y="791"/>
                    <a:pt x="1537" y="352"/>
                    <a:pt x="1274" y="0"/>
                  </a:cubicBez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7872235" y="4171105"/>
              <a:ext cx="154185" cy="205575"/>
            </a:xfrm>
            <a:custGeom>
              <a:avLst/>
              <a:gdLst/>
              <a:ahLst/>
              <a:cxnLst/>
              <a:rect l="l" t="t" r="r" b="b"/>
              <a:pathLst>
                <a:path w="10279" h="13705" extrusionOk="0">
                  <a:moveTo>
                    <a:pt x="89" y="1"/>
                  </a:moveTo>
                  <a:lnTo>
                    <a:pt x="1" y="396"/>
                  </a:lnTo>
                  <a:cubicBezTo>
                    <a:pt x="1450" y="572"/>
                    <a:pt x="2812" y="1275"/>
                    <a:pt x="3822" y="2329"/>
                  </a:cubicBezTo>
                  <a:cubicBezTo>
                    <a:pt x="4700" y="3251"/>
                    <a:pt x="5271" y="4393"/>
                    <a:pt x="5754" y="5579"/>
                  </a:cubicBezTo>
                  <a:cubicBezTo>
                    <a:pt x="6238" y="6809"/>
                    <a:pt x="6633" y="8039"/>
                    <a:pt x="7160" y="9224"/>
                  </a:cubicBezTo>
                  <a:cubicBezTo>
                    <a:pt x="7907" y="10893"/>
                    <a:pt x="9005" y="12431"/>
                    <a:pt x="10278" y="13704"/>
                  </a:cubicBezTo>
                  <a:cubicBezTo>
                    <a:pt x="9005" y="12387"/>
                    <a:pt x="7994" y="10850"/>
                    <a:pt x="7248" y="9180"/>
                  </a:cubicBezTo>
                  <a:cubicBezTo>
                    <a:pt x="6765" y="7995"/>
                    <a:pt x="6413" y="6721"/>
                    <a:pt x="5930" y="5535"/>
                  </a:cubicBezTo>
                  <a:cubicBezTo>
                    <a:pt x="5491" y="4305"/>
                    <a:pt x="4920" y="3119"/>
                    <a:pt x="4041" y="2153"/>
                  </a:cubicBezTo>
                  <a:cubicBezTo>
                    <a:pt x="2987" y="1011"/>
                    <a:pt x="1582" y="220"/>
                    <a:pt x="89" y="1"/>
                  </a:cubicBez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7936150" y="4062085"/>
              <a:ext cx="204240" cy="180195"/>
            </a:xfrm>
            <a:custGeom>
              <a:avLst/>
              <a:gdLst/>
              <a:ahLst/>
              <a:cxnLst/>
              <a:rect l="l" t="t" r="r" b="b"/>
              <a:pathLst>
                <a:path w="13616" h="12013" extrusionOk="0">
                  <a:moveTo>
                    <a:pt x="1177" y="1"/>
                  </a:moveTo>
                  <a:cubicBezTo>
                    <a:pt x="783" y="1"/>
                    <a:pt x="388" y="37"/>
                    <a:pt x="0" y="110"/>
                  </a:cubicBezTo>
                  <a:lnTo>
                    <a:pt x="88" y="505"/>
                  </a:lnTo>
                  <a:cubicBezTo>
                    <a:pt x="513" y="406"/>
                    <a:pt x="948" y="357"/>
                    <a:pt x="1382" y="357"/>
                  </a:cubicBezTo>
                  <a:cubicBezTo>
                    <a:pt x="2290" y="357"/>
                    <a:pt x="3194" y="572"/>
                    <a:pt x="3997" y="988"/>
                  </a:cubicBezTo>
                  <a:cubicBezTo>
                    <a:pt x="5183" y="1603"/>
                    <a:pt x="6193" y="2613"/>
                    <a:pt x="6984" y="3711"/>
                  </a:cubicBezTo>
                  <a:cubicBezTo>
                    <a:pt x="7818" y="4809"/>
                    <a:pt x="8477" y="6039"/>
                    <a:pt x="9268" y="7181"/>
                  </a:cubicBezTo>
                  <a:cubicBezTo>
                    <a:pt x="10497" y="8982"/>
                    <a:pt x="11947" y="10607"/>
                    <a:pt x="13616" y="12012"/>
                  </a:cubicBezTo>
                  <a:cubicBezTo>
                    <a:pt x="11991" y="10563"/>
                    <a:pt x="10541" y="8938"/>
                    <a:pt x="9355" y="7093"/>
                  </a:cubicBezTo>
                  <a:cubicBezTo>
                    <a:pt x="8609" y="5951"/>
                    <a:pt x="7950" y="4721"/>
                    <a:pt x="7159" y="3579"/>
                  </a:cubicBezTo>
                  <a:cubicBezTo>
                    <a:pt x="6369" y="2481"/>
                    <a:pt x="5402" y="1383"/>
                    <a:pt x="4129" y="725"/>
                  </a:cubicBezTo>
                  <a:cubicBezTo>
                    <a:pt x="3239" y="248"/>
                    <a:pt x="2210" y="1"/>
                    <a:pt x="1177" y="1"/>
                  </a:cubicBez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7227910" y="4043305"/>
              <a:ext cx="59310" cy="50745"/>
            </a:xfrm>
            <a:custGeom>
              <a:avLst/>
              <a:gdLst/>
              <a:ahLst/>
              <a:cxnLst/>
              <a:rect l="l" t="t" r="r" b="b"/>
              <a:pathLst>
                <a:path w="3954" h="3383" extrusionOk="0">
                  <a:moveTo>
                    <a:pt x="0" y="0"/>
                  </a:moveTo>
                  <a:cubicBezTo>
                    <a:pt x="791" y="220"/>
                    <a:pt x="1494" y="571"/>
                    <a:pt x="2065" y="1054"/>
                  </a:cubicBezTo>
                  <a:cubicBezTo>
                    <a:pt x="2811" y="1669"/>
                    <a:pt x="3338" y="2504"/>
                    <a:pt x="3602" y="3382"/>
                  </a:cubicBezTo>
                  <a:lnTo>
                    <a:pt x="3953" y="3250"/>
                  </a:lnTo>
                  <a:cubicBezTo>
                    <a:pt x="3602" y="2328"/>
                    <a:pt x="2987" y="1493"/>
                    <a:pt x="2152" y="922"/>
                  </a:cubicBezTo>
                  <a:cubicBezTo>
                    <a:pt x="1538" y="439"/>
                    <a:pt x="791" y="132"/>
                    <a:pt x="0" y="0"/>
                  </a:cubicBez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4"/>
            <p:cNvSpPr/>
            <p:nvPr/>
          </p:nvSpPr>
          <p:spPr>
            <a:xfrm>
              <a:off x="7411720" y="4275865"/>
              <a:ext cx="20445" cy="85005"/>
            </a:xfrm>
            <a:custGeom>
              <a:avLst/>
              <a:gdLst/>
              <a:ahLst/>
              <a:cxnLst/>
              <a:rect l="l" t="t" r="r" b="b"/>
              <a:pathLst>
                <a:path w="1363" h="5667" extrusionOk="0">
                  <a:moveTo>
                    <a:pt x="835" y="0"/>
                  </a:moveTo>
                  <a:lnTo>
                    <a:pt x="528" y="264"/>
                  </a:lnTo>
                  <a:cubicBezTo>
                    <a:pt x="923" y="703"/>
                    <a:pt x="1055" y="1362"/>
                    <a:pt x="923" y="1977"/>
                  </a:cubicBezTo>
                  <a:cubicBezTo>
                    <a:pt x="835" y="2328"/>
                    <a:pt x="659" y="2680"/>
                    <a:pt x="440" y="3075"/>
                  </a:cubicBezTo>
                  <a:cubicBezTo>
                    <a:pt x="264" y="3426"/>
                    <a:pt x="88" y="3778"/>
                    <a:pt x="44" y="4217"/>
                  </a:cubicBezTo>
                  <a:cubicBezTo>
                    <a:pt x="0" y="4788"/>
                    <a:pt x="264" y="5315"/>
                    <a:pt x="659" y="5666"/>
                  </a:cubicBezTo>
                  <a:cubicBezTo>
                    <a:pt x="264" y="5315"/>
                    <a:pt x="88" y="4744"/>
                    <a:pt x="176" y="4217"/>
                  </a:cubicBezTo>
                  <a:cubicBezTo>
                    <a:pt x="220" y="3822"/>
                    <a:pt x="396" y="3470"/>
                    <a:pt x="615" y="3163"/>
                  </a:cubicBezTo>
                  <a:cubicBezTo>
                    <a:pt x="835" y="2811"/>
                    <a:pt x="1055" y="2460"/>
                    <a:pt x="1186" y="2065"/>
                  </a:cubicBezTo>
                  <a:cubicBezTo>
                    <a:pt x="1362" y="1362"/>
                    <a:pt x="1230" y="615"/>
                    <a:pt x="835" y="0"/>
                  </a:cubicBez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7228570" y="2742775"/>
              <a:ext cx="377520" cy="243120"/>
            </a:xfrm>
            <a:custGeom>
              <a:avLst/>
              <a:gdLst/>
              <a:ahLst/>
              <a:cxnLst/>
              <a:rect l="l" t="t" r="r" b="b"/>
              <a:pathLst>
                <a:path w="25168" h="16208" extrusionOk="0">
                  <a:moveTo>
                    <a:pt x="0" y="1"/>
                  </a:moveTo>
                  <a:lnTo>
                    <a:pt x="0" y="1"/>
                  </a:lnTo>
                  <a:cubicBezTo>
                    <a:pt x="3031" y="2504"/>
                    <a:pt x="6281" y="4657"/>
                    <a:pt x="9751" y="6457"/>
                  </a:cubicBezTo>
                  <a:cubicBezTo>
                    <a:pt x="10147" y="6659"/>
                    <a:pt x="10546" y="6856"/>
                    <a:pt x="10947" y="7050"/>
                  </a:cubicBezTo>
                  <a:lnTo>
                    <a:pt x="10947" y="7050"/>
                  </a:lnTo>
                  <a:lnTo>
                    <a:pt x="0" y="1"/>
                  </a:lnTo>
                  <a:close/>
                  <a:moveTo>
                    <a:pt x="10947" y="7050"/>
                  </a:moveTo>
                  <a:lnTo>
                    <a:pt x="25167" y="16208"/>
                  </a:lnTo>
                  <a:cubicBezTo>
                    <a:pt x="23147" y="14100"/>
                    <a:pt x="20819" y="12299"/>
                    <a:pt x="18316" y="10806"/>
                  </a:cubicBezTo>
                  <a:cubicBezTo>
                    <a:pt x="15971" y="9368"/>
                    <a:pt x="13430" y="8257"/>
                    <a:pt x="10947" y="7050"/>
                  </a:cubicBezTo>
                  <a:close/>
                </a:path>
              </a:pathLst>
            </a:custGeom>
            <a:solidFill>
              <a:srgbClr val="7D9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7228570" y="2742775"/>
              <a:ext cx="377520" cy="243120"/>
            </a:xfrm>
            <a:custGeom>
              <a:avLst/>
              <a:gdLst/>
              <a:ahLst/>
              <a:cxnLst/>
              <a:rect l="l" t="t" r="r" b="b"/>
              <a:pathLst>
                <a:path w="25168" h="16208" fill="none" extrusionOk="0">
                  <a:moveTo>
                    <a:pt x="0" y="1"/>
                  </a:moveTo>
                  <a:cubicBezTo>
                    <a:pt x="3031" y="2504"/>
                    <a:pt x="6281" y="4657"/>
                    <a:pt x="9751" y="6457"/>
                  </a:cubicBezTo>
                  <a:cubicBezTo>
                    <a:pt x="12606" y="7907"/>
                    <a:pt x="15592" y="9137"/>
                    <a:pt x="18316" y="10806"/>
                  </a:cubicBezTo>
                  <a:cubicBezTo>
                    <a:pt x="20819" y="12299"/>
                    <a:pt x="23147" y="14100"/>
                    <a:pt x="25167" y="16208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4"/>
            <p:cNvSpPr/>
            <p:nvPr/>
          </p:nvSpPr>
          <p:spPr>
            <a:xfrm>
              <a:off x="8004655" y="2989840"/>
              <a:ext cx="375555" cy="233895"/>
            </a:xfrm>
            <a:custGeom>
              <a:avLst/>
              <a:gdLst/>
              <a:ahLst/>
              <a:cxnLst/>
              <a:rect l="l" t="t" r="r" b="b"/>
              <a:pathLst>
                <a:path w="25037" h="15593" fill="none" extrusionOk="0">
                  <a:moveTo>
                    <a:pt x="1" y="15593"/>
                  </a:moveTo>
                  <a:cubicBezTo>
                    <a:pt x="1933" y="14407"/>
                    <a:pt x="3866" y="13133"/>
                    <a:pt x="5711" y="11815"/>
                  </a:cubicBezTo>
                  <a:cubicBezTo>
                    <a:pt x="8653" y="9707"/>
                    <a:pt x="11464" y="7423"/>
                    <a:pt x="14495" y="5403"/>
                  </a:cubicBezTo>
                  <a:cubicBezTo>
                    <a:pt x="17789" y="3207"/>
                    <a:pt x="21347" y="1406"/>
                    <a:pt x="25036" y="0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8017840" y="2993785"/>
              <a:ext cx="77760" cy="203595"/>
            </a:xfrm>
            <a:custGeom>
              <a:avLst/>
              <a:gdLst/>
              <a:ahLst/>
              <a:cxnLst/>
              <a:rect l="l" t="t" r="r" b="b"/>
              <a:pathLst>
                <a:path w="5184" h="13573" fill="none" extrusionOk="0">
                  <a:moveTo>
                    <a:pt x="1933" y="13573"/>
                  </a:moveTo>
                  <a:cubicBezTo>
                    <a:pt x="1098" y="12782"/>
                    <a:pt x="483" y="11772"/>
                    <a:pt x="220" y="10674"/>
                  </a:cubicBezTo>
                  <a:cubicBezTo>
                    <a:pt x="0" y="9576"/>
                    <a:pt x="88" y="8390"/>
                    <a:pt x="483" y="7336"/>
                  </a:cubicBezTo>
                  <a:cubicBezTo>
                    <a:pt x="1142" y="5755"/>
                    <a:pt x="2460" y="4525"/>
                    <a:pt x="3470" y="3163"/>
                  </a:cubicBezTo>
                  <a:cubicBezTo>
                    <a:pt x="4173" y="2197"/>
                    <a:pt x="4744" y="1099"/>
                    <a:pt x="5183" y="1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4"/>
            <p:cNvSpPr/>
            <p:nvPr/>
          </p:nvSpPr>
          <p:spPr>
            <a:xfrm>
              <a:off x="8080420" y="3174310"/>
              <a:ext cx="229290" cy="21750"/>
            </a:xfrm>
            <a:custGeom>
              <a:avLst/>
              <a:gdLst/>
              <a:ahLst/>
              <a:cxnLst/>
              <a:rect l="l" t="t" r="r" b="b"/>
              <a:pathLst>
                <a:path w="15286" h="1450" fill="none" extrusionOk="0">
                  <a:moveTo>
                    <a:pt x="1" y="0"/>
                  </a:moveTo>
                  <a:cubicBezTo>
                    <a:pt x="1977" y="615"/>
                    <a:pt x="4042" y="1011"/>
                    <a:pt x="6106" y="1186"/>
                  </a:cubicBezTo>
                  <a:cubicBezTo>
                    <a:pt x="9181" y="1450"/>
                    <a:pt x="12299" y="1186"/>
                    <a:pt x="15286" y="484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4"/>
            <p:cNvSpPr/>
            <p:nvPr/>
          </p:nvSpPr>
          <p:spPr>
            <a:xfrm>
              <a:off x="8024425" y="3211210"/>
              <a:ext cx="147585" cy="48765"/>
            </a:xfrm>
            <a:custGeom>
              <a:avLst/>
              <a:gdLst/>
              <a:ahLst/>
              <a:cxnLst/>
              <a:rect l="l" t="t" r="r" b="b"/>
              <a:pathLst>
                <a:path w="9839" h="3251" fill="none" extrusionOk="0">
                  <a:moveTo>
                    <a:pt x="1" y="0"/>
                  </a:moveTo>
                  <a:cubicBezTo>
                    <a:pt x="1582" y="2020"/>
                    <a:pt x="4129" y="3250"/>
                    <a:pt x="6677" y="3250"/>
                  </a:cubicBezTo>
                  <a:cubicBezTo>
                    <a:pt x="7731" y="3250"/>
                    <a:pt x="8829" y="3075"/>
                    <a:pt x="9839" y="2679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4"/>
            <p:cNvSpPr/>
            <p:nvPr/>
          </p:nvSpPr>
          <p:spPr>
            <a:xfrm>
              <a:off x="8141035" y="3028045"/>
              <a:ext cx="29670" cy="92250"/>
            </a:xfrm>
            <a:custGeom>
              <a:avLst/>
              <a:gdLst/>
              <a:ahLst/>
              <a:cxnLst/>
              <a:rect l="l" t="t" r="r" b="b"/>
              <a:pathLst>
                <a:path w="1978" h="6150" fill="none" extrusionOk="0">
                  <a:moveTo>
                    <a:pt x="791" y="6150"/>
                  </a:moveTo>
                  <a:cubicBezTo>
                    <a:pt x="176" y="5096"/>
                    <a:pt x="1" y="3822"/>
                    <a:pt x="308" y="2636"/>
                  </a:cubicBezTo>
                  <a:cubicBezTo>
                    <a:pt x="572" y="1582"/>
                    <a:pt x="1143" y="660"/>
                    <a:pt x="1977" y="1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7562590" y="2786260"/>
              <a:ext cx="34935" cy="169335"/>
            </a:xfrm>
            <a:custGeom>
              <a:avLst/>
              <a:gdLst/>
              <a:ahLst/>
              <a:cxnLst/>
              <a:rect l="l" t="t" r="r" b="b"/>
              <a:pathLst>
                <a:path w="2329" h="11289" fill="none" extrusionOk="0">
                  <a:moveTo>
                    <a:pt x="747" y="11289"/>
                  </a:moveTo>
                  <a:cubicBezTo>
                    <a:pt x="1933" y="9180"/>
                    <a:pt x="2328" y="6721"/>
                    <a:pt x="1889" y="4349"/>
                  </a:cubicBezTo>
                  <a:cubicBezTo>
                    <a:pt x="1626" y="2768"/>
                    <a:pt x="967" y="1274"/>
                    <a:pt x="1" y="1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7297750" y="2933185"/>
              <a:ext cx="251685" cy="33615"/>
            </a:xfrm>
            <a:custGeom>
              <a:avLst/>
              <a:gdLst/>
              <a:ahLst/>
              <a:cxnLst/>
              <a:rect l="l" t="t" r="r" b="b"/>
              <a:pathLst>
                <a:path w="16779" h="2241" fill="none" extrusionOk="0">
                  <a:moveTo>
                    <a:pt x="16778" y="176"/>
                  </a:moveTo>
                  <a:cubicBezTo>
                    <a:pt x="15153" y="879"/>
                    <a:pt x="13484" y="1362"/>
                    <a:pt x="11727" y="1625"/>
                  </a:cubicBezTo>
                  <a:cubicBezTo>
                    <a:pt x="7774" y="2240"/>
                    <a:pt x="3646" y="1669"/>
                    <a:pt x="0" y="0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7422925" y="2781655"/>
              <a:ext cx="73800" cy="118605"/>
            </a:xfrm>
            <a:custGeom>
              <a:avLst/>
              <a:gdLst/>
              <a:ahLst/>
              <a:cxnLst/>
              <a:rect l="l" t="t" r="r" b="b"/>
              <a:pathLst>
                <a:path w="4920" h="7907" fill="none" extrusionOk="0">
                  <a:moveTo>
                    <a:pt x="4919" y="7906"/>
                  </a:moveTo>
                  <a:cubicBezTo>
                    <a:pt x="4568" y="6105"/>
                    <a:pt x="3865" y="4392"/>
                    <a:pt x="2811" y="2899"/>
                  </a:cubicBezTo>
                  <a:cubicBezTo>
                    <a:pt x="2021" y="1801"/>
                    <a:pt x="1054" y="791"/>
                    <a:pt x="0" y="0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7298395" y="2840290"/>
              <a:ext cx="106095" cy="28995"/>
            </a:xfrm>
            <a:custGeom>
              <a:avLst/>
              <a:gdLst/>
              <a:ahLst/>
              <a:cxnLst/>
              <a:rect l="l" t="t" r="r" b="b"/>
              <a:pathLst>
                <a:path w="7073" h="1933" fill="none" extrusionOk="0">
                  <a:moveTo>
                    <a:pt x="7072" y="923"/>
                  </a:moveTo>
                  <a:cubicBezTo>
                    <a:pt x="6018" y="1625"/>
                    <a:pt x="4657" y="1933"/>
                    <a:pt x="3383" y="1757"/>
                  </a:cubicBezTo>
                  <a:cubicBezTo>
                    <a:pt x="2109" y="1625"/>
                    <a:pt x="879" y="967"/>
                    <a:pt x="1" y="0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7345180" y="2966785"/>
              <a:ext cx="241140" cy="74460"/>
            </a:xfrm>
            <a:custGeom>
              <a:avLst/>
              <a:gdLst/>
              <a:ahLst/>
              <a:cxnLst/>
              <a:rect l="l" t="t" r="r" b="b"/>
              <a:pathLst>
                <a:path w="16076" h="4964" fill="none" extrusionOk="0">
                  <a:moveTo>
                    <a:pt x="16076" y="0"/>
                  </a:moveTo>
                  <a:cubicBezTo>
                    <a:pt x="15065" y="1450"/>
                    <a:pt x="13704" y="2635"/>
                    <a:pt x="12123" y="3470"/>
                  </a:cubicBezTo>
                  <a:cubicBezTo>
                    <a:pt x="10278" y="4480"/>
                    <a:pt x="8126" y="4963"/>
                    <a:pt x="6018" y="4875"/>
                  </a:cubicBezTo>
                  <a:cubicBezTo>
                    <a:pt x="3909" y="4788"/>
                    <a:pt x="1801" y="4129"/>
                    <a:pt x="0" y="2987"/>
                  </a:cubicBezTo>
                </a:path>
              </a:pathLst>
            </a:custGeom>
            <a:noFill/>
            <a:ln w="26350" cap="rnd" cmpd="sng">
              <a:solidFill>
                <a:srgbClr val="556B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7807015" y="2312515"/>
              <a:ext cx="25710" cy="25155"/>
            </a:xfrm>
            <a:custGeom>
              <a:avLst/>
              <a:gdLst/>
              <a:ahLst/>
              <a:cxnLst/>
              <a:rect l="l" t="t" r="r" b="b"/>
              <a:pathLst>
                <a:path w="1714" h="1677" extrusionOk="0">
                  <a:moveTo>
                    <a:pt x="872" y="0"/>
                  </a:moveTo>
                  <a:cubicBezTo>
                    <a:pt x="845" y="0"/>
                    <a:pt x="818" y="2"/>
                    <a:pt x="791" y="4"/>
                  </a:cubicBezTo>
                  <a:cubicBezTo>
                    <a:pt x="352" y="48"/>
                    <a:pt x="0" y="443"/>
                    <a:pt x="0" y="882"/>
                  </a:cubicBezTo>
                  <a:cubicBezTo>
                    <a:pt x="42" y="1338"/>
                    <a:pt x="396" y="1677"/>
                    <a:pt x="842" y="1677"/>
                  </a:cubicBezTo>
                  <a:cubicBezTo>
                    <a:pt x="868" y="1677"/>
                    <a:pt x="895" y="1676"/>
                    <a:pt x="923" y="1673"/>
                  </a:cubicBezTo>
                  <a:cubicBezTo>
                    <a:pt x="1362" y="1629"/>
                    <a:pt x="1713" y="1234"/>
                    <a:pt x="1669" y="795"/>
                  </a:cubicBezTo>
                  <a:cubicBezTo>
                    <a:pt x="1669" y="339"/>
                    <a:pt x="1318" y="0"/>
                    <a:pt x="872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7832710" y="2299390"/>
              <a:ext cx="25710" cy="25110"/>
            </a:xfrm>
            <a:custGeom>
              <a:avLst/>
              <a:gdLst/>
              <a:ahLst/>
              <a:cxnLst/>
              <a:rect l="l" t="t" r="r" b="b"/>
              <a:pathLst>
                <a:path w="1714" h="1674" extrusionOk="0">
                  <a:moveTo>
                    <a:pt x="835" y="1"/>
                  </a:moveTo>
                  <a:cubicBezTo>
                    <a:pt x="352" y="45"/>
                    <a:pt x="0" y="440"/>
                    <a:pt x="44" y="879"/>
                  </a:cubicBezTo>
                  <a:cubicBezTo>
                    <a:pt x="44" y="1335"/>
                    <a:pt x="396" y="1673"/>
                    <a:pt x="842" y="1673"/>
                  </a:cubicBezTo>
                  <a:cubicBezTo>
                    <a:pt x="868" y="1673"/>
                    <a:pt x="895" y="1672"/>
                    <a:pt x="923" y="1670"/>
                  </a:cubicBezTo>
                  <a:cubicBezTo>
                    <a:pt x="1362" y="1670"/>
                    <a:pt x="1713" y="1274"/>
                    <a:pt x="1713" y="791"/>
                  </a:cubicBezTo>
                  <a:cubicBezTo>
                    <a:pt x="1669" y="352"/>
                    <a:pt x="1274" y="1"/>
                    <a:pt x="835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7836655" y="2347315"/>
              <a:ext cx="28350" cy="25125"/>
            </a:xfrm>
            <a:custGeom>
              <a:avLst/>
              <a:gdLst/>
              <a:ahLst/>
              <a:cxnLst/>
              <a:rect l="l" t="t" r="r" b="b"/>
              <a:pathLst>
                <a:path w="1890" h="1675" extrusionOk="0">
                  <a:moveTo>
                    <a:pt x="983" y="1"/>
                  </a:moveTo>
                  <a:cubicBezTo>
                    <a:pt x="891" y="1"/>
                    <a:pt x="797" y="18"/>
                    <a:pt x="704" y="56"/>
                  </a:cubicBezTo>
                  <a:cubicBezTo>
                    <a:pt x="264" y="188"/>
                    <a:pt x="1" y="671"/>
                    <a:pt x="177" y="1110"/>
                  </a:cubicBezTo>
                  <a:cubicBezTo>
                    <a:pt x="283" y="1464"/>
                    <a:pt x="617" y="1675"/>
                    <a:pt x="972" y="1675"/>
                  </a:cubicBezTo>
                  <a:cubicBezTo>
                    <a:pt x="1058" y="1675"/>
                    <a:pt x="1145" y="1663"/>
                    <a:pt x="1231" y="1637"/>
                  </a:cubicBezTo>
                  <a:cubicBezTo>
                    <a:pt x="1670" y="1461"/>
                    <a:pt x="1890" y="1022"/>
                    <a:pt x="1758" y="583"/>
                  </a:cubicBezTo>
                  <a:cubicBezTo>
                    <a:pt x="1620" y="237"/>
                    <a:pt x="1319" y="1"/>
                    <a:pt x="983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7805035" y="2350945"/>
              <a:ext cx="28350" cy="25005"/>
            </a:xfrm>
            <a:custGeom>
              <a:avLst/>
              <a:gdLst/>
              <a:ahLst/>
              <a:cxnLst/>
              <a:rect l="l" t="t" r="r" b="b"/>
              <a:pathLst>
                <a:path w="1890" h="1667" extrusionOk="0">
                  <a:moveTo>
                    <a:pt x="950" y="1"/>
                  </a:moveTo>
                  <a:cubicBezTo>
                    <a:pt x="642" y="1"/>
                    <a:pt x="332" y="149"/>
                    <a:pt x="176" y="429"/>
                  </a:cubicBezTo>
                  <a:cubicBezTo>
                    <a:pt x="1" y="868"/>
                    <a:pt x="132" y="1351"/>
                    <a:pt x="528" y="1571"/>
                  </a:cubicBezTo>
                  <a:cubicBezTo>
                    <a:pt x="658" y="1636"/>
                    <a:pt x="793" y="1666"/>
                    <a:pt x="923" y="1666"/>
                  </a:cubicBezTo>
                  <a:cubicBezTo>
                    <a:pt x="1231" y="1666"/>
                    <a:pt x="1515" y="1497"/>
                    <a:pt x="1670" y="1219"/>
                  </a:cubicBezTo>
                  <a:cubicBezTo>
                    <a:pt x="1889" y="824"/>
                    <a:pt x="1714" y="297"/>
                    <a:pt x="1318" y="77"/>
                  </a:cubicBezTo>
                  <a:cubicBezTo>
                    <a:pt x="1203" y="26"/>
                    <a:pt x="1076" y="1"/>
                    <a:pt x="950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7866310" y="2326945"/>
              <a:ext cx="28995" cy="25275"/>
            </a:xfrm>
            <a:custGeom>
              <a:avLst/>
              <a:gdLst/>
              <a:ahLst/>
              <a:cxnLst/>
              <a:rect l="l" t="t" r="r" b="b"/>
              <a:pathLst>
                <a:path w="1933" h="1685" extrusionOk="0">
                  <a:moveTo>
                    <a:pt x="987" y="1"/>
                  </a:moveTo>
                  <a:cubicBezTo>
                    <a:pt x="707" y="1"/>
                    <a:pt x="432" y="136"/>
                    <a:pt x="264" y="360"/>
                  </a:cubicBezTo>
                  <a:cubicBezTo>
                    <a:pt x="0" y="755"/>
                    <a:pt x="132" y="1282"/>
                    <a:pt x="527" y="1546"/>
                  </a:cubicBezTo>
                  <a:cubicBezTo>
                    <a:pt x="655" y="1641"/>
                    <a:pt x="805" y="1685"/>
                    <a:pt x="958" y="1685"/>
                  </a:cubicBezTo>
                  <a:cubicBezTo>
                    <a:pt x="1226" y="1685"/>
                    <a:pt x="1501" y="1550"/>
                    <a:pt x="1669" y="1326"/>
                  </a:cubicBezTo>
                  <a:cubicBezTo>
                    <a:pt x="1933" y="931"/>
                    <a:pt x="1801" y="404"/>
                    <a:pt x="1450" y="140"/>
                  </a:cubicBezTo>
                  <a:cubicBezTo>
                    <a:pt x="1306" y="45"/>
                    <a:pt x="1146" y="1"/>
                    <a:pt x="987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7788565" y="2282695"/>
              <a:ext cx="27030" cy="25335"/>
            </a:xfrm>
            <a:custGeom>
              <a:avLst/>
              <a:gdLst/>
              <a:ahLst/>
              <a:cxnLst/>
              <a:rect l="l" t="t" r="r" b="b"/>
              <a:pathLst>
                <a:path w="1802" h="1689" extrusionOk="0">
                  <a:moveTo>
                    <a:pt x="860" y="1"/>
                  </a:moveTo>
                  <a:cubicBezTo>
                    <a:pt x="475" y="1"/>
                    <a:pt x="122" y="291"/>
                    <a:pt x="45" y="718"/>
                  </a:cubicBezTo>
                  <a:cubicBezTo>
                    <a:pt x="1" y="1158"/>
                    <a:pt x="308" y="1597"/>
                    <a:pt x="747" y="1685"/>
                  </a:cubicBezTo>
                  <a:cubicBezTo>
                    <a:pt x="775" y="1687"/>
                    <a:pt x="803" y="1689"/>
                    <a:pt x="831" y="1689"/>
                  </a:cubicBezTo>
                  <a:cubicBezTo>
                    <a:pt x="1241" y="1689"/>
                    <a:pt x="1631" y="1393"/>
                    <a:pt x="1714" y="982"/>
                  </a:cubicBezTo>
                  <a:cubicBezTo>
                    <a:pt x="1801" y="543"/>
                    <a:pt x="1494" y="103"/>
                    <a:pt x="1011" y="16"/>
                  </a:cubicBezTo>
                  <a:cubicBezTo>
                    <a:pt x="960" y="5"/>
                    <a:pt x="910" y="1"/>
                    <a:pt x="860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7774735" y="2354650"/>
              <a:ext cx="27675" cy="25215"/>
            </a:xfrm>
            <a:custGeom>
              <a:avLst/>
              <a:gdLst/>
              <a:ahLst/>
              <a:cxnLst/>
              <a:rect l="l" t="t" r="r" b="b"/>
              <a:pathLst>
                <a:path w="1845" h="1681" extrusionOk="0">
                  <a:moveTo>
                    <a:pt x="907" y="0"/>
                  </a:moveTo>
                  <a:cubicBezTo>
                    <a:pt x="700" y="0"/>
                    <a:pt x="500" y="77"/>
                    <a:pt x="352" y="226"/>
                  </a:cubicBezTo>
                  <a:cubicBezTo>
                    <a:pt x="0" y="533"/>
                    <a:pt x="0" y="1060"/>
                    <a:pt x="308" y="1411"/>
                  </a:cubicBezTo>
                  <a:cubicBezTo>
                    <a:pt x="467" y="1593"/>
                    <a:pt x="684" y="1681"/>
                    <a:pt x="906" y="1681"/>
                  </a:cubicBezTo>
                  <a:cubicBezTo>
                    <a:pt x="1113" y="1681"/>
                    <a:pt x="1324" y="1604"/>
                    <a:pt x="1494" y="1455"/>
                  </a:cubicBezTo>
                  <a:cubicBezTo>
                    <a:pt x="1845" y="1104"/>
                    <a:pt x="1845" y="577"/>
                    <a:pt x="1538" y="270"/>
                  </a:cubicBezTo>
                  <a:cubicBezTo>
                    <a:pt x="1356" y="88"/>
                    <a:pt x="1128" y="0"/>
                    <a:pt x="907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7864330" y="2286310"/>
              <a:ext cx="28350" cy="24855"/>
            </a:xfrm>
            <a:custGeom>
              <a:avLst/>
              <a:gdLst/>
              <a:ahLst/>
              <a:cxnLst/>
              <a:rect l="l" t="t" r="r" b="b"/>
              <a:pathLst>
                <a:path w="1890" h="1657" extrusionOk="0">
                  <a:moveTo>
                    <a:pt x="976" y="0"/>
                  </a:moveTo>
                  <a:cubicBezTo>
                    <a:pt x="731" y="0"/>
                    <a:pt x="484" y="101"/>
                    <a:pt x="308" y="302"/>
                  </a:cubicBezTo>
                  <a:cubicBezTo>
                    <a:pt x="1" y="653"/>
                    <a:pt x="88" y="1180"/>
                    <a:pt x="440" y="1487"/>
                  </a:cubicBezTo>
                  <a:cubicBezTo>
                    <a:pt x="590" y="1600"/>
                    <a:pt x="773" y="1657"/>
                    <a:pt x="957" y="1657"/>
                  </a:cubicBezTo>
                  <a:cubicBezTo>
                    <a:pt x="1203" y="1657"/>
                    <a:pt x="1450" y="1557"/>
                    <a:pt x="1626" y="1356"/>
                  </a:cubicBezTo>
                  <a:cubicBezTo>
                    <a:pt x="1889" y="1004"/>
                    <a:pt x="1845" y="477"/>
                    <a:pt x="1494" y="170"/>
                  </a:cubicBezTo>
                  <a:cubicBezTo>
                    <a:pt x="1343" y="57"/>
                    <a:pt x="1160" y="0"/>
                    <a:pt x="976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7752985" y="2304880"/>
              <a:ext cx="28350" cy="24945"/>
            </a:xfrm>
            <a:custGeom>
              <a:avLst/>
              <a:gdLst/>
              <a:ahLst/>
              <a:cxnLst/>
              <a:rect l="l" t="t" r="r" b="b"/>
              <a:pathLst>
                <a:path w="1890" h="1663" extrusionOk="0">
                  <a:moveTo>
                    <a:pt x="950" y="0"/>
                  </a:moveTo>
                  <a:cubicBezTo>
                    <a:pt x="668" y="0"/>
                    <a:pt x="390" y="127"/>
                    <a:pt x="220" y="381"/>
                  </a:cubicBezTo>
                  <a:cubicBezTo>
                    <a:pt x="1" y="777"/>
                    <a:pt x="89" y="1260"/>
                    <a:pt x="484" y="1523"/>
                  </a:cubicBezTo>
                  <a:cubicBezTo>
                    <a:pt x="627" y="1619"/>
                    <a:pt x="782" y="1662"/>
                    <a:pt x="934" y="1662"/>
                  </a:cubicBezTo>
                  <a:cubicBezTo>
                    <a:pt x="1201" y="1662"/>
                    <a:pt x="1458" y="1528"/>
                    <a:pt x="1626" y="1304"/>
                  </a:cubicBezTo>
                  <a:cubicBezTo>
                    <a:pt x="1889" y="908"/>
                    <a:pt x="1802" y="381"/>
                    <a:pt x="1406" y="118"/>
                  </a:cubicBezTo>
                  <a:cubicBezTo>
                    <a:pt x="1265" y="39"/>
                    <a:pt x="1107" y="0"/>
                    <a:pt x="950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7778020" y="2401000"/>
              <a:ext cx="27690" cy="25410"/>
            </a:xfrm>
            <a:custGeom>
              <a:avLst/>
              <a:gdLst/>
              <a:ahLst/>
              <a:cxnLst/>
              <a:rect l="l" t="t" r="r" b="b"/>
              <a:pathLst>
                <a:path w="1846" h="1694" extrusionOk="0">
                  <a:moveTo>
                    <a:pt x="934" y="1"/>
                  </a:moveTo>
                  <a:cubicBezTo>
                    <a:pt x="857" y="1"/>
                    <a:pt x="780" y="12"/>
                    <a:pt x="704" y="34"/>
                  </a:cubicBezTo>
                  <a:cubicBezTo>
                    <a:pt x="264" y="166"/>
                    <a:pt x="1" y="605"/>
                    <a:pt x="133" y="1045"/>
                  </a:cubicBezTo>
                  <a:cubicBezTo>
                    <a:pt x="205" y="1444"/>
                    <a:pt x="548" y="1693"/>
                    <a:pt x="913" y="1693"/>
                  </a:cubicBezTo>
                  <a:cubicBezTo>
                    <a:pt x="989" y="1693"/>
                    <a:pt x="1067" y="1682"/>
                    <a:pt x="1143" y="1660"/>
                  </a:cubicBezTo>
                  <a:cubicBezTo>
                    <a:pt x="1582" y="1528"/>
                    <a:pt x="1846" y="1089"/>
                    <a:pt x="1714" y="649"/>
                  </a:cubicBezTo>
                  <a:cubicBezTo>
                    <a:pt x="1641" y="250"/>
                    <a:pt x="1298" y="1"/>
                    <a:pt x="934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7827430" y="2252530"/>
              <a:ext cx="27690" cy="24990"/>
            </a:xfrm>
            <a:custGeom>
              <a:avLst/>
              <a:gdLst/>
              <a:ahLst/>
              <a:cxnLst/>
              <a:rect l="l" t="t" r="r" b="b"/>
              <a:pathLst>
                <a:path w="1846" h="1666" extrusionOk="0">
                  <a:moveTo>
                    <a:pt x="906" y="0"/>
                  </a:moveTo>
                  <a:cubicBezTo>
                    <a:pt x="685" y="0"/>
                    <a:pt x="467" y="88"/>
                    <a:pt x="308" y="270"/>
                  </a:cubicBezTo>
                  <a:cubicBezTo>
                    <a:pt x="1" y="621"/>
                    <a:pt x="45" y="1148"/>
                    <a:pt x="352" y="1456"/>
                  </a:cubicBezTo>
                  <a:cubicBezTo>
                    <a:pt x="516" y="1598"/>
                    <a:pt x="717" y="1665"/>
                    <a:pt x="916" y="1665"/>
                  </a:cubicBezTo>
                  <a:cubicBezTo>
                    <a:pt x="1146" y="1665"/>
                    <a:pt x="1374" y="1576"/>
                    <a:pt x="1538" y="1412"/>
                  </a:cubicBezTo>
                  <a:cubicBezTo>
                    <a:pt x="1846" y="1060"/>
                    <a:pt x="1846" y="533"/>
                    <a:pt x="1494" y="226"/>
                  </a:cubicBezTo>
                  <a:cubicBezTo>
                    <a:pt x="1324" y="77"/>
                    <a:pt x="1114" y="0"/>
                    <a:pt x="906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7836655" y="2408050"/>
              <a:ext cx="28350" cy="25365"/>
            </a:xfrm>
            <a:custGeom>
              <a:avLst/>
              <a:gdLst/>
              <a:ahLst/>
              <a:cxnLst/>
              <a:rect l="l" t="t" r="r" b="b"/>
              <a:pathLst>
                <a:path w="1890" h="1691" extrusionOk="0">
                  <a:moveTo>
                    <a:pt x="922" y="0"/>
                  </a:moveTo>
                  <a:cubicBezTo>
                    <a:pt x="639" y="0"/>
                    <a:pt x="364" y="156"/>
                    <a:pt x="220" y="443"/>
                  </a:cubicBezTo>
                  <a:cubicBezTo>
                    <a:pt x="1" y="838"/>
                    <a:pt x="133" y="1321"/>
                    <a:pt x="528" y="1585"/>
                  </a:cubicBezTo>
                  <a:cubicBezTo>
                    <a:pt x="657" y="1656"/>
                    <a:pt x="799" y="1691"/>
                    <a:pt x="941" y="1691"/>
                  </a:cubicBezTo>
                  <a:cubicBezTo>
                    <a:pt x="1234" y="1691"/>
                    <a:pt x="1522" y="1544"/>
                    <a:pt x="1670" y="1277"/>
                  </a:cubicBezTo>
                  <a:cubicBezTo>
                    <a:pt x="1890" y="882"/>
                    <a:pt x="1758" y="355"/>
                    <a:pt x="1362" y="135"/>
                  </a:cubicBezTo>
                  <a:cubicBezTo>
                    <a:pt x="1225" y="44"/>
                    <a:pt x="1073" y="0"/>
                    <a:pt x="922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7869595" y="2361130"/>
              <a:ext cx="27690" cy="25035"/>
            </a:xfrm>
            <a:custGeom>
              <a:avLst/>
              <a:gdLst/>
              <a:ahLst/>
              <a:cxnLst/>
              <a:rect l="l" t="t" r="r" b="b"/>
              <a:pathLst>
                <a:path w="1846" h="1669" extrusionOk="0">
                  <a:moveTo>
                    <a:pt x="947" y="1"/>
                  </a:moveTo>
                  <a:cubicBezTo>
                    <a:pt x="697" y="1"/>
                    <a:pt x="443" y="116"/>
                    <a:pt x="265" y="321"/>
                  </a:cubicBezTo>
                  <a:cubicBezTo>
                    <a:pt x="1" y="672"/>
                    <a:pt x="45" y="1199"/>
                    <a:pt x="396" y="1463"/>
                  </a:cubicBezTo>
                  <a:cubicBezTo>
                    <a:pt x="554" y="1601"/>
                    <a:pt x="748" y="1668"/>
                    <a:pt x="942" y="1668"/>
                  </a:cubicBezTo>
                  <a:cubicBezTo>
                    <a:pt x="1178" y="1668"/>
                    <a:pt x="1413" y="1568"/>
                    <a:pt x="1582" y="1375"/>
                  </a:cubicBezTo>
                  <a:cubicBezTo>
                    <a:pt x="1846" y="979"/>
                    <a:pt x="1802" y="452"/>
                    <a:pt x="1450" y="189"/>
                  </a:cubicBezTo>
                  <a:cubicBezTo>
                    <a:pt x="1304" y="60"/>
                    <a:pt x="1126" y="1"/>
                    <a:pt x="947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7884100" y="2234830"/>
              <a:ext cx="25710" cy="25095"/>
            </a:xfrm>
            <a:custGeom>
              <a:avLst/>
              <a:gdLst/>
              <a:ahLst/>
              <a:cxnLst/>
              <a:rect l="l" t="t" r="r" b="b"/>
              <a:pathLst>
                <a:path w="1714" h="1673" extrusionOk="0">
                  <a:moveTo>
                    <a:pt x="835" y="0"/>
                  </a:moveTo>
                  <a:cubicBezTo>
                    <a:pt x="352" y="44"/>
                    <a:pt x="0" y="396"/>
                    <a:pt x="0" y="879"/>
                  </a:cubicBezTo>
                  <a:cubicBezTo>
                    <a:pt x="42" y="1295"/>
                    <a:pt x="360" y="1673"/>
                    <a:pt x="806" y="1673"/>
                  </a:cubicBezTo>
                  <a:cubicBezTo>
                    <a:pt x="830" y="1673"/>
                    <a:pt x="854" y="1672"/>
                    <a:pt x="879" y="1669"/>
                  </a:cubicBezTo>
                  <a:cubicBezTo>
                    <a:pt x="1318" y="1669"/>
                    <a:pt x="1713" y="1274"/>
                    <a:pt x="1669" y="835"/>
                  </a:cubicBezTo>
                  <a:cubicBezTo>
                    <a:pt x="1669" y="352"/>
                    <a:pt x="1274" y="0"/>
                    <a:pt x="835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7783300" y="2234830"/>
              <a:ext cx="26370" cy="25095"/>
            </a:xfrm>
            <a:custGeom>
              <a:avLst/>
              <a:gdLst/>
              <a:ahLst/>
              <a:cxnLst/>
              <a:rect l="l" t="t" r="r" b="b"/>
              <a:pathLst>
                <a:path w="1758" h="1673" extrusionOk="0">
                  <a:moveTo>
                    <a:pt x="835" y="0"/>
                  </a:moveTo>
                  <a:cubicBezTo>
                    <a:pt x="352" y="44"/>
                    <a:pt x="0" y="439"/>
                    <a:pt x="44" y="923"/>
                  </a:cubicBezTo>
                  <a:cubicBezTo>
                    <a:pt x="86" y="1337"/>
                    <a:pt x="440" y="1673"/>
                    <a:pt x="848" y="1673"/>
                  </a:cubicBezTo>
                  <a:cubicBezTo>
                    <a:pt x="873" y="1673"/>
                    <a:pt x="898" y="1672"/>
                    <a:pt x="923" y="1669"/>
                  </a:cubicBezTo>
                  <a:cubicBezTo>
                    <a:pt x="1406" y="1669"/>
                    <a:pt x="1757" y="1274"/>
                    <a:pt x="1713" y="791"/>
                  </a:cubicBezTo>
                  <a:cubicBezTo>
                    <a:pt x="1669" y="352"/>
                    <a:pt x="1274" y="0"/>
                    <a:pt x="835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7751020" y="2270290"/>
              <a:ext cx="28335" cy="25260"/>
            </a:xfrm>
            <a:custGeom>
              <a:avLst/>
              <a:gdLst/>
              <a:ahLst/>
              <a:cxnLst/>
              <a:rect l="l" t="t" r="r" b="b"/>
              <a:pathLst>
                <a:path w="1889" h="1684" extrusionOk="0">
                  <a:moveTo>
                    <a:pt x="946" y="0"/>
                  </a:moveTo>
                  <a:cubicBezTo>
                    <a:pt x="818" y="0"/>
                    <a:pt x="689" y="31"/>
                    <a:pt x="571" y="96"/>
                  </a:cubicBezTo>
                  <a:cubicBezTo>
                    <a:pt x="132" y="315"/>
                    <a:pt x="0" y="799"/>
                    <a:pt x="176" y="1194"/>
                  </a:cubicBezTo>
                  <a:cubicBezTo>
                    <a:pt x="331" y="1505"/>
                    <a:pt x="641" y="1684"/>
                    <a:pt x="949" y="1684"/>
                  </a:cubicBezTo>
                  <a:cubicBezTo>
                    <a:pt x="1076" y="1684"/>
                    <a:pt x="1202" y="1653"/>
                    <a:pt x="1318" y="1589"/>
                  </a:cubicBezTo>
                  <a:cubicBezTo>
                    <a:pt x="1713" y="1370"/>
                    <a:pt x="1889" y="886"/>
                    <a:pt x="1669" y="447"/>
                  </a:cubicBezTo>
                  <a:cubicBezTo>
                    <a:pt x="1546" y="170"/>
                    <a:pt x="1249" y="0"/>
                    <a:pt x="946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7713460" y="2296405"/>
              <a:ext cx="29010" cy="25110"/>
            </a:xfrm>
            <a:custGeom>
              <a:avLst/>
              <a:gdLst/>
              <a:ahLst/>
              <a:cxnLst/>
              <a:rect l="l" t="t" r="r" b="b"/>
              <a:pathLst>
                <a:path w="1934" h="1674" extrusionOk="0">
                  <a:moveTo>
                    <a:pt x="994" y="0"/>
                  </a:moveTo>
                  <a:cubicBezTo>
                    <a:pt x="674" y="0"/>
                    <a:pt x="350" y="181"/>
                    <a:pt x="220" y="507"/>
                  </a:cubicBezTo>
                  <a:cubicBezTo>
                    <a:pt x="1" y="902"/>
                    <a:pt x="220" y="1429"/>
                    <a:pt x="615" y="1605"/>
                  </a:cubicBezTo>
                  <a:cubicBezTo>
                    <a:pt x="731" y="1651"/>
                    <a:pt x="849" y="1673"/>
                    <a:pt x="965" y="1673"/>
                  </a:cubicBezTo>
                  <a:cubicBezTo>
                    <a:pt x="1288" y="1673"/>
                    <a:pt x="1584" y="1501"/>
                    <a:pt x="1713" y="1210"/>
                  </a:cubicBezTo>
                  <a:cubicBezTo>
                    <a:pt x="1933" y="771"/>
                    <a:pt x="1757" y="287"/>
                    <a:pt x="1318" y="68"/>
                  </a:cubicBezTo>
                  <a:cubicBezTo>
                    <a:pt x="1216" y="22"/>
                    <a:pt x="1105" y="0"/>
                    <a:pt x="994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7741795" y="2342875"/>
              <a:ext cx="25710" cy="25110"/>
            </a:xfrm>
            <a:custGeom>
              <a:avLst/>
              <a:gdLst/>
              <a:ahLst/>
              <a:cxnLst/>
              <a:rect l="l" t="t" r="r" b="b"/>
              <a:pathLst>
                <a:path w="1714" h="1674" extrusionOk="0">
                  <a:moveTo>
                    <a:pt x="835" y="0"/>
                  </a:moveTo>
                  <a:cubicBezTo>
                    <a:pt x="395" y="44"/>
                    <a:pt x="0" y="440"/>
                    <a:pt x="44" y="879"/>
                  </a:cubicBezTo>
                  <a:cubicBezTo>
                    <a:pt x="44" y="1335"/>
                    <a:pt x="396" y="1673"/>
                    <a:pt x="804" y="1673"/>
                  </a:cubicBezTo>
                  <a:cubicBezTo>
                    <a:pt x="829" y="1673"/>
                    <a:pt x="854" y="1672"/>
                    <a:pt x="879" y="1669"/>
                  </a:cubicBezTo>
                  <a:cubicBezTo>
                    <a:pt x="1362" y="1669"/>
                    <a:pt x="1713" y="1274"/>
                    <a:pt x="1713" y="835"/>
                  </a:cubicBezTo>
                  <a:cubicBezTo>
                    <a:pt x="1669" y="352"/>
                    <a:pt x="1318" y="0"/>
                    <a:pt x="835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7739815" y="2376880"/>
              <a:ext cx="28350" cy="24990"/>
            </a:xfrm>
            <a:custGeom>
              <a:avLst/>
              <a:gdLst/>
              <a:ahLst/>
              <a:cxnLst/>
              <a:rect l="l" t="t" r="r" b="b"/>
              <a:pathLst>
                <a:path w="1890" h="1666" extrusionOk="0">
                  <a:moveTo>
                    <a:pt x="976" y="0"/>
                  </a:moveTo>
                  <a:cubicBezTo>
                    <a:pt x="648" y="0"/>
                    <a:pt x="310" y="199"/>
                    <a:pt x="176" y="500"/>
                  </a:cubicBezTo>
                  <a:cubicBezTo>
                    <a:pt x="0" y="940"/>
                    <a:pt x="176" y="1423"/>
                    <a:pt x="615" y="1599"/>
                  </a:cubicBezTo>
                  <a:cubicBezTo>
                    <a:pt x="729" y="1644"/>
                    <a:pt x="845" y="1666"/>
                    <a:pt x="958" y="1666"/>
                  </a:cubicBezTo>
                  <a:cubicBezTo>
                    <a:pt x="1284" y="1666"/>
                    <a:pt x="1583" y="1485"/>
                    <a:pt x="1713" y="1159"/>
                  </a:cubicBezTo>
                  <a:cubicBezTo>
                    <a:pt x="1889" y="764"/>
                    <a:pt x="1713" y="237"/>
                    <a:pt x="1274" y="61"/>
                  </a:cubicBezTo>
                  <a:cubicBezTo>
                    <a:pt x="1180" y="19"/>
                    <a:pt x="1079" y="0"/>
                    <a:pt x="976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7911115" y="2322100"/>
              <a:ext cx="28335" cy="25110"/>
            </a:xfrm>
            <a:custGeom>
              <a:avLst/>
              <a:gdLst/>
              <a:ahLst/>
              <a:cxnLst/>
              <a:rect l="l" t="t" r="r" b="b"/>
              <a:pathLst>
                <a:path w="1889" h="1674" extrusionOk="0">
                  <a:moveTo>
                    <a:pt x="939" y="0"/>
                  </a:moveTo>
                  <a:cubicBezTo>
                    <a:pt x="828" y="0"/>
                    <a:pt x="717" y="22"/>
                    <a:pt x="615" y="68"/>
                  </a:cubicBezTo>
                  <a:cubicBezTo>
                    <a:pt x="176" y="287"/>
                    <a:pt x="0" y="771"/>
                    <a:pt x="176" y="1210"/>
                  </a:cubicBezTo>
                  <a:cubicBezTo>
                    <a:pt x="338" y="1501"/>
                    <a:pt x="643" y="1673"/>
                    <a:pt x="950" y="1673"/>
                  </a:cubicBezTo>
                  <a:cubicBezTo>
                    <a:pt x="1060" y="1673"/>
                    <a:pt x="1170" y="1651"/>
                    <a:pt x="1274" y="1605"/>
                  </a:cubicBezTo>
                  <a:cubicBezTo>
                    <a:pt x="1713" y="1429"/>
                    <a:pt x="1889" y="946"/>
                    <a:pt x="1713" y="507"/>
                  </a:cubicBezTo>
                  <a:cubicBezTo>
                    <a:pt x="1583" y="181"/>
                    <a:pt x="1259" y="0"/>
                    <a:pt x="939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7905175" y="2368210"/>
              <a:ext cx="29010" cy="25095"/>
            </a:xfrm>
            <a:custGeom>
              <a:avLst/>
              <a:gdLst/>
              <a:ahLst/>
              <a:cxnLst/>
              <a:rect l="l" t="t" r="r" b="b"/>
              <a:pathLst>
                <a:path w="1934" h="1673" extrusionOk="0">
                  <a:moveTo>
                    <a:pt x="975" y="1"/>
                  </a:moveTo>
                  <a:cubicBezTo>
                    <a:pt x="650" y="1"/>
                    <a:pt x="351" y="182"/>
                    <a:pt x="220" y="507"/>
                  </a:cubicBezTo>
                  <a:cubicBezTo>
                    <a:pt x="1" y="903"/>
                    <a:pt x="220" y="1430"/>
                    <a:pt x="616" y="1606"/>
                  </a:cubicBezTo>
                  <a:cubicBezTo>
                    <a:pt x="729" y="1651"/>
                    <a:pt x="846" y="1673"/>
                    <a:pt x="959" y="1673"/>
                  </a:cubicBezTo>
                  <a:cubicBezTo>
                    <a:pt x="1284" y="1673"/>
                    <a:pt x="1583" y="1492"/>
                    <a:pt x="1714" y="1166"/>
                  </a:cubicBezTo>
                  <a:cubicBezTo>
                    <a:pt x="1933" y="727"/>
                    <a:pt x="1714" y="244"/>
                    <a:pt x="1318" y="68"/>
                  </a:cubicBezTo>
                  <a:cubicBezTo>
                    <a:pt x="1205" y="23"/>
                    <a:pt x="1089" y="1"/>
                    <a:pt x="975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7937455" y="2276425"/>
              <a:ext cx="28350" cy="24870"/>
            </a:xfrm>
            <a:custGeom>
              <a:avLst/>
              <a:gdLst/>
              <a:ahLst/>
              <a:cxnLst/>
              <a:rect l="l" t="t" r="r" b="b"/>
              <a:pathLst>
                <a:path w="1890" h="1658" extrusionOk="0">
                  <a:moveTo>
                    <a:pt x="972" y="0"/>
                  </a:moveTo>
                  <a:cubicBezTo>
                    <a:pt x="617" y="0"/>
                    <a:pt x="283" y="212"/>
                    <a:pt x="177" y="565"/>
                  </a:cubicBezTo>
                  <a:cubicBezTo>
                    <a:pt x="1" y="1005"/>
                    <a:pt x="221" y="1444"/>
                    <a:pt x="660" y="1619"/>
                  </a:cubicBezTo>
                  <a:cubicBezTo>
                    <a:pt x="745" y="1645"/>
                    <a:pt x="832" y="1657"/>
                    <a:pt x="919" y="1657"/>
                  </a:cubicBezTo>
                  <a:cubicBezTo>
                    <a:pt x="1275" y="1657"/>
                    <a:pt x="1616" y="1446"/>
                    <a:pt x="1758" y="1092"/>
                  </a:cubicBezTo>
                  <a:cubicBezTo>
                    <a:pt x="1890" y="653"/>
                    <a:pt x="1670" y="214"/>
                    <a:pt x="1231" y="38"/>
                  </a:cubicBezTo>
                  <a:cubicBezTo>
                    <a:pt x="1145" y="13"/>
                    <a:pt x="1058" y="0"/>
                    <a:pt x="972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7905175" y="2262280"/>
              <a:ext cx="27030" cy="25485"/>
            </a:xfrm>
            <a:custGeom>
              <a:avLst/>
              <a:gdLst/>
              <a:ahLst/>
              <a:cxnLst/>
              <a:rect l="l" t="t" r="r" b="b"/>
              <a:pathLst>
                <a:path w="1802" h="1699" extrusionOk="0">
                  <a:moveTo>
                    <a:pt x="898" y="0"/>
                  </a:moveTo>
                  <a:cubicBezTo>
                    <a:pt x="848" y="0"/>
                    <a:pt x="798" y="5"/>
                    <a:pt x="747" y="15"/>
                  </a:cubicBezTo>
                  <a:cubicBezTo>
                    <a:pt x="264" y="103"/>
                    <a:pt x="1" y="542"/>
                    <a:pt x="45" y="981"/>
                  </a:cubicBezTo>
                  <a:cubicBezTo>
                    <a:pt x="122" y="1409"/>
                    <a:pt x="476" y="1699"/>
                    <a:pt x="891" y="1699"/>
                  </a:cubicBezTo>
                  <a:cubicBezTo>
                    <a:pt x="945" y="1699"/>
                    <a:pt x="999" y="1694"/>
                    <a:pt x="1055" y="1684"/>
                  </a:cubicBezTo>
                  <a:cubicBezTo>
                    <a:pt x="1494" y="1596"/>
                    <a:pt x="1802" y="1157"/>
                    <a:pt x="1714" y="718"/>
                  </a:cubicBezTo>
                  <a:cubicBezTo>
                    <a:pt x="1636" y="290"/>
                    <a:pt x="1283" y="0"/>
                    <a:pt x="898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7841275" y="2206240"/>
              <a:ext cx="27690" cy="25155"/>
            </a:xfrm>
            <a:custGeom>
              <a:avLst/>
              <a:gdLst/>
              <a:ahLst/>
              <a:cxnLst/>
              <a:rect l="l" t="t" r="r" b="b"/>
              <a:pathLst>
                <a:path w="1846" h="1677" extrusionOk="0">
                  <a:moveTo>
                    <a:pt x="973" y="1"/>
                  </a:moveTo>
                  <a:cubicBezTo>
                    <a:pt x="595" y="1"/>
                    <a:pt x="247" y="250"/>
                    <a:pt x="132" y="633"/>
                  </a:cubicBezTo>
                  <a:cubicBezTo>
                    <a:pt x="0" y="1072"/>
                    <a:pt x="264" y="1511"/>
                    <a:pt x="703" y="1643"/>
                  </a:cubicBezTo>
                  <a:cubicBezTo>
                    <a:pt x="788" y="1666"/>
                    <a:pt x="871" y="1677"/>
                    <a:pt x="952" y="1677"/>
                  </a:cubicBezTo>
                  <a:cubicBezTo>
                    <a:pt x="1331" y="1677"/>
                    <a:pt x="1649" y="1434"/>
                    <a:pt x="1757" y="1072"/>
                  </a:cubicBezTo>
                  <a:cubicBezTo>
                    <a:pt x="1845" y="589"/>
                    <a:pt x="1582" y="149"/>
                    <a:pt x="1142" y="18"/>
                  </a:cubicBezTo>
                  <a:cubicBezTo>
                    <a:pt x="1086" y="6"/>
                    <a:pt x="1029" y="1"/>
                    <a:pt x="973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7803715" y="2433280"/>
              <a:ext cx="28350" cy="25035"/>
            </a:xfrm>
            <a:custGeom>
              <a:avLst/>
              <a:gdLst/>
              <a:ahLst/>
              <a:cxnLst/>
              <a:rect l="l" t="t" r="r" b="b"/>
              <a:pathLst>
                <a:path w="1890" h="1669" extrusionOk="0">
                  <a:moveTo>
                    <a:pt x="942" y="0"/>
                  </a:moveTo>
                  <a:cubicBezTo>
                    <a:pt x="763" y="0"/>
                    <a:pt x="586" y="57"/>
                    <a:pt x="440" y="166"/>
                  </a:cubicBezTo>
                  <a:cubicBezTo>
                    <a:pt x="89" y="430"/>
                    <a:pt x="1" y="957"/>
                    <a:pt x="264" y="1308"/>
                  </a:cubicBezTo>
                  <a:cubicBezTo>
                    <a:pt x="447" y="1543"/>
                    <a:pt x="690" y="1669"/>
                    <a:pt x="941" y="1669"/>
                  </a:cubicBezTo>
                  <a:cubicBezTo>
                    <a:pt x="1114" y="1669"/>
                    <a:pt x="1289" y="1609"/>
                    <a:pt x="1450" y="1484"/>
                  </a:cubicBezTo>
                  <a:cubicBezTo>
                    <a:pt x="1802" y="1220"/>
                    <a:pt x="1889" y="693"/>
                    <a:pt x="1626" y="342"/>
                  </a:cubicBezTo>
                  <a:cubicBezTo>
                    <a:pt x="1446" y="111"/>
                    <a:pt x="1192" y="0"/>
                    <a:pt x="942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7874875" y="2431810"/>
              <a:ext cx="25050" cy="25050"/>
            </a:xfrm>
            <a:custGeom>
              <a:avLst/>
              <a:gdLst/>
              <a:ahLst/>
              <a:cxnLst/>
              <a:rect l="l" t="t" r="r" b="b"/>
              <a:pathLst>
                <a:path w="1670" h="1670" extrusionOk="0">
                  <a:moveTo>
                    <a:pt x="791" y="1"/>
                  </a:moveTo>
                  <a:cubicBezTo>
                    <a:pt x="352" y="1"/>
                    <a:pt x="0" y="396"/>
                    <a:pt x="0" y="835"/>
                  </a:cubicBezTo>
                  <a:cubicBezTo>
                    <a:pt x="0" y="1318"/>
                    <a:pt x="396" y="1670"/>
                    <a:pt x="835" y="1670"/>
                  </a:cubicBezTo>
                  <a:cubicBezTo>
                    <a:pt x="1318" y="1670"/>
                    <a:pt x="1669" y="1275"/>
                    <a:pt x="1669" y="791"/>
                  </a:cubicBezTo>
                  <a:cubicBezTo>
                    <a:pt x="1669" y="352"/>
                    <a:pt x="1274" y="1"/>
                    <a:pt x="791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7872895" y="2393695"/>
              <a:ext cx="28350" cy="24870"/>
            </a:xfrm>
            <a:custGeom>
              <a:avLst/>
              <a:gdLst/>
              <a:ahLst/>
              <a:cxnLst/>
              <a:rect l="l" t="t" r="r" b="b"/>
              <a:pathLst>
                <a:path w="1890" h="1658" extrusionOk="0">
                  <a:moveTo>
                    <a:pt x="976" y="1"/>
                  </a:moveTo>
                  <a:cubicBezTo>
                    <a:pt x="731" y="1"/>
                    <a:pt x="484" y="101"/>
                    <a:pt x="308" y="302"/>
                  </a:cubicBezTo>
                  <a:cubicBezTo>
                    <a:pt x="1" y="653"/>
                    <a:pt x="88" y="1180"/>
                    <a:pt x="440" y="1488"/>
                  </a:cubicBezTo>
                  <a:cubicBezTo>
                    <a:pt x="590" y="1601"/>
                    <a:pt x="773" y="1657"/>
                    <a:pt x="957" y="1657"/>
                  </a:cubicBezTo>
                  <a:cubicBezTo>
                    <a:pt x="1203" y="1657"/>
                    <a:pt x="1450" y="1557"/>
                    <a:pt x="1626" y="1356"/>
                  </a:cubicBezTo>
                  <a:cubicBezTo>
                    <a:pt x="1889" y="1005"/>
                    <a:pt x="1845" y="478"/>
                    <a:pt x="1494" y="170"/>
                  </a:cubicBezTo>
                  <a:cubicBezTo>
                    <a:pt x="1343" y="57"/>
                    <a:pt x="1160" y="1"/>
                    <a:pt x="976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7946020" y="2351260"/>
              <a:ext cx="28350" cy="25140"/>
            </a:xfrm>
            <a:custGeom>
              <a:avLst/>
              <a:gdLst/>
              <a:ahLst/>
              <a:cxnLst/>
              <a:rect l="l" t="t" r="r" b="b"/>
              <a:pathLst>
                <a:path w="1890" h="1676" extrusionOk="0">
                  <a:moveTo>
                    <a:pt x="950" y="0"/>
                  </a:moveTo>
                  <a:cubicBezTo>
                    <a:pt x="704" y="0"/>
                    <a:pt x="462" y="115"/>
                    <a:pt x="308" y="320"/>
                  </a:cubicBezTo>
                  <a:cubicBezTo>
                    <a:pt x="1" y="671"/>
                    <a:pt x="45" y="1198"/>
                    <a:pt x="440" y="1506"/>
                  </a:cubicBezTo>
                  <a:cubicBezTo>
                    <a:pt x="591" y="1619"/>
                    <a:pt x="774" y="1675"/>
                    <a:pt x="954" y="1675"/>
                  </a:cubicBezTo>
                  <a:cubicBezTo>
                    <a:pt x="1195" y="1675"/>
                    <a:pt x="1431" y="1575"/>
                    <a:pt x="1582" y="1374"/>
                  </a:cubicBezTo>
                  <a:cubicBezTo>
                    <a:pt x="1890" y="1023"/>
                    <a:pt x="1846" y="496"/>
                    <a:pt x="1450" y="188"/>
                  </a:cubicBezTo>
                  <a:cubicBezTo>
                    <a:pt x="1303" y="60"/>
                    <a:pt x="1126" y="0"/>
                    <a:pt x="950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7952620" y="2310685"/>
              <a:ext cx="27675" cy="24855"/>
            </a:xfrm>
            <a:custGeom>
              <a:avLst/>
              <a:gdLst/>
              <a:ahLst/>
              <a:cxnLst/>
              <a:rect l="l" t="t" r="r" b="b"/>
              <a:pathLst>
                <a:path w="1845" h="1657" extrusionOk="0">
                  <a:moveTo>
                    <a:pt x="932" y="1"/>
                  </a:moveTo>
                  <a:cubicBezTo>
                    <a:pt x="687" y="1"/>
                    <a:pt x="439" y="101"/>
                    <a:pt x="264" y="302"/>
                  </a:cubicBezTo>
                  <a:cubicBezTo>
                    <a:pt x="0" y="653"/>
                    <a:pt x="44" y="1180"/>
                    <a:pt x="395" y="1488"/>
                  </a:cubicBezTo>
                  <a:cubicBezTo>
                    <a:pt x="546" y="1601"/>
                    <a:pt x="729" y="1657"/>
                    <a:pt x="913" y="1657"/>
                  </a:cubicBezTo>
                  <a:cubicBezTo>
                    <a:pt x="1158" y="1657"/>
                    <a:pt x="1406" y="1557"/>
                    <a:pt x="1581" y="1356"/>
                  </a:cubicBezTo>
                  <a:cubicBezTo>
                    <a:pt x="1845" y="1004"/>
                    <a:pt x="1801" y="477"/>
                    <a:pt x="1450" y="170"/>
                  </a:cubicBezTo>
                  <a:cubicBezTo>
                    <a:pt x="1299" y="57"/>
                    <a:pt x="1116" y="1"/>
                    <a:pt x="932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7896610" y="2293675"/>
              <a:ext cx="28350" cy="25230"/>
            </a:xfrm>
            <a:custGeom>
              <a:avLst/>
              <a:gdLst/>
              <a:ahLst/>
              <a:cxnLst/>
              <a:rect l="l" t="t" r="r" b="b"/>
              <a:pathLst>
                <a:path w="1890" h="1682" extrusionOk="0">
                  <a:moveTo>
                    <a:pt x="916" y="0"/>
                  </a:moveTo>
                  <a:cubicBezTo>
                    <a:pt x="678" y="0"/>
                    <a:pt x="453" y="101"/>
                    <a:pt x="308" y="294"/>
                  </a:cubicBezTo>
                  <a:cubicBezTo>
                    <a:pt x="1" y="689"/>
                    <a:pt x="45" y="1216"/>
                    <a:pt x="440" y="1480"/>
                  </a:cubicBezTo>
                  <a:cubicBezTo>
                    <a:pt x="594" y="1614"/>
                    <a:pt x="781" y="1681"/>
                    <a:pt x="965" y="1681"/>
                  </a:cubicBezTo>
                  <a:cubicBezTo>
                    <a:pt x="1202" y="1681"/>
                    <a:pt x="1434" y="1570"/>
                    <a:pt x="1582" y="1348"/>
                  </a:cubicBezTo>
                  <a:cubicBezTo>
                    <a:pt x="1889" y="996"/>
                    <a:pt x="1845" y="469"/>
                    <a:pt x="1494" y="206"/>
                  </a:cubicBezTo>
                  <a:cubicBezTo>
                    <a:pt x="1316" y="67"/>
                    <a:pt x="1111" y="0"/>
                    <a:pt x="916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7909135" y="2414785"/>
              <a:ext cx="27675" cy="25140"/>
            </a:xfrm>
            <a:custGeom>
              <a:avLst/>
              <a:gdLst/>
              <a:ahLst/>
              <a:cxnLst/>
              <a:rect l="l" t="t" r="r" b="b"/>
              <a:pathLst>
                <a:path w="1845" h="1676" extrusionOk="0">
                  <a:moveTo>
                    <a:pt x="932" y="0"/>
                  </a:moveTo>
                  <a:cubicBezTo>
                    <a:pt x="687" y="0"/>
                    <a:pt x="439" y="101"/>
                    <a:pt x="264" y="301"/>
                  </a:cubicBezTo>
                  <a:cubicBezTo>
                    <a:pt x="0" y="653"/>
                    <a:pt x="44" y="1180"/>
                    <a:pt x="396" y="1487"/>
                  </a:cubicBezTo>
                  <a:cubicBezTo>
                    <a:pt x="542" y="1616"/>
                    <a:pt x="720" y="1675"/>
                    <a:pt x="899" y="1675"/>
                  </a:cubicBezTo>
                  <a:cubicBezTo>
                    <a:pt x="1149" y="1675"/>
                    <a:pt x="1403" y="1560"/>
                    <a:pt x="1581" y="1355"/>
                  </a:cubicBezTo>
                  <a:cubicBezTo>
                    <a:pt x="1845" y="1004"/>
                    <a:pt x="1801" y="477"/>
                    <a:pt x="1450" y="170"/>
                  </a:cubicBezTo>
                  <a:cubicBezTo>
                    <a:pt x="1299" y="57"/>
                    <a:pt x="1116" y="0"/>
                    <a:pt x="932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7745740" y="2412805"/>
              <a:ext cx="28350" cy="25140"/>
            </a:xfrm>
            <a:custGeom>
              <a:avLst/>
              <a:gdLst/>
              <a:ahLst/>
              <a:cxnLst/>
              <a:rect l="l" t="t" r="r" b="b"/>
              <a:pathLst>
                <a:path w="1890" h="1676" extrusionOk="0">
                  <a:moveTo>
                    <a:pt x="944" y="0"/>
                  </a:moveTo>
                  <a:cubicBezTo>
                    <a:pt x="695" y="0"/>
                    <a:pt x="459" y="101"/>
                    <a:pt x="308" y="302"/>
                  </a:cubicBezTo>
                  <a:cubicBezTo>
                    <a:pt x="1" y="653"/>
                    <a:pt x="45" y="1180"/>
                    <a:pt x="440" y="1487"/>
                  </a:cubicBezTo>
                  <a:cubicBezTo>
                    <a:pt x="587" y="1616"/>
                    <a:pt x="764" y="1675"/>
                    <a:pt x="941" y="1675"/>
                  </a:cubicBezTo>
                  <a:cubicBezTo>
                    <a:pt x="1186" y="1675"/>
                    <a:pt x="1429" y="1560"/>
                    <a:pt x="1582" y="1356"/>
                  </a:cubicBezTo>
                  <a:cubicBezTo>
                    <a:pt x="1889" y="1004"/>
                    <a:pt x="1845" y="477"/>
                    <a:pt x="1494" y="170"/>
                  </a:cubicBezTo>
                  <a:cubicBezTo>
                    <a:pt x="1325" y="57"/>
                    <a:pt x="1131" y="0"/>
                    <a:pt x="944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7806355" y="2207725"/>
              <a:ext cx="27690" cy="24990"/>
            </a:xfrm>
            <a:custGeom>
              <a:avLst/>
              <a:gdLst/>
              <a:ahLst/>
              <a:cxnLst/>
              <a:rect l="l" t="t" r="r" b="b"/>
              <a:pathLst>
                <a:path w="1846" h="1666" extrusionOk="0">
                  <a:moveTo>
                    <a:pt x="906" y="1"/>
                  </a:moveTo>
                  <a:cubicBezTo>
                    <a:pt x="684" y="1"/>
                    <a:pt x="467" y="88"/>
                    <a:pt x="308" y="270"/>
                  </a:cubicBezTo>
                  <a:cubicBezTo>
                    <a:pt x="0" y="621"/>
                    <a:pt x="44" y="1148"/>
                    <a:pt x="352" y="1456"/>
                  </a:cubicBezTo>
                  <a:cubicBezTo>
                    <a:pt x="515" y="1599"/>
                    <a:pt x="716" y="1666"/>
                    <a:pt x="916" y="1666"/>
                  </a:cubicBezTo>
                  <a:cubicBezTo>
                    <a:pt x="1145" y="1666"/>
                    <a:pt x="1373" y="1577"/>
                    <a:pt x="1538" y="1412"/>
                  </a:cubicBezTo>
                  <a:cubicBezTo>
                    <a:pt x="1845" y="1061"/>
                    <a:pt x="1845" y="534"/>
                    <a:pt x="1494" y="226"/>
                  </a:cubicBezTo>
                  <a:cubicBezTo>
                    <a:pt x="1324" y="77"/>
                    <a:pt x="1113" y="1"/>
                    <a:pt x="906" y="1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7745080" y="2237380"/>
              <a:ext cx="28350" cy="25215"/>
            </a:xfrm>
            <a:custGeom>
              <a:avLst/>
              <a:gdLst/>
              <a:ahLst/>
              <a:cxnLst/>
              <a:rect l="l" t="t" r="r" b="b"/>
              <a:pathLst>
                <a:path w="1890" h="1681" extrusionOk="0">
                  <a:moveTo>
                    <a:pt x="923" y="0"/>
                  </a:moveTo>
                  <a:cubicBezTo>
                    <a:pt x="696" y="0"/>
                    <a:pt x="467" y="88"/>
                    <a:pt x="308" y="269"/>
                  </a:cubicBezTo>
                  <a:cubicBezTo>
                    <a:pt x="1" y="621"/>
                    <a:pt x="45" y="1148"/>
                    <a:pt x="396" y="1455"/>
                  </a:cubicBezTo>
                  <a:cubicBezTo>
                    <a:pt x="545" y="1604"/>
                    <a:pt x="745" y="1681"/>
                    <a:pt x="946" y="1681"/>
                  </a:cubicBezTo>
                  <a:cubicBezTo>
                    <a:pt x="1162" y="1681"/>
                    <a:pt x="1379" y="1593"/>
                    <a:pt x="1538" y="1411"/>
                  </a:cubicBezTo>
                  <a:cubicBezTo>
                    <a:pt x="1889" y="1060"/>
                    <a:pt x="1845" y="533"/>
                    <a:pt x="1494" y="226"/>
                  </a:cubicBezTo>
                  <a:cubicBezTo>
                    <a:pt x="1346" y="77"/>
                    <a:pt x="1135" y="0"/>
                    <a:pt x="923" y="0"/>
                  </a:cubicBezTo>
                  <a:close/>
                </a:path>
              </a:pathLst>
            </a:custGeom>
            <a:solidFill>
              <a:srgbClr val="824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7863670" y="4256095"/>
              <a:ext cx="38895" cy="82365"/>
            </a:xfrm>
            <a:custGeom>
              <a:avLst/>
              <a:gdLst/>
              <a:ahLst/>
              <a:cxnLst/>
              <a:rect l="l" t="t" r="r" b="b"/>
              <a:pathLst>
                <a:path w="2593" h="5491" extrusionOk="0">
                  <a:moveTo>
                    <a:pt x="2285" y="1"/>
                  </a:moveTo>
                  <a:cubicBezTo>
                    <a:pt x="1494" y="967"/>
                    <a:pt x="923" y="2065"/>
                    <a:pt x="484" y="3207"/>
                  </a:cubicBezTo>
                  <a:cubicBezTo>
                    <a:pt x="264" y="3954"/>
                    <a:pt x="89" y="4744"/>
                    <a:pt x="1" y="5491"/>
                  </a:cubicBezTo>
                  <a:cubicBezTo>
                    <a:pt x="132" y="4744"/>
                    <a:pt x="352" y="3998"/>
                    <a:pt x="660" y="3295"/>
                  </a:cubicBezTo>
                  <a:cubicBezTo>
                    <a:pt x="1099" y="2153"/>
                    <a:pt x="1758" y="1143"/>
                    <a:pt x="2592" y="220"/>
                  </a:cubicBezTo>
                  <a:lnTo>
                    <a:pt x="2285" y="1"/>
                  </a:ln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4"/>
            <p:cNvSpPr/>
            <p:nvPr/>
          </p:nvSpPr>
          <p:spPr>
            <a:xfrm>
              <a:off x="8144995" y="4085470"/>
              <a:ext cx="13185" cy="75120"/>
            </a:xfrm>
            <a:custGeom>
              <a:avLst/>
              <a:gdLst/>
              <a:ahLst/>
              <a:cxnLst/>
              <a:rect l="l" t="t" r="r" b="b"/>
              <a:pathLst>
                <a:path w="879" h="5008" extrusionOk="0">
                  <a:moveTo>
                    <a:pt x="527" y="0"/>
                  </a:moveTo>
                  <a:cubicBezTo>
                    <a:pt x="176" y="747"/>
                    <a:pt x="0" y="1537"/>
                    <a:pt x="0" y="2328"/>
                  </a:cubicBezTo>
                  <a:cubicBezTo>
                    <a:pt x="0" y="3294"/>
                    <a:pt x="308" y="4217"/>
                    <a:pt x="791" y="5007"/>
                  </a:cubicBezTo>
                  <a:cubicBezTo>
                    <a:pt x="352" y="4173"/>
                    <a:pt x="132" y="3250"/>
                    <a:pt x="220" y="2372"/>
                  </a:cubicBezTo>
                  <a:cubicBezTo>
                    <a:pt x="264" y="1581"/>
                    <a:pt x="483" y="835"/>
                    <a:pt x="879" y="176"/>
                  </a:cubicBezTo>
                  <a:lnTo>
                    <a:pt x="527" y="0"/>
                  </a:lnTo>
                  <a:close/>
                </a:path>
              </a:pathLst>
            </a:custGeom>
            <a:solidFill>
              <a:srgbClr val="BF8D5C"/>
            </a:solidFill>
            <a:ln w="26350" cap="rnd" cmpd="sng">
              <a:solidFill>
                <a:srgbClr val="BF8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94" name="Google Shape;1694;p24"/>
            <p:cNvCxnSpPr/>
            <p:nvPr/>
          </p:nvCxnSpPr>
          <p:spPr>
            <a:xfrm>
              <a:off x="6932475" y="2001413"/>
              <a:ext cx="449100" cy="221100"/>
            </a:xfrm>
            <a:prstGeom prst="straightConnector1">
              <a:avLst/>
            </a:prstGeom>
            <a:noFill/>
            <a:ln w="9525" cap="flat" cmpd="sng">
              <a:solidFill>
                <a:srgbClr val="FFD96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95" name="Google Shape;1695;p24"/>
            <p:cNvCxnSpPr/>
            <p:nvPr/>
          </p:nvCxnSpPr>
          <p:spPr>
            <a:xfrm>
              <a:off x="6863150" y="2178313"/>
              <a:ext cx="449100" cy="221100"/>
            </a:xfrm>
            <a:prstGeom prst="straightConnector1">
              <a:avLst/>
            </a:prstGeom>
            <a:noFill/>
            <a:ln w="9525" cap="flat" cmpd="sng">
              <a:solidFill>
                <a:srgbClr val="FFD96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696" name="Google Shape;1696;p24"/>
            <p:cNvSpPr txBox="1"/>
            <p:nvPr/>
          </p:nvSpPr>
          <p:spPr>
            <a:xfrm>
              <a:off x="5536450" y="2518975"/>
              <a:ext cx="1625400" cy="153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Energy from the sun provides the stimulus for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photosynthesis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, which creates carbohydrates. These carbohydrates are then distributed through the food chain. 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697" name="Google Shape;1697;p24"/>
          <p:cNvGrpSpPr/>
          <p:nvPr/>
        </p:nvGrpSpPr>
        <p:grpSpPr>
          <a:xfrm>
            <a:off x="5890417" y="1447122"/>
            <a:ext cx="931200" cy="931200"/>
            <a:chOff x="5492875" y="686550"/>
            <a:chExt cx="400000" cy="400000"/>
          </a:xfrm>
        </p:grpSpPr>
        <p:sp>
          <p:nvSpPr>
            <p:cNvPr id="1698" name="Google Shape;1698;p24"/>
            <p:cNvSpPr/>
            <p:nvPr/>
          </p:nvSpPr>
          <p:spPr>
            <a:xfrm>
              <a:off x="5492875" y="686550"/>
              <a:ext cx="400000" cy="400000"/>
            </a:xfrm>
            <a:custGeom>
              <a:avLst/>
              <a:gdLst/>
              <a:ahLst/>
              <a:cxnLst/>
              <a:rect l="l" t="t" r="r" b="b"/>
              <a:pathLst>
                <a:path w="16000" h="16000" extrusionOk="0">
                  <a:moveTo>
                    <a:pt x="8119" y="1"/>
                  </a:moveTo>
                  <a:lnTo>
                    <a:pt x="7115" y="3376"/>
                  </a:lnTo>
                  <a:lnTo>
                    <a:pt x="5524" y="1647"/>
                  </a:lnTo>
                  <a:lnTo>
                    <a:pt x="5636" y="4018"/>
                  </a:lnTo>
                  <a:lnTo>
                    <a:pt x="2567" y="2358"/>
                  </a:lnTo>
                  <a:lnTo>
                    <a:pt x="4255" y="5497"/>
                  </a:lnTo>
                  <a:lnTo>
                    <a:pt x="1772" y="5399"/>
                  </a:lnTo>
                  <a:lnTo>
                    <a:pt x="3376" y="6864"/>
                  </a:lnTo>
                  <a:lnTo>
                    <a:pt x="1" y="7868"/>
                  </a:lnTo>
                  <a:lnTo>
                    <a:pt x="15" y="7868"/>
                  </a:lnTo>
                  <a:lnTo>
                    <a:pt x="3376" y="8886"/>
                  </a:lnTo>
                  <a:lnTo>
                    <a:pt x="1661" y="10462"/>
                  </a:lnTo>
                  <a:lnTo>
                    <a:pt x="4032" y="10365"/>
                  </a:lnTo>
                  <a:lnTo>
                    <a:pt x="2372" y="13433"/>
                  </a:lnTo>
                  <a:lnTo>
                    <a:pt x="5510" y="11746"/>
                  </a:lnTo>
                  <a:lnTo>
                    <a:pt x="5399" y="14215"/>
                  </a:lnTo>
                  <a:lnTo>
                    <a:pt x="6863" y="12610"/>
                  </a:lnTo>
                  <a:lnTo>
                    <a:pt x="7882" y="16000"/>
                  </a:lnTo>
                  <a:lnTo>
                    <a:pt x="8886" y="12624"/>
                  </a:lnTo>
                  <a:lnTo>
                    <a:pt x="10476" y="14354"/>
                  </a:lnTo>
                  <a:lnTo>
                    <a:pt x="10379" y="11983"/>
                  </a:lnTo>
                  <a:lnTo>
                    <a:pt x="13447" y="13643"/>
                  </a:lnTo>
                  <a:lnTo>
                    <a:pt x="11745" y="10504"/>
                  </a:lnTo>
                  <a:lnTo>
                    <a:pt x="14228" y="10602"/>
                  </a:lnTo>
                  <a:lnTo>
                    <a:pt x="12610" y="9137"/>
                  </a:lnTo>
                  <a:lnTo>
                    <a:pt x="16000" y="8133"/>
                  </a:lnTo>
                  <a:lnTo>
                    <a:pt x="15986" y="8133"/>
                  </a:lnTo>
                  <a:lnTo>
                    <a:pt x="13908" y="7505"/>
                  </a:lnTo>
                  <a:lnTo>
                    <a:pt x="12624" y="7115"/>
                  </a:lnTo>
                  <a:lnTo>
                    <a:pt x="14354" y="5539"/>
                  </a:lnTo>
                  <a:lnTo>
                    <a:pt x="11983" y="5636"/>
                  </a:lnTo>
                  <a:lnTo>
                    <a:pt x="13629" y="2567"/>
                  </a:lnTo>
                  <a:lnTo>
                    <a:pt x="10490" y="4255"/>
                  </a:lnTo>
                  <a:lnTo>
                    <a:pt x="10602" y="1786"/>
                  </a:lnTo>
                  <a:lnTo>
                    <a:pt x="9137" y="3390"/>
                  </a:lnTo>
                  <a:lnTo>
                    <a:pt x="8119" y="1"/>
                  </a:lnTo>
                  <a:close/>
                </a:path>
              </a:pathLst>
            </a:custGeom>
            <a:solidFill>
              <a:srgbClr val="FD8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4"/>
            <p:cNvSpPr/>
            <p:nvPr/>
          </p:nvSpPr>
          <p:spPr>
            <a:xfrm>
              <a:off x="5599250" y="795000"/>
              <a:ext cx="187275" cy="182425"/>
            </a:xfrm>
            <a:custGeom>
              <a:avLst/>
              <a:gdLst/>
              <a:ahLst/>
              <a:cxnLst/>
              <a:rect l="l" t="t" r="r" b="b"/>
              <a:pathLst>
                <a:path w="7491" h="7297" extrusionOk="0">
                  <a:moveTo>
                    <a:pt x="3752" y="1"/>
                  </a:moveTo>
                  <a:cubicBezTo>
                    <a:pt x="1674" y="1"/>
                    <a:pt x="0" y="1633"/>
                    <a:pt x="0" y="3655"/>
                  </a:cubicBezTo>
                  <a:cubicBezTo>
                    <a:pt x="0" y="5664"/>
                    <a:pt x="1674" y="7296"/>
                    <a:pt x="3752" y="7296"/>
                  </a:cubicBezTo>
                  <a:cubicBezTo>
                    <a:pt x="5817" y="7296"/>
                    <a:pt x="7490" y="5664"/>
                    <a:pt x="7490" y="3655"/>
                  </a:cubicBezTo>
                  <a:cubicBezTo>
                    <a:pt x="7490" y="1633"/>
                    <a:pt x="5817" y="1"/>
                    <a:pt x="3752" y="1"/>
                  </a:cubicBezTo>
                  <a:close/>
                </a:path>
              </a:pathLst>
            </a:custGeom>
            <a:solidFill>
              <a:srgbClr val="FDC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84A31AC-7918-4588-B7B0-F740E1261F9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1DDEA43-273B-6B3B-8654-06FEF7F783C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034CB-6707-3D95-B728-DB04F8AAF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B7FC6-2FED-AEBB-6EB5-77EF8EA8C7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Energy Losses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05" name="Google Shape;170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4.9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only about 10% of energy is transferred from one trophic level to the next.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Energy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lost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between trophic levels.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Only around 10% of the total available energy is passed onto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next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trophic level.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06" name="Google Shape;170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1707" name="Google Shape;1707;p25"/>
          <p:cNvGraphicFramePr/>
          <p:nvPr/>
        </p:nvGraphicFramePr>
        <p:xfrm>
          <a:off x="952500" y="2607925"/>
          <a:ext cx="7239000" cy="1752540"/>
        </p:xfrm>
        <a:graphic>
          <a:graphicData uri="http://schemas.openxmlformats.org/drawingml/2006/table">
            <a:tbl>
              <a:tblPr>
                <a:noFill/>
                <a:tableStyleId>{690A2F06-5293-447B-9DE7-92D2F9130806}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Energy Losses</a:t>
                      </a:r>
                      <a:endParaRPr sz="11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Reasoning</a:t>
                      </a:r>
                      <a:endParaRPr sz="11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From sun to producer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Not all sunlight will hit chloroplasts, some light is of the incorrect wavelength, some light is converted to heat during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photosynthesis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From consumer to consumer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Not all organism is consumed (bones), not all organism is digestible (cellulose),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lots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of energy is lost as heat from respiration.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490FF1F-8658-CD56-8CBE-EBA6D1BD4BF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A639F59-795F-7E92-7E68-3153E8194CA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9D97F9-5971-0C41-BE57-4F1964358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92A746-B4BE-40D2-E4F0-C39A53523B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2" name="Google Shape;171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13" name="Google Shape;1713;p26"/>
          <p:cNvPicPr preferRelativeResize="0"/>
          <p:nvPr/>
        </p:nvPicPr>
        <p:blipFill rotWithShape="1">
          <a:blip r:embed="rId3">
            <a:alphaModFix/>
          </a:blip>
          <a:srcRect l="9794" r="12348"/>
          <a:stretch/>
        </p:blipFill>
        <p:spPr>
          <a:xfrm>
            <a:off x="0" y="0"/>
            <a:ext cx="614317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4" name="Google Shape;1714;p26"/>
          <p:cNvCxnSpPr/>
          <p:nvPr/>
        </p:nvCxnSpPr>
        <p:spPr>
          <a:xfrm>
            <a:off x="6143175" y="1800"/>
            <a:ext cx="300" cy="5139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5" name="Google Shape;1715;p26"/>
          <p:cNvSpPr txBox="1"/>
          <p:nvPr/>
        </p:nvSpPr>
        <p:spPr>
          <a:xfrm>
            <a:off x="6468725" y="1432350"/>
            <a:ext cx="2344800" cy="22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Only around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10%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the energy available is transferred from one trophic level to another.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One reason for this is that not all of the prey is consumed. Some parts of the prey, such as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bones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are not edible.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D4766B6-DB87-EBAA-375B-01BB83C3414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6C8959F-5B4A-940B-8EFF-A3512C76DFA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7EBA5-A734-4EEE-E1EC-BE2AF57A7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DBFB88-015E-F529-B83E-C6BEF7CDA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Trophic Levels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7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4.6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names given to different trophic levels, including producers, primary, secondary and tertiary consumers and decomposers.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Organisms in ecosystems will exhibit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feeding relationships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Organisms that eat other organisms are called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predators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Organisms that are eaten by other organisms are called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prey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position of an organism within a feeding relationship is called its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trophic level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trophic level is often used to demonstrate the role an organism plays within a food chain.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5390099" y="1259217"/>
            <a:ext cx="2058809" cy="3202920"/>
            <a:chOff x="2196225" y="306000"/>
            <a:chExt cx="3258125" cy="5137825"/>
          </a:xfrm>
        </p:grpSpPr>
        <p:sp>
          <p:nvSpPr>
            <p:cNvPr id="65" name="Google Shape;65;p14"/>
            <p:cNvSpPr/>
            <p:nvPr/>
          </p:nvSpPr>
          <p:spPr>
            <a:xfrm>
              <a:off x="4392900" y="485500"/>
              <a:ext cx="239950" cy="4853150"/>
            </a:xfrm>
            <a:custGeom>
              <a:avLst/>
              <a:gdLst/>
              <a:ahLst/>
              <a:cxnLst/>
              <a:rect l="l" t="t" r="r" b="b"/>
              <a:pathLst>
                <a:path w="9598" h="194126" extrusionOk="0">
                  <a:moveTo>
                    <a:pt x="0" y="1"/>
                  </a:moveTo>
                  <a:lnTo>
                    <a:pt x="9598" y="1"/>
                  </a:lnTo>
                  <a:lnTo>
                    <a:pt x="9598" y="194125"/>
                  </a:lnTo>
                  <a:lnTo>
                    <a:pt x="0" y="194125"/>
                  </a:lnTo>
                  <a:close/>
                </a:path>
              </a:pathLst>
            </a:custGeom>
            <a:solidFill>
              <a:srgbClr val="6F9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2715850" y="485500"/>
              <a:ext cx="239975" cy="4853150"/>
            </a:xfrm>
            <a:custGeom>
              <a:avLst/>
              <a:gdLst/>
              <a:ahLst/>
              <a:cxnLst/>
              <a:rect l="l" t="t" r="r" b="b"/>
              <a:pathLst>
                <a:path w="9599" h="194126" extrusionOk="0">
                  <a:moveTo>
                    <a:pt x="1" y="1"/>
                  </a:moveTo>
                  <a:lnTo>
                    <a:pt x="9598" y="1"/>
                  </a:lnTo>
                  <a:lnTo>
                    <a:pt x="9598" y="194125"/>
                  </a:lnTo>
                  <a:lnTo>
                    <a:pt x="1" y="194125"/>
                  </a:lnTo>
                  <a:close/>
                </a:path>
              </a:pathLst>
            </a:custGeom>
            <a:solidFill>
              <a:srgbClr val="87CD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2572900" y="4400775"/>
              <a:ext cx="649700" cy="1027625"/>
            </a:xfrm>
            <a:custGeom>
              <a:avLst/>
              <a:gdLst/>
              <a:ahLst/>
              <a:cxnLst/>
              <a:rect l="l" t="t" r="r" b="b"/>
              <a:pathLst>
                <a:path w="25988" h="41105" fill="none" extrusionOk="0">
                  <a:moveTo>
                    <a:pt x="17773" y="12939"/>
                  </a:moveTo>
                  <a:cubicBezTo>
                    <a:pt x="17763" y="13327"/>
                    <a:pt x="17882" y="13695"/>
                    <a:pt x="17992" y="14063"/>
                  </a:cubicBezTo>
                  <a:cubicBezTo>
                    <a:pt x="18121" y="13576"/>
                    <a:pt x="18101" y="13148"/>
                    <a:pt x="17773" y="12939"/>
                  </a:cubicBezTo>
                  <a:close/>
                  <a:moveTo>
                    <a:pt x="21781" y="21990"/>
                  </a:moveTo>
                  <a:cubicBezTo>
                    <a:pt x="22198" y="21562"/>
                    <a:pt x="22676" y="21164"/>
                    <a:pt x="23223" y="20736"/>
                  </a:cubicBezTo>
                  <a:cubicBezTo>
                    <a:pt x="22586" y="21045"/>
                    <a:pt x="22119" y="21472"/>
                    <a:pt x="21781" y="21990"/>
                  </a:cubicBezTo>
                  <a:close/>
                  <a:moveTo>
                    <a:pt x="10184" y="22726"/>
                  </a:moveTo>
                  <a:cubicBezTo>
                    <a:pt x="10244" y="22497"/>
                    <a:pt x="10264" y="22268"/>
                    <a:pt x="10234" y="22049"/>
                  </a:cubicBezTo>
                  <a:cubicBezTo>
                    <a:pt x="10204" y="22278"/>
                    <a:pt x="10194" y="22507"/>
                    <a:pt x="10184" y="22726"/>
                  </a:cubicBezTo>
                  <a:close/>
                  <a:moveTo>
                    <a:pt x="3591" y="16897"/>
                  </a:moveTo>
                  <a:cubicBezTo>
                    <a:pt x="3680" y="17007"/>
                    <a:pt x="3750" y="17106"/>
                    <a:pt x="3819" y="17216"/>
                  </a:cubicBezTo>
                  <a:cubicBezTo>
                    <a:pt x="3760" y="17096"/>
                    <a:pt x="3690" y="16997"/>
                    <a:pt x="3591" y="16897"/>
                  </a:cubicBezTo>
                  <a:close/>
                  <a:moveTo>
                    <a:pt x="25640" y="22377"/>
                  </a:moveTo>
                  <a:cubicBezTo>
                    <a:pt x="25640" y="22377"/>
                    <a:pt x="25640" y="22387"/>
                    <a:pt x="25640" y="22397"/>
                  </a:cubicBezTo>
                  <a:cubicBezTo>
                    <a:pt x="25640" y="22387"/>
                    <a:pt x="25640" y="22377"/>
                    <a:pt x="25640" y="22377"/>
                  </a:cubicBezTo>
                  <a:cubicBezTo>
                    <a:pt x="25620" y="22338"/>
                    <a:pt x="25620" y="22338"/>
                    <a:pt x="25640" y="22377"/>
                  </a:cubicBezTo>
                  <a:close/>
                  <a:moveTo>
                    <a:pt x="13635" y="24108"/>
                  </a:moveTo>
                  <a:cubicBezTo>
                    <a:pt x="13437" y="24357"/>
                    <a:pt x="13297" y="24625"/>
                    <a:pt x="13218" y="24923"/>
                  </a:cubicBezTo>
                  <a:cubicBezTo>
                    <a:pt x="13377" y="24655"/>
                    <a:pt x="13606" y="24416"/>
                    <a:pt x="13635" y="24108"/>
                  </a:cubicBezTo>
                  <a:close/>
                  <a:moveTo>
                    <a:pt x="7569" y="40090"/>
                  </a:moveTo>
                  <a:cubicBezTo>
                    <a:pt x="7499" y="40100"/>
                    <a:pt x="7390" y="40130"/>
                    <a:pt x="7270" y="40150"/>
                  </a:cubicBezTo>
                  <a:cubicBezTo>
                    <a:pt x="7370" y="40140"/>
                    <a:pt x="7469" y="40120"/>
                    <a:pt x="7569" y="40090"/>
                  </a:cubicBezTo>
                  <a:close/>
                  <a:moveTo>
                    <a:pt x="18638" y="25978"/>
                  </a:moveTo>
                  <a:cubicBezTo>
                    <a:pt x="18539" y="26017"/>
                    <a:pt x="18439" y="26077"/>
                    <a:pt x="18360" y="26147"/>
                  </a:cubicBezTo>
                  <a:cubicBezTo>
                    <a:pt x="18449" y="26087"/>
                    <a:pt x="18539" y="26027"/>
                    <a:pt x="18638" y="25978"/>
                  </a:cubicBezTo>
                  <a:close/>
                  <a:moveTo>
                    <a:pt x="9120" y="19394"/>
                  </a:moveTo>
                  <a:cubicBezTo>
                    <a:pt x="9309" y="19155"/>
                    <a:pt x="9518" y="18936"/>
                    <a:pt x="9628" y="18648"/>
                  </a:cubicBezTo>
                  <a:cubicBezTo>
                    <a:pt x="9319" y="18698"/>
                    <a:pt x="9180" y="18996"/>
                    <a:pt x="9120" y="19394"/>
                  </a:cubicBezTo>
                  <a:close/>
                  <a:moveTo>
                    <a:pt x="498" y="25351"/>
                  </a:moveTo>
                  <a:cubicBezTo>
                    <a:pt x="617" y="26037"/>
                    <a:pt x="975" y="26734"/>
                    <a:pt x="1333" y="27360"/>
                  </a:cubicBezTo>
                  <a:cubicBezTo>
                    <a:pt x="1174" y="27937"/>
                    <a:pt x="1065" y="28514"/>
                    <a:pt x="1015" y="29091"/>
                  </a:cubicBezTo>
                  <a:cubicBezTo>
                    <a:pt x="856" y="29309"/>
                    <a:pt x="697" y="29528"/>
                    <a:pt x="577" y="29767"/>
                  </a:cubicBezTo>
                  <a:cubicBezTo>
                    <a:pt x="388" y="30135"/>
                    <a:pt x="329" y="30732"/>
                    <a:pt x="269" y="31139"/>
                  </a:cubicBezTo>
                  <a:cubicBezTo>
                    <a:pt x="0" y="32800"/>
                    <a:pt x="816" y="34401"/>
                    <a:pt x="1970" y="35565"/>
                  </a:cubicBezTo>
                  <a:cubicBezTo>
                    <a:pt x="1920" y="36659"/>
                    <a:pt x="1631" y="37813"/>
                    <a:pt x="2377" y="38678"/>
                  </a:cubicBezTo>
                  <a:cubicBezTo>
                    <a:pt x="3312" y="39762"/>
                    <a:pt x="5799" y="39464"/>
                    <a:pt x="6206" y="41055"/>
                  </a:cubicBezTo>
                  <a:cubicBezTo>
                    <a:pt x="6634" y="40975"/>
                    <a:pt x="6922" y="40508"/>
                    <a:pt x="7261" y="40160"/>
                  </a:cubicBezTo>
                  <a:cubicBezTo>
                    <a:pt x="7261" y="40160"/>
                    <a:pt x="7270" y="40160"/>
                    <a:pt x="7270" y="40150"/>
                  </a:cubicBezTo>
                  <a:cubicBezTo>
                    <a:pt x="7270" y="40160"/>
                    <a:pt x="7270" y="40160"/>
                    <a:pt x="7261" y="40160"/>
                  </a:cubicBezTo>
                  <a:cubicBezTo>
                    <a:pt x="7390" y="40021"/>
                    <a:pt x="7529" y="39901"/>
                    <a:pt x="7688" y="39832"/>
                  </a:cubicBezTo>
                  <a:cubicBezTo>
                    <a:pt x="8335" y="39543"/>
                    <a:pt x="9011" y="39404"/>
                    <a:pt x="9697" y="39314"/>
                  </a:cubicBezTo>
                  <a:cubicBezTo>
                    <a:pt x="9737" y="39424"/>
                    <a:pt x="9767" y="39533"/>
                    <a:pt x="9807" y="39643"/>
                  </a:cubicBezTo>
                  <a:cubicBezTo>
                    <a:pt x="9369" y="39633"/>
                    <a:pt x="8921" y="39673"/>
                    <a:pt x="8494" y="39782"/>
                  </a:cubicBezTo>
                  <a:cubicBezTo>
                    <a:pt x="8205" y="39861"/>
                    <a:pt x="7887" y="40001"/>
                    <a:pt x="7569" y="40090"/>
                  </a:cubicBezTo>
                  <a:cubicBezTo>
                    <a:pt x="7579" y="40090"/>
                    <a:pt x="7589" y="40090"/>
                    <a:pt x="7599" y="40090"/>
                  </a:cubicBezTo>
                  <a:cubicBezTo>
                    <a:pt x="7867" y="40080"/>
                    <a:pt x="8136" y="40140"/>
                    <a:pt x="8394" y="40210"/>
                  </a:cubicBezTo>
                  <a:cubicBezTo>
                    <a:pt x="8901" y="40339"/>
                    <a:pt x="9379" y="40558"/>
                    <a:pt x="9876" y="40697"/>
                  </a:cubicBezTo>
                  <a:cubicBezTo>
                    <a:pt x="10791" y="40965"/>
                    <a:pt x="11776" y="41105"/>
                    <a:pt x="12730" y="40896"/>
                  </a:cubicBezTo>
                  <a:cubicBezTo>
                    <a:pt x="13198" y="40796"/>
                    <a:pt x="14272" y="40627"/>
                    <a:pt x="14570" y="40120"/>
                  </a:cubicBezTo>
                  <a:cubicBezTo>
                    <a:pt x="15117" y="40140"/>
                    <a:pt x="15625" y="40100"/>
                    <a:pt x="16062" y="39891"/>
                  </a:cubicBezTo>
                  <a:cubicBezTo>
                    <a:pt x="18200" y="38857"/>
                    <a:pt x="17504" y="35515"/>
                    <a:pt x="19722" y="34511"/>
                  </a:cubicBezTo>
                  <a:cubicBezTo>
                    <a:pt x="18877" y="34551"/>
                    <a:pt x="18200" y="35625"/>
                    <a:pt x="17803" y="36251"/>
                  </a:cubicBezTo>
                  <a:cubicBezTo>
                    <a:pt x="17315" y="37047"/>
                    <a:pt x="16878" y="37743"/>
                    <a:pt x="16022" y="38220"/>
                  </a:cubicBezTo>
                  <a:cubicBezTo>
                    <a:pt x="15247" y="38648"/>
                    <a:pt x="14401" y="38698"/>
                    <a:pt x="13546" y="38787"/>
                  </a:cubicBezTo>
                  <a:cubicBezTo>
                    <a:pt x="15177" y="38250"/>
                    <a:pt x="16191" y="37047"/>
                    <a:pt x="16689" y="35515"/>
                  </a:cubicBezTo>
                  <a:cubicBezTo>
                    <a:pt x="17594" y="34968"/>
                    <a:pt x="18350" y="34242"/>
                    <a:pt x="18797" y="33128"/>
                  </a:cubicBezTo>
                  <a:cubicBezTo>
                    <a:pt x="19603" y="31129"/>
                    <a:pt x="20906" y="28812"/>
                    <a:pt x="22656" y="27519"/>
                  </a:cubicBezTo>
                  <a:cubicBezTo>
                    <a:pt x="23481" y="26913"/>
                    <a:pt x="24436" y="26206"/>
                    <a:pt x="24993" y="25351"/>
                  </a:cubicBezTo>
                  <a:cubicBezTo>
                    <a:pt x="25441" y="24665"/>
                    <a:pt x="25988" y="23203"/>
                    <a:pt x="25640" y="22397"/>
                  </a:cubicBezTo>
                  <a:cubicBezTo>
                    <a:pt x="25958" y="23829"/>
                    <a:pt x="24595" y="25083"/>
                    <a:pt x="23531" y="25769"/>
                  </a:cubicBezTo>
                  <a:cubicBezTo>
                    <a:pt x="22905" y="26157"/>
                    <a:pt x="22119" y="26346"/>
                    <a:pt x="21532" y="26813"/>
                  </a:cubicBezTo>
                  <a:cubicBezTo>
                    <a:pt x="20886" y="27330"/>
                    <a:pt x="20717" y="28056"/>
                    <a:pt x="20299" y="28713"/>
                  </a:cubicBezTo>
                  <a:cubicBezTo>
                    <a:pt x="20955" y="26823"/>
                    <a:pt x="20567" y="23859"/>
                    <a:pt x="21781" y="21990"/>
                  </a:cubicBezTo>
                  <a:cubicBezTo>
                    <a:pt x="21094" y="22706"/>
                    <a:pt x="20557" y="23491"/>
                    <a:pt x="20170" y="24605"/>
                  </a:cubicBezTo>
                  <a:cubicBezTo>
                    <a:pt x="19792" y="25679"/>
                    <a:pt x="19652" y="26813"/>
                    <a:pt x="19553" y="27917"/>
                  </a:cubicBezTo>
                  <a:cubicBezTo>
                    <a:pt x="19404" y="29598"/>
                    <a:pt x="18857" y="31289"/>
                    <a:pt x="17733" y="32562"/>
                  </a:cubicBezTo>
                  <a:cubicBezTo>
                    <a:pt x="17375" y="32959"/>
                    <a:pt x="16977" y="33307"/>
                    <a:pt x="16549" y="33616"/>
                  </a:cubicBezTo>
                  <a:cubicBezTo>
                    <a:pt x="16878" y="33158"/>
                    <a:pt x="17146" y="32661"/>
                    <a:pt x="17345" y="32154"/>
                  </a:cubicBezTo>
                  <a:cubicBezTo>
                    <a:pt x="17783" y="31010"/>
                    <a:pt x="17723" y="29827"/>
                    <a:pt x="17703" y="28623"/>
                  </a:cubicBezTo>
                  <a:cubicBezTo>
                    <a:pt x="17693" y="27927"/>
                    <a:pt x="17733" y="26674"/>
                    <a:pt x="18360" y="26147"/>
                  </a:cubicBezTo>
                  <a:cubicBezTo>
                    <a:pt x="16540" y="27370"/>
                    <a:pt x="17256" y="29697"/>
                    <a:pt x="16679" y="31577"/>
                  </a:cubicBezTo>
                  <a:cubicBezTo>
                    <a:pt x="16341" y="32691"/>
                    <a:pt x="15525" y="33417"/>
                    <a:pt x="14580" y="33964"/>
                  </a:cubicBezTo>
                  <a:cubicBezTo>
                    <a:pt x="15306" y="32064"/>
                    <a:pt x="15525" y="29777"/>
                    <a:pt x="15664" y="27619"/>
                  </a:cubicBezTo>
                  <a:cubicBezTo>
                    <a:pt x="16132" y="27380"/>
                    <a:pt x="16579" y="27092"/>
                    <a:pt x="16927" y="26684"/>
                  </a:cubicBezTo>
                  <a:cubicBezTo>
                    <a:pt x="17743" y="25739"/>
                    <a:pt x="18061" y="24337"/>
                    <a:pt x="18479" y="23153"/>
                  </a:cubicBezTo>
                  <a:cubicBezTo>
                    <a:pt x="18688" y="22576"/>
                    <a:pt x="18807" y="21900"/>
                    <a:pt x="19304" y="21502"/>
                  </a:cubicBezTo>
                  <a:cubicBezTo>
                    <a:pt x="17693" y="22109"/>
                    <a:pt x="17196" y="24367"/>
                    <a:pt x="15903" y="25401"/>
                  </a:cubicBezTo>
                  <a:cubicBezTo>
                    <a:pt x="15873" y="25431"/>
                    <a:pt x="15833" y="25461"/>
                    <a:pt x="15804" y="25480"/>
                  </a:cubicBezTo>
                  <a:cubicBezTo>
                    <a:pt x="15804" y="25480"/>
                    <a:pt x="15804" y="25470"/>
                    <a:pt x="15804" y="25461"/>
                  </a:cubicBezTo>
                  <a:cubicBezTo>
                    <a:pt x="15804" y="25470"/>
                    <a:pt x="15804" y="25480"/>
                    <a:pt x="15804" y="25480"/>
                  </a:cubicBezTo>
                  <a:cubicBezTo>
                    <a:pt x="15207" y="25938"/>
                    <a:pt x="14511" y="26256"/>
                    <a:pt x="13924" y="26734"/>
                  </a:cubicBezTo>
                  <a:cubicBezTo>
                    <a:pt x="13695" y="26922"/>
                    <a:pt x="13496" y="27131"/>
                    <a:pt x="13317" y="27340"/>
                  </a:cubicBezTo>
                  <a:cubicBezTo>
                    <a:pt x="13118" y="26535"/>
                    <a:pt x="12999" y="25669"/>
                    <a:pt x="13218" y="24914"/>
                  </a:cubicBezTo>
                  <a:cubicBezTo>
                    <a:pt x="13188" y="24953"/>
                    <a:pt x="13168" y="24993"/>
                    <a:pt x="13148" y="25033"/>
                  </a:cubicBezTo>
                  <a:cubicBezTo>
                    <a:pt x="12949" y="25441"/>
                    <a:pt x="12810" y="25918"/>
                    <a:pt x="12691" y="26356"/>
                  </a:cubicBezTo>
                  <a:cubicBezTo>
                    <a:pt x="12492" y="27092"/>
                    <a:pt x="12382" y="27887"/>
                    <a:pt x="12372" y="28673"/>
                  </a:cubicBezTo>
                  <a:cubicBezTo>
                    <a:pt x="12362" y="28683"/>
                    <a:pt x="12362" y="28683"/>
                    <a:pt x="12362" y="28683"/>
                  </a:cubicBezTo>
                  <a:cubicBezTo>
                    <a:pt x="12223" y="28484"/>
                    <a:pt x="12124" y="28275"/>
                    <a:pt x="12064" y="28056"/>
                  </a:cubicBezTo>
                  <a:cubicBezTo>
                    <a:pt x="12114" y="27907"/>
                    <a:pt x="12164" y="27758"/>
                    <a:pt x="12213" y="27609"/>
                  </a:cubicBezTo>
                  <a:cubicBezTo>
                    <a:pt x="12134" y="27738"/>
                    <a:pt x="12084" y="27877"/>
                    <a:pt x="12054" y="28036"/>
                  </a:cubicBezTo>
                  <a:cubicBezTo>
                    <a:pt x="11358" y="25649"/>
                    <a:pt x="14630" y="22218"/>
                    <a:pt x="15913" y="20836"/>
                  </a:cubicBezTo>
                  <a:cubicBezTo>
                    <a:pt x="16927" y="19752"/>
                    <a:pt x="17564" y="18469"/>
                    <a:pt x="17852" y="17017"/>
                  </a:cubicBezTo>
                  <a:cubicBezTo>
                    <a:pt x="17992" y="16291"/>
                    <a:pt x="18111" y="15495"/>
                    <a:pt x="18111" y="14759"/>
                  </a:cubicBezTo>
                  <a:cubicBezTo>
                    <a:pt x="18111" y="14521"/>
                    <a:pt x="18051" y="14292"/>
                    <a:pt x="17992" y="14063"/>
                  </a:cubicBezTo>
                  <a:cubicBezTo>
                    <a:pt x="17743" y="14968"/>
                    <a:pt x="16967" y="16102"/>
                    <a:pt x="16728" y="16510"/>
                  </a:cubicBezTo>
                  <a:cubicBezTo>
                    <a:pt x="15784" y="18101"/>
                    <a:pt x="14342" y="19225"/>
                    <a:pt x="13367" y="20786"/>
                  </a:cubicBezTo>
                  <a:cubicBezTo>
                    <a:pt x="12362" y="22387"/>
                    <a:pt x="11328" y="24406"/>
                    <a:pt x="10741" y="26475"/>
                  </a:cubicBezTo>
                  <a:cubicBezTo>
                    <a:pt x="10821" y="24376"/>
                    <a:pt x="11129" y="22119"/>
                    <a:pt x="11945" y="20189"/>
                  </a:cubicBezTo>
                  <a:cubicBezTo>
                    <a:pt x="12900" y="17952"/>
                    <a:pt x="14003" y="15853"/>
                    <a:pt x="14829" y="13576"/>
                  </a:cubicBezTo>
                  <a:cubicBezTo>
                    <a:pt x="15525" y="11676"/>
                    <a:pt x="16221" y="9558"/>
                    <a:pt x="16351" y="7529"/>
                  </a:cubicBezTo>
                  <a:cubicBezTo>
                    <a:pt x="16370" y="7221"/>
                    <a:pt x="16321" y="6713"/>
                    <a:pt x="16460" y="6435"/>
                  </a:cubicBezTo>
                  <a:cubicBezTo>
                    <a:pt x="16549" y="6246"/>
                    <a:pt x="16530" y="6176"/>
                    <a:pt x="16738" y="6107"/>
                  </a:cubicBezTo>
                  <a:cubicBezTo>
                    <a:pt x="16828" y="6077"/>
                    <a:pt x="17355" y="6176"/>
                    <a:pt x="17325" y="6316"/>
                  </a:cubicBezTo>
                  <a:cubicBezTo>
                    <a:pt x="17365" y="6146"/>
                    <a:pt x="17345" y="6017"/>
                    <a:pt x="17275" y="5918"/>
                  </a:cubicBezTo>
                  <a:cubicBezTo>
                    <a:pt x="17266" y="5898"/>
                    <a:pt x="17246" y="5878"/>
                    <a:pt x="17226" y="5868"/>
                  </a:cubicBezTo>
                  <a:cubicBezTo>
                    <a:pt x="17663" y="5987"/>
                    <a:pt x="18131" y="6256"/>
                    <a:pt x="18548" y="6335"/>
                  </a:cubicBezTo>
                  <a:cubicBezTo>
                    <a:pt x="19652" y="6534"/>
                    <a:pt x="19215" y="5381"/>
                    <a:pt x="18519" y="5072"/>
                  </a:cubicBezTo>
                  <a:cubicBezTo>
                    <a:pt x="19245" y="4356"/>
                    <a:pt x="19205" y="2775"/>
                    <a:pt x="17942" y="3630"/>
                  </a:cubicBezTo>
                  <a:cubicBezTo>
                    <a:pt x="18041" y="3014"/>
                    <a:pt x="18300" y="2138"/>
                    <a:pt x="17753" y="1611"/>
                  </a:cubicBezTo>
                  <a:cubicBezTo>
                    <a:pt x="17166" y="1044"/>
                    <a:pt x="16589" y="1840"/>
                    <a:pt x="16361" y="2357"/>
                  </a:cubicBezTo>
                  <a:cubicBezTo>
                    <a:pt x="16311" y="1741"/>
                    <a:pt x="15814" y="746"/>
                    <a:pt x="15167" y="458"/>
                  </a:cubicBezTo>
                  <a:cubicBezTo>
                    <a:pt x="14113" y="0"/>
                    <a:pt x="14252" y="1641"/>
                    <a:pt x="14202" y="2198"/>
                  </a:cubicBezTo>
                  <a:cubicBezTo>
                    <a:pt x="13874" y="1771"/>
                    <a:pt x="13039" y="1850"/>
                    <a:pt x="12681" y="2248"/>
                  </a:cubicBezTo>
                  <a:cubicBezTo>
                    <a:pt x="12174" y="2825"/>
                    <a:pt x="12939" y="3083"/>
                    <a:pt x="13218" y="3531"/>
                  </a:cubicBezTo>
                  <a:cubicBezTo>
                    <a:pt x="12830" y="3471"/>
                    <a:pt x="12223" y="4098"/>
                    <a:pt x="12064" y="4496"/>
                  </a:cubicBezTo>
                  <a:cubicBezTo>
                    <a:pt x="11756" y="5251"/>
                    <a:pt x="12502" y="5600"/>
                    <a:pt x="13088" y="5251"/>
                  </a:cubicBezTo>
                  <a:cubicBezTo>
                    <a:pt x="12760" y="5540"/>
                    <a:pt x="12522" y="5878"/>
                    <a:pt x="12502" y="6345"/>
                  </a:cubicBezTo>
                  <a:cubicBezTo>
                    <a:pt x="12482" y="6733"/>
                    <a:pt x="12671" y="7310"/>
                    <a:pt x="13118" y="6912"/>
                  </a:cubicBezTo>
                  <a:cubicBezTo>
                    <a:pt x="13118" y="7211"/>
                    <a:pt x="13248" y="7728"/>
                    <a:pt x="13635" y="7778"/>
                  </a:cubicBezTo>
                  <a:cubicBezTo>
                    <a:pt x="14212" y="7847"/>
                    <a:pt x="14053" y="7161"/>
                    <a:pt x="14222" y="6833"/>
                  </a:cubicBezTo>
                  <a:cubicBezTo>
                    <a:pt x="14292" y="6703"/>
                    <a:pt x="14391" y="6574"/>
                    <a:pt x="14511" y="6475"/>
                  </a:cubicBezTo>
                  <a:cubicBezTo>
                    <a:pt x="14501" y="6524"/>
                    <a:pt x="14491" y="6574"/>
                    <a:pt x="14501" y="6624"/>
                  </a:cubicBezTo>
                  <a:cubicBezTo>
                    <a:pt x="14720" y="6326"/>
                    <a:pt x="15276" y="6137"/>
                    <a:pt x="15615" y="6405"/>
                  </a:cubicBezTo>
                  <a:cubicBezTo>
                    <a:pt x="16172" y="6833"/>
                    <a:pt x="15993" y="8195"/>
                    <a:pt x="15893" y="8782"/>
                  </a:cubicBezTo>
                  <a:cubicBezTo>
                    <a:pt x="15744" y="9617"/>
                    <a:pt x="15525" y="10443"/>
                    <a:pt x="15296" y="11258"/>
                  </a:cubicBezTo>
                  <a:cubicBezTo>
                    <a:pt x="14560" y="13884"/>
                    <a:pt x="13277" y="16331"/>
                    <a:pt x="12243" y="18847"/>
                  </a:cubicBezTo>
                  <a:cubicBezTo>
                    <a:pt x="11985" y="19483"/>
                    <a:pt x="11636" y="20199"/>
                    <a:pt x="11388" y="20866"/>
                  </a:cubicBezTo>
                  <a:cubicBezTo>
                    <a:pt x="10861" y="22248"/>
                    <a:pt x="10423" y="23670"/>
                    <a:pt x="10234" y="25122"/>
                  </a:cubicBezTo>
                  <a:cubicBezTo>
                    <a:pt x="10184" y="24914"/>
                    <a:pt x="10135" y="24715"/>
                    <a:pt x="10075" y="24516"/>
                  </a:cubicBezTo>
                  <a:cubicBezTo>
                    <a:pt x="10165" y="23929"/>
                    <a:pt x="10155" y="23332"/>
                    <a:pt x="10184" y="22726"/>
                  </a:cubicBezTo>
                  <a:cubicBezTo>
                    <a:pt x="10105" y="23024"/>
                    <a:pt x="9966" y="23332"/>
                    <a:pt x="9787" y="23631"/>
                  </a:cubicBezTo>
                  <a:cubicBezTo>
                    <a:pt x="9568" y="22954"/>
                    <a:pt x="9349" y="22278"/>
                    <a:pt x="9260" y="21552"/>
                  </a:cubicBezTo>
                  <a:cubicBezTo>
                    <a:pt x="9210" y="21184"/>
                    <a:pt x="9011" y="20130"/>
                    <a:pt x="9120" y="19394"/>
                  </a:cubicBezTo>
                  <a:cubicBezTo>
                    <a:pt x="9001" y="19533"/>
                    <a:pt x="8892" y="19682"/>
                    <a:pt x="8812" y="19861"/>
                  </a:cubicBezTo>
                  <a:cubicBezTo>
                    <a:pt x="8583" y="20388"/>
                    <a:pt x="8414" y="21005"/>
                    <a:pt x="8285" y="21572"/>
                  </a:cubicBezTo>
                  <a:cubicBezTo>
                    <a:pt x="8036" y="22706"/>
                    <a:pt x="8096" y="23839"/>
                    <a:pt x="8484" y="24943"/>
                  </a:cubicBezTo>
                  <a:cubicBezTo>
                    <a:pt x="8524" y="25043"/>
                    <a:pt x="8563" y="25152"/>
                    <a:pt x="8603" y="25281"/>
                  </a:cubicBezTo>
                  <a:cubicBezTo>
                    <a:pt x="8335" y="25610"/>
                    <a:pt x="8096" y="25918"/>
                    <a:pt x="7917" y="26187"/>
                  </a:cubicBezTo>
                  <a:cubicBezTo>
                    <a:pt x="7489" y="26823"/>
                    <a:pt x="7231" y="27539"/>
                    <a:pt x="7072" y="28285"/>
                  </a:cubicBezTo>
                  <a:cubicBezTo>
                    <a:pt x="7072" y="28275"/>
                    <a:pt x="7062" y="28265"/>
                    <a:pt x="7052" y="28245"/>
                  </a:cubicBezTo>
                  <a:cubicBezTo>
                    <a:pt x="6793" y="27748"/>
                    <a:pt x="6714" y="27141"/>
                    <a:pt x="6624" y="26525"/>
                  </a:cubicBezTo>
                  <a:cubicBezTo>
                    <a:pt x="6753" y="25878"/>
                    <a:pt x="7042" y="25311"/>
                    <a:pt x="7062" y="24635"/>
                  </a:cubicBezTo>
                  <a:cubicBezTo>
                    <a:pt x="7091" y="23959"/>
                    <a:pt x="7101" y="23312"/>
                    <a:pt x="6972" y="22656"/>
                  </a:cubicBezTo>
                  <a:cubicBezTo>
                    <a:pt x="6773" y="21691"/>
                    <a:pt x="6226" y="20816"/>
                    <a:pt x="5381" y="20319"/>
                  </a:cubicBezTo>
                  <a:cubicBezTo>
                    <a:pt x="6236" y="21094"/>
                    <a:pt x="6107" y="22865"/>
                    <a:pt x="6037" y="23899"/>
                  </a:cubicBezTo>
                  <a:cubicBezTo>
                    <a:pt x="6017" y="24098"/>
                    <a:pt x="5997" y="24307"/>
                    <a:pt x="5958" y="24506"/>
                  </a:cubicBezTo>
                  <a:cubicBezTo>
                    <a:pt x="5918" y="24456"/>
                    <a:pt x="5878" y="24406"/>
                    <a:pt x="5828" y="24357"/>
                  </a:cubicBezTo>
                  <a:cubicBezTo>
                    <a:pt x="5878" y="24456"/>
                    <a:pt x="5908" y="24555"/>
                    <a:pt x="5938" y="24655"/>
                  </a:cubicBezTo>
                  <a:cubicBezTo>
                    <a:pt x="5699" y="25958"/>
                    <a:pt x="5152" y="27171"/>
                    <a:pt x="4864" y="28474"/>
                  </a:cubicBezTo>
                  <a:cubicBezTo>
                    <a:pt x="4834" y="28603"/>
                    <a:pt x="4814" y="28742"/>
                    <a:pt x="4784" y="28872"/>
                  </a:cubicBezTo>
                  <a:cubicBezTo>
                    <a:pt x="4486" y="28524"/>
                    <a:pt x="4207" y="28166"/>
                    <a:pt x="3969" y="27798"/>
                  </a:cubicBezTo>
                  <a:cubicBezTo>
                    <a:pt x="4088" y="27320"/>
                    <a:pt x="4187" y="26833"/>
                    <a:pt x="4227" y="26336"/>
                  </a:cubicBezTo>
                  <a:cubicBezTo>
                    <a:pt x="4287" y="25401"/>
                    <a:pt x="4158" y="24665"/>
                    <a:pt x="3879" y="23929"/>
                  </a:cubicBezTo>
                  <a:cubicBezTo>
                    <a:pt x="4038" y="24864"/>
                    <a:pt x="3760" y="25878"/>
                    <a:pt x="3451" y="26863"/>
                  </a:cubicBezTo>
                  <a:cubicBezTo>
                    <a:pt x="3103" y="26117"/>
                    <a:pt x="2934" y="25301"/>
                    <a:pt x="3034" y="24396"/>
                  </a:cubicBezTo>
                  <a:cubicBezTo>
                    <a:pt x="3093" y="23879"/>
                    <a:pt x="3223" y="23372"/>
                    <a:pt x="3392" y="22865"/>
                  </a:cubicBezTo>
                  <a:cubicBezTo>
                    <a:pt x="3581" y="23233"/>
                    <a:pt x="3750" y="23581"/>
                    <a:pt x="3879" y="23929"/>
                  </a:cubicBezTo>
                  <a:cubicBezTo>
                    <a:pt x="3809" y="23531"/>
                    <a:pt x="3660" y="23153"/>
                    <a:pt x="3412" y="22795"/>
                  </a:cubicBezTo>
                  <a:cubicBezTo>
                    <a:pt x="4028" y="20896"/>
                    <a:pt x="5013" y="19056"/>
                    <a:pt x="3819" y="17216"/>
                  </a:cubicBezTo>
                  <a:cubicBezTo>
                    <a:pt x="4297" y="18151"/>
                    <a:pt x="3710" y="19642"/>
                    <a:pt x="3342" y="20448"/>
                  </a:cubicBezTo>
                  <a:cubicBezTo>
                    <a:pt x="2706" y="21830"/>
                    <a:pt x="2039" y="23183"/>
                    <a:pt x="1970" y="24734"/>
                  </a:cubicBezTo>
                  <a:cubicBezTo>
                    <a:pt x="1940" y="25470"/>
                    <a:pt x="2019" y="26246"/>
                    <a:pt x="2188" y="26992"/>
                  </a:cubicBezTo>
                  <a:cubicBezTo>
                    <a:pt x="1930" y="26704"/>
                    <a:pt x="1641" y="26425"/>
                    <a:pt x="1433" y="26107"/>
                  </a:cubicBezTo>
                  <a:cubicBezTo>
                    <a:pt x="866" y="25281"/>
                    <a:pt x="279" y="23949"/>
                    <a:pt x="965" y="23004"/>
                  </a:cubicBezTo>
                  <a:cubicBezTo>
                    <a:pt x="458" y="23481"/>
                    <a:pt x="388" y="24715"/>
                    <a:pt x="498" y="25351"/>
                  </a:cubicBezTo>
                  <a:close/>
                  <a:moveTo>
                    <a:pt x="2875" y="28941"/>
                  </a:moveTo>
                  <a:cubicBezTo>
                    <a:pt x="2855" y="29051"/>
                    <a:pt x="2845" y="29150"/>
                    <a:pt x="2835" y="29260"/>
                  </a:cubicBezTo>
                  <a:cubicBezTo>
                    <a:pt x="2815" y="29091"/>
                    <a:pt x="2805" y="28931"/>
                    <a:pt x="2795" y="28772"/>
                  </a:cubicBezTo>
                  <a:cubicBezTo>
                    <a:pt x="2815" y="28832"/>
                    <a:pt x="2845" y="28882"/>
                    <a:pt x="2875" y="28941"/>
                  </a:cubicBezTo>
                  <a:close/>
                  <a:moveTo>
                    <a:pt x="6455" y="35694"/>
                  </a:moveTo>
                  <a:cubicBezTo>
                    <a:pt x="5918" y="35446"/>
                    <a:pt x="5361" y="35267"/>
                    <a:pt x="4864" y="34948"/>
                  </a:cubicBezTo>
                  <a:cubicBezTo>
                    <a:pt x="4714" y="34859"/>
                    <a:pt x="4575" y="34769"/>
                    <a:pt x="4436" y="34670"/>
                  </a:cubicBezTo>
                  <a:cubicBezTo>
                    <a:pt x="4048" y="34103"/>
                    <a:pt x="3700" y="33516"/>
                    <a:pt x="3481" y="32850"/>
                  </a:cubicBezTo>
                  <a:cubicBezTo>
                    <a:pt x="3163" y="31865"/>
                    <a:pt x="3173" y="30811"/>
                    <a:pt x="3382" y="29807"/>
                  </a:cubicBezTo>
                  <a:cubicBezTo>
                    <a:pt x="3740" y="30274"/>
                    <a:pt x="4187" y="30563"/>
                    <a:pt x="4645" y="30831"/>
                  </a:cubicBezTo>
                  <a:cubicBezTo>
                    <a:pt x="4685" y="31477"/>
                    <a:pt x="4814" y="32124"/>
                    <a:pt x="5063" y="32741"/>
                  </a:cubicBezTo>
                  <a:cubicBezTo>
                    <a:pt x="5470" y="33745"/>
                    <a:pt x="6117" y="34670"/>
                    <a:pt x="6455" y="35694"/>
                  </a:cubicBezTo>
                  <a:close/>
                  <a:moveTo>
                    <a:pt x="6445" y="37435"/>
                  </a:moveTo>
                  <a:cubicBezTo>
                    <a:pt x="6445" y="37485"/>
                    <a:pt x="6435" y="37584"/>
                    <a:pt x="6435" y="37703"/>
                  </a:cubicBezTo>
                  <a:cubicBezTo>
                    <a:pt x="6246" y="37345"/>
                    <a:pt x="6027" y="37007"/>
                    <a:pt x="5719" y="36739"/>
                  </a:cubicBezTo>
                  <a:cubicBezTo>
                    <a:pt x="5699" y="36719"/>
                    <a:pt x="5689" y="36709"/>
                    <a:pt x="5669" y="36699"/>
                  </a:cubicBezTo>
                  <a:cubicBezTo>
                    <a:pt x="5620" y="36599"/>
                    <a:pt x="5570" y="36500"/>
                    <a:pt x="5520" y="36400"/>
                  </a:cubicBezTo>
                  <a:cubicBezTo>
                    <a:pt x="5411" y="36192"/>
                    <a:pt x="5291" y="35983"/>
                    <a:pt x="5172" y="35784"/>
                  </a:cubicBezTo>
                  <a:cubicBezTo>
                    <a:pt x="5620" y="36032"/>
                    <a:pt x="6067" y="36261"/>
                    <a:pt x="6515" y="36510"/>
                  </a:cubicBezTo>
                  <a:cubicBezTo>
                    <a:pt x="6455" y="36808"/>
                    <a:pt x="6435" y="37107"/>
                    <a:pt x="6445" y="37435"/>
                  </a:cubicBezTo>
                  <a:close/>
                  <a:moveTo>
                    <a:pt x="6525" y="32273"/>
                  </a:moveTo>
                  <a:cubicBezTo>
                    <a:pt x="6574" y="32422"/>
                    <a:pt x="6594" y="32581"/>
                    <a:pt x="6604" y="32741"/>
                  </a:cubicBezTo>
                  <a:cubicBezTo>
                    <a:pt x="6574" y="32591"/>
                    <a:pt x="6544" y="32432"/>
                    <a:pt x="6525" y="32273"/>
                  </a:cubicBezTo>
                  <a:close/>
                  <a:moveTo>
                    <a:pt x="8096" y="33467"/>
                  </a:moveTo>
                  <a:cubicBezTo>
                    <a:pt x="8096" y="33467"/>
                    <a:pt x="8096" y="33467"/>
                    <a:pt x="8096" y="33467"/>
                  </a:cubicBezTo>
                  <a:cubicBezTo>
                    <a:pt x="8026" y="33596"/>
                    <a:pt x="7947" y="33725"/>
                    <a:pt x="7877" y="33854"/>
                  </a:cubicBezTo>
                  <a:cubicBezTo>
                    <a:pt x="7658" y="33447"/>
                    <a:pt x="7479" y="32999"/>
                    <a:pt x="7370" y="32502"/>
                  </a:cubicBezTo>
                  <a:cubicBezTo>
                    <a:pt x="7280" y="32054"/>
                    <a:pt x="7270" y="31607"/>
                    <a:pt x="7330" y="31159"/>
                  </a:cubicBezTo>
                  <a:cubicBezTo>
                    <a:pt x="7430" y="31915"/>
                    <a:pt x="7668" y="32681"/>
                    <a:pt x="7977" y="33258"/>
                  </a:cubicBezTo>
                  <a:cubicBezTo>
                    <a:pt x="8016" y="33327"/>
                    <a:pt x="8056" y="33397"/>
                    <a:pt x="8096" y="33467"/>
                  </a:cubicBezTo>
                  <a:close/>
                  <a:moveTo>
                    <a:pt x="7440" y="37047"/>
                  </a:moveTo>
                  <a:cubicBezTo>
                    <a:pt x="7798" y="37276"/>
                    <a:pt x="8156" y="37514"/>
                    <a:pt x="8484" y="37783"/>
                  </a:cubicBezTo>
                  <a:cubicBezTo>
                    <a:pt x="8434" y="37833"/>
                    <a:pt x="8394" y="37892"/>
                    <a:pt x="8345" y="37942"/>
                  </a:cubicBezTo>
                  <a:cubicBezTo>
                    <a:pt x="7987" y="38121"/>
                    <a:pt x="7609" y="38340"/>
                    <a:pt x="7320" y="38608"/>
                  </a:cubicBezTo>
                  <a:cubicBezTo>
                    <a:pt x="7430" y="38091"/>
                    <a:pt x="7459" y="37574"/>
                    <a:pt x="7440" y="37047"/>
                  </a:cubicBezTo>
                  <a:close/>
                  <a:moveTo>
                    <a:pt x="8494" y="37067"/>
                  </a:moveTo>
                  <a:cubicBezTo>
                    <a:pt x="8235" y="36828"/>
                    <a:pt x="7937" y="36619"/>
                    <a:pt x="7648" y="36420"/>
                  </a:cubicBezTo>
                  <a:cubicBezTo>
                    <a:pt x="7748" y="36231"/>
                    <a:pt x="7847" y="36052"/>
                    <a:pt x="7957" y="35873"/>
                  </a:cubicBezTo>
                  <a:cubicBezTo>
                    <a:pt x="8275" y="36221"/>
                    <a:pt x="8653" y="36609"/>
                    <a:pt x="9001" y="37037"/>
                  </a:cubicBezTo>
                  <a:cubicBezTo>
                    <a:pt x="8941" y="37146"/>
                    <a:pt x="8872" y="37256"/>
                    <a:pt x="8792" y="37365"/>
                  </a:cubicBezTo>
                  <a:cubicBezTo>
                    <a:pt x="8703" y="37266"/>
                    <a:pt x="8603" y="37166"/>
                    <a:pt x="8494" y="37067"/>
                  </a:cubicBezTo>
                  <a:close/>
                  <a:moveTo>
                    <a:pt x="8543" y="37823"/>
                  </a:moveTo>
                  <a:cubicBezTo>
                    <a:pt x="8543" y="37833"/>
                    <a:pt x="8553" y="37833"/>
                    <a:pt x="8553" y="37843"/>
                  </a:cubicBezTo>
                  <a:cubicBezTo>
                    <a:pt x="8534" y="37852"/>
                    <a:pt x="8514" y="37862"/>
                    <a:pt x="8494" y="37872"/>
                  </a:cubicBezTo>
                  <a:cubicBezTo>
                    <a:pt x="8514" y="37852"/>
                    <a:pt x="8524" y="37843"/>
                    <a:pt x="8543" y="37823"/>
                  </a:cubicBezTo>
                  <a:close/>
                  <a:moveTo>
                    <a:pt x="8792" y="31587"/>
                  </a:moveTo>
                  <a:cubicBezTo>
                    <a:pt x="8603" y="31040"/>
                    <a:pt x="8464" y="30473"/>
                    <a:pt x="8374" y="29926"/>
                  </a:cubicBezTo>
                  <a:cubicBezTo>
                    <a:pt x="8275" y="29240"/>
                    <a:pt x="8384" y="28583"/>
                    <a:pt x="8563" y="27927"/>
                  </a:cubicBezTo>
                  <a:cubicBezTo>
                    <a:pt x="8752" y="27579"/>
                    <a:pt x="8941" y="27241"/>
                    <a:pt x="9120" y="26903"/>
                  </a:cubicBezTo>
                  <a:cubicBezTo>
                    <a:pt x="9588" y="28593"/>
                    <a:pt x="9896" y="30662"/>
                    <a:pt x="8792" y="31587"/>
                  </a:cubicBezTo>
                  <a:close/>
                  <a:moveTo>
                    <a:pt x="9240" y="35714"/>
                  </a:moveTo>
                  <a:cubicBezTo>
                    <a:pt x="9021" y="35466"/>
                    <a:pt x="8812" y="35217"/>
                    <a:pt x="8613" y="34968"/>
                  </a:cubicBezTo>
                  <a:cubicBezTo>
                    <a:pt x="8693" y="34869"/>
                    <a:pt x="8762" y="34769"/>
                    <a:pt x="8842" y="34670"/>
                  </a:cubicBezTo>
                  <a:cubicBezTo>
                    <a:pt x="9021" y="34998"/>
                    <a:pt x="9170" y="35336"/>
                    <a:pt x="9240" y="35714"/>
                  </a:cubicBezTo>
                  <a:close/>
                  <a:moveTo>
                    <a:pt x="11756" y="37514"/>
                  </a:moveTo>
                  <a:cubicBezTo>
                    <a:pt x="11557" y="37753"/>
                    <a:pt x="11378" y="37962"/>
                    <a:pt x="11298" y="37962"/>
                  </a:cubicBezTo>
                  <a:cubicBezTo>
                    <a:pt x="11278" y="37982"/>
                    <a:pt x="11249" y="37992"/>
                    <a:pt x="11229" y="38002"/>
                  </a:cubicBezTo>
                  <a:cubicBezTo>
                    <a:pt x="11278" y="37972"/>
                    <a:pt x="11348" y="37872"/>
                    <a:pt x="11418" y="37733"/>
                  </a:cubicBezTo>
                  <a:cubicBezTo>
                    <a:pt x="11527" y="37664"/>
                    <a:pt x="11646" y="37594"/>
                    <a:pt x="11756" y="37514"/>
                  </a:cubicBezTo>
                  <a:close/>
                  <a:moveTo>
                    <a:pt x="12412" y="29916"/>
                  </a:moveTo>
                  <a:cubicBezTo>
                    <a:pt x="12392" y="29797"/>
                    <a:pt x="12372" y="29687"/>
                    <a:pt x="12353" y="29578"/>
                  </a:cubicBezTo>
                  <a:cubicBezTo>
                    <a:pt x="12362" y="29558"/>
                    <a:pt x="12372" y="29538"/>
                    <a:pt x="12382" y="29528"/>
                  </a:cubicBezTo>
                  <a:cubicBezTo>
                    <a:pt x="12392" y="29657"/>
                    <a:pt x="12402" y="29787"/>
                    <a:pt x="12412" y="29916"/>
                  </a:cubicBezTo>
                  <a:close/>
                  <a:moveTo>
                    <a:pt x="12591" y="31338"/>
                  </a:moveTo>
                  <a:cubicBezTo>
                    <a:pt x="12591" y="31338"/>
                    <a:pt x="12591" y="31338"/>
                    <a:pt x="12591" y="31338"/>
                  </a:cubicBezTo>
                  <a:cubicBezTo>
                    <a:pt x="12561" y="31189"/>
                    <a:pt x="12522" y="31030"/>
                    <a:pt x="12482" y="30861"/>
                  </a:cubicBezTo>
                  <a:cubicBezTo>
                    <a:pt x="12482" y="30742"/>
                    <a:pt x="12482" y="30622"/>
                    <a:pt x="12482" y="30513"/>
                  </a:cubicBezTo>
                  <a:cubicBezTo>
                    <a:pt x="12512" y="30781"/>
                    <a:pt x="12551" y="31060"/>
                    <a:pt x="12591" y="31338"/>
                  </a:cubicBezTo>
                  <a:close/>
                  <a:moveTo>
                    <a:pt x="12661" y="34153"/>
                  </a:moveTo>
                  <a:cubicBezTo>
                    <a:pt x="12611" y="34451"/>
                    <a:pt x="12532" y="34720"/>
                    <a:pt x="12422" y="34958"/>
                  </a:cubicBezTo>
                  <a:cubicBezTo>
                    <a:pt x="12412" y="34968"/>
                    <a:pt x="12412" y="34968"/>
                    <a:pt x="12402" y="34968"/>
                  </a:cubicBezTo>
                  <a:cubicBezTo>
                    <a:pt x="12422" y="34829"/>
                    <a:pt x="12432" y="34690"/>
                    <a:pt x="12442" y="34541"/>
                  </a:cubicBezTo>
                  <a:cubicBezTo>
                    <a:pt x="12452" y="34222"/>
                    <a:pt x="12442" y="33904"/>
                    <a:pt x="12412" y="33586"/>
                  </a:cubicBezTo>
                  <a:cubicBezTo>
                    <a:pt x="12591" y="32969"/>
                    <a:pt x="12691" y="32323"/>
                    <a:pt x="12631" y="31686"/>
                  </a:cubicBezTo>
                  <a:cubicBezTo>
                    <a:pt x="12730" y="32512"/>
                    <a:pt x="12790" y="33337"/>
                    <a:pt x="12661" y="34153"/>
                  </a:cubicBezTo>
                  <a:close/>
                  <a:moveTo>
                    <a:pt x="14829" y="27997"/>
                  </a:moveTo>
                  <a:cubicBezTo>
                    <a:pt x="14700" y="28315"/>
                    <a:pt x="14590" y="28643"/>
                    <a:pt x="14550" y="28971"/>
                  </a:cubicBezTo>
                  <a:cubicBezTo>
                    <a:pt x="14391" y="30413"/>
                    <a:pt x="14521" y="31885"/>
                    <a:pt x="13437" y="33019"/>
                  </a:cubicBezTo>
                  <a:cubicBezTo>
                    <a:pt x="14143" y="31686"/>
                    <a:pt x="14043" y="30035"/>
                    <a:pt x="13655" y="28603"/>
                  </a:cubicBezTo>
                  <a:cubicBezTo>
                    <a:pt x="13655" y="28593"/>
                    <a:pt x="13645" y="28583"/>
                    <a:pt x="13645" y="28573"/>
                  </a:cubicBezTo>
                  <a:cubicBezTo>
                    <a:pt x="13755" y="28514"/>
                    <a:pt x="13864" y="28454"/>
                    <a:pt x="13974" y="28394"/>
                  </a:cubicBezTo>
                  <a:cubicBezTo>
                    <a:pt x="14252" y="28255"/>
                    <a:pt x="14541" y="28126"/>
                    <a:pt x="14829" y="27997"/>
                  </a:cubicBezTo>
                  <a:close/>
                  <a:moveTo>
                    <a:pt x="12034" y="38638"/>
                  </a:moveTo>
                  <a:cubicBezTo>
                    <a:pt x="11766" y="38668"/>
                    <a:pt x="11487" y="38678"/>
                    <a:pt x="11219" y="38668"/>
                  </a:cubicBezTo>
                  <a:cubicBezTo>
                    <a:pt x="11815" y="37803"/>
                    <a:pt x="12949" y="37206"/>
                    <a:pt x="13864" y="36818"/>
                  </a:cubicBezTo>
                  <a:cubicBezTo>
                    <a:pt x="14769" y="36440"/>
                    <a:pt x="15664" y="36102"/>
                    <a:pt x="16460" y="35645"/>
                  </a:cubicBezTo>
                  <a:cubicBezTo>
                    <a:pt x="16281" y="35983"/>
                    <a:pt x="16052" y="36321"/>
                    <a:pt x="15764" y="36679"/>
                  </a:cubicBezTo>
                  <a:cubicBezTo>
                    <a:pt x="14829" y="37843"/>
                    <a:pt x="13506" y="38419"/>
                    <a:pt x="12034" y="38638"/>
                  </a:cubicBezTo>
                  <a:close/>
                  <a:moveTo>
                    <a:pt x="11726" y="39981"/>
                  </a:moveTo>
                  <a:cubicBezTo>
                    <a:pt x="12522" y="39861"/>
                    <a:pt x="13447" y="40040"/>
                    <a:pt x="14322" y="40100"/>
                  </a:cubicBezTo>
                  <a:cubicBezTo>
                    <a:pt x="13516" y="40369"/>
                    <a:pt x="12581" y="40190"/>
                    <a:pt x="11726" y="39981"/>
                  </a:cubicBezTo>
                  <a:close/>
                  <a:moveTo>
                    <a:pt x="10811" y="39762"/>
                  </a:moveTo>
                  <a:cubicBezTo>
                    <a:pt x="10831" y="39563"/>
                    <a:pt x="10881" y="39374"/>
                    <a:pt x="10950" y="39185"/>
                  </a:cubicBezTo>
                  <a:cubicBezTo>
                    <a:pt x="11398" y="39155"/>
                    <a:pt x="11845" y="39116"/>
                    <a:pt x="12283" y="39056"/>
                  </a:cubicBezTo>
                  <a:cubicBezTo>
                    <a:pt x="11845" y="39235"/>
                    <a:pt x="11497" y="39503"/>
                    <a:pt x="11139" y="39842"/>
                  </a:cubicBezTo>
                  <a:cubicBezTo>
                    <a:pt x="11080" y="39832"/>
                    <a:pt x="11030" y="39812"/>
                    <a:pt x="10970" y="39802"/>
                  </a:cubicBezTo>
                  <a:cubicBezTo>
                    <a:pt x="10920" y="39792"/>
                    <a:pt x="10861" y="39782"/>
                    <a:pt x="10811" y="39762"/>
                  </a:cubicBezTo>
                  <a:close/>
                  <a:moveTo>
                    <a:pt x="10453" y="38688"/>
                  </a:moveTo>
                  <a:cubicBezTo>
                    <a:pt x="10503" y="38539"/>
                    <a:pt x="10523" y="38399"/>
                    <a:pt x="10533" y="38260"/>
                  </a:cubicBezTo>
                  <a:cubicBezTo>
                    <a:pt x="10533" y="38260"/>
                    <a:pt x="10542" y="38260"/>
                    <a:pt x="10552" y="38250"/>
                  </a:cubicBezTo>
                  <a:cubicBezTo>
                    <a:pt x="10672" y="38191"/>
                    <a:pt x="10791" y="38121"/>
                    <a:pt x="10910" y="38051"/>
                  </a:cubicBezTo>
                  <a:cubicBezTo>
                    <a:pt x="10801" y="38310"/>
                    <a:pt x="10662" y="38529"/>
                    <a:pt x="10473" y="38688"/>
                  </a:cubicBezTo>
                  <a:cubicBezTo>
                    <a:pt x="10463" y="38688"/>
                    <a:pt x="10463" y="38688"/>
                    <a:pt x="10453" y="38688"/>
                  </a:cubicBezTo>
                  <a:close/>
                  <a:moveTo>
                    <a:pt x="9886" y="39285"/>
                  </a:moveTo>
                  <a:cubicBezTo>
                    <a:pt x="9946" y="39275"/>
                    <a:pt x="10015" y="39275"/>
                    <a:pt x="10085" y="39265"/>
                  </a:cubicBezTo>
                  <a:cubicBezTo>
                    <a:pt x="10085" y="39394"/>
                    <a:pt x="10085" y="39523"/>
                    <a:pt x="10065" y="39663"/>
                  </a:cubicBezTo>
                  <a:cubicBezTo>
                    <a:pt x="10025" y="39653"/>
                    <a:pt x="9995" y="39653"/>
                    <a:pt x="9956" y="39653"/>
                  </a:cubicBezTo>
                  <a:cubicBezTo>
                    <a:pt x="9936" y="39533"/>
                    <a:pt x="9916" y="39404"/>
                    <a:pt x="9886" y="39285"/>
                  </a:cubicBezTo>
                  <a:close/>
                  <a:moveTo>
                    <a:pt x="9707" y="38758"/>
                  </a:moveTo>
                  <a:cubicBezTo>
                    <a:pt x="9797" y="38708"/>
                    <a:pt x="9876" y="38658"/>
                    <a:pt x="9956" y="38608"/>
                  </a:cubicBezTo>
                  <a:cubicBezTo>
                    <a:pt x="9976" y="38648"/>
                    <a:pt x="9986" y="38698"/>
                    <a:pt x="9995" y="38748"/>
                  </a:cubicBezTo>
                  <a:cubicBezTo>
                    <a:pt x="9906" y="38758"/>
                    <a:pt x="9816" y="38777"/>
                    <a:pt x="9727" y="38787"/>
                  </a:cubicBezTo>
                  <a:cubicBezTo>
                    <a:pt x="9717" y="38777"/>
                    <a:pt x="9717" y="38767"/>
                    <a:pt x="9707" y="38758"/>
                  </a:cubicBezTo>
                  <a:close/>
                  <a:moveTo>
                    <a:pt x="9787" y="36371"/>
                  </a:moveTo>
                  <a:cubicBezTo>
                    <a:pt x="10284" y="35605"/>
                    <a:pt x="10572" y="34730"/>
                    <a:pt x="11010" y="33914"/>
                  </a:cubicBezTo>
                  <a:cubicBezTo>
                    <a:pt x="11050" y="34193"/>
                    <a:pt x="11080" y="34471"/>
                    <a:pt x="11089" y="34759"/>
                  </a:cubicBezTo>
                  <a:cubicBezTo>
                    <a:pt x="11099" y="35058"/>
                    <a:pt x="11129" y="35426"/>
                    <a:pt x="11139" y="35834"/>
                  </a:cubicBezTo>
                  <a:cubicBezTo>
                    <a:pt x="11099" y="35913"/>
                    <a:pt x="11050" y="35993"/>
                    <a:pt x="10990" y="36072"/>
                  </a:cubicBezTo>
                  <a:cubicBezTo>
                    <a:pt x="10741" y="36410"/>
                    <a:pt x="10463" y="36689"/>
                    <a:pt x="10155" y="36928"/>
                  </a:cubicBezTo>
                  <a:cubicBezTo>
                    <a:pt x="10045" y="36739"/>
                    <a:pt x="9916" y="36550"/>
                    <a:pt x="9787" y="36371"/>
                  </a:cubicBezTo>
                  <a:close/>
                  <a:moveTo>
                    <a:pt x="9637" y="35386"/>
                  </a:moveTo>
                  <a:cubicBezTo>
                    <a:pt x="9946" y="34610"/>
                    <a:pt x="9866" y="34113"/>
                    <a:pt x="9608" y="33496"/>
                  </a:cubicBezTo>
                  <a:cubicBezTo>
                    <a:pt x="9936" y="32860"/>
                    <a:pt x="10165" y="32154"/>
                    <a:pt x="10314" y="31418"/>
                  </a:cubicBezTo>
                  <a:cubicBezTo>
                    <a:pt x="10314" y="31607"/>
                    <a:pt x="10304" y="31786"/>
                    <a:pt x="10294" y="31975"/>
                  </a:cubicBezTo>
                  <a:cubicBezTo>
                    <a:pt x="10234" y="33049"/>
                    <a:pt x="10393" y="34511"/>
                    <a:pt x="9637" y="35386"/>
                  </a:cubicBezTo>
                  <a:close/>
                  <a:moveTo>
                    <a:pt x="9329" y="37455"/>
                  </a:moveTo>
                  <a:cubicBezTo>
                    <a:pt x="9230" y="37514"/>
                    <a:pt x="9120" y="37564"/>
                    <a:pt x="9021" y="37614"/>
                  </a:cubicBezTo>
                  <a:cubicBezTo>
                    <a:pt x="8971" y="37564"/>
                    <a:pt x="8931" y="37514"/>
                    <a:pt x="8882" y="37465"/>
                  </a:cubicBezTo>
                  <a:cubicBezTo>
                    <a:pt x="8971" y="37375"/>
                    <a:pt x="9051" y="37286"/>
                    <a:pt x="9130" y="37196"/>
                  </a:cubicBezTo>
                  <a:cubicBezTo>
                    <a:pt x="9200" y="37286"/>
                    <a:pt x="9260" y="37365"/>
                    <a:pt x="9329" y="37455"/>
                  </a:cubicBezTo>
                  <a:close/>
                  <a:moveTo>
                    <a:pt x="7370" y="39493"/>
                  </a:moveTo>
                  <a:cubicBezTo>
                    <a:pt x="7867" y="39046"/>
                    <a:pt x="8563" y="38738"/>
                    <a:pt x="9160" y="38479"/>
                  </a:cubicBezTo>
                  <a:cubicBezTo>
                    <a:pt x="9051" y="38549"/>
                    <a:pt x="8941" y="38618"/>
                    <a:pt x="8832" y="38688"/>
                  </a:cubicBezTo>
                  <a:cubicBezTo>
                    <a:pt x="8374" y="38976"/>
                    <a:pt x="7847" y="39205"/>
                    <a:pt x="7370" y="39493"/>
                  </a:cubicBezTo>
                  <a:close/>
                  <a:moveTo>
                    <a:pt x="7052" y="40170"/>
                  </a:moveTo>
                  <a:cubicBezTo>
                    <a:pt x="7002" y="40170"/>
                    <a:pt x="6962" y="40170"/>
                    <a:pt x="6922" y="40170"/>
                  </a:cubicBezTo>
                  <a:cubicBezTo>
                    <a:pt x="6922" y="40170"/>
                    <a:pt x="6922" y="40170"/>
                    <a:pt x="6922" y="40170"/>
                  </a:cubicBezTo>
                  <a:lnTo>
                    <a:pt x="6922" y="40170"/>
                  </a:lnTo>
                  <a:cubicBezTo>
                    <a:pt x="6922" y="40170"/>
                    <a:pt x="6922" y="40170"/>
                    <a:pt x="6922" y="40170"/>
                  </a:cubicBezTo>
                  <a:cubicBezTo>
                    <a:pt x="6922" y="40160"/>
                    <a:pt x="6922" y="40150"/>
                    <a:pt x="6922" y="40140"/>
                  </a:cubicBezTo>
                  <a:cubicBezTo>
                    <a:pt x="6922" y="40110"/>
                    <a:pt x="6922" y="40090"/>
                    <a:pt x="6922" y="40060"/>
                  </a:cubicBezTo>
                  <a:cubicBezTo>
                    <a:pt x="6942" y="40031"/>
                    <a:pt x="6952" y="40001"/>
                    <a:pt x="6972" y="39971"/>
                  </a:cubicBezTo>
                  <a:cubicBezTo>
                    <a:pt x="6952" y="40021"/>
                    <a:pt x="6932" y="40080"/>
                    <a:pt x="6922" y="40140"/>
                  </a:cubicBezTo>
                  <a:cubicBezTo>
                    <a:pt x="6922" y="40150"/>
                    <a:pt x="6922" y="40160"/>
                    <a:pt x="6922" y="40170"/>
                  </a:cubicBezTo>
                  <a:cubicBezTo>
                    <a:pt x="6922" y="40170"/>
                    <a:pt x="6922" y="40170"/>
                    <a:pt x="6922" y="40170"/>
                  </a:cubicBezTo>
                  <a:cubicBezTo>
                    <a:pt x="6972" y="40070"/>
                    <a:pt x="7012" y="39971"/>
                    <a:pt x="7042" y="39871"/>
                  </a:cubicBezTo>
                  <a:cubicBezTo>
                    <a:pt x="7042" y="39861"/>
                    <a:pt x="7052" y="39861"/>
                    <a:pt x="7052" y="39852"/>
                  </a:cubicBezTo>
                  <a:cubicBezTo>
                    <a:pt x="7201" y="39682"/>
                    <a:pt x="7440" y="39603"/>
                    <a:pt x="7688" y="39553"/>
                  </a:cubicBezTo>
                  <a:cubicBezTo>
                    <a:pt x="7440" y="39732"/>
                    <a:pt x="7231" y="39941"/>
                    <a:pt x="7052" y="40170"/>
                  </a:cubicBezTo>
                  <a:close/>
                  <a:moveTo>
                    <a:pt x="6743" y="40637"/>
                  </a:moveTo>
                  <a:cubicBezTo>
                    <a:pt x="6763" y="40478"/>
                    <a:pt x="6803" y="40329"/>
                    <a:pt x="6863" y="40190"/>
                  </a:cubicBezTo>
                  <a:cubicBezTo>
                    <a:pt x="6863" y="40190"/>
                    <a:pt x="6873" y="40190"/>
                    <a:pt x="6873" y="40200"/>
                  </a:cubicBezTo>
                  <a:cubicBezTo>
                    <a:pt x="6902" y="40210"/>
                    <a:pt x="6962" y="40210"/>
                    <a:pt x="7022" y="40210"/>
                  </a:cubicBezTo>
                  <a:cubicBezTo>
                    <a:pt x="6922" y="40339"/>
                    <a:pt x="6833" y="40488"/>
                    <a:pt x="6743" y="40637"/>
                  </a:cubicBezTo>
                  <a:close/>
                  <a:moveTo>
                    <a:pt x="6773" y="38439"/>
                  </a:moveTo>
                  <a:cubicBezTo>
                    <a:pt x="6823" y="38230"/>
                    <a:pt x="6902" y="38012"/>
                    <a:pt x="6992" y="37793"/>
                  </a:cubicBezTo>
                  <a:cubicBezTo>
                    <a:pt x="7062" y="38141"/>
                    <a:pt x="7111" y="38489"/>
                    <a:pt x="7131" y="38827"/>
                  </a:cubicBezTo>
                  <a:cubicBezTo>
                    <a:pt x="7042" y="38937"/>
                    <a:pt x="6972" y="39056"/>
                    <a:pt x="6912" y="39195"/>
                  </a:cubicBezTo>
                  <a:cubicBezTo>
                    <a:pt x="6893" y="38946"/>
                    <a:pt x="6853" y="38698"/>
                    <a:pt x="6773" y="38439"/>
                  </a:cubicBezTo>
                  <a:close/>
                  <a:moveTo>
                    <a:pt x="7022" y="34600"/>
                  </a:moveTo>
                  <a:cubicBezTo>
                    <a:pt x="7081" y="34710"/>
                    <a:pt x="7141" y="34809"/>
                    <a:pt x="7211" y="34919"/>
                  </a:cubicBezTo>
                  <a:cubicBezTo>
                    <a:pt x="7181" y="34958"/>
                    <a:pt x="7161" y="35008"/>
                    <a:pt x="7131" y="35048"/>
                  </a:cubicBezTo>
                  <a:cubicBezTo>
                    <a:pt x="7091" y="34899"/>
                    <a:pt x="7062" y="34750"/>
                    <a:pt x="7022" y="34600"/>
                  </a:cubicBezTo>
                  <a:close/>
                  <a:moveTo>
                    <a:pt x="6982" y="31269"/>
                  </a:moveTo>
                  <a:cubicBezTo>
                    <a:pt x="6783" y="31040"/>
                    <a:pt x="6574" y="30811"/>
                    <a:pt x="6355" y="30582"/>
                  </a:cubicBezTo>
                  <a:cubicBezTo>
                    <a:pt x="6336" y="30274"/>
                    <a:pt x="6326" y="29966"/>
                    <a:pt x="6326" y="29667"/>
                  </a:cubicBezTo>
                  <a:cubicBezTo>
                    <a:pt x="6505" y="29906"/>
                    <a:pt x="6714" y="30135"/>
                    <a:pt x="6922" y="30364"/>
                  </a:cubicBezTo>
                  <a:cubicBezTo>
                    <a:pt x="6932" y="30672"/>
                    <a:pt x="6952" y="30970"/>
                    <a:pt x="6982" y="31269"/>
                  </a:cubicBezTo>
                  <a:close/>
                  <a:moveTo>
                    <a:pt x="2328" y="35913"/>
                  </a:moveTo>
                  <a:cubicBezTo>
                    <a:pt x="2367" y="35943"/>
                    <a:pt x="2407" y="35983"/>
                    <a:pt x="2447" y="36013"/>
                  </a:cubicBezTo>
                  <a:cubicBezTo>
                    <a:pt x="3412" y="36828"/>
                    <a:pt x="4675" y="37216"/>
                    <a:pt x="5659" y="38012"/>
                  </a:cubicBezTo>
                  <a:cubicBezTo>
                    <a:pt x="6186" y="38767"/>
                    <a:pt x="6554" y="39673"/>
                    <a:pt x="6097" y="40518"/>
                  </a:cubicBezTo>
                  <a:cubicBezTo>
                    <a:pt x="5799" y="39792"/>
                    <a:pt x="5560" y="39285"/>
                    <a:pt x="4834" y="38837"/>
                  </a:cubicBezTo>
                  <a:cubicBezTo>
                    <a:pt x="4158" y="38429"/>
                    <a:pt x="3422" y="38131"/>
                    <a:pt x="2934" y="37485"/>
                  </a:cubicBezTo>
                  <a:cubicBezTo>
                    <a:pt x="2556" y="36987"/>
                    <a:pt x="2427" y="36470"/>
                    <a:pt x="2328" y="35913"/>
                  </a:cubicBezTo>
                  <a:close/>
                  <a:moveTo>
                    <a:pt x="2089" y="31070"/>
                  </a:moveTo>
                  <a:cubicBezTo>
                    <a:pt x="2109" y="30692"/>
                    <a:pt x="2208" y="30344"/>
                    <a:pt x="2318" y="30016"/>
                  </a:cubicBezTo>
                  <a:cubicBezTo>
                    <a:pt x="2507" y="30980"/>
                    <a:pt x="2556" y="31985"/>
                    <a:pt x="2536" y="32880"/>
                  </a:cubicBezTo>
                  <a:cubicBezTo>
                    <a:pt x="2397" y="32691"/>
                    <a:pt x="2268" y="32492"/>
                    <a:pt x="2149" y="32293"/>
                  </a:cubicBezTo>
                  <a:cubicBezTo>
                    <a:pt x="2079" y="31895"/>
                    <a:pt x="2059" y="31487"/>
                    <a:pt x="2089" y="31070"/>
                  </a:cubicBezTo>
                  <a:close/>
                  <a:moveTo>
                    <a:pt x="1353" y="27400"/>
                  </a:moveTo>
                  <a:cubicBezTo>
                    <a:pt x="1403" y="27479"/>
                    <a:pt x="1452" y="27569"/>
                    <a:pt x="1502" y="27658"/>
                  </a:cubicBezTo>
                  <a:cubicBezTo>
                    <a:pt x="1572" y="27778"/>
                    <a:pt x="1641" y="27907"/>
                    <a:pt x="1701" y="28036"/>
                  </a:cubicBezTo>
                  <a:cubicBezTo>
                    <a:pt x="1631" y="28146"/>
                    <a:pt x="1572" y="28255"/>
                    <a:pt x="1522" y="28335"/>
                  </a:cubicBezTo>
                  <a:cubicBezTo>
                    <a:pt x="1512" y="28355"/>
                    <a:pt x="1502" y="28365"/>
                    <a:pt x="1492" y="28384"/>
                  </a:cubicBezTo>
                  <a:cubicBezTo>
                    <a:pt x="1413" y="28544"/>
                    <a:pt x="1313" y="28693"/>
                    <a:pt x="1204" y="28832"/>
                  </a:cubicBezTo>
                  <a:cubicBezTo>
                    <a:pt x="1194" y="28365"/>
                    <a:pt x="1244" y="27897"/>
                    <a:pt x="1353" y="27400"/>
                  </a:cubicBezTo>
                  <a:close/>
                  <a:moveTo>
                    <a:pt x="975" y="22994"/>
                  </a:moveTo>
                  <a:cubicBezTo>
                    <a:pt x="965" y="23004"/>
                    <a:pt x="965" y="23004"/>
                    <a:pt x="965" y="23004"/>
                  </a:cubicBezTo>
                  <a:cubicBezTo>
                    <a:pt x="965" y="23004"/>
                    <a:pt x="965" y="23004"/>
                    <a:pt x="975" y="22994"/>
                  </a:cubicBezTo>
                  <a:cubicBezTo>
                    <a:pt x="995" y="22974"/>
                    <a:pt x="995" y="22974"/>
                    <a:pt x="975" y="22994"/>
                  </a:cubicBezTo>
                  <a:close/>
                </a:path>
              </a:pathLst>
            </a:custGeom>
            <a:noFill/>
            <a:ln w="1615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2584325" y="4724250"/>
              <a:ext cx="638525" cy="694450"/>
            </a:xfrm>
            <a:custGeom>
              <a:avLst/>
              <a:gdLst/>
              <a:ahLst/>
              <a:cxnLst/>
              <a:rect l="l" t="t" r="r" b="b"/>
              <a:pathLst>
                <a:path w="25541" h="27778" extrusionOk="0">
                  <a:moveTo>
                    <a:pt x="17316" y="0"/>
                  </a:moveTo>
                  <a:lnTo>
                    <a:pt x="17316" y="0"/>
                  </a:lnTo>
                  <a:cubicBezTo>
                    <a:pt x="17297" y="380"/>
                    <a:pt x="17426" y="749"/>
                    <a:pt x="17530" y="1120"/>
                  </a:cubicBezTo>
                  <a:lnTo>
                    <a:pt x="17530" y="1120"/>
                  </a:lnTo>
                  <a:cubicBezTo>
                    <a:pt x="17663" y="634"/>
                    <a:pt x="17645" y="212"/>
                    <a:pt x="17316" y="0"/>
                  </a:cubicBezTo>
                  <a:close/>
                  <a:moveTo>
                    <a:pt x="3134" y="3958"/>
                  </a:moveTo>
                  <a:cubicBezTo>
                    <a:pt x="3219" y="4067"/>
                    <a:pt x="3297" y="4176"/>
                    <a:pt x="3367" y="4284"/>
                  </a:cubicBezTo>
                  <a:lnTo>
                    <a:pt x="3367" y="4284"/>
                  </a:lnTo>
                  <a:cubicBezTo>
                    <a:pt x="3307" y="4166"/>
                    <a:pt x="3230" y="4056"/>
                    <a:pt x="3134" y="3958"/>
                  </a:cubicBezTo>
                  <a:close/>
                  <a:moveTo>
                    <a:pt x="22766" y="7797"/>
                  </a:moveTo>
                  <a:cubicBezTo>
                    <a:pt x="22122" y="8103"/>
                    <a:pt x="21660" y="8539"/>
                    <a:pt x="21322" y="9060"/>
                  </a:cubicBezTo>
                  <a:lnTo>
                    <a:pt x="21322" y="9060"/>
                  </a:lnTo>
                  <a:cubicBezTo>
                    <a:pt x="21741" y="8629"/>
                    <a:pt x="22221" y="8226"/>
                    <a:pt x="22766" y="7797"/>
                  </a:cubicBezTo>
                  <a:close/>
                  <a:moveTo>
                    <a:pt x="9777" y="9110"/>
                  </a:moveTo>
                  <a:cubicBezTo>
                    <a:pt x="9749" y="9339"/>
                    <a:pt x="9734" y="9568"/>
                    <a:pt x="9724" y="9797"/>
                  </a:cubicBezTo>
                  <a:lnTo>
                    <a:pt x="9724" y="9797"/>
                  </a:lnTo>
                  <a:cubicBezTo>
                    <a:pt x="9786" y="9561"/>
                    <a:pt x="9808" y="9331"/>
                    <a:pt x="9777" y="9110"/>
                  </a:cubicBezTo>
                  <a:close/>
                  <a:moveTo>
                    <a:pt x="17530" y="1120"/>
                  </a:moveTo>
                  <a:lnTo>
                    <a:pt x="17530" y="1120"/>
                  </a:lnTo>
                  <a:cubicBezTo>
                    <a:pt x="17283" y="2029"/>
                    <a:pt x="16511" y="3162"/>
                    <a:pt x="16271" y="3571"/>
                  </a:cubicBezTo>
                  <a:cubicBezTo>
                    <a:pt x="15327" y="5162"/>
                    <a:pt x="13885" y="6286"/>
                    <a:pt x="12910" y="7847"/>
                  </a:cubicBezTo>
                  <a:cubicBezTo>
                    <a:pt x="11140" y="10672"/>
                    <a:pt x="9260" y="14809"/>
                    <a:pt x="9956" y="18270"/>
                  </a:cubicBezTo>
                  <a:cubicBezTo>
                    <a:pt x="10205" y="19513"/>
                    <a:pt x="10593" y="20547"/>
                    <a:pt x="10632" y="21820"/>
                  </a:cubicBezTo>
                  <a:cubicBezTo>
                    <a:pt x="10672" y="22895"/>
                    <a:pt x="10941" y="25013"/>
                    <a:pt x="9996" y="25759"/>
                  </a:cubicBezTo>
                  <a:cubicBezTo>
                    <a:pt x="10344" y="24645"/>
                    <a:pt x="9509" y="23621"/>
                    <a:pt x="8812" y="22815"/>
                  </a:cubicBezTo>
                  <a:cubicBezTo>
                    <a:pt x="7947" y="21811"/>
                    <a:pt x="7201" y="20886"/>
                    <a:pt x="6913" y="19563"/>
                  </a:cubicBezTo>
                  <a:cubicBezTo>
                    <a:pt x="6396" y="17106"/>
                    <a:pt x="8504" y="14660"/>
                    <a:pt x="9369" y="12512"/>
                  </a:cubicBezTo>
                  <a:cubicBezTo>
                    <a:pt x="9727" y="11621"/>
                    <a:pt x="9684" y="10711"/>
                    <a:pt x="9724" y="9797"/>
                  </a:cubicBezTo>
                  <a:lnTo>
                    <a:pt x="9724" y="9797"/>
                  </a:lnTo>
                  <a:cubicBezTo>
                    <a:pt x="9410" y="10995"/>
                    <a:pt x="8067" y="12333"/>
                    <a:pt x="7460" y="13248"/>
                  </a:cubicBezTo>
                  <a:cubicBezTo>
                    <a:pt x="6485" y="14719"/>
                    <a:pt x="6346" y="16619"/>
                    <a:pt x="6525" y="18330"/>
                  </a:cubicBezTo>
                  <a:cubicBezTo>
                    <a:pt x="4854" y="16420"/>
                    <a:pt x="2239" y="14381"/>
                    <a:pt x="2577" y="11457"/>
                  </a:cubicBezTo>
                  <a:cubicBezTo>
                    <a:pt x="2862" y="8976"/>
                    <a:pt x="4882" y="6632"/>
                    <a:pt x="3367" y="4284"/>
                  </a:cubicBezTo>
                  <a:lnTo>
                    <a:pt x="3367" y="4284"/>
                  </a:lnTo>
                  <a:cubicBezTo>
                    <a:pt x="3837" y="5215"/>
                    <a:pt x="3256" y="6706"/>
                    <a:pt x="2885" y="7509"/>
                  </a:cubicBezTo>
                  <a:cubicBezTo>
                    <a:pt x="2249" y="8891"/>
                    <a:pt x="1582" y="10244"/>
                    <a:pt x="1513" y="11795"/>
                  </a:cubicBezTo>
                  <a:cubicBezTo>
                    <a:pt x="1443" y="13417"/>
                    <a:pt x="1900" y="15227"/>
                    <a:pt x="2756" y="16609"/>
                  </a:cubicBezTo>
                  <a:cubicBezTo>
                    <a:pt x="3502" y="17822"/>
                    <a:pt x="4755" y="18011"/>
                    <a:pt x="5739" y="18847"/>
                  </a:cubicBezTo>
                  <a:cubicBezTo>
                    <a:pt x="6346" y="19364"/>
                    <a:pt x="6038" y="20030"/>
                    <a:pt x="6237" y="20836"/>
                  </a:cubicBezTo>
                  <a:cubicBezTo>
                    <a:pt x="6416" y="21602"/>
                    <a:pt x="6943" y="22298"/>
                    <a:pt x="7470" y="22895"/>
                  </a:cubicBezTo>
                  <a:cubicBezTo>
                    <a:pt x="8405" y="23969"/>
                    <a:pt x="10036" y="25431"/>
                    <a:pt x="9538" y="27022"/>
                  </a:cubicBezTo>
                  <a:cubicBezTo>
                    <a:pt x="9459" y="25948"/>
                    <a:pt x="8982" y="24993"/>
                    <a:pt x="8037" y="24128"/>
                  </a:cubicBezTo>
                  <a:cubicBezTo>
                    <a:pt x="7579" y="23710"/>
                    <a:pt x="7032" y="23392"/>
                    <a:pt x="6535" y="23054"/>
                  </a:cubicBezTo>
                  <a:cubicBezTo>
                    <a:pt x="5849" y="22616"/>
                    <a:pt x="5083" y="22437"/>
                    <a:pt x="4407" y="22009"/>
                  </a:cubicBezTo>
                  <a:cubicBezTo>
                    <a:pt x="2796" y="21025"/>
                    <a:pt x="1552" y="19682"/>
                    <a:pt x="1055" y="17852"/>
                  </a:cubicBezTo>
                  <a:cubicBezTo>
                    <a:pt x="637" y="16311"/>
                    <a:pt x="637" y="15207"/>
                    <a:pt x="1095" y="13715"/>
                  </a:cubicBezTo>
                  <a:lnTo>
                    <a:pt x="1095" y="13715"/>
                  </a:lnTo>
                  <a:cubicBezTo>
                    <a:pt x="1" y="16848"/>
                    <a:pt x="409" y="20020"/>
                    <a:pt x="3303" y="21999"/>
                  </a:cubicBezTo>
                  <a:cubicBezTo>
                    <a:pt x="5133" y="23243"/>
                    <a:pt x="7331" y="23939"/>
                    <a:pt x="8852" y="25610"/>
                  </a:cubicBezTo>
                  <a:cubicBezTo>
                    <a:pt x="9379" y="26196"/>
                    <a:pt x="9330" y="27360"/>
                    <a:pt x="9956" y="27778"/>
                  </a:cubicBezTo>
                  <a:cubicBezTo>
                    <a:pt x="10434" y="27162"/>
                    <a:pt x="11118" y="27003"/>
                    <a:pt x="11873" y="27003"/>
                  </a:cubicBezTo>
                  <a:cubicBezTo>
                    <a:pt x="12679" y="27003"/>
                    <a:pt x="13566" y="27184"/>
                    <a:pt x="14370" y="27184"/>
                  </a:cubicBezTo>
                  <a:cubicBezTo>
                    <a:pt x="14817" y="27184"/>
                    <a:pt x="15238" y="27128"/>
                    <a:pt x="15605" y="26952"/>
                  </a:cubicBezTo>
                  <a:cubicBezTo>
                    <a:pt x="17743" y="25918"/>
                    <a:pt x="17047" y="22576"/>
                    <a:pt x="19265" y="21572"/>
                  </a:cubicBezTo>
                  <a:lnTo>
                    <a:pt x="19265" y="21572"/>
                  </a:lnTo>
                  <a:cubicBezTo>
                    <a:pt x="18420" y="21612"/>
                    <a:pt x="17743" y="22686"/>
                    <a:pt x="17346" y="23312"/>
                  </a:cubicBezTo>
                  <a:cubicBezTo>
                    <a:pt x="16858" y="24108"/>
                    <a:pt x="16421" y="24804"/>
                    <a:pt x="15565" y="25281"/>
                  </a:cubicBezTo>
                  <a:cubicBezTo>
                    <a:pt x="14670" y="25779"/>
                    <a:pt x="13656" y="25759"/>
                    <a:pt x="12681" y="25898"/>
                  </a:cubicBezTo>
                  <a:cubicBezTo>
                    <a:pt x="11597" y="26047"/>
                    <a:pt x="11060" y="26515"/>
                    <a:pt x="10354" y="27211"/>
                  </a:cubicBezTo>
                  <a:cubicBezTo>
                    <a:pt x="10205" y="25490"/>
                    <a:pt x="12045" y="24456"/>
                    <a:pt x="13407" y="23879"/>
                  </a:cubicBezTo>
                  <a:cubicBezTo>
                    <a:pt x="15446" y="23024"/>
                    <a:pt x="17475" y="22358"/>
                    <a:pt x="18340" y="20189"/>
                  </a:cubicBezTo>
                  <a:cubicBezTo>
                    <a:pt x="19136" y="18190"/>
                    <a:pt x="20449" y="15873"/>
                    <a:pt x="22199" y="14580"/>
                  </a:cubicBezTo>
                  <a:cubicBezTo>
                    <a:pt x="23024" y="13974"/>
                    <a:pt x="23979" y="13267"/>
                    <a:pt x="24536" y="12412"/>
                  </a:cubicBezTo>
                  <a:cubicBezTo>
                    <a:pt x="24994" y="11726"/>
                    <a:pt x="25541" y="10234"/>
                    <a:pt x="25183" y="9438"/>
                  </a:cubicBezTo>
                  <a:lnTo>
                    <a:pt x="25183" y="9438"/>
                  </a:lnTo>
                  <a:cubicBezTo>
                    <a:pt x="25511" y="10881"/>
                    <a:pt x="24148" y="12144"/>
                    <a:pt x="23074" y="12830"/>
                  </a:cubicBezTo>
                  <a:cubicBezTo>
                    <a:pt x="22448" y="13228"/>
                    <a:pt x="21662" y="13407"/>
                    <a:pt x="21075" y="13874"/>
                  </a:cubicBezTo>
                  <a:cubicBezTo>
                    <a:pt x="20429" y="14391"/>
                    <a:pt x="20260" y="15117"/>
                    <a:pt x="19842" y="15774"/>
                  </a:cubicBezTo>
                  <a:cubicBezTo>
                    <a:pt x="20495" y="13884"/>
                    <a:pt x="20108" y="10929"/>
                    <a:pt x="21322" y="9060"/>
                  </a:cubicBezTo>
                  <a:lnTo>
                    <a:pt x="21322" y="9060"/>
                  </a:lnTo>
                  <a:cubicBezTo>
                    <a:pt x="20631" y="9771"/>
                    <a:pt x="20102" y="10559"/>
                    <a:pt x="19713" y="11666"/>
                  </a:cubicBezTo>
                  <a:cubicBezTo>
                    <a:pt x="19335" y="12740"/>
                    <a:pt x="19195" y="13874"/>
                    <a:pt x="19096" y="14978"/>
                  </a:cubicBezTo>
                  <a:cubicBezTo>
                    <a:pt x="18947" y="16659"/>
                    <a:pt x="18400" y="18350"/>
                    <a:pt x="17276" y="19623"/>
                  </a:cubicBezTo>
                  <a:cubicBezTo>
                    <a:pt x="16112" y="20935"/>
                    <a:pt x="14451" y="21622"/>
                    <a:pt x="13109" y="22716"/>
                  </a:cubicBezTo>
                  <a:cubicBezTo>
                    <a:pt x="12691" y="23054"/>
                    <a:pt x="12283" y="23422"/>
                    <a:pt x="11896" y="23820"/>
                  </a:cubicBezTo>
                  <a:cubicBezTo>
                    <a:pt x="11736" y="23979"/>
                    <a:pt x="11010" y="25023"/>
                    <a:pt x="10841" y="25023"/>
                  </a:cubicBezTo>
                  <a:cubicBezTo>
                    <a:pt x="10823" y="25032"/>
                    <a:pt x="10797" y="25049"/>
                    <a:pt x="10777" y="25060"/>
                  </a:cubicBezTo>
                  <a:lnTo>
                    <a:pt x="10777" y="25060"/>
                  </a:lnTo>
                  <a:cubicBezTo>
                    <a:pt x="10988" y="24941"/>
                    <a:pt x="11399" y="23708"/>
                    <a:pt x="11518" y="23452"/>
                  </a:cubicBezTo>
                  <a:cubicBezTo>
                    <a:pt x="11796" y="22825"/>
                    <a:pt x="11955" y="22278"/>
                    <a:pt x="11985" y="21602"/>
                  </a:cubicBezTo>
                  <a:cubicBezTo>
                    <a:pt x="12035" y="20378"/>
                    <a:pt x="11697" y="19215"/>
                    <a:pt x="11607" y="18001"/>
                  </a:cubicBezTo>
                  <a:cubicBezTo>
                    <a:pt x="11488" y="16539"/>
                    <a:pt x="12303" y="16082"/>
                    <a:pt x="13517" y="15455"/>
                  </a:cubicBezTo>
                  <a:cubicBezTo>
                    <a:pt x="14521" y="14938"/>
                    <a:pt x="15715" y="14630"/>
                    <a:pt x="16470" y="13745"/>
                  </a:cubicBezTo>
                  <a:cubicBezTo>
                    <a:pt x="17286" y="12800"/>
                    <a:pt x="17604" y="11398"/>
                    <a:pt x="18022" y="10214"/>
                  </a:cubicBezTo>
                  <a:cubicBezTo>
                    <a:pt x="18231" y="9637"/>
                    <a:pt x="18350" y="8961"/>
                    <a:pt x="18847" y="8563"/>
                  </a:cubicBezTo>
                  <a:lnTo>
                    <a:pt x="18847" y="8563"/>
                  </a:lnTo>
                  <a:cubicBezTo>
                    <a:pt x="17236" y="9170"/>
                    <a:pt x="16739" y="11428"/>
                    <a:pt x="15446" y="12462"/>
                  </a:cubicBezTo>
                  <a:cubicBezTo>
                    <a:pt x="14839" y="12959"/>
                    <a:pt x="14084" y="13287"/>
                    <a:pt x="13467" y="13795"/>
                  </a:cubicBezTo>
                  <a:cubicBezTo>
                    <a:pt x="12801" y="14351"/>
                    <a:pt x="12373" y="15048"/>
                    <a:pt x="11905" y="15744"/>
                  </a:cubicBezTo>
                  <a:cubicBezTo>
                    <a:pt x="10264" y="13377"/>
                    <a:pt x="14054" y="9409"/>
                    <a:pt x="15456" y="7897"/>
                  </a:cubicBezTo>
                  <a:cubicBezTo>
                    <a:pt x="16470" y="6813"/>
                    <a:pt x="17107" y="5530"/>
                    <a:pt x="17395" y="4078"/>
                  </a:cubicBezTo>
                  <a:cubicBezTo>
                    <a:pt x="17535" y="3352"/>
                    <a:pt x="17654" y="2556"/>
                    <a:pt x="17654" y="1820"/>
                  </a:cubicBezTo>
                  <a:cubicBezTo>
                    <a:pt x="17650" y="1583"/>
                    <a:pt x="17595" y="1351"/>
                    <a:pt x="17530" y="1120"/>
                  </a:cubicBezTo>
                  <a:close/>
                </a:path>
              </a:pathLst>
            </a:custGeom>
            <a:solidFill>
              <a:srgbClr val="0D3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2572150" y="4511150"/>
              <a:ext cx="434875" cy="914550"/>
            </a:xfrm>
            <a:custGeom>
              <a:avLst/>
              <a:gdLst/>
              <a:ahLst/>
              <a:cxnLst/>
              <a:rect l="l" t="t" r="r" b="b"/>
              <a:pathLst>
                <a:path w="17395" h="36582" extrusionOk="0">
                  <a:moveTo>
                    <a:pt x="13665" y="19693"/>
                  </a:moveTo>
                  <a:lnTo>
                    <a:pt x="13665" y="19693"/>
                  </a:lnTo>
                  <a:cubicBezTo>
                    <a:pt x="13465" y="19939"/>
                    <a:pt x="13331" y="20211"/>
                    <a:pt x="13247" y="20501"/>
                  </a:cubicBezTo>
                  <a:lnTo>
                    <a:pt x="13247" y="20501"/>
                  </a:lnTo>
                  <a:cubicBezTo>
                    <a:pt x="13409" y="20247"/>
                    <a:pt x="13631" y="20004"/>
                    <a:pt x="13665" y="19693"/>
                  </a:cubicBezTo>
                  <a:close/>
                  <a:moveTo>
                    <a:pt x="2477" y="21294"/>
                  </a:moveTo>
                  <a:lnTo>
                    <a:pt x="2477" y="21294"/>
                  </a:lnTo>
                  <a:cubicBezTo>
                    <a:pt x="2510" y="21444"/>
                    <a:pt x="2548" y="21589"/>
                    <a:pt x="2587" y="21731"/>
                  </a:cubicBezTo>
                  <a:lnTo>
                    <a:pt x="2587" y="21731"/>
                  </a:lnTo>
                  <a:cubicBezTo>
                    <a:pt x="2594" y="21567"/>
                    <a:pt x="2562" y="21418"/>
                    <a:pt x="2477" y="21294"/>
                  </a:cubicBezTo>
                  <a:close/>
                  <a:moveTo>
                    <a:pt x="11875" y="22199"/>
                  </a:moveTo>
                  <a:cubicBezTo>
                    <a:pt x="11844" y="22292"/>
                    <a:pt x="11823" y="22387"/>
                    <a:pt x="11811" y="22485"/>
                  </a:cubicBezTo>
                  <a:lnTo>
                    <a:pt x="11811" y="22485"/>
                  </a:lnTo>
                  <a:cubicBezTo>
                    <a:pt x="11834" y="22392"/>
                    <a:pt x="11856" y="22297"/>
                    <a:pt x="11875" y="22199"/>
                  </a:cubicBezTo>
                  <a:close/>
                  <a:moveTo>
                    <a:pt x="5411" y="15904"/>
                  </a:moveTo>
                  <a:lnTo>
                    <a:pt x="5411" y="15904"/>
                  </a:lnTo>
                  <a:cubicBezTo>
                    <a:pt x="6266" y="16679"/>
                    <a:pt x="6137" y="18450"/>
                    <a:pt x="6067" y="19484"/>
                  </a:cubicBezTo>
                  <a:cubicBezTo>
                    <a:pt x="5948" y="21075"/>
                    <a:pt x="5242" y="22507"/>
                    <a:pt x="4894" y="24059"/>
                  </a:cubicBezTo>
                  <a:cubicBezTo>
                    <a:pt x="4575" y="25511"/>
                    <a:pt x="4546" y="26973"/>
                    <a:pt x="5093" y="28326"/>
                  </a:cubicBezTo>
                  <a:cubicBezTo>
                    <a:pt x="5540" y="29429"/>
                    <a:pt x="6286" y="30444"/>
                    <a:pt x="6574" y="31598"/>
                  </a:cubicBezTo>
                  <a:cubicBezTo>
                    <a:pt x="6796" y="32506"/>
                    <a:pt x="7222" y="33818"/>
                    <a:pt x="7161" y="34878"/>
                  </a:cubicBezTo>
                  <a:lnTo>
                    <a:pt x="7161" y="34878"/>
                  </a:lnTo>
                  <a:cubicBezTo>
                    <a:pt x="7727" y="33278"/>
                    <a:pt x="7431" y="31631"/>
                    <a:pt x="6992" y="29967"/>
                  </a:cubicBezTo>
                  <a:cubicBezTo>
                    <a:pt x="6316" y="27421"/>
                    <a:pt x="6147" y="24785"/>
                    <a:pt x="6644" y="22159"/>
                  </a:cubicBezTo>
                  <a:cubicBezTo>
                    <a:pt x="6773" y="21493"/>
                    <a:pt x="7072" y="20916"/>
                    <a:pt x="7092" y="20220"/>
                  </a:cubicBezTo>
                  <a:cubicBezTo>
                    <a:pt x="7121" y="19544"/>
                    <a:pt x="7131" y="18897"/>
                    <a:pt x="6992" y="18241"/>
                  </a:cubicBezTo>
                  <a:cubicBezTo>
                    <a:pt x="6803" y="17276"/>
                    <a:pt x="6256" y="16401"/>
                    <a:pt x="5411" y="15904"/>
                  </a:cubicBezTo>
                  <a:close/>
                  <a:moveTo>
                    <a:pt x="7295" y="34786"/>
                  </a:moveTo>
                  <a:cubicBezTo>
                    <a:pt x="7248" y="34843"/>
                    <a:pt x="7202" y="34900"/>
                    <a:pt x="7156" y="34957"/>
                  </a:cubicBezTo>
                  <a:lnTo>
                    <a:pt x="7156" y="34957"/>
                  </a:lnTo>
                  <a:cubicBezTo>
                    <a:pt x="7158" y="34931"/>
                    <a:pt x="7160" y="34904"/>
                    <a:pt x="7161" y="34878"/>
                  </a:cubicBezTo>
                  <a:lnTo>
                    <a:pt x="7161" y="34878"/>
                  </a:lnTo>
                  <a:cubicBezTo>
                    <a:pt x="7145" y="34923"/>
                    <a:pt x="7128" y="34969"/>
                    <a:pt x="7111" y="35014"/>
                  </a:cubicBezTo>
                  <a:lnTo>
                    <a:pt x="7111" y="35014"/>
                  </a:lnTo>
                  <a:cubicBezTo>
                    <a:pt x="7058" y="35081"/>
                    <a:pt x="7007" y="35149"/>
                    <a:pt x="6956" y="35217"/>
                  </a:cubicBezTo>
                  <a:lnTo>
                    <a:pt x="6956" y="35217"/>
                  </a:lnTo>
                  <a:cubicBezTo>
                    <a:pt x="6956" y="35274"/>
                    <a:pt x="6956" y="35332"/>
                    <a:pt x="6955" y="35391"/>
                  </a:cubicBezTo>
                  <a:lnTo>
                    <a:pt x="6955" y="35391"/>
                  </a:lnTo>
                  <a:cubicBezTo>
                    <a:pt x="7006" y="35350"/>
                    <a:pt x="7059" y="35311"/>
                    <a:pt x="7112" y="35273"/>
                  </a:cubicBezTo>
                  <a:lnTo>
                    <a:pt x="7112" y="35273"/>
                  </a:lnTo>
                  <a:cubicBezTo>
                    <a:pt x="7130" y="35185"/>
                    <a:pt x="7143" y="35094"/>
                    <a:pt x="7152" y="35000"/>
                  </a:cubicBezTo>
                  <a:lnTo>
                    <a:pt x="7152" y="35000"/>
                  </a:lnTo>
                  <a:cubicBezTo>
                    <a:pt x="7196" y="34928"/>
                    <a:pt x="7244" y="34857"/>
                    <a:pt x="7295" y="34786"/>
                  </a:cubicBezTo>
                  <a:close/>
                  <a:moveTo>
                    <a:pt x="16510" y="1"/>
                  </a:moveTo>
                  <a:cubicBezTo>
                    <a:pt x="16500" y="389"/>
                    <a:pt x="16261" y="687"/>
                    <a:pt x="16162" y="1045"/>
                  </a:cubicBezTo>
                  <a:cubicBezTo>
                    <a:pt x="15903" y="777"/>
                    <a:pt x="15674" y="508"/>
                    <a:pt x="15456" y="220"/>
                  </a:cubicBezTo>
                  <a:lnTo>
                    <a:pt x="15456" y="220"/>
                  </a:lnTo>
                  <a:cubicBezTo>
                    <a:pt x="15187" y="478"/>
                    <a:pt x="15217" y="1015"/>
                    <a:pt x="15476" y="1304"/>
                  </a:cubicBezTo>
                  <a:cubicBezTo>
                    <a:pt x="15435" y="1297"/>
                    <a:pt x="15395" y="1294"/>
                    <a:pt x="15356" y="1294"/>
                  </a:cubicBezTo>
                  <a:cubicBezTo>
                    <a:pt x="14891" y="1294"/>
                    <a:pt x="14512" y="1760"/>
                    <a:pt x="14531" y="2209"/>
                  </a:cubicBezTo>
                  <a:cubicBezTo>
                    <a:pt x="14676" y="2011"/>
                    <a:pt x="14970" y="1861"/>
                    <a:pt x="15250" y="1861"/>
                  </a:cubicBezTo>
                  <a:cubicBezTo>
                    <a:pt x="15392" y="1861"/>
                    <a:pt x="15531" y="1900"/>
                    <a:pt x="15645" y="1990"/>
                  </a:cubicBezTo>
                  <a:cubicBezTo>
                    <a:pt x="16202" y="2418"/>
                    <a:pt x="16023" y="3780"/>
                    <a:pt x="15923" y="4367"/>
                  </a:cubicBezTo>
                  <a:cubicBezTo>
                    <a:pt x="15774" y="5202"/>
                    <a:pt x="15555" y="6028"/>
                    <a:pt x="15326" y="6843"/>
                  </a:cubicBezTo>
                  <a:cubicBezTo>
                    <a:pt x="14590" y="9469"/>
                    <a:pt x="13307" y="11916"/>
                    <a:pt x="12273" y="14432"/>
                  </a:cubicBezTo>
                  <a:cubicBezTo>
                    <a:pt x="12015" y="15068"/>
                    <a:pt x="11666" y="15784"/>
                    <a:pt x="11418" y="16461"/>
                  </a:cubicBezTo>
                  <a:cubicBezTo>
                    <a:pt x="10592" y="18619"/>
                    <a:pt x="9996" y="20886"/>
                    <a:pt x="10195" y="23214"/>
                  </a:cubicBezTo>
                  <a:cubicBezTo>
                    <a:pt x="10314" y="24656"/>
                    <a:pt x="10403" y="26118"/>
                    <a:pt x="10324" y="27560"/>
                  </a:cubicBezTo>
                  <a:cubicBezTo>
                    <a:pt x="10264" y="28634"/>
                    <a:pt x="10423" y="30096"/>
                    <a:pt x="9667" y="30971"/>
                  </a:cubicBezTo>
                  <a:cubicBezTo>
                    <a:pt x="10075" y="29947"/>
                    <a:pt x="9807" y="29400"/>
                    <a:pt x="9329" y="28425"/>
                  </a:cubicBezTo>
                  <a:cubicBezTo>
                    <a:pt x="8892" y="27520"/>
                    <a:pt x="8564" y="26496"/>
                    <a:pt x="8404" y="25511"/>
                  </a:cubicBezTo>
                  <a:cubicBezTo>
                    <a:pt x="8076" y="23363"/>
                    <a:pt x="9896" y="21423"/>
                    <a:pt x="9130" y="19285"/>
                  </a:cubicBezTo>
                  <a:cubicBezTo>
                    <a:pt x="9081" y="19136"/>
                    <a:pt x="9031" y="18977"/>
                    <a:pt x="8961" y="18828"/>
                  </a:cubicBezTo>
                  <a:lnTo>
                    <a:pt x="8961" y="18828"/>
                  </a:lnTo>
                  <a:cubicBezTo>
                    <a:pt x="9697" y="20966"/>
                    <a:pt x="7698" y="23114"/>
                    <a:pt x="7350" y="25153"/>
                  </a:cubicBezTo>
                  <a:cubicBezTo>
                    <a:pt x="7161" y="26287"/>
                    <a:pt x="7470" y="27838"/>
                    <a:pt x="8007" y="28843"/>
                  </a:cubicBezTo>
                  <a:cubicBezTo>
                    <a:pt x="8454" y="29678"/>
                    <a:pt x="9111" y="30374"/>
                    <a:pt x="9270" y="31329"/>
                  </a:cubicBezTo>
                  <a:cubicBezTo>
                    <a:pt x="9519" y="32715"/>
                    <a:pt x="8070" y="33706"/>
                    <a:pt x="7295" y="34786"/>
                  </a:cubicBezTo>
                  <a:lnTo>
                    <a:pt x="7295" y="34786"/>
                  </a:lnTo>
                  <a:cubicBezTo>
                    <a:pt x="7977" y="33967"/>
                    <a:pt x="8781" y="33247"/>
                    <a:pt x="9469" y="32433"/>
                  </a:cubicBezTo>
                  <a:cubicBezTo>
                    <a:pt x="10314" y="31429"/>
                    <a:pt x="10602" y="30126"/>
                    <a:pt x="11318" y="29032"/>
                  </a:cubicBezTo>
                  <a:cubicBezTo>
                    <a:pt x="11756" y="28365"/>
                    <a:pt x="12303" y="27759"/>
                    <a:pt x="12452" y="26943"/>
                  </a:cubicBezTo>
                  <a:cubicBezTo>
                    <a:pt x="12506" y="26659"/>
                    <a:pt x="12521" y="26384"/>
                    <a:pt x="12510" y="26113"/>
                  </a:cubicBezTo>
                  <a:lnTo>
                    <a:pt x="12510" y="26113"/>
                  </a:lnTo>
                  <a:cubicBezTo>
                    <a:pt x="12661" y="27314"/>
                    <a:pt x="12883" y="28534"/>
                    <a:pt x="12691" y="29738"/>
                  </a:cubicBezTo>
                  <a:cubicBezTo>
                    <a:pt x="12482" y="31011"/>
                    <a:pt x="11716" y="31667"/>
                    <a:pt x="10921" y="32582"/>
                  </a:cubicBezTo>
                  <a:cubicBezTo>
                    <a:pt x="10334" y="33258"/>
                    <a:pt x="9618" y="33796"/>
                    <a:pt x="8862" y="34273"/>
                  </a:cubicBezTo>
                  <a:cubicBezTo>
                    <a:pt x="8308" y="34630"/>
                    <a:pt x="7655" y="34888"/>
                    <a:pt x="7112" y="35273"/>
                  </a:cubicBezTo>
                  <a:lnTo>
                    <a:pt x="7112" y="35273"/>
                  </a:lnTo>
                  <a:cubicBezTo>
                    <a:pt x="7099" y="35338"/>
                    <a:pt x="7084" y="35402"/>
                    <a:pt x="7065" y="35464"/>
                  </a:cubicBezTo>
                  <a:lnTo>
                    <a:pt x="7065" y="35464"/>
                  </a:lnTo>
                  <a:cubicBezTo>
                    <a:pt x="7340" y="35110"/>
                    <a:pt x="8027" y="35121"/>
                    <a:pt x="8394" y="34999"/>
                  </a:cubicBezTo>
                  <a:cubicBezTo>
                    <a:pt x="9130" y="34770"/>
                    <a:pt x="9896" y="34223"/>
                    <a:pt x="10582" y="33835"/>
                  </a:cubicBezTo>
                  <a:cubicBezTo>
                    <a:pt x="11915" y="33099"/>
                    <a:pt x="13138" y="32234"/>
                    <a:pt x="13944" y="30911"/>
                  </a:cubicBezTo>
                  <a:cubicBezTo>
                    <a:pt x="15565" y="28246"/>
                    <a:pt x="15605" y="24258"/>
                    <a:pt x="15834" y="21046"/>
                  </a:cubicBezTo>
                  <a:lnTo>
                    <a:pt x="15834" y="21046"/>
                  </a:lnTo>
                  <a:cubicBezTo>
                    <a:pt x="15744" y="22279"/>
                    <a:pt x="14730" y="23343"/>
                    <a:pt x="14580" y="24556"/>
                  </a:cubicBezTo>
                  <a:cubicBezTo>
                    <a:pt x="14421" y="25988"/>
                    <a:pt x="14551" y="27470"/>
                    <a:pt x="13467" y="28604"/>
                  </a:cubicBezTo>
                  <a:cubicBezTo>
                    <a:pt x="14173" y="27271"/>
                    <a:pt x="14073" y="25620"/>
                    <a:pt x="13685" y="24188"/>
                  </a:cubicBezTo>
                  <a:cubicBezTo>
                    <a:pt x="13391" y="23097"/>
                    <a:pt x="12911" y="21662"/>
                    <a:pt x="13247" y="20501"/>
                  </a:cubicBezTo>
                  <a:lnTo>
                    <a:pt x="13247" y="20501"/>
                  </a:lnTo>
                  <a:cubicBezTo>
                    <a:pt x="13223" y="20539"/>
                    <a:pt x="13199" y="20578"/>
                    <a:pt x="13178" y="20618"/>
                  </a:cubicBezTo>
                  <a:cubicBezTo>
                    <a:pt x="12979" y="21026"/>
                    <a:pt x="12840" y="21503"/>
                    <a:pt x="12721" y="21941"/>
                  </a:cubicBezTo>
                  <a:cubicBezTo>
                    <a:pt x="12416" y="23046"/>
                    <a:pt x="12339" y="24297"/>
                    <a:pt x="12438" y="25458"/>
                  </a:cubicBezTo>
                  <a:lnTo>
                    <a:pt x="12438" y="25458"/>
                  </a:lnTo>
                  <a:cubicBezTo>
                    <a:pt x="12385" y="25151"/>
                    <a:pt x="12311" y="24849"/>
                    <a:pt x="12233" y="24546"/>
                  </a:cubicBezTo>
                  <a:cubicBezTo>
                    <a:pt x="12077" y="23930"/>
                    <a:pt x="11732" y="23155"/>
                    <a:pt x="11811" y="22485"/>
                  </a:cubicBezTo>
                  <a:lnTo>
                    <a:pt x="11811" y="22485"/>
                  </a:lnTo>
                  <a:cubicBezTo>
                    <a:pt x="11696" y="22960"/>
                    <a:pt x="11554" y="23388"/>
                    <a:pt x="11537" y="23920"/>
                  </a:cubicBezTo>
                  <a:cubicBezTo>
                    <a:pt x="11527" y="24536"/>
                    <a:pt x="11567" y="25054"/>
                    <a:pt x="11617" y="25640"/>
                  </a:cubicBezTo>
                  <a:cubicBezTo>
                    <a:pt x="11716" y="26675"/>
                    <a:pt x="11756" y="27888"/>
                    <a:pt x="10970" y="28733"/>
                  </a:cubicBezTo>
                  <a:cubicBezTo>
                    <a:pt x="11129" y="28335"/>
                    <a:pt x="11100" y="27788"/>
                    <a:pt x="11090" y="27361"/>
                  </a:cubicBezTo>
                  <a:cubicBezTo>
                    <a:pt x="11050" y="25730"/>
                    <a:pt x="10722" y="24129"/>
                    <a:pt x="10761" y="22468"/>
                  </a:cubicBezTo>
                  <a:cubicBezTo>
                    <a:pt x="10821" y="20260"/>
                    <a:pt x="11110" y="17823"/>
                    <a:pt x="11975" y="15774"/>
                  </a:cubicBezTo>
                  <a:cubicBezTo>
                    <a:pt x="12930" y="13537"/>
                    <a:pt x="14033" y="11438"/>
                    <a:pt x="14859" y="9161"/>
                  </a:cubicBezTo>
                  <a:cubicBezTo>
                    <a:pt x="15555" y="7261"/>
                    <a:pt x="16251" y="5143"/>
                    <a:pt x="16381" y="3114"/>
                  </a:cubicBezTo>
                  <a:cubicBezTo>
                    <a:pt x="16400" y="2806"/>
                    <a:pt x="16351" y="2298"/>
                    <a:pt x="16490" y="2020"/>
                  </a:cubicBezTo>
                  <a:cubicBezTo>
                    <a:pt x="16579" y="1841"/>
                    <a:pt x="16560" y="1761"/>
                    <a:pt x="16768" y="1692"/>
                  </a:cubicBezTo>
                  <a:cubicBezTo>
                    <a:pt x="16779" y="1688"/>
                    <a:pt x="16796" y="1686"/>
                    <a:pt x="16818" y="1686"/>
                  </a:cubicBezTo>
                  <a:cubicBezTo>
                    <a:pt x="16977" y="1686"/>
                    <a:pt x="17381" y="1778"/>
                    <a:pt x="17355" y="1901"/>
                  </a:cubicBezTo>
                  <a:cubicBezTo>
                    <a:pt x="17395" y="1731"/>
                    <a:pt x="17375" y="1602"/>
                    <a:pt x="17305" y="1503"/>
                  </a:cubicBezTo>
                  <a:cubicBezTo>
                    <a:pt x="17186" y="1324"/>
                    <a:pt x="16918" y="1254"/>
                    <a:pt x="16679" y="1234"/>
                  </a:cubicBezTo>
                  <a:cubicBezTo>
                    <a:pt x="16888" y="896"/>
                    <a:pt x="16818" y="270"/>
                    <a:pt x="16510" y="1"/>
                  </a:cubicBezTo>
                  <a:close/>
                  <a:moveTo>
                    <a:pt x="2587" y="21731"/>
                  </a:moveTo>
                  <a:cubicBezTo>
                    <a:pt x="2562" y="22435"/>
                    <a:pt x="1834" y="23420"/>
                    <a:pt x="1552" y="23920"/>
                  </a:cubicBezTo>
                  <a:cubicBezTo>
                    <a:pt x="1542" y="23940"/>
                    <a:pt x="1532" y="23950"/>
                    <a:pt x="1522" y="23969"/>
                  </a:cubicBezTo>
                  <a:cubicBezTo>
                    <a:pt x="1264" y="24447"/>
                    <a:pt x="846" y="24874"/>
                    <a:pt x="607" y="25352"/>
                  </a:cubicBezTo>
                  <a:cubicBezTo>
                    <a:pt x="418" y="25720"/>
                    <a:pt x="359" y="26317"/>
                    <a:pt x="299" y="26724"/>
                  </a:cubicBezTo>
                  <a:cubicBezTo>
                    <a:pt x="1" y="28614"/>
                    <a:pt x="1085" y="30424"/>
                    <a:pt x="2477" y="31598"/>
                  </a:cubicBezTo>
                  <a:cubicBezTo>
                    <a:pt x="3611" y="32542"/>
                    <a:pt x="5142" y="32920"/>
                    <a:pt x="6157" y="34024"/>
                  </a:cubicBezTo>
                  <a:cubicBezTo>
                    <a:pt x="6376" y="34263"/>
                    <a:pt x="6574" y="34531"/>
                    <a:pt x="6674" y="34850"/>
                  </a:cubicBezTo>
                  <a:cubicBezTo>
                    <a:pt x="6726" y="35040"/>
                    <a:pt x="6688" y="35321"/>
                    <a:pt x="6736" y="35533"/>
                  </a:cubicBezTo>
                  <a:lnTo>
                    <a:pt x="6736" y="35533"/>
                  </a:lnTo>
                  <a:cubicBezTo>
                    <a:pt x="6807" y="35426"/>
                    <a:pt x="6880" y="35320"/>
                    <a:pt x="6956" y="35217"/>
                  </a:cubicBezTo>
                  <a:lnTo>
                    <a:pt x="6956" y="35217"/>
                  </a:lnTo>
                  <a:cubicBezTo>
                    <a:pt x="6957" y="34704"/>
                    <a:pt x="6927" y="34240"/>
                    <a:pt x="6674" y="33726"/>
                  </a:cubicBezTo>
                  <a:cubicBezTo>
                    <a:pt x="6435" y="33209"/>
                    <a:pt x="6187" y="32702"/>
                    <a:pt x="5749" y="32324"/>
                  </a:cubicBezTo>
                  <a:cubicBezTo>
                    <a:pt x="5272" y="31916"/>
                    <a:pt x="4665" y="31677"/>
                    <a:pt x="4217" y="31250"/>
                  </a:cubicBezTo>
                  <a:cubicBezTo>
                    <a:pt x="3591" y="30653"/>
                    <a:pt x="2954" y="30026"/>
                    <a:pt x="2586" y="29221"/>
                  </a:cubicBezTo>
                  <a:cubicBezTo>
                    <a:pt x="2208" y="28395"/>
                    <a:pt x="2059" y="27550"/>
                    <a:pt x="2119" y="26655"/>
                  </a:cubicBezTo>
                  <a:cubicBezTo>
                    <a:pt x="2169" y="25740"/>
                    <a:pt x="2646" y="25014"/>
                    <a:pt x="2865" y="24168"/>
                  </a:cubicBezTo>
                  <a:cubicBezTo>
                    <a:pt x="3110" y="23254"/>
                    <a:pt x="2816" y="22542"/>
                    <a:pt x="2587" y="21731"/>
                  </a:cubicBezTo>
                  <a:close/>
                  <a:moveTo>
                    <a:pt x="6736" y="35533"/>
                  </a:moveTo>
                  <a:cubicBezTo>
                    <a:pt x="6705" y="35580"/>
                    <a:pt x="6674" y="35627"/>
                    <a:pt x="6644" y="35675"/>
                  </a:cubicBezTo>
                  <a:cubicBezTo>
                    <a:pt x="6677" y="35640"/>
                    <a:pt x="6711" y="35606"/>
                    <a:pt x="6746" y="35573"/>
                  </a:cubicBezTo>
                  <a:lnTo>
                    <a:pt x="6746" y="35573"/>
                  </a:lnTo>
                  <a:cubicBezTo>
                    <a:pt x="6742" y="35560"/>
                    <a:pt x="6739" y="35546"/>
                    <a:pt x="6736" y="35533"/>
                  </a:cubicBezTo>
                  <a:close/>
                  <a:moveTo>
                    <a:pt x="7589" y="35678"/>
                  </a:moveTo>
                  <a:lnTo>
                    <a:pt x="7589" y="35678"/>
                  </a:lnTo>
                  <a:cubicBezTo>
                    <a:pt x="7509" y="35687"/>
                    <a:pt x="7391" y="35719"/>
                    <a:pt x="7273" y="35748"/>
                  </a:cubicBezTo>
                  <a:lnTo>
                    <a:pt x="7273" y="35748"/>
                  </a:lnTo>
                  <a:cubicBezTo>
                    <a:pt x="7377" y="35733"/>
                    <a:pt x="7483" y="35708"/>
                    <a:pt x="7589" y="35678"/>
                  </a:cubicBezTo>
                  <a:close/>
                  <a:moveTo>
                    <a:pt x="7065" y="35464"/>
                  </a:moveTo>
                  <a:lnTo>
                    <a:pt x="7065" y="35464"/>
                  </a:lnTo>
                  <a:cubicBezTo>
                    <a:pt x="7005" y="35541"/>
                    <a:pt x="6965" y="35637"/>
                    <a:pt x="6952" y="35755"/>
                  </a:cubicBezTo>
                  <a:cubicBezTo>
                    <a:pt x="6998" y="35663"/>
                    <a:pt x="7035" y="35565"/>
                    <a:pt x="7065" y="35464"/>
                  </a:cubicBezTo>
                  <a:close/>
                  <a:moveTo>
                    <a:pt x="6955" y="35391"/>
                  </a:moveTo>
                  <a:cubicBezTo>
                    <a:pt x="6883" y="35448"/>
                    <a:pt x="6813" y="35509"/>
                    <a:pt x="6746" y="35573"/>
                  </a:cubicBezTo>
                  <a:lnTo>
                    <a:pt x="6746" y="35573"/>
                  </a:lnTo>
                  <a:cubicBezTo>
                    <a:pt x="6773" y="35664"/>
                    <a:pt x="6819" y="35740"/>
                    <a:pt x="6903" y="35785"/>
                  </a:cubicBezTo>
                  <a:cubicBezTo>
                    <a:pt x="6922" y="35794"/>
                    <a:pt x="6948" y="35797"/>
                    <a:pt x="6980" y="35797"/>
                  </a:cubicBezTo>
                  <a:cubicBezTo>
                    <a:pt x="7057" y="35797"/>
                    <a:pt x="7165" y="35774"/>
                    <a:pt x="7273" y="35748"/>
                  </a:cubicBezTo>
                  <a:lnTo>
                    <a:pt x="7273" y="35748"/>
                  </a:lnTo>
                  <a:cubicBezTo>
                    <a:pt x="7207" y="35757"/>
                    <a:pt x="7143" y="35762"/>
                    <a:pt x="7080" y="35762"/>
                  </a:cubicBezTo>
                  <a:cubicBezTo>
                    <a:pt x="7037" y="35762"/>
                    <a:pt x="6994" y="35760"/>
                    <a:pt x="6952" y="35755"/>
                  </a:cubicBezTo>
                  <a:cubicBezTo>
                    <a:pt x="6952" y="35630"/>
                    <a:pt x="6954" y="35509"/>
                    <a:pt x="6955" y="35391"/>
                  </a:cubicBezTo>
                  <a:close/>
                  <a:moveTo>
                    <a:pt x="9669" y="35227"/>
                  </a:moveTo>
                  <a:cubicBezTo>
                    <a:pt x="9285" y="35227"/>
                    <a:pt x="8901" y="35270"/>
                    <a:pt x="8524" y="35367"/>
                  </a:cubicBezTo>
                  <a:cubicBezTo>
                    <a:pt x="8229" y="35444"/>
                    <a:pt x="7907" y="35586"/>
                    <a:pt x="7589" y="35678"/>
                  </a:cubicBezTo>
                  <a:lnTo>
                    <a:pt x="7589" y="35678"/>
                  </a:lnTo>
                  <a:cubicBezTo>
                    <a:pt x="7604" y="35676"/>
                    <a:pt x="7617" y="35675"/>
                    <a:pt x="7629" y="35675"/>
                  </a:cubicBezTo>
                  <a:cubicBezTo>
                    <a:pt x="7648" y="35674"/>
                    <a:pt x="7668" y="35674"/>
                    <a:pt x="7688" y="35674"/>
                  </a:cubicBezTo>
                  <a:cubicBezTo>
                    <a:pt x="7937" y="35674"/>
                    <a:pt x="8185" y="35730"/>
                    <a:pt x="8424" y="35795"/>
                  </a:cubicBezTo>
                  <a:cubicBezTo>
                    <a:pt x="8931" y="35924"/>
                    <a:pt x="9409" y="36143"/>
                    <a:pt x="9906" y="36282"/>
                  </a:cubicBezTo>
                  <a:cubicBezTo>
                    <a:pt x="10514" y="36460"/>
                    <a:pt x="11158" y="36582"/>
                    <a:pt x="11798" y="36582"/>
                  </a:cubicBezTo>
                  <a:cubicBezTo>
                    <a:pt x="12121" y="36582"/>
                    <a:pt x="12444" y="36551"/>
                    <a:pt x="12760" y="36481"/>
                  </a:cubicBezTo>
                  <a:cubicBezTo>
                    <a:pt x="13278" y="36371"/>
                    <a:pt x="14501" y="36182"/>
                    <a:pt x="14670" y="35556"/>
                  </a:cubicBezTo>
                  <a:lnTo>
                    <a:pt x="14670" y="35556"/>
                  </a:lnTo>
                  <a:cubicBezTo>
                    <a:pt x="14292" y="35750"/>
                    <a:pt x="13877" y="35822"/>
                    <a:pt x="13448" y="35822"/>
                  </a:cubicBezTo>
                  <a:cubicBezTo>
                    <a:pt x="12625" y="35822"/>
                    <a:pt x="11752" y="35557"/>
                    <a:pt x="11000" y="35387"/>
                  </a:cubicBezTo>
                  <a:cubicBezTo>
                    <a:pt x="10562" y="35285"/>
                    <a:pt x="10115" y="35227"/>
                    <a:pt x="9669" y="35227"/>
                  </a:cubicBezTo>
                  <a:close/>
                </a:path>
              </a:pathLst>
            </a:custGeom>
            <a:solidFill>
              <a:srgbClr val="164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2580150" y="4866950"/>
              <a:ext cx="458700" cy="560200"/>
            </a:xfrm>
            <a:custGeom>
              <a:avLst/>
              <a:gdLst/>
              <a:ahLst/>
              <a:cxnLst/>
              <a:rect l="l" t="t" r="r" b="b"/>
              <a:pathLst>
                <a:path w="18348" h="22408" extrusionOk="0">
                  <a:moveTo>
                    <a:pt x="9338" y="1"/>
                  </a:moveTo>
                  <a:cubicBezTo>
                    <a:pt x="9033" y="49"/>
                    <a:pt x="8887" y="349"/>
                    <a:pt x="8830" y="742"/>
                  </a:cubicBezTo>
                  <a:lnTo>
                    <a:pt x="8830" y="742"/>
                  </a:lnTo>
                  <a:cubicBezTo>
                    <a:pt x="9020" y="507"/>
                    <a:pt x="9227" y="282"/>
                    <a:pt x="9338" y="1"/>
                  </a:cubicBezTo>
                  <a:close/>
                  <a:moveTo>
                    <a:pt x="699" y="4332"/>
                  </a:moveTo>
                  <a:cubicBezTo>
                    <a:pt x="697" y="4332"/>
                    <a:pt x="690" y="4337"/>
                    <a:pt x="675" y="4347"/>
                  </a:cubicBezTo>
                  <a:cubicBezTo>
                    <a:pt x="668" y="4357"/>
                    <a:pt x="661" y="4366"/>
                    <a:pt x="655" y="4376"/>
                  </a:cubicBezTo>
                  <a:lnTo>
                    <a:pt x="655" y="4376"/>
                  </a:lnTo>
                  <a:cubicBezTo>
                    <a:pt x="665" y="4366"/>
                    <a:pt x="675" y="4356"/>
                    <a:pt x="685" y="4347"/>
                  </a:cubicBezTo>
                  <a:cubicBezTo>
                    <a:pt x="695" y="4337"/>
                    <a:pt x="700" y="4332"/>
                    <a:pt x="699" y="4332"/>
                  </a:cubicBezTo>
                  <a:close/>
                  <a:moveTo>
                    <a:pt x="2943" y="3929"/>
                  </a:moveTo>
                  <a:lnTo>
                    <a:pt x="2943" y="3929"/>
                  </a:lnTo>
                  <a:cubicBezTo>
                    <a:pt x="3200" y="4404"/>
                    <a:pt x="3419" y="4842"/>
                    <a:pt x="3586" y="5283"/>
                  </a:cubicBezTo>
                  <a:lnTo>
                    <a:pt x="3586" y="5283"/>
                  </a:lnTo>
                  <a:cubicBezTo>
                    <a:pt x="3504" y="4805"/>
                    <a:pt x="3308" y="4348"/>
                    <a:pt x="2943" y="3929"/>
                  </a:cubicBezTo>
                  <a:close/>
                  <a:moveTo>
                    <a:pt x="18348" y="7331"/>
                  </a:moveTo>
                  <a:lnTo>
                    <a:pt x="18348" y="7331"/>
                  </a:lnTo>
                  <a:cubicBezTo>
                    <a:pt x="18250" y="7370"/>
                    <a:pt x="18161" y="7424"/>
                    <a:pt x="18082" y="7490"/>
                  </a:cubicBezTo>
                  <a:lnTo>
                    <a:pt x="18082" y="7490"/>
                  </a:lnTo>
                  <a:cubicBezTo>
                    <a:pt x="18165" y="7434"/>
                    <a:pt x="18254" y="7381"/>
                    <a:pt x="18348" y="7331"/>
                  </a:cubicBezTo>
                  <a:close/>
                  <a:moveTo>
                    <a:pt x="11923" y="8962"/>
                  </a:moveTo>
                  <a:cubicBezTo>
                    <a:pt x="11832" y="9112"/>
                    <a:pt x="11775" y="9286"/>
                    <a:pt x="11746" y="9476"/>
                  </a:cubicBezTo>
                  <a:lnTo>
                    <a:pt x="11746" y="9476"/>
                  </a:lnTo>
                  <a:cubicBezTo>
                    <a:pt x="11811" y="9308"/>
                    <a:pt x="11872" y="9137"/>
                    <a:pt x="11923" y="8962"/>
                  </a:cubicBezTo>
                  <a:close/>
                  <a:moveTo>
                    <a:pt x="8830" y="742"/>
                  </a:moveTo>
                  <a:cubicBezTo>
                    <a:pt x="8711" y="890"/>
                    <a:pt x="8599" y="1042"/>
                    <a:pt x="8522" y="1214"/>
                  </a:cubicBezTo>
                  <a:cubicBezTo>
                    <a:pt x="8293" y="1741"/>
                    <a:pt x="8124" y="2358"/>
                    <a:pt x="7995" y="2925"/>
                  </a:cubicBezTo>
                  <a:cubicBezTo>
                    <a:pt x="7746" y="4059"/>
                    <a:pt x="7806" y="5192"/>
                    <a:pt x="8194" y="6296"/>
                  </a:cubicBezTo>
                  <a:cubicBezTo>
                    <a:pt x="8741" y="7838"/>
                    <a:pt x="10233" y="11896"/>
                    <a:pt x="8293" y="13089"/>
                  </a:cubicBezTo>
                  <a:cubicBezTo>
                    <a:pt x="8174" y="12443"/>
                    <a:pt x="8084" y="11806"/>
                    <a:pt x="7776" y="11189"/>
                  </a:cubicBezTo>
                  <a:cubicBezTo>
                    <a:pt x="7498" y="10623"/>
                    <a:pt x="7050" y="10155"/>
                    <a:pt x="6762" y="9598"/>
                  </a:cubicBezTo>
                  <a:cubicBezTo>
                    <a:pt x="6165" y="8445"/>
                    <a:pt x="6503" y="6654"/>
                    <a:pt x="5538" y="5710"/>
                  </a:cubicBezTo>
                  <a:lnTo>
                    <a:pt x="5538" y="5710"/>
                  </a:lnTo>
                  <a:cubicBezTo>
                    <a:pt x="5777" y="6157"/>
                    <a:pt x="5648" y="6684"/>
                    <a:pt x="5608" y="7162"/>
                  </a:cubicBezTo>
                  <a:cubicBezTo>
                    <a:pt x="5538" y="8156"/>
                    <a:pt x="5330" y="9260"/>
                    <a:pt x="5618" y="10205"/>
                  </a:cubicBezTo>
                  <a:cubicBezTo>
                    <a:pt x="5896" y="11090"/>
                    <a:pt x="6652" y="11687"/>
                    <a:pt x="7219" y="12373"/>
                  </a:cubicBezTo>
                  <a:cubicBezTo>
                    <a:pt x="7895" y="13208"/>
                    <a:pt x="8343" y="13795"/>
                    <a:pt x="7806" y="14820"/>
                  </a:cubicBezTo>
                  <a:cubicBezTo>
                    <a:pt x="7348" y="15665"/>
                    <a:pt x="6742" y="16401"/>
                    <a:pt x="6394" y="17296"/>
                  </a:cubicBezTo>
                  <a:cubicBezTo>
                    <a:pt x="6195" y="17793"/>
                    <a:pt x="6145" y="18251"/>
                    <a:pt x="6155" y="18788"/>
                  </a:cubicBezTo>
                  <a:cubicBezTo>
                    <a:pt x="6155" y="19007"/>
                    <a:pt x="6065" y="20051"/>
                    <a:pt x="6185" y="20190"/>
                  </a:cubicBezTo>
                  <a:cubicBezTo>
                    <a:pt x="6165" y="20170"/>
                    <a:pt x="6155" y="20150"/>
                    <a:pt x="6135" y="20140"/>
                  </a:cubicBezTo>
                  <a:cubicBezTo>
                    <a:pt x="6016" y="20081"/>
                    <a:pt x="5827" y="19106"/>
                    <a:pt x="5757" y="18937"/>
                  </a:cubicBezTo>
                  <a:cubicBezTo>
                    <a:pt x="5598" y="18529"/>
                    <a:pt x="5429" y="18131"/>
                    <a:pt x="5230" y="17753"/>
                  </a:cubicBezTo>
                  <a:cubicBezTo>
                    <a:pt x="4604" y="16540"/>
                    <a:pt x="3619" y="15516"/>
                    <a:pt x="3191" y="14203"/>
                  </a:cubicBezTo>
                  <a:cubicBezTo>
                    <a:pt x="2774" y="12930"/>
                    <a:pt x="2923" y="11538"/>
                    <a:pt x="3331" y="10275"/>
                  </a:cubicBezTo>
                  <a:cubicBezTo>
                    <a:pt x="3609" y="9439"/>
                    <a:pt x="3868" y="8574"/>
                    <a:pt x="3937" y="7689"/>
                  </a:cubicBezTo>
                  <a:cubicBezTo>
                    <a:pt x="3999" y="6757"/>
                    <a:pt x="3864" y="6016"/>
                    <a:pt x="3586" y="5283"/>
                  </a:cubicBezTo>
                  <a:lnTo>
                    <a:pt x="3586" y="5283"/>
                  </a:lnTo>
                  <a:cubicBezTo>
                    <a:pt x="3882" y="7017"/>
                    <a:pt x="2670" y="9038"/>
                    <a:pt x="2545" y="10613"/>
                  </a:cubicBezTo>
                  <a:cubicBezTo>
                    <a:pt x="2455" y="10006"/>
                    <a:pt x="2555" y="9429"/>
                    <a:pt x="2256" y="8852"/>
                  </a:cubicBezTo>
                  <a:cubicBezTo>
                    <a:pt x="1978" y="8335"/>
                    <a:pt x="1461" y="7947"/>
                    <a:pt x="1143" y="7460"/>
                  </a:cubicBezTo>
                  <a:cubicBezTo>
                    <a:pt x="581" y="6643"/>
                    <a:pt x="1" y="5319"/>
                    <a:pt x="655" y="4376"/>
                  </a:cubicBezTo>
                  <a:lnTo>
                    <a:pt x="655" y="4376"/>
                  </a:lnTo>
                  <a:cubicBezTo>
                    <a:pt x="165" y="4864"/>
                    <a:pt x="100" y="6080"/>
                    <a:pt x="208" y="6704"/>
                  </a:cubicBezTo>
                  <a:cubicBezTo>
                    <a:pt x="347" y="7500"/>
                    <a:pt x="804" y="8305"/>
                    <a:pt x="1212" y="9011"/>
                  </a:cubicBezTo>
                  <a:cubicBezTo>
                    <a:pt x="2077" y="10493"/>
                    <a:pt x="2296" y="12582"/>
                    <a:pt x="2237" y="14273"/>
                  </a:cubicBezTo>
                  <a:cubicBezTo>
                    <a:pt x="2187" y="16122"/>
                    <a:pt x="3440" y="17236"/>
                    <a:pt x="4653" y="18499"/>
                  </a:cubicBezTo>
                  <a:cubicBezTo>
                    <a:pt x="5449" y="19345"/>
                    <a:pt x="6453" y="20677"/>
                    <a:pt x="5807" y="21871"/>
                  </a:cubicBezTo>
                  <a:cubicBezTo>
                    <a:pt x="5509" y="21145"/>
                    <a:pt x="5270" y="20638"/>
                    <a:pt x="4544" y="20190"/>
                  </a:cubicBezTo>
                  <a:cubicBezTo>
                    <a:pt x="3868" y="19782"/>
                    <a:pt x="3132" y="19484"/>
                    <a:pt x="2644" y="18838"/>
                  </a:cubicBezTo>
                  <a:cubicBezTo>
                    <a:pt x="2177" y="18221"/>
                    <a:pt x="2087" y="17574"/>
                    <a:pt x="1978" y="16848"/>
                  </a:cubicBezTo>
                  <a:cubicBezTo>
                    <a:pt x="1888" y="16272"/>
                    <a:pt x="1739" y="15277"/>
                    <a:pt x="1133" y="14989"/>
                  </a:cubicBezTo>
                  <a:lnTo>
                    <a:pt x="1133" y="14989"/>
                  </a:lnTo>
                  <a:cubicBezTo>
                    <a:pt x="2425" y="16411"/>
                    <a:pt x="864" y="18609"/>
                    <a:pt x="2087" y="20031"/>
                  </a:cubicBezTo>
                  <a:cubicBezTo>
                    <a:pt x="3022" y="21115"/>
                    <a:pt x="5509" y="20817"/>
                    <a:pt x="5916" y="22408"/>
                  </a:cubicBezTo>
                  <a:cubicBezTo>
                    <a:pt x="6503" y="22299"/>
                    <a:pt x="6831" y="21443"/>
                    <a:pt x="7398" y="21185"/>
                  </a:cubicBezTo>
                  <a:cubicBezTo>
                    <a:pt x="9019" y="20459"/>
                    <a:pt x="10829" y="20648"/>
                    <a:pt x="12540" y="20319"/>
                  </a:cubicBezTo>
                  <a:cubicBezTo>
                    <a:pt x="15265" y="19802"/>
                    <a:pt x="16558" y="17634"/>
                    <a:pt x="16747" y="15028"/>
                  </a:cubicBezTo>
                  <a:lnTo>
                    <a:pt x="16747" y="15028"/>
                  </a:lnTo>
                  <a:cubicBezTo>
                    <a:pt x="16608" y="16252"/>
                    <a:pt x="16269" y="17047"/>
                    <a:pt x="15474" y="18032"/>
                  </a:cubicBezTo>
                  <a:cubicBezTo>
                    <a:pt x="14539" y="19196"/>
                    <a:pt x="13216" y="19772"/>
                    <a:pt x="11744" y="19991"/>
                  </a:cubicBezTo>
                  <a:cubicBezTo>
                    <a:pt x="11541" y="20020"/>
                    <a:pt x="11339" y="20027"/>
                    <a:pt x="11138" y="20027"/>
                  </a:cubicBezTo>
                  <a:cubicBezTo>
                    <a:pt x="10950" y="20027"/>
                    <a:pt x="10761" y="20021"/>
                    <a:pt x="10572" y="20021"/>
                  </a:cubicBezTo>
                  <a:cubicBezTo>
                    <a:pt x="10342" y="20021"/>
                    <a:pt x="10110" y="20030"/>
                    <a:pt x="9875" y="20071"/>
                  </a:cubicBezTo>
                  <a:cubicBezTo>
                    <a:pt x="9407" y="20150"/>
                    <a:pt x="8910" y="20210"/>
                    <a:pt x="8452" y="20369"/>
                  </a:cubicBezTo>
                  <a:cubicBezTo>
                    <a:pt x="7498" y="20707"/>
                    <a:pt x="6851" y="21234"/>
                    <a:pt x="6453" y="21990"/>
                  </a:cubicBezTo>
                  <a:cubicBezTo>
                    <a:pt x="6593" y="20687"/>
                    <a:pt x="8234" y="20140"/>
                    <a:pt x="9248" y="19663"/>
                  </a:cubicBezTo>
                  <a:cubicBezTo>
                    <a:pt x="9815" y="19394"/>
                    <a:pt x="10422" y="19056"/>
                    <a:pt x="10790" y="18559"/>
                  </a:cubicBezTo>
                  <a:cubicBezTo>
                    <a:pt x="11187" y="18032"/>
                    <a:pt x="11177" y="17465"/>
                    <a:pt x="11774" y="17276"/>
                  </a:cubicBezTo>
                  <a:cubicBezTo>
                    <a:pt x="12749" y="16978"/>
                    <a:pt x="13713" y="17246"/>
                    <a:pt x="14638" y="16600"/>
                  </a:cubicBezTo>
                  <a:cubicBezTo>
                    <a:pt x="15693" y="15864"/>
                    <a:pt x="16588" y="14700"/>
                    <a:pt x="17055" y="13507"/>
                  </a:cubicBezTo>
                  <a:cubicBezTo>
                    <a:pt x="17493" y="12373"/>
                    <a:pt x="17433" y="11180"/>
                    <a:pt x="17413" y="9976"/>
                  </a:cubicBezTo>
                  <a:cubicBezTo>
                    <a:pt x="17395" y="9278"/>
                    <a:pt x="17448" y="8014"/>
                    <a:pt x="18082" y="7490"/>
                  </a:cubicBezTo>
                  <a:lnTo>
                    <a:pt x="18082" y="7490"/>
                  </a:lnTo>
                  <a:cubicBezTo>
                    <a:pt x="16239" y="8716"/>
                    <a:pt x="16969" y="11046"/>
                    <a:pt x="16389" y="12930"/>
                  </a:cubicBezTo>
                  <a:cubicBezTo>
                    <a:pt x="15712" y="15148"/>
                    <a:pt x="13176" y="15794"/>
                    <a:pt x="11366" y="16659"/>
                  </a:cubicBezTo>
                  <a:cubicBezTo>
                    <a:pt x="12043" y="15476"/>
                    <a:pt x="12540" y="14054"/>
                    <a:pt x="12301" y="12691"/>
                  </a:cubicBezTo>
                  <a:cubicBezTo>
                    <a:pt x="12143" y="11835"/>
                    <a:pt x="11596" y="10444"/>
                    <a:pt x="11746" y="9476"/>
                  </a:cubicBezTo>
                  <a:lnTo>
                    <a:pt x="11746" y="9476"/>
                  </a:lnTo>
                  <a:cubicBezTo>
                    <a:pt x="11488" y="10151"/>
                    <a:pt x="11171" y="10792"/>
                    <a:pt x="11148" y="11548"/>
                  </a:cubicBezTo>
                  <a:cubicBezTo>
                    <a:pt x="11088" y="13377"/>
                    <a:pt x="11854" y="15814"/>
                    <a:pt x="10700" y="17425"/>
                  </a:cubicBezTo>
                  <a:cubicBezTo>
                    <a:pt x="10073" y="18291"/>
                    <a:pt x="9248" y="18728"/>
                    <a:pt x="8303" y="19176"/>
                  </a:cubicBezTo>
                  <a:cubicBezTo>
                    <a:pt x="7547" y="19534"/>
                    <a:pt x="6622" y="20021"/>
                    <a:pt x="6523" y="20936"/>
                  </a:cubicBezTo>
                  <a:cubicBezTo>
                    <a:pt x="6075" y="20101"/>
                    <a:pt x="6941" y="18649"/>
                    <a:pt x="7299" y="17893"/>
                  </a:cubicBezTo>
                  <a:cubicBezTo>
                    <a:pt x="7736" y="16978"/>
                    <a:pt x="8343" y="16351"/>
                    <a:pt x="8910" y="15536"/>
                  </a:cubicBezTo>
                  <a:cubicBezTo>
                    <a:pt x="10501" y="13248"/>
                    <a:pt x="10441" y="9668"/>
                    <a:pt x="10054" y="7062"/>
                  </a:cubicBezTo>
                  <a:cubicBezTo>
                    <a:pt x="9845" y="5630"/>
                    <a:pt x="9149" y="4357"/>
                    <a:pt x="8970" y="2905"/>
                  </a:cubicBezTo>
                  <a:cubicBezTo>
                    <a:pt x="8924" y="2542"/>
                    <a:pt x="8723" y="1478"/>
                    <a:pt x="8830" y="742"/>
                  </a:cubicBezTo>
                  <a:close/>
                </a:path>
              </a:pathLst>
            </a:custGeom>
            <a:solidFill>
              <a:srgbClr val="1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2868825" y="4410225"/>
              <a:ext cx="193650" cy="185125"/>
            </a:xfrm>
            <a:custGeom>
              <a:avLst/>
              <a:gdLst/>
              <a:ahLst/>
              <a:cxnLst/>
              <a:rect l="l" t="t" r="r" b="b"/>
              <a:pathLst>
                <a:path w="7746" h="7405" extrusionOk="0">
                  <a:moveTo>
                    <a:pt x="3000" y="0"/>
                  </a:moveTo>
                  <a:cubicBezTo>
                    <a:pt x="2307" y="0"/>
                    <a:pt x="2409" y="1330"/>
                    <a:pt x="2365" y="1820"/>
                  </a:cubicBezTo>
                  <a:cubicBezTo>
                    <a:pt x="2214" y="1623"/>
                    <a:pt x="1955" y="1534"/>
                    <a:pt x="1684" y="1534"/>
                  </a:cubicBezTo>
                  <a:cubicBezTo>
                    <a:pt x="1368" y="1534"/>
                    <a:pt x="1037" y="1656"/>
                    <a:pt x="844" y="1870"/>
                  </a:cubicBezTo>
                  <a:cubicBezTo>
                    <a:pt x="337" y="2447"/>
                    <a:pt x="1102" y="2705"/>
                    <a:pt x="1381" y="3153"/>
                  </a:cubicBezTo>
                  <a:cubicBezTo>
                    <a:pt x="1363" y="3150"/>
                    <a:pt x="1346" y="3149"/>
                    <a:pt x="1327" y="3149"/>
                  </a:cubicBezTo>
                  <a:cubicBezTo>
                    <a:pt x="939" y="3149"/>
                    <a:pt x="379" y="3738"/>
                    <a:pt x="227" y="4118"/>
                  </a:cubicBezTo>
                  <a:cubicBezTo>
                    <a:pt x="0" y="4673"/>
                    <a:pt x="344" y="5009"/>
                    <a:pt x="775" y="5009"/>
                  </a:cubicBezTo>
                  <a:cubicBezTo>
                    <a:pt x="930" y="5009"/>
                    <a:pt x="1096" y="4965"/>
                    <a:pt x="1251" y="4873"/>
                  </a:cubicBezTo>
                  <a:lnTo>
                    <a:pt x="1251" y="4873"/>
                  </a:lnTo>
                  <a:cubicBezTo>
                    <a:pt x="923" y="5162"/>
                    <a:pt x="685" y="5500"/>
                    <a:pt x="665" y="5967"/>
                  </a:cubicBezTo>
                  <a:cubicBezTo>
                    <a:pt x="650" y="6263"/>
                    <a:pt x="756" y="6668"/>
                    <a:pt x="1005" y="6668"/>
                  </a:cubicBezTo>
                  <a:cubicBezTo>
                    <a:pt x="1083" y="6668"/>
                    <a:pt x="1175" y="6629"/>
                    <a:pt x="1281" y="6534"/>
                  </a:cubicBezTo>
                  <a:cubicBezTo>
                    <a:pt x="1281" y="6833"/>
                    <a:pt x="1411" y="7350"/>
                    <a:pt x="1798" y="7400"/>
                  </a:cubicBezTo>
                  <a:cubicBezTo>
                    <a:pt x="1826" y="7403"/>
                    <a:pt x="1852" y="7404"/>
                    <a:pt x="1876" y="7404"/>
                  </a:cubicBezTo>
                  <a:cubicBezTo>
                    <a:pt x="2361" y="7404"/>
                    <a:pt x="2224" y="6767"/>
                    <a:pt x="2385" y="6455"/>
                  </a:cubicBezTo>
                  <a:cubicBezTo>
                    <a:pt x="2607" y="6040"/>
                    <a:pt x="3126" y="5702"/>
                    <a:pt x="3606" y="5702"/>
                  </a:cubicBezTo>
                  <a:cubicBezTo>
                    <a:pt x="3816" y="5702"/>
                    <a:pt x="4019" y="5766"/>
                    <a:pt x="4185" y="5918"/>
                  </a:cubicBezTo>
                  <a:cubicBezTo>
                    <a:pt x="4409" y="5547"/>
                    <a:pt x="4683" y="5421"/>
                    <a:pt x="4980" y="5421"/>
                  </a:cubicBezTo>
                  <a:cubicBezTo>
                    <a:pt x="5528" y="5421"/>
                    <a:pt x="6157" y="5848"/>
                    <a:pt x="6711" y="5957"/>
                  </a:cubicBezTo>
                  <a:cubicBezTo>
                    <a:pt x="6798" y="5973"/>
                    <a:pt x="6875" y="5980"/>
                    <a:pt x="6944" y="5980"/>
                  </a:cubicBezTo>
                  <a:cubicBezTo>
                    <a:pt x="7745" y="5980"/>
                    <a:pt x="7323" y="4978"/>
                    <a:pt x="6682" y="4694"/>
                  </a:cubicBezTo>
                  <a:cubicBezTo>
                    <a:pt x="7260" y="4124"/>
                    <a:pt x="7352" y="3005"/>
                    <a:pt x="6728" y="3005"/>
                  </a:cubicBezTo>
                  <a:cubicBezTo>
                    <a:pt x="6568" y="3005"/>
                    <a:pt x="6362" y="3078"/>
                    <a:pt x="6105" y="3252"/>
                  </a:cubicBezTo>
                  <a:cubicBezTo>
                    <a:pt x="6204" y="2636"/>
                    <a:pt x="6453" y="1760"/>
                    <a:pt x="5916" y="1233"/>
                  </a:cubicBezTo>
                  <a:cubicBezTo>
                    <a:pt x="5773" y="1095"/>
                    <a:pt x="5630" y="1038"/>
                    <a:pt x="5493" y="1038"/>
                  </a:cubicBezTo>
                  <a:cubicBezTo>
                    <a:pt x="5068" y="1038"/>
                    <a:pt x="4696" y="1588"/>
                    <a:pt x="4524" y="1979"/>
                  </a:cubicBezTo>
                  <a:cubicBezTo>
                    <a:pt x="4464" y="1363"/>
                    <a:pt x="3977" y="368"/>
                    <a:pt x="3330" y="80"/>
                  </a:cubicBezTo>
                  <a:cubicBezTo>
                    <a:pt x="3204" y="25"/>
                    <a:pt x="3094" y="0"/>
                    <a:pt x="3000" y="0"/>
                  </a:cubicBezTo>
                  <a:close/>
                </a:path>
              </a:pathLst>
            </a:custGeom>
            <a:solidFill>
              <a:srgbClr val="E78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2889400" y="4439550"/>
              <a:ext cx="136025" cy="114150"/>
            </a:xfrm>
            <a:custGeom>
              <a:avLst/>
              <a:gdLst/>
              <a:ahLst/>
              <a:cxnLst/>
              <a:rect l="l" t="t" r="r" b="b"/>
              <a:pathLst>
                <a:path w="5441" h="4566" extrusionOk="0">
                  <a:moveTo>
                    <a:pt x="4634" y="914"/>
                  </a:moveTo>
                  <a:cubicBezTo>
                    <a:pt x="4634" y="914"/>
                    <a:pt x="4635" y="915"/>
                    <a:pt x="4635" y="916"/>
                  </a:cubicBezTo>
                  <a:lnTo>
                    <a:pt x="4635" y="916"/>
                  </a:lnTo>
                  <a:cubicBezTo>
                    <a:pt x="4635" y="916"/>
                    <a:pt x="4635" y="916"/>
                    <a:pt x="4635" y="916"/>
                  </a:cubicBezTo>
                  <a:cubicBezTo>
                    <a:pt x="4634" y="915"/>
                    <a:pt x="4634" y="914"/>
                    <a:pt x="4634" y="914"/>
                  </a:cubicBezTo>
                  <a:close/>
                  <a:moveTo>
                    <a:pt x="3" y="2984"/>
                  </a:moveTo>
                  <a:cubicBezTo>
                    <a:pt x="2" y="2984"/>
                    <a:pt x="2" y="2984"/>
                    <a:pt x="1" y="2984"/>
                  </a:cubicBezTo>
                  <a:cubicBezTo>
                    <a:pt x="2" y="2984"/>
                    <a:pt x="2" y="2984"/>
                    <a:pt x="3" y="2984"/>
                  </a:cubicBezTo>
                  <a:close/>
                  <a:moveTo>
                    <a:pt x="5083" y="3235"/>
                  </a:moveTo>
                  <a:cubicBezTo>
                    <a:pt x="5204" y="3303"/>
                    <a:pt x="5320" y="3382"/>
                    <a:pt x="5441" y="3472"/>
                  </a:cubicBezTo>
                  <a:cubicBezTo>
                    <a:pt x="5345" y="3375"/>
                    <a:pt x="5219" y="3296"/>
                    <a:pt x="5083" y="3235"/>
                  </a:cubicBezTo>
                  <a:close/>
                  <a:moveTo>
                    <a:pt x="2597" y="1"/>
                  </a:moveTo>
                  <a:cubicBezTo>
                    <a:pt x="2567" y="369"/>
                    <a:pt x="2756" y="816"/>
                    <a:pt x="2825" y="1174"/>
                  </a:cubicBezTo>
                  <a:cubicBezTo>
                    <a:pt x="2875" y="1443"/>
                    <a:pt x="3024" y="2209"/>
                    <a:pt x="2577" y="2228"/>
                  </a:cubicBezTo>
                  <a:cubicBezTo>
                    <a:pt x="2570" y="2229"/>
                    <a:pt x="2563" y="2229"/>
                    <a:pt x="2555" y="2229"/>
                  </a:cubicBezTo>
                  <a:cubicBezTo>
                    <a:pt x="2265" y="2229"/>
                    <a:pt x="1995" y="1837"/>
                    <a:pt x="1781" y="1691"/>
                  </a:cubicBezTo>
                  <a:cubicBezTo>
                    <a:pt x="1383" y="1413"/>
                    <a:pt x="1025" y="1045"/>
                    <a:pt x="608" y="826"/>
                  </a:cubicBezTo>
                  <a:lnTo>
                    <a:pt x="608" y="826"/>
                  </a:lnTo>
                  <a:cubicBezTo>
                    <a:pt x="916" y="1005"/>
                    <a:pt x="1184" y="1353"/>
                    <a:pt x="1423" y="1612"/>
                  </a:cubicBezTo>
                  <a:cubicBezTo>
                    <a:pt x="1632" y="1831"/>
                    <a:pt x="2040" y="2219"/>
                    <a:pt x="1990" y="2537"/>
                  </a:cubicBezTo>
                  <a:cubicBezTo>
                    <a:pt x="1642" y="2646"/>
                    <a:pt x="1224" y="2567"/>
                    <a:pt x="846" y="2626"/>
                  </a:cubicBezTo>
                  <a:cubicBezTo>
                    <a:pt x="677" y="2666"/>
                    <a:pt x="508" y="2666"/>
                    <a:pt x="339" y="2726"/>
                  </a:cubicBezTo>
                  <a:cubicBezTo>
                    <a:pt x="241" y="2765"/>
                    <a:pt x="65" y="2970"/>
                    <a:pt x="3" y="2984"/>
                  </a:cubicBezTo>
                  <a:lnTo>
                    <a:pt x="3" y="2984"/>
                  </a:lnTo>
                  <a:cubicBezTo>
                    <a:pt x="149" y="2955"/>
                    <a:pt x="771" y="2830"/>
                    <a:pt x="1247" y="2830"/>
                  </a:cubicBezTo>
                  <a:cubicBezTo>
                    <a:pt x="1604" y="2830"/>
                    <a:pt x="1879" y="2900"/>
                    <a:pt x="1811" y="3134"/>
                  </a:cubicBezTo>
                  <a:cubicBezTo>
                    <a:pt x="1741" y="3342"/>
                    <a:pt x="1304" y="3551"/>
                    <a:pt x="1154" y="3720"/>
                  </a:cubicBezTo>
                  <a:cubicBezTo>
                    <a:pt x="956" y="3929"/>
                    <a:pt x="667" y="4237"/>
                    <a:pt x="717" y="4566"/>
                  </a:cubicBezTo>
                  <a:cubicBezTo>
                    <a:pt x="796" y="4407"/>
                    <a:pt x="856" y="4237"/>
                    <a:pt x="936" y="4078"/>
                  </a:cubicBezTo>
                  <a:cubicBezTo>
                    <a:pt x="995" y="3959"/>
                    <a:pt x="1075" y="3850"/>
                    <a:pt x="1174" y="3740"/>
                  </a:cubicBezTo>
                  <a:cubicBezTo>
                    <a:pt x="1373" y="3551"/>
                    <a:pt x="1642" y="3372"/>
                    <a:pt x="1920" y="3372"/>
                  </a:cubicBezTo>
                  <a:cubicBezTo>
                    <a:pt x="2075" y="3372"/>
                    <a:pt x="2230" y="3464"/>
                    <a:pt x="2385" y="3464"/>
                  </a:cubicBezTo>
                  <a:cubicBezTo>
                    <a:pt x="2399" y="3464"/>
                    <a:pt x="2413" y="3463"/>
                    <a:pt x="2428" y="3462"/>
                  </a:cubicBezTo>
                  <a:cubicBezTo>
                    <a:pt x="2318" y="3064"/>
                    <a:pt x="2179" y="2646"/>
                    <a:pt x="2716" y="2467"/>
                  </a:cubicBezTo>
                  <a:cubicBezTo>
                    <a:pt x="2786" y="2443"/>
                    <a:pt x="2852" y="2432"/>
                    <a:pt x="2913" y="2432"/>
                  </a:cubicBezTo>
                  <a:cubicBezTo>
                    <a:pt x="3330" y="2432"/>
                    <a:pt x="3552" y="2941"/>
                    <a:pt x="3691" y="3253"/>
                  </a:cubicBezTo>
                  <a:cubicBezTo>
                    <a:pt x="3957" y="3178"/>
                    <a:pt x="4154" y="3082"/>
                    <a:pt x="4427" y="3082"/>
                  </a:cubicBezTo>
                  <a:cubicBezTo>
                    <a:pt x="4480" y="3082"/>
                    <a:pt x="4536" y="3086"/>
                    <a:pt x="4596" y="3094"/>
                  </a:cubicBezTo>
                  <a:cubicBezTo>
                    <a:pt x="4751" y="3115"/>
                    <a:pt x="4924" y="3163"/>
                    <a:pt x="5083" y="3235"/>
                  </a:cubicBezTo>
                  <a:lnTo>
                    <a:pt x="5083" y="3235"/>
                  </a:lnTo>
                  <a:cubicBezTo>
                    <a:pt x="4935" y="3151"/>
                    <a:pt x="4781" y="3083"/>
                    <a:pt x="4606" y="3034"/>
                  </a:cubicBezTo>
                  <a:cubicBezTo>
                    <a:pt x="4456" y="2994"/>
                    <a:pt x="4297" y="3004"/>
                    <a:pt x="4138" y="2974"/>
                  </a:cubicBezTo>
                  <a:cubicBezTo>
                    <a:pt x="3899" y="2935"/>
                    <a:pt x="3919" y="2905"/>
                    <a:pt x="3949" y="2676"/>
                  </a:cubicBezTo>
                  <a:cubicBezTo>
                    <a:pt x="4039" y="2020"/>
                    <a:pt x="4377" y="1532"/>
                    <a:pt x="4665" y="955"/>
                  </a:cubicBezTo>
                  <a:cubicBezTo>
                    <a:pt x="4673" y="955"/>
                    <a:pt x="4642" y="923"/>
                    <a:pt x="4635" y="916"/>
                  </a:cubicBezTo>
                  <a:lnTo>
                    <a:pt x="4635" y="916"/>
                  </a:lnTo>
                  <a:cubicBezTo>
                    <a:pt x="4357" y="1075"/>
                    <a:pt x="4128" y="1582"/>
                    <a:pt x="3999" y="1861"/>
                  </a:cubicBezTo>
                  <a:cubicBezTo>
                    <a:pt x="3894" y="2085"/>
                    <a:pt x="3784" y="2461"/>
                    <a:pt x="3567" y="2461"/>
                  </a:cubicBezTo>
                  <a:cubicBezTo>
                    <a:pt x="3495" y="2461"/>
                    <a:pt x="3412" y="2419"/>
                    <a:pt x="3313" y="2318"/>
                  </a:cubicBezTo>
                  <a:cubicBezTo>
                    <a:pt x="3034" y="2030"/>
                    <a:pt x="3034" y="1502"/>
                    <a:pt x="2925" y="1134"/>
                  </a:cubicBezTo>
                  <a:cubicBezTo>
                    <a:pt x="2825" y="767"/>
                    <a:pt x="2805" y="309"/>
                    <a:pt x="2597" y="1"/>
                  </a:cubicBezTo>
                  <a:close/>
                </a:path>
              </a:pathLst>
            </a:custGeom>
            <a:solidFill>
              <a:srgbClr val="E5C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4164150" y="4773475"/>
              <a:ext cx="665625" cy="670350"/>
            </a:xfrm>
            <a:custGeom>
              <a:avLst/>
              <a:gdLst/>
              <a:ahLst/>
              <a:cxnLst/>
              <a:rect l="l" t="t" r="r" b="b"/>
              <a:pathLst>
                <a:path w="26625" h="26814" fill="none" extrusionOk="0">
                  <a:moveTo>
                    <a:pt x="14252" y="12343"/>
                  </a:moveTo>
                  <a:cubicBezTo>
                    <a:pt x="14034" y="12780"/>
                    <a:pt x="13666" y="13138"/>
                    <a:pt x="13268" y="13407"/>
                  </a:cubicBezTo>
                  <a:cubicBezTo>
                    <a:pt x="13248" y="13427"/>
                    <a:pt x="13218" y="13447"/>
                    <a:pt x="13188" y="13476"/>
                  </a:cubicBezTo>
                  <a:cubicBezTo>
                    <a:pt x="13158" y="13486"/>
                    <a:pt x="13138" y="13506"/>
                    <a:pt x="13119" y="13516"/>
                  </a:cubicBezTo>
                  <a:cubicBezTo>
                    <a:pt x="13089" y="13546"/>
                    <a:pt x="13049" y="13566"/>
                    <a:pt x="13019" y="13586"/>
                  </a:cubicBezTo>
                  <a:cubicBezTo>
                    <a:pt x="13009" y="13596"/>
                    <a:pt x="12999" y="13606"/>
                    <a:pt x="12989" y="13606"/>
                  </a:cubicBezTo>
                  <a:cubicBezTo>
                    <a:pt x="12959" y="13626"/>
                    <a:pt x="12920" y="13655"/>
                    <a:pt x="12890" y="13675"/>
                  </a:cubicBezTo>
                  <a:cubicBezTo>
                    <a:pt x="12880" y="13675"/>
                    <a:pt x="12880" y="13675"/>
                    <a:pt x="12880" y="13675"/>
                  </a:cubicBezTo>
                  <a:cubicBezTo>
                    <a:pt x="12840" y="13695"/>
                    <a:pt x="12810" y="13715"/>
                    <a:pt x="12770" y="13735"/>
                  </a:cubicBezTo>
                  <a:cubicBezTo>
                    <a:pt x="12761" y="13745"/>
                    <a:pt x="12751" y="13745"/>
                    <a:pt x="12751" y="13755"/>
                  </a:cubicBezTo>
                  <a:cubicBezTo>
                    <a:pt x="12711" y="13765"/>
                    <a:pt x="12671" y="13785"/>
                    <a:pt x="12631" y="13805"/>
                  </a:cubicBezTo>
                  <a:cubicBezTo>
                    <a:pt x="12611" y="13815"/>
                    <a:pt x="12591" y="13815"/>
                    <a:pt x="12572" y="13825"/>
                  </a:cubicBezTo>
                  <a:cubicBezTo>
                    <a:pt x="12552" y="13834"/>
                    <a:pt x="12542" y="13834"/>
                    <a:pt x="12532" y="13834"/>
                  </a:cubicBezTo>
                  <a:cubicBezTo>
                    <a:pt x="12522" y="13844"/>
                    <a:pt x="12512" y="13844"/>
                    <a:pt x="12492" y="13854"/>
                  </a:cubicBezTo>
                  <a:cubicBezTo>
                    <a:pt x="12472" y="13854"/>
                    <a:pt x="12452" y="13864"/>
                    <a:pt x="12432" y="13864"/>
                  </a:cubicBezTo>
                  <a:cubicBezTo>
                    <a:pt x="12412" y="13874"/>
                    <a:pt x="12383" y="13884"/>
                    <a:pt x="12353" y="13894"/>
                  </a:cubicBezTo>
                  <a:cubicBezTo>
                    <a:pt x="12343" y="13894"/>
                    <a:pt x="12343" y="13894"/>
                    <a:pt x="12343" y="13894"/>
                  </a:cubicBezTo>
                  <a:cubicBezTo>
                    <a:pt x="12174" y="13934"/>
                    <a:pt x="12015" y="13974"/>
                    <a:pt x="11856" y="14043"/>
                  </a:cubicBezTo>
                  <a:cubicBezTo>
                    <a:pt x="11826" y="14053"/>
                    <a:pt x="11796" y="14063"/>
                    <a:pt x="11766" y="14073"/>
                  </a:cubicBezTo>
                  <a:cubicBezTo>
                    <a:pt x="11716" y="14063"/>
                    <a:pt x="11657" y="14063"/>
                    <a:pt x="11607" y="14053"/>
                  </a:cubicBezTo>
                  <a:cubicBezTo>
                    <a:pt x="11607" y="14053"/>
                    <a:pt x="11607" y="14053"/>
                    <a:pt x="11607" y="14053"/>
                  </a:cubicBezTo>
                  <a:cubicBezTo>
                    <a:pt x="11597" y="14053"/>
                    <a:pt x="11597" y="14053"/>
                    <a:pt x="11597" y="14053"/>
                  </a:cubicBezTo>
                  <a:cubicBezTo>
                    <a:pt x="11448" y="14043"/>
                    <a:pt x="11348" y="14073"/>
                    <a:pt x="11478" y="14222"/>
                  </a:cubicBezTo>
                  <a:cubicBezTo>
                    <a:pt x="11488" y="14242"/>
                    <a:pt x="11517" y="14262"/>
                    <a:pt x="11547" y="14282"/>
                  </a:cubicBezTo>
                  <a:cubicBezTo>
                    <a:pt x="11557" y="14282"/>
                    <a:pt x="11557" y="14282"/>
                    <a:pt x="11557" y="14282"/>
                  </a:cubicBezTo>
                  <a:cubicBezTo>
                    <a:pt x="11547" y="14302"/>
                    <a:pt x="11547" y="14322"/>
                    <a:pt x="11547" y="14332"/>
                  </a:cubicBezTo>
                  <a:cubicBezTo>
                    <a:pt x="11537" y="14352"/>
                    <a:pt x="11537" y="14372"/>
                    <a:pt x="11527" y="14381"/>
                  </a:cubicBezTo>
                  <a:cubicBezTo>
                    <a:pt x="11517" y="14471"/>
                    <a:pt x="11507" y="14561"/>
                    <a:pt x="11497" y="14660"/>
                  </a:cubicBezTo>
                  <a:cubicBezTo>
                    <a:pt x="11497" y="14670"/>
                    <a:pt x="11497" y="14680"/>
                    <a:pt x="11497" y="14690"/>
                  </a:cubicBezTo>
                  <a:cubicBezTo>
                    <a:pt x="11497" y="14730"/>
                    <a:pt x="11488" y="14759"/>
                    <a:pt x="11488" y="14789"/>
                  </a:cubicBezTo>
                  <a:cubicBezTo>
                    <a:pt x="11478" y="14849"/>
                    <a:pt x="11468" y="14899"/>
                    <a:pt x="11458" y="14948"/>
                  </a:cubicBezTo>
                  <a:cubicBezTo>
                    <a:pt x="11458" y="14968"/>
                    <a:pt x="11448" y="14988"/>
                    <a:pt x="11448" y="15008"/>
                  </a:cubicBezTo>
                  <a:cubicBezTo>
                    <a:pt x="11438" y="15028"/>
                    <a:pt x="11438" y="15048"/>
                    <a:pt x="11428" y="15068"/>
                  </a:cubicBezTo>
                  <a:cubicBezTo>
                    <a:pt x="11428" y="15078"/>
                    <a:pt x="11428" y="15088"/>
                    <a:pt x="11428" y="15098"/>
                  </a:cubicBezTo>
                  <a:cubicBezTo>
                    <a:pt x="11408" y="15157"/>
                    <a:pt x="11398" y="15207"/>
                    <a:pt x="11378" y="15267"/>
                  </a:cubicBezTo>
                  <a:cubicBezTo>
                    <a:pt x="11368" y="15296"/>
                    <a:pt x="11368" y="15326"/>
                    <a:pt x="11358" y="15356"/>
                  </a:cubicBezTo>
                  <a:cubicBezTo>
                    <a:pt x="11338" y="15406"/>
                    <a:pt x="11318" y="15466"/>
                    <a:pt x="11299" y="15515"/>
                  </a:cubicBezTo>
                  <a:cubicBezTo>
                    <a:pt x="11169" y="15863"/>
                    <a:pt x="10960" y="16172"/>
                    <a:pt x="10722" y="16440"/>
                  </a:cubicBezTo>
                  <a:cubicBezTo>
                    <a:pt x="10523" y="16659"/>
                    <a:pt x="10354" y="16918"/>
                    <a:pt x="10135" y="17136"/>
                  </a:cubicBezTo>
                  <a:cubicBezTo>
                    <a:pt x="9966" y="17295"/>
                    <a:pt x="9807" y="17524"/>
                    <a:pt x="9618" y="17663"/>
                  </a:cubicBezTo>
                  <a:cubicBezTo>
                    <a:pt x="9638" y="17733"/>
                    <a:pt x="9638" y="17813"/>
                    <a:pt x="9648" y="17892"/>
                  </a:cubicBezTo>
                  <a:cubicBezTo>
                    <a:pt x="10135" y="17206"/>
                    <a:pt x="11130" y="16579"/>
                    <a:pt x="11955" y="16788"/>
                  </a:cubicBezTo>
                  <a:cubicBezTo>
                    <a:pt x="12273" y="16868"/>
                    <a:pt x="12671" y="17087"/>
                    <a:pt x="12840" y="17405"/>
                  </a:cubicBezTo>
                  <a:cubicBezTo>
                    <a:pt x="12979" y="17683"/>
                    <a:pt x="13168" y="17982"/>
                    <a:pt x="13248" y="18290"/>
                  </a:cubicBezTo>
                  <a:cubicBezTo>
                    <a:pt x="13308" y="18529"/>
                    <a:pt x="13357" y="18787"/>
                    <a:pt x="13377" y="19046"/>
                  </a:cubicBezTo>
                  <a:cubicBezTo>
                    <a:pt x="13387" y="19185"/>
                    <a:pt x="13397" y="19334"/>
                    <a:pt x="13397" y="19474"/>
                  </a:cubicBezTo>
                  <a:cubicBezTo>
                    <a:pt x="13397" y="19653"/>
                    <a:pt x="13367" y="19802"/>
                    <a:pt x="13337" y="19971"/>
                  </a:cubicBezTo>
                  <a:cubicBezTo>
                    <a:pt x="13387" y="19891"/>
                    <a:pt x="13437" y="19802"/>
                    <a:pt x="13487" y="19732"/>
                  </a:cubicBezTo>
                  <a:cubicBezTo>
                    <a:pt x="13556" y="19613"/>
                    <a:pt x="13556" y="19613"/>
                    <a:pt x="13556" y="19454"/>
                  </a:cubicBezTo>
                  <a:cubicBezTo>
                    <a:pt x="13546" y="19215"/>
                    <a:pt x="13536" y="18976"/>
                    <a:pt x="13536" y="18738"/>
                  </a:cubicBezTo>
                  <a:cubicBezTo>
                    <a:pt x="13536" y="18141"/>
                    <a:pt x="13636" y="17564"/>
                    <a:pt x="13785" y="16997"/>
                  </a:cubicBezTo>
                  <a:cubicBezTo>
                    <a:pt x="13874" y="16649"/>
                    <a:pt x="13954" y="16271"/>
                    <a:pt x="14232" y="16052"/>
                  </a:cubicBezTo>
                  <a:cubicBezTo>
                    <a:pt x="14292" y="16003"/>
                    <a:pt x="14332" y="15973"/>
                    <a:pt x="14372" y="15943"/>
                  </a:cubicBezTo>
                  <a:cubicBezTo>
                    <a:pt x="14392" y="15953"/>
                    <a:pt x="14481" y="15993"/>
                    <a:pt x="14551" y="16003"/>
                  </a:cubicBezTo>
                  <a:cubicBezTo>
                    <a:pt x="14610" y="16013"/>
                    <a:pt x="14670" y="16003"/>
                    <a:pt x="14660" y="15953"/>
                  </a:cubicBezTo>
                  <a:cubicBezTo>
                    <a:pt x="14630" y="15843"/>
                    <a:pt x="14511" y="15724"/>
                    <a:pt x="14402" y="15635"/>
                  </a:cubicBezTo>
                  <a:cubicBezTo>
                    <a:pt x="14372" y="15525"/>
                    <a:pt x="14342" y="15406"/>
                    <a:pt x="14302" y="15296"/>
                  </a:cubicBezTo>
                  <a:cubicBezTo>
                    <a:pt x="14193" y="14899"/>
                    <a:pt x="14093" y="14491"/>
                    <a:pt x="14083" y="14073"/>
                  </a:cubicBezTo>
                  <a:cubicBezTo>
                    <a:pt x="14083" y="13476"/>
                    <a:pt x="14063" y="12900"/>
                    <a:pt x="14252" y="12343"/>
                  </a:cubicBezTo>
                  <a:close/>
                  <a:moveTo>
                    <a:pt x="18181" y="9061"/>
                  </a:moveTo>
                  <a:cubicBezTo>
                    <a:pt x="17992" y="9061"/>
                    <a:pt x="17813" y="9061"/>
                    <a:pt x="17624" y="9110"/>
                  </a:cubicBezTo>
                  <a:cubicBezTo>
                    <a:pt x="17624" y="9110"/>
                    <a:pt x="17614" y="9110"/>
                    <a:pt x="17614" y="9110"/>
                  </a:cubicBezTo>
                  <a:cubicBezTo>
                    <a:pt x="17584" y="9120"/>
                    <a:pt x="17564" y="9120"/>
                    <a:pt x="17544" y="9130"/>
                  </a:cubicBezTo>
                  <a:cubicBezTo>
                    <a:pt x="17534" y="9130"/>
                    <a:pt x="17524" y="9130"/>
                    <a:pt x="17524" y="9130"/>
                  </a:cubicBezTo>
                  <a:cubicBezTo>
                    <a:pt x="17495" y="9140"/>
                    <a:pt x="17475" y="9140"/>
                    <a:pt x="17455" y="9150"/>
                  </a:cubicBezTo>
                  <a:cubicBezTo>
                    <a:pt x="17445" y="9150"/>
                    <a:pt x="17435" y="9160"/>
                    <a:pt x="17435" y="9160"/>
                  </a:cubicBezTo>
                  <a:cubicBezTo>
                    <a:pt x="17405" y="9160"/>
                    <a:pt x="17385" y="9170"/>
                    <a:pt x="17365" y="9180"/>
                  </a:cubicBezTo>
                  <a:cubicBezTo>
                    <a:pt x="17355" y="9180"/>
                    <a:pt x="17355" y="9180"/>
                    <a:pt x="17345" y="9190"/>
                  </a:cubicBezTo>
                  <a:cubicBezTo>
                    <a:pt x="17325" y="9190"/>
                    <a:pt x="17296" y="9200"/>
                    <a:pt x="17276" y="9210"/>
                  </a:cubicBezTo>
                  <a:cubicBezTo>
                    <a:pt x="17266" y="9210"/>
                    <a:pt x="17266" y="9210"/>
                    <a:pt x="17256" y="9220"/>
                  </a:cubicBezTo>
                  <a:cubicBezTo>
                    <a:pt x="17236" y="9220"/>
                    <a:pt x="17216" y="9230"/>
                    <a:pt x="17196" y="9240"/>
                  </a:cubicBezTo>
                  <a:cubicBezTo>
                    <a:pt x="17186" y="9250"/>
                    <a:pt x="17176" y="9250"/>
                    <a:pt x="17166" y="9250"/>
                  </a:cubicBezTo>
                  <a:cubicBezTo>
                    <a:pt x="17146" y="9260"/>
                    <a:pt x="17127" y="9270"/>
                    <a:pt x="17107" y="9279"/>
                  </a:cubicBezTo>
                  <a:cubicBezTo>
                    <a:pt x="17097" y="9279"/>
                    <a:pt x="17097" y="9289"/>
                    <a:pt x="17087" y="9289"/>
                  </a:cubicBezTo>
                  <a:cubicBezTo>
                    <a:pt x="17067" y="9299"/>
                    <a:pt x="17047" y="9309"/>
                    <a:pt x="17027" y="9319"/>
                  </a:cubicBezTo>
                  <a:cubicBezTo>
                    <a:pt x="17017" y="9329"/>
                    <a:pt x="17007" y="9329"/>
                    <a:pt x="17007" y="9329"/>
                  </a:cubicBezTo>
                  <a:cubicBezTo>
                    <a:pt x="16987" y="9339"/>
                    <a:pt x="16967" y="9359"/>
                    <a:pt x="16948" y="9369"/>
                  </a:cubicBezTo>
                  <a:cubicBezTo>
                    <a:pt x="16938" y="9369"/>
                    <a:pt x="16928" y="9379"/>
                    <a:pt x="16928" y="9379"/>
                  </a:cubicBezTo>
                  <a:cubicBezTo>
                    <a:pt x="16908" y="9389"/>
                    <a:pt x="16888" y="9399"/>
                    <a:pt x="16868" y="9419"/>
                  </a:cubicBezTo>
                  <a:cubicBezTo>
                    <a:pt x="16858" y="9419"/>
                    <a:pt x="16848" y="9429"/>
                    <a:pt x="16848" y="9429"/>
                  </a:cubicBezTo>
                  <a:cubicBezTo>
                    <a:pt x="16828" y="9439"/>
                    <a:pt x="16808" y="9459"/>
                    <a:pt x="16788" y="9468"/>
                  </a:cubicBezTo>
                  <a:cubicBezTo>
                    <a:pt x="16778" y="9468"/>
                    <a:pt x="16778" y="9478"/>
                    <a:pt x="16769" y="9478"/>
                  </a:cubicBezTo>
                  <a:cubicBezTo>
                    <a:pt x="16749" y="9498"/>
                    <a:pt x="16729" y="9508"/>
                    <a:pt x="16709" y="9528"/>
                  </a:cubicBezTo>
                  <a:cubicBezTo>
                    <a:pt x="16709" y="9528"/>
                    <a:pt x="16699" y="9528"/>
                    <a:pt x="16699" y="9538"/>
                  </a:cubicBezTo>
                  <a:cubicBezTo>
                    <a:pt x="16679" y="9548"/>
                    <a:pt x="16659" y="9568"/>
                    <a:pt x="16639" y="9588"/>
                  </a:cubicBezTo>
                  <a:cubicBezTo>
                    <a:pt x="16639" y="9588"/>
                    <a:pt x="16639" y="9588"/>
                    <a:pt x="16629" y="9588"/>
                  </a:cubicBezTo>
                  <a:cubicBezTo>
                    <a:pt x="16540" y="9667"/>
                    <a:pt x="16450" y="9757"/>
                    <a:pt x="16381" y="9856"/>
                  </a:cubicBezTo>
                  <a:cubicBezTo>
                    <a:pt x="16361" y="9866"/>
                    <a:pt x="16351" y="9886"/>
                    <a:pt x="16331" y="9906"/>
                  </a:cubicBezTo>
                  <a:cubicBezTo>
                    <a:pt x="16331" y="9906"/>
                    <a:pt x="16321" y="9916"/>
                    <a:pt x="16321" y="9916"/>
                  </a:cubicBezTo>
                  <a:cubicBezTo>
                    <a:pt x="16311" y="9936"/>
                    <a:pt x="16301" y="9946"/>
                    <a:pt x="16291" y="9956"/>
                  </a:cubicBezTo>
                  <a:cubicBezTo>
                    <a:pt x="16281" y="9966"/>
                    <a:pt x="16271" y="9986"/>
                    <a:pt x="16261" y="10006"/>
                  </a:cubicBezTo>
                  <a:cubicBezTo>
                    <a:pt x="16251" y="10006"/>
                    <a:pt x="16251" y="10006"/>
                    <a:pt x="16251" y="10015"/>
                  </a:cubicBezTo>
                  <a:cubicBezTo>
                    <a:pt x="16241" y="10035"/>
                    <a:pt x="16222" y="10055"/>
                    <a:pt x="16212" y="10075"/>
                  </a:cubicBezTo>
                  <a:cubicBezTo>
                    <a:pt x="16192" y="10125"/>
                    <a:pt x="16162" y="10175"/>
                    <a:pt x="16142" y="10214"/>
                  </a:cubicBezTo>
                  <a:cubicBezTo>
                    <a:pt x="16122" y="10254"/>
                    <a:pt x="16112" y="10294"/>
                    <a:pt x="16092" y="10334"/>
                  </a:cubicBezTo>
                  <a:cubicBezTo>
                    <a:pt x="16092" y="10344"/>
                    <a:pt x="16082" y="10354"/>
                    <a:pt x="16082" y="10364"/>
                  </a:cubicBezTo>
                  <a:cubicBezTo>
                    <a:pt x="16082" y="10373"/>
                    <a:pt x="16072" y="10383"/>
                    <a:pt x="16072" y="10393"/>
                  </a:cubicBezTo>
                  <a:cubicBezTo>
                    <a:pt x="16023" y="10533"/>
                    <a:pt x="15983" y="10662"/>
                    <a:pt x="15953" y="10791"/>
                  </a:cubicBezTo>
                  <a:cubicBezTo>
                    <a:pt x="15953" y="10791"/>
                    <a:pt x="15953" y="10801"/>
                    <a:pt x="15953" y="10801"/>
                  </a:cubicBezTo>
                  <a:cubicBezTo>
                    <a:pt x="15943" y="10831"/>
                    <a:pt x="15943" y="10861"/>
                    <a:pt x="15943" y="10891"/>
                  </a:cubicBezTo>
                  <a:cubicBezTo>
                    <a:pt x="15933" y="10911"/>
                    <a:pt x="15933" y="10920"/>
                    <a:pt x="15933" y="10940"/>
                  </a:cubicBezTo>
                  <a:cubicBezTo>
                    <a:pt x="15933" y="10960"/>
                    <a:pt x="15933" y="10970"/>
                    <a:pt x="15933" y="10990"/>
                  </a:cubicBezTo>
                  <a:cubicBezTo>
                    <a:pt x="15923" y="11000"/>
                    <a:pt x="15923" y="11020"/>
                    <a:pt x="15923" y="11030"/>
                  </a:cubicBezTo>
                  <a:cubicBezTo>
                    <a:pt x="15923" y="11050"/>
                    <a:pt x="15923" y="11070"/>
                    <a:pt x="15923" y="11090"/>
                  </a:cubicBezTo>
                  <a:cubicBezTo>
                    <a:pt x="15923" y="11090"/>
                    <a:pt x="15923" y="11100"/>
                    <a:pt x="15923" y="11109"/>
                  </a:cubicBezTo>
                  <a:cubicBezTo>
                    <a:pt x="15923" y="11139"/>
                    <a:pt x="15923" y="11159"/>
                    <a:pt x="15933" y="11179"/>
                  </a:cubicBezTo>
                  <a:cubicBezTo>
                    <a:pt x="15933" y="11259"/>
                    <a:pt x="15933" y="11338"/>
                    <a:pt x="15943" y="11408"/>
                  </a:cubicBezTo>
                  <a:cubicBezTo>
                    <a:pt x="15943" y="11418"/>
                    <a:pt x="15943" y="11428"/>
                    <a:pt x="15943" y="11428"/>
                  </a:cubicBezTo>
                  <a:cubicBezTo>
                    <a:pt x="15953" y="11497"/>
                    <a:pt x="15973" y="11567"/>
                    <a:pt x="15983" y="11637"/>
                  </a:cubicBezTo>
                  <a:cubicBezTo>
                    <a:pt x="16013" y="11736"/>
                    <a:pt x="16052" y="11826"/>
                    <a:pt x="16082" y="11915"/>
                  </a:cubicBezTo>
                  <a:cubicBezTo>
                    <a:pt x="16231" y="12243"/>
                    <a:pt x="16450" y="12482"/>
                    <a:pt x="16729" y="12571"/>
                  </a:cubicBezTo>
                  <a:cubicBezTo>
                    <a:pt x="16729" y="12571"/>
                    <a:pt x="16739" y="12581"/>
                    <a:pt x="16739" y="12581"/>
                  </a:cubicBezTo>
                  <a:cubicBezTo>
                    <a:pt x="16778" y="12601"/>
                    <a:pt x="16818" y="12611"/>
                    <a:pt x="16848" y="12621"/>
                  </a:cubicBezTo>
                  <a:cubicBezTo>
                    <a:pt x="16898" y="12641"/>
                    <a:pt x="16938" y="12641"/>
                    <a:pt x="16977" y="12651"/>
                  </a:cubicBezTo>
                  <a:cubicBezTo>
                    <a:pt x="17236" y="12661"/>
                    <a:pt x="17455" y="12532"/>
                    <a:pt x="17674" y="12392"/>
                  </a:cubicBezTo>
                  <a:cubicBezTo>
                    <a:pt x="17723" y="12363"/>
                    <a:pt x="17773" y="12343"/>
                    <a:pt x="17813" y="12313"/>
                  </a:cubicBezTo>
                  <a:cubicBezTo>
                    <a:pt x="17823" y="12303"/>
                    <a:pt x="17833" y="12303"/>
                    <a:pt x="17843" y="12303"/>
                  </a:cubicBezTo>
                  <a:cubicBezTo>
                    <a:pt x="17892" y="12273"/>
                    <a:pt x="17942" y="12243"/>
                    <a:pt x="17992" y="12223"/>
                  </a:cubicBezTo>
                  <a:cubicBezTo>
                    <a:pt x="17992" y="12213"/>
                    <a:pt x="18002" y="12213"/>
                    <a:pt x="18002" y="12213"/>
                  </a:cubicBezTo>
                  <a:cubicBezTo>
                    <a:pt x="18211" y="12124"/>
                    <a:pt x="18439" y="12104"/>
                    <a:pt x="18668" y="12124"/>
                  </a:cubicBezTo>
                  <a:cubicBezTo>
                    <a:pt x="18837" y="12134"/>
                    <a:pt x="19036" y="12164"/>
                    <a:pt x="19215" y="12164"/>
                  </a:cubicBezTo>
                  <a:cubicBezTo>
                    <a:pt x="19235" y="12164"/>
                    <a:pt x="19255" y="12164"/>
                    <a:pt x="19265" y="12164"/>
                  </a:cubicBezTo>
                  <a:cubicBezTo>
                    <a:pt x="19275" y="12164"/>
                    <a:pt x="19275" y="12164"/>
                    <a:pt x="19275" y="12164"/>
                  </a:cubicBezTo>
                  <a:cubicBezTo>
                    <a:pt x="19285" y="12164"/>
                    <a:pt x="19285" y="12164"/>
                    <a:pt x="19295" y="12164"/>
                  </a:cubicBezTo>
                  <a:cubicBezTo>
                    <a:pt x="19404" y="12184"/>
                    <a:pt x="19513" y="12174"/>
                    <a:pt x="19613" y="12134"/>
                  </a:cubicBezTo>
                  <a:cubicBezTo>
                    <a:pt x="19633" y="12124"/>
                    <a:pt x="19643" y="12114"/>
                    <a:pt x="19663" y="12104"/>
                  </a:cubicBezTo>
                  <a:cubicBezTo>
                    <a:pt x="19901" y="11965"/>
                    <a:pt x="20060" y="11746"/>
                    <a:pt x="20100" y="11448"/>
                  </a:cubicBezTo>
                  <a:cubicBezTo>
                    <a:pt x="20170" y="10871"/>
                    <a:pt x="19931" y="10324"/>
                    <a:pt x="19603" y="9876"/>
                  </a:cubicBezTo>
                  <a:cubicBezTo>
                    <a:pt x="19404" y="9598"/>
                    <a:pt x="19245" y="9399"/>
                    <a:pt x="18947" y="9260"/>
                  </a:cubicBezTo>
                  <a:cubicBezTo>
                    <a:pt x="18698" y="9140"/>
                    <a:pt x="18449" y="9061"/>
                    <a:pt x="18181" y="9061"/>
                  </a:cubicBezTo>
                  <a:close/>
                  <a:moveTo>
                    <a:pt x="17156" y="15267"/>
                  </a:moveTo>
                  <a:cubicBezTo>
                    <a:pt x="17166" y="15287"/>
                    <a:pt x="17166" y="15306"/>
                    <a:pt x="17176" y="15336"/>
                  </a:cubicBezTo>
                  <a:cubicBezTo>
                    <a:pt x="17176" y="15346"/>
                    <a:pt x="17176" y="15356"/>
                    <a:pt x="17176" y="15366"/>
                  </a:cubicBezTo>
                  <a:cubicBezTo>
                    <a:pt x="17226" y="15605"/>
                    <a:pt x="17196" y="15853"/>
                    <a:pt x="17137" y="16092"/>
                  </a:cubicBezTo>
                  <a:cubicBezTo>
                    <a:pt x="17097" y="16281"/>
                    <a:pt x="17037" y="16470"/>
                    <a:pt x="17007" y="16669"/>
                  </a:cubicBezTo>
                  <a:cubicBezTo>
                    <a:pt x="17007" y="16679"/>
                    <a:pt x="16997" y="16689"/>
                    <a:pt x="16997" y="16689"/>
                  </a:cubicBezTo>
                  <a:cubicBezTo>
                    <a:pt x="16957" y="16848"/>
                    <a:pt x="16928" y="16997"/>
                    <a:pt x="16967" y="17166"/>
                  </a:cubicBezTo>
                  <a:cubicBezTo>
                    <a:pt x="17057" y="17455"/>
                    <a:pt x="17216" y="17683"/>
                    <a:pt x="17485" y="17813"/>
                  </a:cubicBezTo>
                  <a:cubicBezTo>
                    <a:pt x="17972" y="18051"/>
                    <a:pt x="18509" y="17952"/>
                    <a:pt x="18966" y="17723"/>
                  </a:cubicBezTo>
                  <a:cubicBezTo>
                    <a:pt x="19255" y="17584"/>
                    <a:pt x="19454" y="17475"/>
                    <a:pt x="19633" y="17196"/>
                  </a:cubicBezTo>
                  <a:cubicBezTo>
                    <a:pt x="19782" y="16967"/>
                    <a:pt x="19901" y="16719"/>
                    <a:pt x="19951" y="16430"/>
                  </a:cubicBezTo>
                  <a:cubicBezTo>
                    <a:pt x="19991" y="16231"/>
                    <a:pt x="20021" y="16032"/>
                    <a:pt x="20011" y="15834"/>
                  </a:cubicBezTo>
                  <a:cubicBezTo>
                    <a:pt x="20011" y="15814"/>
                    <a:pt x="20011" y="15784"/>
                    <a:pt x="20011" y="15764"/>
                  </a:cubicBezTo>
                  <a:cubicBezTo>
                    <a:pt x="20011" y="15764"/>
                    <a:pt x="20011" y="15754"/>
                    <a:pt x="20011" y="15754"/>
                  </a:cubicBezTo>
                  <a:cubicBezTo>
                    <a:pt x="20011" y="15724"/>
                    <a:pt x="20011" y="15694"/>
                    <a:pt x="20001" y="15664"/>
                  </a:cubicBezTo>
                  <a:cubicBezTo>
                    <a:pt x="20001" y="15655"/>
                    <a:pt x="20001" y="15655"/>
                    <a:pt x="20001" y="15655"/>
                  </a:cubicBezTo>
                  <a:cubicBezTo>
                    <a:pt x="20001" y="15615"/>
                    <a:pt x="20001" y="15585"/>
                    <a:pt x="20001" y="15555"/>
                  </a:cubicBezTo>
                  <a:cubicBezTo>
                    <a:pt x="20001" y="15555"/>
                    <a:pt x="20001" y="15555"/>
                    <a:pt x="20001" y="15545"/>
                  </a:cubicBezTo>
                  <a:cubicBezTo>
                    <a:pt x="19991" y="15515"/>
                    <a:pt x="19991" y="15485"/>
                    <a:pt x="19991" y="15456"/>
                  </a:cubicBezTo>
                  <a:cubicBezTo>
                    <a:pt x="19991" y="15446"/>
                    <a:pt x="19991" y="15446"/>
                    <a:pt x="19991" y="15446"/>
                  </a:cubicBezTo>
                  <a:cubicBezTo>
                    <a:pt x="19981" y="15416"/>
                    <a:pt x="19981" y="15376"/>
                    <a:pt x="19971" y="15346"/>
                  </a:cubicBezTo>
                  <a:cubicBezTo>
                    <a:pt x="19971" y="15346"/>
                    <a:pt x="19971" y="15346"/>
                    <a:pt x="19971" y="15336"/>
                  </a:cubicBezTo>
                  <a:cubicBezTo>
                    <a:pt x="19971" y="15306"/>
                    <a:pt x="19961" y="15277"/>
                    <a:pt x="19951" y="15247"/>
                  </a:cubicBezTo>
                  <a:cubicBezTo>
                    <a:pt x="19951" y="15247"/>
                    <a:pt x="19951" y="15237"/>
                    <a:pt x="19951" y="15237"/>
                  </a:cubicBezTo>
                  <a:cubicBezTo>
                    <a:pt x="19951" y="15207"/>
                    <a:pt x="19941" y="15177"/>
                    <a:pt x="19931" y="15147"/>
                  </a:cubicBezTo>
                  <a:cubicBezTo>
                    <a:pt x="19931" y="15137"/>
                    <a:pt x="19931" y="15137"/>
                    <a:pt x="19931" y="15137"/>
                  </a:cubicBezTo>
                  <a:cubicBezTo>
                    <a:pt x="19921" y="15108"/>
                    <a:pt x="19921" y="15078"/>
                    <a:pt x="19911" y="15038"/>
                  </a:cubicBezTo>
                  <a:cubicBezTo>
                    <a:pt x="19911" y="15038"/>
                    <a:pt x="19911" y="15038"/>
                    <a:pt x="19911" y="15038"/>
                  </a:cubicBezTo>
                  <a:cubicBezTo>
                    <a:pt x="19901" y="15008"/>
                    <a:pt x="19891" y="14968"/>
                    <a:pt x="19881" y="14938"/>
                  </a:cubicBezTo>
                  <a:cubicBezTo>
                    <a:pt x="19881" y="14938"/>
                    <a:pt x="19881" y="14938"/>
                    <a:pt x="19881" y="14938"/>
                  </a:cubicBezTo>
                  <a:cubicBezTo>
                    <a:pt x="19802" y="14710"/>
                    <a:pt x="19702" y="14481"/>
                    <a:pt x="19573" y="14282"/>
                  </a:cubicBezTo>
                  <a:cubicBezTo>
                    <a:pt x="19533" y="14202"/>
                    <a:pt x="19474" y="14123"/>
                    <a:pt x="19404" y="14053"/>
                  </a:cubicBezTo>
                  <a:cubicBezTo>
                    <a:pt x="19344" y="13984"/>
                    <a:pt x="19275" y="13924"/>
                    <a:pt x="19215" y="13864"/>
                  </a:cubicBezTo>
                  <a:cubicBezTo>
                    <a:pt x="19195" y="13854"/>
                    <a:pt x="19185" y="13844"/>
                    <a:pt x="19175" y="13834"/>
                  </a:cubicBezTo>
                  <a:cubicBezTo>
                    <a:pt x="19165" y="13825"/>
                    <a:pt x="19165" y="13815"/>
                    <a:pt x="19155" y="13805"/>
                  </a:cubicBezTo>
                  <a:cubicBezTo>
                    <a:pt x="18927" y="13616"/>
                    <a:pt x="18708" y="13486"/>
                    <a:pt x="18459" y="13437"/>
                  </a:cubicBezTo>
                  <a:cubicBezTo>
                    <a:pt x="18439" y="13427"/>
                    <a:pt x="18419" y="13427"/>
                    <a:pt x="18400" y="13417"/>
                  </a:cubicBezTo>
                  <a:cubicBezTo>
                    <a:pt x="18390" y="13417"/>
                    <a:pt x="18380" y="13407"/>
                    <a:pt x="18370" y="13407"/>
                  </a:cubicBezTo>
                  <a:cubicBezTo>
                    <a:pt x="18350" y="13407"/>
                    <a:pt x="18330" y="13397"/>
                    <a:pt x="18310" y="13397"/>
                  </a:cubicBezTo>
                  <a:cubicBezTo>
                    <a:pt x="18290" y="13397"/>
                    <a:pt x="18280" y="13387"/>
                    <a:pt x="18270" y="13387"/>
                  </a:cubicBezTo>
                  <a:cubicBezTo>
                    <a:pt x="18240" y="13387"/>
                    <a:pt x="18221" y="13387"/>
                    <a:pt x="18201" y="13377"/>
                  </a:cubicBezTo>
                  <a:cubicBezTo>
                    <a:pt x="18191" y="13377"/>
                    <a:pt x="18171" y="13377"/>
                    <a:pt x="18161" y="13377"/>
                  </a:cubicBezTo>
                  <a:cubicBezTo>
                    <a:pt x="18131" y="13377"/>
                    <a:pt x="18091" y="13377"/>
                    <a:pt x="18061" y="13377"/>
                  </a:cubicBezTo>
                  <a:cubicBezTo>
                    <a:pt x="17624" y="13377"/>
                    <a:pt x="17266" y="13556"/>
                    <a:pt x="17097" y="13904"/>
                  </a:cubicBezTo>
                  <a:cubicBezTo>
                    <a:pt x="17077" y="13914"/>
                    <a:pt x="17067" y="13934"/>
                    <a:pt x="17057" y="13954"/>
                  </a:cubicBezTo>
                  <a:cubicBezTo>
                    <a:pt x="17057" y="13954"/>
                    <a:pt x="17057" y="13964"/>
                    <a:pt x="17057" y="13964"/>
                  </a:cubicBezTo>
                  <a:cubicBezTo>
                    <a:pt x="17017" y="14023"/>
                    <a:pt x="16997" y="14083"/>
                    <a:pt x="16977" y="14153"/>
                  </a:cubicBezTo>
                  <a:cubicBezTo>
                    <a:pt x="16977" y="14173"/>
                    <a:pt x="16967" y="14193"/>
                    <a:pt x="16967" y="14212"/>
                  </a:cubicBezTo>
                  <a:cubicBezTo>
                    <a:pt x="16967" y="14222"/>
                    <a:pt x="16967" y="14232"/>
                    <a:pt x="16967" y="14242"/>
                  </a:cubicBezTo>
                  <a:cubicBezTo>
                    <a:pt x="16967" y="14252"/>
                    <a:pt x="16957" y="14262"/>
                    <a:pt x="16957" y="14272"/>
                  </a:cubicBezTo>
                  <a:cubicBezTo>
                    <a:pt x="16957" y="14282"/>
                    <a:pt x="16957" y="14302"/>
                    <a:pt x="16957" y="14312"/>
                  </a:cubicBezTo>
                  <a:cubicBezTo>
                    <a:pt x="16957" y="14322"/>
                    <a:pt x="16957" y="14332"/>
                    <a:pt x="16957" y="14342"/>
                  </a:cubicBezTo>
                  <a:cubicBezTo>
                    <a:pt x="16957" y="14352"/>
                    <a:pt x="16957" y="14362"/>
                    <a:pt x="16957" y="14372"/>
                  </a:cubicBezTo>
                  <a:cubicBezTo>
                    <a:pt x="16957" y="14381"/>
                    <a:pt x="16957" y="14391"/>
                    <a:pt x="16957" y="14401"/>
                  </a:cubicBezTo>
                  <a:cubicBezTo>
                    <a:pt x="16957" y="14411"/>
                    <a:pt x="16957" y="14431"/>
                    <a:pt x="16957" y="14441"/>
                  </a:cubicBezTo>
                  <a:cubicBezTo>
                    <a:pt x="16967" y="14451"/>
                    <a:pt x="16967" y="14451"/>
                    <a:pt x="16967" y="14461"/>
                  </a:cubicBezTo>
                  <a:cubicBezTo>
                    <a:pt x="16967" y="14481"/>
                    <a:pt x="16967" y="14491"/>
                    <a:pt x="16967" y="14511"/>
                  </a:cubicBezTo>
                  <a:cubicBezTo>
                    <a:pt x="16967" y="14511"/>
                    <a:pt x="16967" y="14521"/>
                    <a:pt x="16967" y="14521"/>
                  </a:cubicBezTo>
                  <a:cubicBezTo>
                    <a:pt x="16977" y="14541"/>
                    <a:pt x="16977" y="14561"/>
                    <a:pt x="16977" y="14580"/>
                  </a:cubicBezTo>
                  <a:cubicBezTo>
                    <a:pt x="16977" y="14580"/>
                    <a:pt x="16977" y="14580"/>
                    <a:pt x="16977" y="14580"/>
                  </a:cubicBezTo>
                  <a:cubicBezTo>
                    <a:pt x="17017" y="14789"/>
                    <a:pt x="17087" y="14988"/>
                    <a:pt x="17137" y="15187"/>
                  </a:cubicBezTo>
                  <a:cubicBezTo>
                    <a:pt x="17146" y="15197"/>
                    <a:pt x="17146" y="15217"/>
                    <a:pt x="17146" y="15227"/>
                  </a:cubicBezTo>
                  <a:cubicBezTo>
                    <a:pt x="17146" y="15237"/>
                    <a:pt x="17156" y="15247"/>
                    <a:pt x="17156" y="15267"/>
                  </a:cubicBezTo>
                  <a:close/>
                  <a:moveTo>
                    <a:pt x="26147" y="12154"/>
                  </a:moveTo>
                  <a:cubicBezTo>
                    <a:pt x="25859" y="11855"/>
                    <a:pt x="25431" y="11607"/>
                    <a:pt x="25043" y="11497"/>
                  </a:cubicBezTo>
                  <a:cubicBezTo>
                    <a:pt x="25023" y="11497"/>
                    <a:pt x="25013" y="11497"/>
                    <a:pt x="25003" y="11487"/>
                  </a:cubicBezTo>
                  <a:cubicBezTo>
                    <a:pt x="24287" y="11298"/>
                    <a:pt x="24118" y="11706"/>
                    <a:pt x="23870" y="12353"/>
                  </a:cubicBezTo>
                  <a:cubicBezTo>
                    <a:pt x="23780" y="12621"/>
                    <a:pt x="23700" y="13049"/>
                    <a:pt x="23492" y="13228"/>
                  </a:cubicBezTo>
                  <a:cubicBezTo>
                    <a:pt x="23591" y="13516"/>
                    <a:pt x="23810" y="13785"/>
                    <a:pt x="23989" y="13994"/>
                  </a:cubicBezTo>
                  <a:cubicBezTo>
                    <a:pt x="23999" y="14014"/>
                    <a:pt x="24019" y="14023"/>
                    <a:pt x="24029" y="14043"/>
                  </a:cubicBezTo>
                  <a:cubicBezTo>
                    <a:pt x="24009" y="14033"/>
                    <a:pt x="23979" y="14033"/>
                    <a:pt x="23959" y="14023"/>
                  </a:cubicBezTo>
                  <a:cubicBezTo>
                    <a:pt x="23949" y="14023"/>
                    <a:pt x="23939" y="14014"/>
                    <a:pt x="23929" y="14014"/>
                  </a:cubicBezTo>
                  <a:cubicBezTo>
                    <a:pt x="23690" y="13954"/>
                    <a:pt x="23511" y="13954"/>
                    <a:pt x="23372" y="14004"/>
                  </a:cubicBezTo>
                  <a:cubicBezTo>
                    <a:pt x="23313" y="12552"/>
                    <a:pt x="23233" y="11100"/>
                    <a:pt x="23143" y="9647"/>
                  </a:cubicBezTo>
                  <a:cubicBezTo>
                    <a:pt x="22994" y="7141"/>
                    <a:pt x="22795" y="4645"/>
                    <a:pt x="22676" y="2139"/>
                  </a:cubicBezTo>
                  <a:cubicBezTo>
                    <a:pt x="22666" y="1989"/>
                    <a:pt x="22656" y="1443"/>
                    <a:pt x="22557" y="1343"/>
                  </a:cubicBezTo>
                  <a:cubicBezTo>
                    <a:pt x="22437" y="1224"/>
                    <a:pt x="22398" y="1602"/>
                    <a:pt x="22378" y="1731"/>
                  </a:cubicBezTo>
                  <a:cubicBezTo>
                    <a:pt x="22238" y="2467"/>
                    <a:pt x="22129" y="3213"/>
                    <a:pt x="22030" y="3979"/>
                  </a:cubicBezTo>
                  <a:cubicBezTo>
                    <a:pt x="21701" y="6545"/>
                    <a:pt x="21582" y="9130"/>
                    <a:pt x="21592" y="11766"/>
                  </a:cubicBezTo>
                  <a:cubicBezTo>
                    <a:pt x="21592" y="13258"/>
                    <a:pt x="21612" y="14740"/>
                    <a:pt x="21731" y="16221"/>
                  </a:cubicBezTo>
                  <a:cubicBezTo>
                    <a:pt x="21741" y="16410"/>
                    <a:pt x="21751" y="16589"/>
                    <a:pt x="21761" y="16768"/>
                  </a:cubicBezTo>
                  <a:cubicBezTo>
                    <a:pt x="21711" y="16828"/>
                    <a:pt x="21672" y="16888"/>
                    <a:pt x="21632" y="16947"/>
                  </a:cubicBezTo>
                  <a:cubicBezTo>
                    <a:pt x="21473" y="17176"/>
                    <a:pt x="21294" y="17564"/>
                    <a:pt x="21045" y="17673"/>
                  </a:cubicBezTo>
                  <a:cubicBezTo>
                    <a:pt x="21065" y="17902"/>
                    <a:pt x="21154" y="18131"/>
                    <a:pt x="21254" y="18340"/>
                  </a:cubicBezTo>
                  <a:cubicBezTo>
                    <a:pt x="20786" y="17962"/>
                    <a:pt x="20458" y="18191"/>
                    <a:pt x="19991" y="18559"/>
                  </a:cubicBezTo>
                  <a:cubicBezTo>
                    <a:pt x="19782" y="18718"/>
                    <a:pt x="19513" y="19036"/>
                    <a:pt x="19245" y="19066"/>
                  </a:cubicBezTo>
                  <a:cubicBezTo>
                    <a:pt x="19195" y="19354"/>
                    <a:pt x="19265" y="19712"/>
                    <a:pt x="19315" y="19991"/>
                  </a:cubicBezTo>
                  <a:cubicBezTo>
                    <a:pt x="19315" y="20001"/>
                    <a:pt x="19315" y="20011"/>
                    <a:pt x="19324" y="20021"/>
                  </a:cubicBezTo>
                  <a:cubicBezTo>
                    <a:pt x="18907" y="19424"/>
                    <a:pt x="18529" y="19583"/>
                    <a:pt x="17962" y="19851"/>
                  </a:cubicBezTo>
                  <a:cubicBezTo>
                    <a:pt x="17723" y="19961"/>
                    <a:pt x="17405" y="20200"/>
                    <a:pt x="17127" y="20170"/>
                  </a:cubicBezTo>
                  <a:cubicBezTo>
                    <a:pt x="17027" y="20448"/>
                    <a:pt x="17027" y="20806"/>
                    <a:pt x="17027" y="21085"/>
                  </a:cubicBezTo>
                  <a:cubicBezTo>
                    <a:pt x="17027" y="21124"/>
                    <a:pt x="17037" y="21164"/>
                    <a:pt x="17037" y="21204"/>
                  </a:cubicBezTo>
                  <a:cubicBezTo>
                    <a:pt x="17037" y="21204"/>
                    <a:pt x="17037" y="21204"/>
                    <a:pt x="17037" y="21204"/>
                  </a:cubicBezTo>
                  <a:cubicBezTo>
                    <a:pt x="16699" y="20468"/>
                    <a:pt x="16291" y="20558"/>
                    <a:pt x="15665" y="20727"/>
                  </a:cubicBezTo>
                  <a:cubicBezTo>
                    <a:pt x="15416" y="20796"/>
                    <a:pt x="15058" y="20985"/>
                    <a:pt x="14789" y="20906"/>
                  </a:cubicBezTo>
                  <a:cubicBezTo>
                    <a:pt x="14660" y="21134"/>
                    <a:pt x="14610" y="21443"/>
                    <a:pt x="14581" y="21701"/>
                  </a:cubicBezTo>
                  <a:lnTo>
                    <a:pt x="14571" y="21701"/>
                  </a:lnTo>
                  <a:cubicBezTo>
                    <a:pt x="14332" y="20926"/>
                    <a:pt x="13924" y="20945"/>
                    <a:pt x="13278" y="21015"/>
                  </a:cubicBezTo>
                  <a:cubicBezTo>
                    <a:pt x="13019" y="21045"/>
                    <a:pt x="12631" y="21174"/>
                    <a:pt x="12383" y="21055"/>
                  </a:cubicBezTo>
                  <a:cubicBezTo>
                    <a:pt x="12204" y="21274"/>
                    <a:pt x="12114" y="21612"/>
                    <a:pt x="12035" y="21880"/>
                  </a:cubicBezTo>
                  <a:cubicBezTo>
                    <a:pt x="12035" y="21900"/>
                    <a:pt x="12025" y="21920"/>
                    <a:pt x="12025" y="21930"/>
                  </a:cubicBezTo>
                  <a:cubicBezTo>
                    <a:pt x="12015" y="21890"/>
                    <a:pt x="12015" y="21851"/>
                    <a:pt x="12005" y="21801"/>
                  </a:cubicBezTo>
                  <a:cubicBezTo>
                    <a:pt x="12005" y="21791"/>
                    <a:pt x="12005" y="21781"/>
                    <a:pt x="12005" y="21761"/>
                  </a:cubicBezTo>
                  <a:cubicBezTo>
                    <a:pt x="11865" y="20965"/>
                    <a:pt x="11448" y="20926"/>
                    <a:pt x="10791" y="20896"/>
                  </a:cubicBezTo>
                  <a:cubicBezTo>
                    <a:pt x="10533" y="20886"/>
                    <a:pt x="10135" y="20945"/>
                    <a:pt x="9896" y="20786"/>
                  </a:cubicBezTo>
                  <a:cubicBezTo>
                    <a:pt x="9687" y="20985"/>
                    <a:pt x="9558" y="21294"/>
                    <a:pt x="9449" y="21542"/>
                  </a:cubicBezTo>
                  <a:cubicBezTo>
                    <a:pt x="9449" y="21552"/>
                    <a:pt x="9439" y="21552"/>
                    <a:pt x="9439" y="21562"/>
                  </a:cubicBezTo>
                  <a:cubicBezTo>
                    <a:pt x="9439" y="21562"/>
                    <a:pt x="9439" y="21562"/>
                    <a:pt x="9439" y="21552"/>
                  </a:cubicBezTo>
                  <a:cubicBezTo>
                    <a:pt x="9439" y="21542"/>
                    <a:pt x="9439" y="21532"/>
                    <a:pt x="9439" y="21512"/>
                  </a:cubicBezTo>
                  <a:cubicBezTo>
                    <a:pt x="9369" y="20717"/>
                    <a:pt x="8961" y="20627"/>
                    <a:pt x="8315" y="20528"/>
                  </a:cubicBezTo>
                  <a:cubicBezTo>
                    <a:pt x="8046" y="20478"/>
                    <a:pt x="7649" y="20498"/>
                    <a:pt x="7420" y="20319"/>
                  </a:cubicBezTo>
                  <a:cubicBezTo>
                    <a:pt x="7261" y="20448"/>
                    <a:pt x="7122" y="20637"/>
                    <a:pt x="7012" y="20826"/>
                  </a:cubicBezTo>
                  <a:cubicBezTo>
                    <a:pt x="7191" y="20100"/>
                    <a:pt x="6823" y="19861"/>
                    <a:pt x="6256" y="19523"/>
                  </a:cubicBezTo>
                  <a:cubicBezTo>
                    <a:pt x="6018" y="19384"/>
                    <a:pt x="5620" y="19245"/>
                    <a:pt x="5471" y="18996"/>
                  </a:cubicBezTo>
                  <a:cubicBezTo>
                    <a:pt x="5222" y="19066"/>
                    <a:pt x="4983" y="19255"/>
                    <a:pt x="4784" y="19414"/>
                  </a:cubicBezTo>
                  <a:cubicBezTo>
                    <a:pt x="4794" y="19384"/>
                    <a:pt x="4814" y="19354"/>
                    <a:pt x="4824" y="19324"/>
                  </a:cubicBezTo>
                  <a:cubicBezTo>
                    <a:pt x="4824" y="19314"/>
                    <a:pt x="4834" y="19304"/>
                    <a:pt x="4834" y="19295"/>
                  </a:cubicBezTo>
                  <a:cubicBezTo>
                    <a:pt x="5132" y="18569"/>
                    <a:pt x="4794" y="18280"/>
                    <a:pt x="4257" y="17852"/>
                  </a:cubicBezTo>
                  <a:cubicBezTo>
                    <a:pt x="4029" y="17683"/>
                    <a:pt x="3661" y="17484"/>
                    <a:pt x="3531" y="17216"/>
                  </a:cubicBezTo>
                  <a:cubicBezTo>
                    <a:pt x="3332" y="17236"/>
                    <a:pt x="3133" y="17335"/>
                    <a:pt x="2954" y="17435"/>
                  </a:cubicBezTo>
                  <a:cubicBezTo>
                    <a:pt x="3352" y="16918"/>
                    <a:pt x="3124" y="16540"/>
                    <a:pt x="2746" y="15973"/>
                  </a:cubicBezTo>
                  <a:cubicBezTo>
                    <a:pt x="2586" y="15734"/>
                    <a:pt x="2288" y="15426"/>
                    <a:pt x="2248" y="15127"/>
                  </a:cubicBezTo>
                  <a:cubicBezTo>
                    <a:pt x="1980" y="15058"/>
                    <a:pt x="1662" y="15117"/>
                    <a:pt x="1413" y="15157"/>
                  </a:cubicBezTo>
                  <a:cubicBezTo>
                    <a:pt x="1035" y="15217"/>
                    <a:pt x="747" y="15436"/>
                    <a:pt x="488" y="15724"/>
                  </a:cubicBezTo>
                  <a:cubicBezTo>
                    <a:pt x="289" y="15943"/>
                    <a:pt x="80" y="16261"/>
                    <a:pt x="21" y="16560"/>
                  </a:cubicBezTo>
                  <a:cubicBezTo>
                    <a:pt x="1" y="16639"/>
                    <a:pt x="518" y="17405"/>
                    <a:pt x="587" y="17494"/>
                  </a:cubicBezTo>
                  <a:cubicBezTo>
                    <a:pt x="727" y="17703"/>
                    <a:pt x="886" y="18141"/>
                    <a:pt x="1055" y="18270"/>
                  </a:cubicBezTo>
                  <a:cubicBezTo>
                    <a:pt x="1264" y="18429"/>
                    <a:pt x="1612" y="18270"/>
                    <a:pt x="1811" y="18220"/>
                  </a:cubicBezTo>
                  <a:cubicBezTo>
                    <a:pt x="1970" y="18171"/>
                    <a:pt x="2139" y="18101"/>
                    <a:pt x="2288" y="18012"/>
                  </a:cubicBezTo>
                  <a:cubicBezTo>
                    <a:pt x="2209" y="18141"/>
                    <a:pt x="2139" y="18270"/>
                    <a:pt x="2079" y="18419"/>
                  </a:cubicBezTo>
                  <a:cubicBezTo>
                    <a:pt x="1960" y="18698"/>
                    <a:pt x="1860" y="19076"/>
                    <a:pt x="1890" y="19384"/>
                  </a:cubicBezTo>
                  <a:cubicBezTo>
                    <a:pt x="1900" y="19474"/>
                    <a:pt x="2606" y="20021"/>
                    <a:pt x="2696" y="20090"/>
                  </a:cubicBezTo>
                  <a:cubicBezTo>
                    <a:pt x="2885" y="20239"/>
                    <a:pt x="3163" y="20607"/>
                    <a:pt x="3362" y="20667"/>
                  </a:cubicBezTo>
                  <a:cubicBezTo>
                    <a:pt x="3601" y="20747"/>
                    <a:pt x="3879" y="20468"/>
                    <a:pt x="4048" y="20349"/>
                  </a:cubicBezTo>
                  <a:cubicBezTo>
                    <a:pt x="4118" y="20289"/>
                    <a:pt x="4188" y="20229"/>
                    <a:pt x="4257" y="20160"/>
                  </a:cubicBezTo>
                  <a:cubicBezTo>
                    <a:pt x="4227" y="20249"/>
                    <a:pt x="4208" y="20329"/>
                    <a:pt x="4178" y="20418"/>
                  </a:cubicBezTo>
                  <a:cubicBezTo>
                    <a:pt x="4098" y="20717"/>
                    <a:pt x="4048" y="21105"/>
                    <a:pt x="4118" y="21403"/>
                  </a:cubicBezTo>
                  <a:cubicBezTo>
                    <a:pt x="4138" y="21492"/>
                    <a:pt x="4894" y="21930"/>
                    <a:pt x="4993" y="21990"/>
                  </a:cubicBezTo>
                  <a:cubicBezTo>
                    <a:pt x="5202" y="22109"/>
                    <a:pt x="5520" y="22437"/>
                    <a:pt x="5729" y="22467"/>
                  </a:cubicBezTo>
                  <a:cubicBezTo>
                    <a:pt x="5968" y="22507"/>
                    <a:pt x="6207" y="22189"/>
                    <a:pt x="6366" y="22039"/>
                  </a:cubicBezTo>
                  <a:cubicBezTo>
                    <a:pt x="6495" y="21910"/>
                    <a:pt x="6614" y="21751"/>
                    <a:pt x="6714" y="21572"/>
                  </a:cubicBezTo>
                  <a:cubicBezTo>
                    <a:pt x="6684" y="21761"/>
                    <a:pt x="6684" y="21970"/>
                    <a:pt x="6694" y="22169"/>
                  </a:cubicBezTo>
                  <a:cubicBezTo>
                    <a:pt x="6724" y="22487"/>
                    <a:pt x="6793" y="22875"/>
                    <a:pt x="6962" y="23143"/>
                  </a:cubicBezTo>
                  <a:cubicBezTo>
                    <a:pt x="7002" y="23213"/>
                    <a:pt x="7848" y="23342"/>
                    <a:pt x="7957" y="23352"/>
                  </a:cubicBezTo>
                  <a:cubicBezTo>
                    <a:pt x="8186" y="23382"/>
                    <a:pt x="8584" y="23571"/>
                    <a:pt x="8782" y="23531"/>
                  </a:cubicBezTo>
                  <a:cubicBezTo>
                    <a:pt x="9011" y="23472"/>
                    <a:pt x="9130" y="23084"/>
                    <a:pt x="9220" y="22875"/>
                  </a:cubicBezTo>
                  <a:cubicBezTo>
                    <a:pt x="9260" y="22785"/>
                    <a:pt x="9300" y="22696"/>
                    <a:pt x="9329" y="22586"/>
                  </a:cubicBezTo>
                  <a:cubicBezTo>
                    <a:pt x="9329" y="22636"/>
                    <a:pt x="9339" y="22676"/>
                    <a:pt x="9349" y="22716"/>
                  </a:cubicBezTo>
                  <a:cubicBezTo>
                    <a:pt x="9399" y="23034"/>
                    <a:pt x="9508" y="23412"/>
                    <a:pt x="9697" y="23661"/>
                  </a:cubicBezTo>
                  <a:cubicBezTo>
                    <a:pt x="9747" y="23720"/>
                    <a:pt x="10592" y="23760"/>
                    <a:pt x="10702" y="23770"/>
                  </a:cubicBezTo>
                  <a:cubicBezTo>
                    <a:pt x="10931" y="23770"/>
                    <a:pt x="11338" y="23919"/>
                    <a:pt x="11527" y="23850"/>
                  </a:cubicBezTo>
                  <a:cubicBezTo>
                    <a:pt x="11756" y="23770"/>
                    <a:pt x="11836" y="23362"/>
                    <a:pt x="11915" y="23153"/>
                  </a:cubicBezTo>
                  <a:cubicBezTo>
                    <a:pt x="11955" y="23014"/>
                    <a:pt x="11985" y="22875"/>
                    <a:pt x="12015" y="22726"/>
                  </a:cubicBezTo>
                  <a:cubicBezTo>
                    <a:pt x="12035" y="22835"/>
                    <a:pt x="12064" y="22954"/>
                    <a:pt x="12094" y="23064"/>
                  </a:cubicBezTo>
                  <a:cubicBezTo>
                    <a:pt x="12184" y="23372"/>
                    <a:pt x="12343" y="23730"/>
                    <a:pt x="12562" y="23949"/>
                  </a:cubicBezTo>
                  <a:cubicBezTo>
                    <a:pt x="12611" y="24009"/>
                    <a:pt x="13457" y="23909"/>
                    <a:pt x="13556" y="23899"/>
                  </a:cubicBezTo>
                  <a:cubicBezTo>
                    <a:pt x="13785" y="23859"/>
                    <a:pt x="14213" y="23949"/>
                    <a:pt x="14392" y="23850"/>
                  </a:cubicBezTo>
                  <a:cubicBezTo>
                    <a:pt x="14600" y="23730"/>
                    <a:pt x="14630" y="23312"/>
                    <a:pt x="14670" y="23094"/>
                  </a:cubicBezTo>
                  <a:cubicBezTo>
                    <a:pt x="14690" y="22994"/>
                    <a:pt x="14700" y="22895"/>
                    <a:pt x="14710" y="22795"/>
                  </a:cubicBezTo>
                  <a:cubicBezTo>
                    <a:pt x="14730" y="22845"/>
                    <a:pt x="14750" y="22905"/>
                    <a:pt x="14779" y="22954"/>
                  </a:cubicBezTo>
                  <a:cubicBezTo>
                    <a:pt x="14909" y="23243"/>
                    <a:pt x="15108" y="23581"/>
                    <a:pt x="15346" y="23760"/>
                  </a:cubicBezTo>
                  <a:cubicBezTo>
                    <a:pt x="15416" y="23810"/>
                    <a:pt x="16222" y="23581"/>
                    <a:pt x="16321" y="23551"/>
                  </a:cubicBezTo>
                  <a:cubicBezTo>
                    <a:pt x="16540" y="23482"/>
                    <a:pt x="16967" y="23501"/>
                    <a:pt x="17137" y="23372"/>
                  </a:cubicBezTo>
                  <a:cubicBezTo>
                    <a:pt x="17325" y="23223"/>
                    <a:pt x="17296" y="22805"/>
                    <a:pt x="17316" y="22577"/>
                  </a:cubicBezTo>
                  <a:cubicBezTo>
                    <a:pt x="17325" y="22388"/>
                    <a:pt x="17306" y="22189"/>
                    <a:pt x="17276" y="21990"/>
                  </a:cubicBezTo>
                  <a:cubicBezTo>
                    <a:pt x="17316" y="22069"/>
                    <a:pt x="17355" y="22139"/>
                    <a:pt x="17405" y="22218"/>
                  </a:cubicBezTo>
                  <a:cubicBezTo>
                    <a:pt x="17564" y="22477"/>
                    <a:pt x="17813" y="22785"/>
                    <a:pt x="18071" y="22925"/>
                  </a:cubicBezTo>
                  <a:cubicBezTo>
                    <a:pt x="18151" y="22954"/>
                    <a:pt x="18907" y="22596"/>
                    <a:pt x="19006" y="22547"/>
                  </a:cubicBezTo>
                  <a:cubicBezTo>
                    <a:pt x="19205" y="22447"/>
                    <a:pt x="19633" y="22388"/>
                    <a:pt x="19772" y="22238"/>
                  </a:cubicBezTo>
                  <a:cubicBezTo>
                    <a:pt x="19941" y="22059"/>
                    <a:pt x="19852" y="21642"/>
                    <a:pt x="19832" y="21413"/>
                  </a:cubicBezTo>
                  <a:cubicBezTo>
                    <a:pt x="19822" y="21224"/>
                    <a:pt x="19772" y="21015"/>
                    <a:pt x="19712" y="20826"/>
                  </a:cubicBezTo>
                  <a:cubicBezTo>
                    <a:pt x="19772" y="20896"/>
                    <a:pt x="19822" y="20955"/>
                    <a:pt x="19881" y="21025"/>
                  </a:cubicBezTo>
                  <a:cubicBezTo>
                    <a:pt x="20100" y="21254"/>
                    <a:pt x="20389" y="21492"/>
                    <a:pt x="20667" y="21572"/>
                  </a:cubicBezTo>
                  <a:cubicBezTo>
                    <a:pt x="20747" y="21592"/>
                    <a:pt x="21413" y="21065"/>
                    <a:pt x="21503" y="20995"/>
                  </a:cubicBezTo>
                  <a:cubicBezTo>
                    <a:pt x="21622" y="20896"/>
                    <a:pt x="21851" y="20796"/>
                    <a:pt x="22020" y="20677"/>
                  </a:cubicBezTo>
                  <a:cubicBezTo>
                    <a:pt x="22030" y="20786"/>
                    <a:pt x="22040" y="20896"/>
                    <a:pt x="22050" y="21015"/>
                  </a:cubicBezTo>
                  <a:cubicBezTo>
                    <a:pt x="22069" y="21512"/>
                    <a:pt x="22099" y="22000"/>
                    <a:pt x="22139" y="22497"/>
                  </a:cubicBezTo>
                  <a:cubicBezTo>
                    <a:pt x="22219" y="23412"/>
                    <a:pt x="22338" y="24337"/>
                    <a:pt x="22477" y="25242"/>
                  </a:cubicBezTo>
                  <a:cubicBezTo>
                    <a:pt x="22527" y="25610"/>
                    <a:pt x="22577" y="25978"/>
                    <a:pt x="22636" y="26346"/>
                  </a:cubicBezTo>
                  <a:cubicBezTo>
                    <a:pt x="22666" y="26495"/>
                    <a:pt x="22696" y="26724"/>
                    <a:pt x="22785" y="26813"/>
                  </a:cubicBezTo>
                  <a:cubicBezTo>
                    <a:pt x="22945" y="26246"/>
                    <a:pt x="22984" y="25630"/>
                    <a:pt x="23074" y="25023"/>
                  </a:cubicBezTo>
                  <a:cubicBezTo>
                    <a:pt x="23303" y="23511"/>
                    <a:pt x="23432" y="21960"/>
                    <a:pt x="23472" y="20398"/>
                  </a:cubicBezTo>
                  <a:cubicBezTo>
                    <a:pt x="23482" y="19981"/>
                    <a:pt x="23482" y="19563"/>
                    <a:pt x="23482" y="19145"/>
                  </a:cubicBezTo>
                  <a:cubicBezTo>
                    <a:pt x="23571" y="19016"/>
                    <a:pt x="23651" y="18907"/>
                    <a:pt x="23671" y="18877"/>
                  </a:cubicBezTo>
                  <a:cubicBezTo>
                    <a:pt x="23800" y="18678"/>
                    <a:pt x="24138" y="18409"/>
                    <a:pt x="24198" y="18201"/>
                  </a:cubicBezTo>
                  <a:cubicBezTo>
                    <a:pt x="24267" y="17952"/>
                    <a:pt x="24019" y="17614"/>
                    <a:pt x="23899" y="17415"/>
                  </a:cubicBezTo>
                  <a:cubicBezTo>
                    <a:pt x="23820" y="17286"/>
                    <a:pt x="23730" y="17146"/>
                    <a:pt x="23621" y="17027"/>
                  </a:cubicBezTo>
                  <a:cubicBezTo>
                    <a:pt x="23700" y="17057"/>
                    <a:pt x="23790" y="17087"/>
                    <a:pt x="23870" y="17116"/>
                  </a:cubicBezTo>
                  <a:cubicBezTo>
                    <a:pt x="24158" y="17186"/>
                    <a:pt x="24516" y="17236"/>
                    <a:pt x="24784" y="17146"/>
                  </a:cubicBezTo>
                  <a:cubicBezTo>
                    <a:pt x="24854" y="17126"/>
                    <a:pt x="25162" y="16281"/>
                    <a:pt x="25202" y="16172"/>
                  </a:cubicBezTo>
                  <a:cubicBezTo>
                    <a:pt x="25282" y="15943"/>
                    <a:pt x="25540" y="15585"/>
                    <a:pt x="25540" y="15356"/>
                  </a:cubicBezTo>
                  <a:cubicBezTo>
                    <a:pt x="25550" y="15098"/>
                    <a:pt x="25232" y="14839"/>
                    <a:pt x="25073" y="14680"/>
                  </a:cubicBezTo>
                  <a:cubicBezTo>
                    <a:pt x="25043" y="14650"/>
                    <a:pt x="25013" y="14620"/>
                    <a:pt x="24983" y="14600"/>
                  </a:cubicBezTo>
                  <a:cubicBezTo>
                    <a:pt x="25262" y="14670"/>
                    <a:pt x="25610" y="14710"/>
                    <a:pt x="25859" y="14630"/>
                  </a:cubicBezTo>
                  <a:cubicBezTo>
                    <a:pt x="25938" y="14600"/>
                    <a:pt x="26246" y="13755"/>
                    <a:pt x="26276" y="13646"/>
                  </a:cubicBezTo>
                  <a:cubicBezTo>
                    <a:pt x="26356" y="13417"/>
                    <a:pt x="26614" y="13059"/>
                    <a:pt x="26624" y="12840"/>
                  </a:cubicBezTo>
                  <a:cubicBezTo>
                    <a:pt x="26624" y="12571"/>
                    <a:pt x="26306" y="12323"/>
                    <a:pt x="26147" y="12154"/>
                  </a:cubicBezTo>
                  <a:close/>
                  <a:moveTo>
                    <a:pt x="7798" y="15714"/>
                  </a:moveTo>
                  <a:cubicBezTo>
                    <a:pt x="7798" y="15724"/>
                    <a:pt x="7798" y="15724"/>
                    <a:pt x="7798" y="15724"/>
                  </a:cubicBezTo>
                  <a:cubicBezTo>
                    <a:pt x="7778" y="15804"/>
                    <a:pt x="7758" y="15873"/>
                    <a:pt x="7738" y="15953"/>
                  </a:cubicBezTo>
                  <a:cubicBezTo>
                    <a:pt x="7688" y="16102"/>
                    <a:pt x="7639" y="16251"/>
                    <a:pt x="7609" y="16400"/>
                  </a:cubicBezTo>
                  <a:cubicBezTo>
                    <a:pt x="7509" y="16908"/>
                    <a:pt x="7440" y="17385"/>
                    <a:pt x="7440" y="17862"/>
                  </a:cubicBezTo>
                  <a:cubicBezTo>
                    <a:pt x="7440" y="17902"/>
                    <a:pt x="7440" y="17942"/>
                    <a:pt x="7440" y="17972"/>
                  </a:cubicBezTo>
                  <a:cubicBezTo>
                    <a:pt x="7440" y="18061"/>
                    <a:pt x="7450" y="18141"/>
                    <a:pt x="7460" y="18220"/>
                  </a:cubicBezTo>
                  <a:cubicBezTo>
                    <a:pt x="7460" y="18240"/>
                    <a:pt x="7470" y="18260"/>
                    <a:pt x="7470" y="18280"/>
                  </a:cubicBezTo>
                  <a:cubicBezTo>
                    <a:pt x="7470" y="18280"/>
                    <a:pt x="7470" y="18280"/>
                    <a:pt x="7470" y="18280"/>
                  </a:cubicBezTo>
                  <a:cubicBezTo>
                    <a:pt x="7470" y="18280"/>
                    <a:pt x="7470" y="18280"/>
                    <a:pt x="7470" y="18290"/>
                  </a:cubicBezTo>
                  <a:lnTo>
                    <a:pt x="7470" y="18280"/>
                  </a:lnTo>
                  <a:cubicBezTo>
                    <a:pt x="7470" y="18330"/>
                    <a:pt x="7470" y="18370"/>
                    <a:pt x="7480" y="18409"/>
                  </a:cubicBezTo>
                  <a:cubicBezTo>
                    <a:pt x="7490" y="18449"/>
                    <a:pt x="7499" y="18479"/>
                    <a:pt x="7509" y="18509"/>
                  </a:cubicBezTo>
                  <a:cubicBezTo>
                    <a:pt x="7490" y="18439"/>
                    <a:pt x="7480" y="18360"/>
                    <a:pt x="7470" y="18290"/>
                  </a:cubicBezTo>
                  <a:lnTo>
                    <a:pt x="7470" y="18290"/>
                  </a:lnTo>
                  <a:cubicBezTo>
                    <a:pt x="7460" y="18151"/>
                    <a:pt x="7480" y="18012"/>
                    <a:pt x="7470" y="17892"/>
                  </a:cubicBezTo>
                  <a:cubicBezTo>
                    <a:pt x="7470" y="17693"/>
                    <a:pt x="7470" y="17504"/>
                    <a:pt x="7490" y="17286"/>
                  </a:cubicBezTo>
                  <a:cubicBezTo>
                    <a:pt x="7529" y="16848"/>
                    <a:pt x="7629" y="16430"/>
                    <a:pt x="7728" y="15983"/>
                  </a:cubicBezTo>
                  <a:cubicBezTo>
                    <a:pt x="7728" y="15973"/>
                    <a:pt x="7738" y="15963"/>
                    <a:pt x="7738" y="15953"/>
                  </a:cubicBezTo>
                  <a:cubicBezTo>
                    <a:pt x="7758" y="15873"/>
                    <a:pt x="7778" y="15794"/>
                    <a:pt x="7798" y="15714"/>
                  </a:cubicBezTo>
                  <a:cubicBezTo>
                    <a:pt x="7798" y="15724"/>
                    <a:pt x="7798" y="15724"/>
                    <a:pt x="7798" y="15724"/>
                  </a:cubicBezTo>
                  <a:cubicBezTo>
                    <a:pt x="7798" y="15724"/>
                    <a:pt x="7798" y="15724"/>
                    <a:pt x="7798" y="15714"/>
                  </a:cubicBezTo>
                  <a:close/>
                  <a:moveTo>
                    <a:pt x="13089" y="2566"/>
                  </a:moveTo>
                  <a:cubicBezTo>
                    <a:pt x="13109" y="2497"/>
                    <a:pt x="13129" y="2437"/>
                    <a:pt x="13148" y="2377"/>
                  </a:cubicBezTo>
                  <a:cubicBezTo>
                    <a:pt x="13168" y="2288"/>
                    <a:pt x="13198" y="2198"/>
                    <a:pt x="13218" y="2109"/>
                  </a:cubicBezTo>
                  <a:cubicBezTo>
                    <a:pt x="13317" y="1612"/>
                    <a:pt x="13387" y="1134"/>
                    <a:pt x="13387" y="647"/>
                  </a:cubicBezTo>
                  <a:cubicBezTo>
                    <a:pt x="13387" y="567"/>
                    <a:pt x="13387" y="488"/>
                    <a:pt x="13377" y="408"/>
                  </a:cubicBezTo>
                  <a:cubicBezTo>
                    <a:pt x="13377" y="349"/>
                    <a:pt x="13367" y="28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ubicBezTo>
                    <a:pt x="13367" y="358"/>
                    <a:pt x="13347" y="508"/>
                    <a:pt x="13357" y="617"/>
                  </a:cubicBezTo>
                  <a:cubicBezTo>
                    <a:pt x="13357" y="826"/>
                    <a:pt x="13357" y="1015"/>
                    <a:pt x="13337" y="1224"/>
                  </a:cubicBezTo>
                  <a:cubicBezTo>
                    <a:pt x="13298" y="1671"/>
                    <a:pt x="13198" y="2089"/>
                    <a:pt x="13099" y="2536"/>
                  </a:cubicBezTo>
                  <a:cubicBezTo>
                    <a:pt x="13099" y="2546"/>
                    <a:pt x="13089" y="2556"/>
                    <a:pt x="13089" y="2566"/>
                  </a:cubicBezTo>
                  <a:cubicBezTo>
                    <a:pt x="13089" y="2556"/>
                    <a:pt x="13089" y="2556"/>
                    <a:pt x="13089" y="2556"/>
                  </a:cubicBezTo>
                  <a:cubicBezTo>
                    <a:pt x="13089" y="2566"/>
                    <a:pt x="13089" y="2566"/>
                    <a:pt x="13089" y="2566"/>
                  </a:cubicBezTo>
                  <a:close/>
                  <a:moveTo>
                    <a:pt x="4894" y="13079"/>
                  </a:moveTo>
                  <a:cubicBezTo>
                    <a:pt x="4914" y="13069"/>
                    <a:pt x="4934" y="13059"/>
                    <a:pt x="4963" y="13059"/>
                  </a:cubicBezTo>
                  <a:cubicBezTo>
                    <a:pt x="5023" y="13029"/>
                    <a:pt x="5083" y="13019"/>
                    <a:pt x="5142" y="13019"/>
                  </a:cubicBezTo>
                  <a:cubicBezTo>
                    <a:pt x="5411" y="13009"/>
                    <a:pt x="5550" y="13357"/>
                    <a:pt x="5650" y="13586"/>
                  </a:cubicBezTo>
                  <a:cubicBezTo>
                    <a:pt x="5769" y="13874"/>
                    <a:pt x="5868" y="14163"/>
                    <a:pt x="6087" y="14362"/>
                  </a:cubicBezTo>
                  <a:cubicBezTo>
                    <a:pt x="6366" y="14620"/>
                    <a:pt x="6694" y="14769"/>
                    <a:pt x="7062" y="14899"/>
                  </a:cubicBezTo>
                  <a:cubicBezTo>
                    <a:pt x="7231" y="14948"/>
                    <a:pt x="7400" y="15008"/>
                    <a:pt x="7569" y="15078"/>
                  </a:cubicBezTo>
                  <a:cubicBezTo>
                    <a:pt x="7788" y="15177"/>
                    <a:pt x="7877" y="15277"/>
                    <a:pt x="7818" y="15615"/>
                  </a:cubicBezTo>
                  <a:cubicBezTo>
                    <a:pt x="7818" y="15655"/>
                    <a:pt x="7808" y="15684"/>
                    <a:pt x="7798" y="15714"/>
                  </a:cubicBezTo>
                  <a:lnTo>
                    <a:pt x="7798" y="15714"/>
                  </a:lnTo>
                  <a:cubicBezTo>
                    <a:pt x="7798" y="15714"/>
                    <a:pt x="7798" y="15714"/>
                    <a:pt x="7798" y="15714"/>
                  </a:cubicBezTo>
                  <a:cubicBezTo>
                    <a:pt x="7828" y="15635"/>
                    <a:pt x="7848" y="15555"/>
                    <a:pt x="7877" y="15475"/>
                  </a:cubicBezTo>
                  <a:cubicBezTo>
                    <a:pt x="8037" y="15018"/>
                    <a:pt x="8255" y="14561"/>
                    <a:pt x="8544" y="14163"/>
                  </a:cubicBezTo>
                  <a:cubicBezTo>
                    <a:pt x="8892" y="13685"/>
                    <a:pt x="9359" y="13447"/>
                    <a:pt x="9777" y="13089"/>
                  </a:cubicBezTo>
                  <a:cubicBezTo>
                    <a:pt x="9827" y="13049"/>
                    <a:pt x="9866" y="12999"/>
                    <a:pt x="9906" y="12959"/>
                  </a:cubicBezTo>
                  <a:cubicBezTo>
                    <a:pt x="9916" y="12959"/>
                    <a:pt x="9916" y="12949"/>
                    <a:pt x="9916" y="12949"/>
                  </a:cubicBezTo>
                  <a:cubicBezTo>
                    <a:pt x="9956" y="12910"/>
                    <a:pt x="9996" y="12870"/>
                    <a:pt x="10036" y="12820"/>
                  </a:cubicBezTo>
                  <a:cubicBezTo>
                    <a:pt x="10036" y="12820"/>
                    <a:pt x="10036" y="12820"/>
                    <a:pt x="10036" y="12820"/>
                  </a:cubicBezTo>
                  <a:lnTo>
                    <a:pt x="10036" y="12820"/>
                  </a:lnTo>
                  <a:cubicBezTo>
                    <a:pt x="9926" y="12920"/>
                    <a:pt x="9807" y="13009"/>
                    <a:pt x="9687" y="13089"/>
                  </a:cubicBezTo>
                  <a:cubicBezTo>
                    <a:pt x="9528" y="13198"/>
                    <a:pt x="9459" y="13208"/>
                    <a:pt x="9449" y="13029"/>
                  </a:cubicBezTo>
                  <a:cubicBezTo>
                    <a:pt x="9429" y="12701"/>
                    <a:pt x="9389" y="12402"/>
                    <a:pt x="9270" y="12134"/>
                  </a:cubicBezTo>
                  <a:cubicBezTo>
                    <a:pt x="9140" y="11855"/>
                    <a:pt x="8942" y="11637"/>
                    <a:pt x="8723" y="11448"/>
                  </a:cubicBezTo>
                  <a:cubicBezTo>
                    <a:pt x="8504" y="11259"/>
                    <a:pt x="8255" y="11169"/>
                    <a:pt x="7977" y="11090"/>
                  </a:cubicBezTo>
                  <a:cubicBezTo>
                    <a:pt x="7768" y="11030"/>
                    <a:pt x="7579" y="10920"/>
                    <a:pt x="7370" y="10861"/>
                  </a:cubicBezTo>
                  <a:cubicBezTo>
                    <a:pt x="7231" y="10831"/>
                    <a:pt x="6992" y="10891"/>
                    <a:pt x="7052" y="10642"/>
                  </a:cubicBezTo>
                  <a:cubicBezTo>
                    <a:pt x="7082" y="10513"/>
                    <a:pt x="7171" y="10354"/>
                    <a:pt x="7241" y="10234"/>
                  </a:cubicBezTo>
                  <a:cubicBezTo>
                    <a:pt x="7271" y="10175"/>
                    <a:pt x="7301" y="10125"/>
                    <a:pt x="7330" y="10075"/>
                  </a:cubicBezTo>
                  <a:cubicBezTo>
                    <a:pt x="7400" y="9966"/>
                    <a:pt x="7470" y="9866"/>
                    <a:pt x="7549" y="9767"/>
                  </a:cubicBezTo>
                  <a:cubicBezTo>
                    <a:pt x="7678" y="9647"/>
                    <a:pt x="7808" y="9538"/>
                    <a:pt x="7937" y="9419"/>
                  </a:cubicBezTo>
                  <a:cubicBezTo>
                    <a:pt x="7937" y="9419"/>
                    <a:pt x="7937" y="9429"/>
                    <a:pt x="7927" y="9429"/>
                  </a:cubicBezTo>
                  <a:cubicBezTo>
                    <a:pt x="7927" y="9429"/>
                    <a:pt x="7937" y="9419"/>
                    <a:pt x="7937" y="9419"/>
                  </a:cubicBezTo>
                  <a:cubicBezTo>
                    <a:pt x="7887" y="9459"/>
                    <a:pt x="7838" y="9508"/>
                    <a:pt x="7778" y="9558"/>
                  </a:cubicBezTo>
                  <a:cubicBezTo>
                    <a:pt x="7698" y="9628"/>
                    <a:pt x="7619" y="9707"/>
                    <a:pt x="7549" y="9767"/>
                  </a:cubicBezTo>
                  <a:cubicBezTo>
                    <a:pt x="7569" y="9747"/>
                    <a:pt x="7589" y="9717"/>
                    <a:pt x="7609" y="9697"/>
                  </a:cubicBezTo>
                  <a:cubicBezTo>
                    <a:pt x="7380" y="9926"/>
                    <a:pt x="7261" y="10145"/>
                    <a:pt x="7092" y="10423"/>
                  </a:cubicBezTo>
                  <a:cubicBezTo>
                    <a:pt x="6575" y="11259"/>
                    <a:pt x="6067" y="12263"/>
                    <a:pt x="5302" y="12820"/>
                  </a:cubicBezTo>
                  <a:cubicBezTo>
                    <a:pt x="5172" y="12920"/>
                    <a:pt x="5033" y="12999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lose/>
                  <a:moveTo>
                    <a:pt x="3750" y="13576"/>
                  </a:moveTo>
                  <a:cubicBezTo>
                    <a:pt x="3989" y="13516"/>
                    <a:pt x="4227" y="13437"/>
                    <a:pt x="4456" y="13307"/>
                  </a:cubicBezTo>
                  <a:cubicBezTo>
                    <a:pt x="4506" y="13278"/>
                    <a:pt x="4566" y="13248"/>
                    <a:pt x="4625" y="13218"/>
                  </a:cubicBezTo>
                  <a:cubicBezTo>
                    <a:pt x="4615" y="13218"/>
                    <a:pt x="4615" y="13218"/>
                    <a:pt x="4615" y="13218"/>
                  </a:cubicBezTo>
                  <a:cubicBezTo>
                    <a:pt x="4615" y="13218"/>
                    <a:pt x="4625" y="13218"/>
                    <a:pt x="4625" y="13218"/>
                  </a:cubicBezTo>
                  <a:cubicBezTo>
                    <a:pt x="4625" y="13218"/>
                    <a:pt x="4625" y="13218"/>
                    <a:pt x="4625" y="13218"/>
                  </a:cubicBezTo>
                  <a:cubicBezTo>
                    <a:pt x="4625" y="13218"/>
                    <a:pt x="4635" y="13208"/>
                    <a:pt x="4645" y="13208"/>
                  </a:cubicBezTo>
                  <a:cubicBezTo>
                    <a:pt x="4735" y="13168"/>
                    <a:pt x="4814" y="13118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ubicBezTo>
                    <a:pt x="4854" y="13089"/>
                    <a:pt x="4824" y="13108"/>
                    <a:pt x="4784" y="13128"/>
                  </a:cubicBezTo>
                  <a:cubicBezTo>
                    <a:pt x="4725" y="13158"/>
                    <a:pt x="4675" y="13188"/>
                    <a:pt x="4615" y="13218"/>
                  </a:cubicBezTo>
                  <a:cubicBezTo>
                    <a:pt x="4466" y="13287"/>
                    <a:pt x="4307" y="13347"/>
                    <a:pt x="4158" y="13407"/>
                  </a:cubicBezTo>
                  <a:cubicBezTo>
                    <a:pt x="3750" y="13546"/>
                    <a:pt x="3293" y="13665"/>
                    <a:pt x="2915" y="13646"/>
                  </a:cubicBezTo>
                  <a:cubicBezTo>
                    <a:pt x="3114" y="13785"/>
                    <a:pt x="3501" y="13646"/>
                    <a:pt x="3750" y="13576"/>
                  </a:cubicBezTo>
                  <a:close/>
                  <a:moveTo>
                    <a:pt x="7937" y="9419"/>
                  </a:moveTo>
                  <a:cubicBezTo>
                    <a:pt x="8007" y="9359"/>
                    <a:pt x="8076" y="9309"/>
                    <a:pt x="8146" y="9270"/>
                  </a:cubicBezTo>
                  <a:cubicBezTo>
                    <a:pt x="8474" y="9091"/>
                    <a:pt x="8524" y="9538"/>
                    <a:pt x="8623" y="9767"/>
                  </a:cubicBezTo>
                  <a:cubicBezTo>
                    <a:pt x="8753" y="10055"/>
                    <a:pt x="8842" y="10344"/>
                    <a:pt x="9061" y="10543"/>
                  </a:cubicBezTo>
                  <a:cubicBezTo>
                    <a:pt x="9339" y="10801"/>
                    <a:pt x="9668" y="10950"/>
                    <a:pt x="10036" y="11080"/>
                  </a:cubicBezTo>
                  <a:cubicBezTo>
                    <a:pt x="10205" y="11139"/>
                    <a:pt x="10374" y="11189"/>
                    <a:pt x="10543" y="11259"/>
                  </a:cubicBezTo>
                  <a:cubicBezTo>
                    <a:pt x="10811" y="11378"/>
                    <a:pt x="10811" y="11557"/>
                    <a:pt x="10662" y="11925"/>
                  </a:cubicBezTo>
                  <a:cubicBezTo>
                    <a:pt x="10612" y="12034"/>
                    <a:pt x="10553" y="12174"/>
                    <a:pt x="10493" y="12293"/>
                  </a:cubicBezTo>
                  <a:cubicBezTo>
                    <a:pt x="10493" y="12293"/>
                    <a:pt x="10483" y="12293"/>
                    <a:pt x="10483" y="12293"/>
                  </a:cubicBezTo>
                  <a:cubicBezTo>
                    <a:pt x="10483" y="12303"/>
                    <a:pt x="10483" y="12303"/>
                    <a:pt x="10483" y="12303"/>
                  </a:cubicBezTo>
                  <a:cubicBezTo>
                    <a:pt x="10553" y="12203"/>
                    <a:pt x="10612" y="12104"/>
                    <a:pt x="10662" y="12005"/>
                  </a:cubicBezTo>
                  <a:cubicBezTo>
                    <a:pt x="10980" y="11458"/>
                    <a:pt x="11139" y="10861"/>
                    <a:pt x="11517" y="10344"/>
                  </a:cubicBezTo>
                  <a:cubicBezTo>
                    <a:pt x="11696" y="10105"/>
                    <a:pt x="11875" y="9926"/>
                    <a:pt x="12114" y="9797"/>
                  </a:cubicBezTo>
                  <a:cubicBezTo>
                    <a:pt x="12333" y="9667"/>
                    <a:pt x="12542" y="9439"/>
                    <a:pt x="12751" y="9260"/>
                  </a:cubicBezTo>
                  <a:cubicBezTo>
                    <a:pt x="12830" y="9190"/>
                    <a:pt x="12910" y="9120"/>
                    <a:pt x="12999" y="9041"/>
                  </a:cubicBezTo>
                  <a:cubicBezTo>
                    <a:pt x="13079" y="8971"/>
                    <a:pt x="13158" y="8882"/>
                    <a:pt x="13238" y="8802"/>
                  </a:cubicBezTo>
                  <a:cubicBezTo>
                    <a:pt x="13228" y="8812"/>
                    <a:pt x="13228" y="8812"/>
                    <a:pt x="13218" y="8822"/>
                  </a:cubicBezTo>
                  <a:cubicBezTo>
                    <a:pt x="13447" y="8593"/>
                    <a:pt x="13566" y="8365"/>
                    <a:pt x="13735" y="8086"/>
                  </a:cubicBezTo>
                  <a:cubicBezTo>
                    <a:pt x="14252" y="7251"/>
                    <a:pt x="14760" y="6256"/>
                    <a:pt x="15525" y="5699"/>
                  </a:cubicBezTo>
                  <a:cubicBezTo>
                    <a:pt x="15585" y="5649"/>
                    <a:pt x="15655" y="5610"/>
                    <a:pt x="15714" y="5560"/>
                  </a:cubicBezTo>
                  <a:cubicBezTo>
                    <a:pt x="15724" y="5560"/>
                    <a:pt x="15724" y="5560"/>
                    <a:pt x="15724" y="5560"/>
                  </a:cubicBezTo>
                  <a:cubicBezTo>
                    <a:pt x="15794" y="5520"/>
                    <a:pt x="15863" y="5480"/>
                    <a:pt x="15933" y="5441"/>
                  </a:cubicBezTo>
                  <a:cubicBezTo>
                    <a:pt x="15933" y="5441"/>
                    <a:pt x="15933" y="5441"/>
                    <a:pt x="15933" y="5441"/>
                  </a:cubicBezTo>
                  <a:lnTo>
                    <a:pt x="15933" y="5441"/>
                  </a:lnTo>
                  <a:cubicBezTo>
                    <a:pt x="15913" y="5451"/>
                    <a:pt x="15893" y="5451"/>
                    <a:pt x="15873" y="5460"/>
                  </a:cubicBezTo>
                  <a:cubicBezTo>
                    <a:pt x="15804" y="5480"/>
                    <a:pt x="15744" y="5500"/>
                    <a:pt x="15684" y="5500"/>
                  </a:cubicBezTo>
                  <a:cubicBezTo>
                    <a:pt x="15416" y="5510"/>
                    <a:pt x="15277" y="5162"/>
                    <a:pt x="15177" y="4933"/>
                  </a:cubicBezTo>
                  <a:cubicBezTo>
                    <a:pt x="15058" y="4635"/>
                    <a:pt x="14958" y="4357"/>
                    <a:pt x="14740" y="4158"/>
                  </a:cubicBezTo>
                  <a:cubicBezTo>
                    <a:pt x="14461" y="3899"/>
                    <a:pt x="14133" y="3740"/>
                    <a:pt x="13765" y="3621"/>
                  </a:cubicBezTo>
                  <a:cubicBezTo>
                    <a:pt x="13596" y="3561"/>
                    <a:pt x="13427" y="3511"/>
                    <a:pt x="13258" y="3442"/>
                  </a:cubicBezTo>
                  <a:cubicBezTo>
                    <a:pt x="13039" y="3342"/>
                    <a:pt x="12950" y="3233"/>
                    <a:pt x="13009" y="2904"/>
                  </a:cubicBezTo>
                  <a:cubicBezTo>
                    <a:pt x="13009" y="2865"/>
                    <a:pt x="13019" y="2835"/>
                    <a:pt x="13029" y="2795"/>
                  </a:cubicBezTo>
                  <a:cubicBezTo>
                    <a:pt x="13049" y="2725"/>
                    <a:pt x="13069" y="2646"/>
                    <a:pt x="13089" y="2576"/>
                  </a:cubicBezTo>
                  <a:cubicBezTo>
                    <a:pt x="13089" y="2566"/>
                    <a:pt x="13089" y="2566"/>
                    <a:pt x="13089" y="2566"/>
                  </a:cubicBezTo>
                  <a:cubicBezTo>
                    <a:pt x="13089" y="2566"/>
                    <a:pt x="13089" y="2566"/>
                    <a:pt x="13089" y="2566"/>
                  </a:cubicBezTo>
                  <a:cubicBezTo>
                    <a:pt x="13089" y="2566"/>
                    <a:pt x="13089" y="2566"/>
                    <a:pt x="13089" y="2566"/>
                  </a:cubicBezTo>
                  <a:cubicBezTo>
                    <a:pt x="13069" y="2636"/>
                    <a:pt x="13049" y="2716"/>
                    <a:pt x="13029" y="278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2999" y="2875"/>
                    <a:pt x="12979" y="2954"/>
                    <a:pt x="12950" y="3044"/>
                  </a:cubicBezTo>
                  <a:cubicBezTo>
                    <a:pt x="12790" y="3491"/>
                    <a:pt x="12572" y="3959"/>
                    <a:pt x="12283" y="4347"/>
                  </a:cubicBezTo>
                  <a:cubicBezTo>
                    <a:pt x="12104" y="4595"/>
                    <a:pt x="11925" y="4774"/>
                    <a:pt x="11696" y="4904"/>
                  </a:cubicBezTo>
                  <a:cubicBezTo>
                    <a:pt x="11468" y="5033"/>
                    <a:pt x="11259" y="5262"/>
                    <a:pt x="11050" y="5441"/>
                  </a:cubicBezTo>
                  <a:cubicBezTo>
                    <a:pt x="10980" y="5500"/>
                    <a:pt x="10901" y="5570"/>
                    <a:pt x="10831" y="5639"/>
                  </a:cubicBezTo>
                  <a:cubicBezTo>
                    <a:pt x="10821" y="5639"/>
                    <a:pt x="10811" y="5649"/>
                    <a:pt x="10811" y="5659"/>
                  </a:cubicBezTo>
                  <a:cubicBezTo>
                    <a:pt x="10801" y="5659"/>
                    <a:pt x="10791" y="5669"/>
                    <a:pt x="10781" y="5679"/>
                  </a:cubicBezTo>
                  <a:cubicBezTo>
                    <a:pt x="10712" y="5749"/>
                    <a:pt x="10632" y="5818"/>
                    <a:pt x="10563" y="5898"/>
                  </a:cubicBezTo>
                  <a:cubicBezTo>
                    <a:pt x="10573" y="5888"/>
                    <a:pt x="10573" y="5878"/>
                    <a:pt x="10583" y="5878"/>
                  </a:cubicBezTo>
                  <a:cubicBezTo>
                    <a:pt x="10364" y="6107"/>
                    <a:pt x="10234" y="6326"/>
                    <a:pt x="10065" y="6604"/>
                  </a:cubicBezTo>
                  <a:cubicBezTo>
                    <a:pt x="9737" y="7141"/>
                    <a:pt x="9439" y="7698"/>
                    <a:pt x="9061" y="8195"/>
                  </a:cubicBezTo>
                  <a:cubicBezTo>
                    <a:pt x="8753" y="8613"/>
                    <a:pt x="8404" y="8961"/>
                    <a:pt x="8056" y="9309"/>
                  </a:cubicBezTo>
                  <a:cubicBezTo>
                    <a:pt x="8017" y="9349"/>
                    <a:pt x="7977" y="9379"/>
                    <a:pt x="7937" y="9419"/>
                  </a:cubicBezTo>
                  <a:cubicBezTo>
                    <a:pt x="7937" y="9419"/>
                    <a:pt x="7947" y="9419"/>
                    <a:pt x="7947" y="9409"/>
                  </a:cubicBezTo>
                  <a:cubicBezTo>
                    <a:pt x="7947" y="9419"/>
                    <a:pt x="7947" y="9419"/>
                    <a:pt x="7937" y="9419"/>
                  </a:cubicBezTo>
                  <a:close/>
                  <a:moveTo>
                    <a:pt x="10026" y="6833"/>
                  </a:moveTo>
                  <a:cubicBezTo>
                    <a:pt x="10055" y="6694"/>
                    <a:pt x="10145" y="6535"/>
                    <a:pt x="10215" y="6415"/>
                  </a:cubicBezTo>
                  <a:cubicBezTo>
                    <a:pt x="10314" y="6236"/>
                    <a:pt x="10413" y="6097"/>
                    <a:pt x="10533" y="5948"/>
                  </a:cubicBezTo>
                  <a:cubicBezTo>
                    <a:pt x="10573" y="5898"/>
                    <a:pt x="10612" y="5858"/>
                    <a:pt x="10662" y="5818"/>
                  </a:cubicBezTo>
                  <a:cubicBezTo>
                    <a:pt x="10821" y="5659"/>
                    <a:pt x="11000" y="5520"/>
                    <a:pt x="11139" y="5421"/>
                  </a:cubicBezTo>
                  <a:cubicBezTo>
                    <a:pt x="11299" y="5321"/>
                    <a:pt x="11368" y="5311"/>
                    <a:pt x="11378" y="5480"/>
                  </a:cubicBezTo>
                  <a:cubicBezTo>
                    <a:pt x="11398" y="5809"/>
                    <a:pt x="11438" y="6107"/>
                    <a:pt x="11557" y="6375"/>
                  </a:cubicBezTo>
                  <a:cubicBezTo>
                    <a:pt x="11686" y="6664"/>
                    <a:pt x="11885" y="6883"/>
                    <a:pt x="12104" y="7072"/>
                  </a:cubicBezTo>
                  <a:cubicBezTo>
                    <a:pt x="12323" y="7261"/>
                    <a:pt x="12572" y="7350"/>
                    <a:pt x="12850" y="7430"/>
                  </a:cubicBezTo>
                  <a:cubicBezTo>
                    <a:pt x="13059" y="7479"/>
                    <a:pt x="13248" y="7599"/>
                    <a:pt x="13457" y="7648"/>
                  </a:cubicBezTo>
                  <a:cubicBezTo>
                    <a:pt x="13596" y="7688"/>
                    <a:pt x="13835" y="7629"/>
                    <a:pt x="13775" y="7867"/>
                  </a:cubicBezTo>
                  <a:cubicBezTo>
                    <a:pt x="13745" y="8006"/>
                    <a:pt x="13656" y="8166"/>
                    <a:pt x="13586" y="8285"/>
                  </a:cubicBezTo>
                  <a:cubicBezTo>
                    <a:pt x="13526" y="8374"/>
                    <a:pt x="13477" y="8464"/>
                    <a:pt x="13427" y="8544"/>
                  </a:cubicBezTo>
                  <a:cubicBezTo>
                    <a:pt x="13377" y="8613"/>
                    <a:pt x="13327" y="8683"/>
                    <a:pt x="13268" y="8752"/>
                  </a:cubicBezTo>
                  <a:cubicBezTo>
                    <a:pt x="13079" y="8961"/>
                    <a:pt x="12840" y="9160"/>
                    <a:pt x="12661" y="9270"/>
                  </a:cubicBezTo>
                  <a:cubicBezTo>
                    <a:pt x="12502" y="9379"/>
                    <a:pt x="12432" y="9389"/>
                    <a:pt x="12422" y="9210"/>
                  </a:cubicBezTo>
                  <a:cubicBezTo>
                    <a:pt x="12412" y="8892"/>
                    <a:pt x="12363" y="8593"/>
                    <a:pt x="12243" y="8325"/>
                  </a:cubicBezTo>
                  <a:cubicBezTo>
                    <a:pt x="12114" y="8036"/>
                    <a:pt x="11915" y="7818"/>
                    <a:pt x="11706" y="7629"/>
                  </a:cubicBezTo>
                  <a:cubicBezTo>
                    <a:pt x="11478" y="7440"/>
                    <a:pt x="11239" y="7350"/>
                    <a:pt x="10950" y="7271"/>
                  </a:cubicBezTo>
                  <a:cubicBezTo>
                    <a:pt x="10742" y="7211"/>
                    <a:pt x="10553" y="7101"/>
                    <a:pt x="10344" y="7052"/>
                  </a:cubicBezTo>
                  <a:cubicBezTo>
                    <a:pt x="10205" y="7012"/>
                    <a:pt x="9966" y="7072"/>
                    <a:pt x="10026" y="6833"/>
                  </a:cubicBezTo>
                  <a:close/>
                  <a:moveTo>
                    <a:pt x="15933" y="5441"/>
                  </a:moveTo>
                  <a:cubicBezTo>
                    <a:pt x="15953" y="5431"/>
                    <a:pt x="15963" y="5421"/>
                    <a:pt x="15983" y="5411"/>
                  </a:cubicBezTo>
                  <a:cubicBezTo>
                    <a:pt x="16062" y="5381"/>
                    <a:pt x="16132" y="5341"/>
                    <a:pt x="16202" y="5301"/>
                  </a:cubicBezTo>
                  <a:cubicBezTo>
                    <a:pt x="16361" y="5232"/>
                    <a:pt x="16520" y="5162"/>
                    <a:pt x="16669" y="5112"/>
                  </a:cubicBezTo>
                  <a:cubicBezTo>
                    <a:pt x="17077" y="4973"/>
                    <a:pt x="17534" y="4854"/>
                    <a:pt x="17912" y="4864"/>
                  </a:cubicBezTo>
                  <a:cubicBezTo>
                    <a:pt x="17713" y="4734"/>
                    <a:pt x="17325" y="4864"/>
                    <a:pt x="17077" y="4933"/>
                  </a:cubicBezTo>
                  <a:cubicBezTo>
                    <a:pt x="16838" y="5003"/>
                    <a:pt x="16599" y="5083"/>
                    <a:pt x="16371" y="5202"/>
                  </a:cubicBezTo>
                  <a:cubicBezTo>
                    <a:pt x="16321" y="5232"/>
                    <a:pt x="16261" y="5271"/>
                    <a:pt x="16202" y="5301"/>
                  </a:cubicBezTo>
                  <a:cubicBezTo>
                    <a:pt x="16112" y="5341"/>
                    <a:pt x="16023" y="5391"/>
                    <a:pt x="15933" y="5441"/>
                  </a:cubicBezTo>
                  <a:cubicBezTo>
                    <a:pt x="15933" y="5441"/>
                    <a:pt x="15933" y="5441"/>
                    <a:pt x="15933" y="5441"/>
                  </a:cubicBezTo>
                  <a:cubicBezTo>
                    <a:pt x="15933" y="5441"/>
                    <a:pt x="15933" y="5441"/>
                    <a:pt x="15933" y="5441"/>
                  </a:cubicBezTo>
                  <a:close/>
                  <a:moveTo>
                    <a:pt x="13357" y="229"/>
                  </a:moveTo>
                  <a:cubicBezTo>
                    <a:pt x="13357" y="140"/>
                    <a:pt x="13347" y="60"/>
                    <a:pt x="13317" y="0"/>
                  </a:cubicBezTo>
                  <a:cubicBezTo>
                    <a:pt x="13327" y="50"/>
                    <a:pt x="13337" y="90"/>
                    <a:pt x="13347" y="140"/>
                  </a:cubicBezTo>
                  <a:cubicBezTo>
                    <a:pt x="13347" y="169"/>
                    <a:pt x="13357" y="19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lose/>
                  <a:moveTo>
                    <a:pt x="10483" y="12303"/>
                  </a:moveTo>
                  <a:cubicBezTo>
                    <a:pt x="10473" y="12323"/>
                    <a:pt x="10463" y="12343"/>
                    <a:pt x="10443" y="12363"/>
                  </a:cubicBezTo>
                  <a:cubicBezTo>
                    <a:pt x="10443" y="12373"/>
                    <a:pt x="10433" y="12382"/>
                    <a:pt x="10423" y="12392"/>
                  </a:cubicBezTo>
                  <a:cubicBezTo>
                    <a:pt x="10433" y="12392"/>
                    <a:pt x="10433" y="12382"/>
                    <a:pt x="10433" y="12373"/>
                  </a:cubicBezTo>
                  <a:cubicBezTo>
                    <a:pt x="10443" y="12353"/>
                    <a:pt x="10453" y="12333"/>
                    <a:pt x="10463" y="12323"/>
                  </a:cubicBezTo>
                  <a:cubicBezTo>
                    <a:pt x="10433" y="12363"/>
                    <a:pt x="10404" y="12412"/>
                    <a:pt x="10374" y="12462"/>
                  </a:cubicBezTo>
                  <a:cubicBezTo>
                    <a:pt x="10334" y="12512"/>
                    <a:pt x="10294" y="12552"/>
                    <a:pt x="10264" y="12601"/>
                  </a:cubicBezTo>
                  <a:cubicBezTo>
                    <a:pt x="10254" y="12611"/>
                    <a:pt x="10244" y="12621"/>
                    <a:pt x="10234" y="12631"/>
                  </a:cubicBezTo>
                  <a:cubicBezTo>
                    <a:pt x="10215" y="12651"/>
                    <a:pt x="10195" y="12661"/>
                    <a:pt x="10175" y="12681"/>
                  </a:cubicBezTo>
                  <a:cubicBezTo>
                    <a:pt x="10135" y="12721"/>
                    <a:pt x="10085" y="12770"/>
                    <a:pt x="10045" y="12810"/>
                  </a:cubicBezTo>
                  <a:cubicBezTo>
                    <a:pt x="10045" y="12820"/>
                    <a:pt x="10045" y="12820"/>
                    <a:pt x="10036" y="12820"/>
                  </a:cubicBezTo>
                  <a:cubicBezTo>
                    <a:pt x="10036" y="12820"/>
                    <a:pt x="10036" y="12820"/>
                    <a:pt x="10045" y="12820"/>
                  </a:cubicBezTo>
                  <a:cubicBezTo>
                    <a:pt x="10036" y="12820"/>
                    <a:pt x="10036" y="12820"/>
                    <a:pt x="10036" y="12820"/>
                  </a:cubicBezTo>
                  <a:cubicBezTo>
                    <a:pt x="10105" y="12760"/>
                    <a:pt x="10165" y="12701"/>
                    <a:pt x="10224" y="12631"/>
                  </a:cubicBezTo>
                  <a:cubicBezTo>
                    <a:pt x="10224" y="12631"/>
                    <a:pt x="10234" y="12631"/>
                    <a:pt x="10234" y="12631"/>
                  </a:cubicBezTo>
                  <a:lnTo>
                    <a:pt x="10234" y="12631"/>
                  </a:lnTo>
                  <a:cubicBezTo>
                    <a:pt x="10234" y="12631"/>
                    <a:pt x="10234" y="12631"/>
                    <a:pt x="10234" y="12631"/>
                  </a:cubicBezTo>
                  <a:cubicBezTo>
                    <a:pt x="10234" y="12631"/>
                    <a:pt x="10234" y="12631"/>
                    <a:pt x="10234" y="12631"/>
                  </a:cubicBezTo>
                  <a:cubicBezTo>
                    <a:pt x="10274" y="12601"/>
                    <a:pt x="10324" y="12561"/>
                    <a:pt x="10354" y="12532"/>
                  </a:cubicBezTo>
                  <a:cubicBezTo>
                    <a:pt x="10364" y="12512"/>
                    <a:pt x="10374" y="12502"/>
                    <a:pt x="10384" y="12482"/>
                  </a:cubicBezTo>
                  <a:cubicBezTo>
                    <a:pt x="10384" y="12482"/>
                    <a:pt x="10394" y="12472"/>
                    <a:pt x="10394" y="12472"/>
                  </a:cubicBezTo>
                  <a:cubicBezTo>
                    <a:pt x="10394" y="12462"/>
                    <a:pt x="10404" y="12442"/>
                    <a:pt x="10413" y="12432"/>
                  </a:cubicBezTo>
                  <a:cubicBezTo>
                    <a:pt x="10433" y="12402"/>
                    <a:pt x="10453" y="12363"/>
                    <a:pt x="10473" y="12323"/>
                  </a:cubicBezTo>
                  <a:cubicBezTo>
                    <a:pt x="10473" y="12313"/>
                    <a:pt x="10483" y="12313"/>
                    <a:pt x="10483" y="12303"/>
                  </a:cubicBezTo>
                  <a:cubicBezTo>
                    <a:pt x="10483" y="12303"/>
                    <a:pt x="10483" y="12303"/>
                    <a:pt x="10483" y="12303"/>
                  </a:cubicBezTo>
                  <a:cubicBezTo>
                    <a:pt x="10483" y="12303"/>
                    <a:pt x="10483" y="12303"/>
                    <a:pt x="10483" y="12303"/>
                  </a:cubicBezTo>
                  <a:close/>
                </a:path>
              </a:pathLst>
            </a:custGeom>
            <a:noFill/>
            <a:ln w="1167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4703700" y="4804050"/>
              <a:ext cx="47500" cy="639775"/>
            </a:xfrm>
            <a:custGeom>
              <a:avLst/>
              <a:gdLst/>
              <a:ahLst/>
              <a:cxnLst/>
              <a:rect l="l" t="t" r="r" b="b"/>
              <a:pathLst>
                <a:path w="1900" h="25591" extrusionOk="0">
                  <a:moveTo>
                    <a:pt x="1054" y="25123"/>
                  </a:moveTo>
                  <a:cubicBezTo>
                    <a:pt x="995" y="24755"/>
                    <a:pt x="945" y="24387"/>
                    <a:pt x="885" y="24019"/>
                  </a:cubicBezTo>
                  <a:cubicBezTo>
                    <a:pt x="756" y="23114"/>
                    <a:pt x="637" y="22189"/>
                    <a:pt x="557" y="21274"/>
                  </a:cubicBezTo>
                  <a:cubicBezTo>
                    <a:pt x="517" y="20777"/>
                    <a:pt x="487" y="20289"/>
                    <a:pt x="468" y="19792"/>
                  </a:cubicBezTo>
                  <a:cubicBezTo>
                    <a:pt x="448" y="19404"/>
                    <a:pt x="378" y="19046"/>
                    <a:pt x="358" y="18668"/>
                  </a:cubicBezTo>
                  <a:cubicBezTo>
                    <a:pt x="318" y="18032"/>
                    <a:pt x="259" y="17395"/>
                    <a:pt x="219" y="16759"/>
                  </a:cubicBezTo>
                  <a:cubicBezTo>
                    <a:pt x="179" y="16172"/>
                    <a:pt x="189" y="15585"/>
                    <a:pt x="149" y="14998"/>
                  </a:cubicBezTo>
                  <a:cubicBezTo>
                    <a:pt x="30" y="13517"/>
                    <a:pt x="10" y="12035"/>
                    <a:pt x="10" y="10543"/>
                  </a:cubicBezTo>
                  <a:cubicBezTo>
                    <a:pt x="0" y="7907"/>
                    <a:pt x="119" y="5322"/>
                    <a:pt x="448" y="2756"/>
                  </a:cubicBezTo>
                  <a:cubicBezTo>
                    <a:pt x="547" y="1990"/>
                    <a:pt x="656" y="1244"/>
                    <a:pt x="796" y="508"/>
                  </a:cubicBezTo>
                  <a:cubicBezTo>
                    <a:pt x="816" y="379"/>
                    <a:pt x="855" y="1"/>
                    <a:pt x="975" y="120"/>
                  </a:cubicBezTo>
                  <a:cubicBezTo>
                    <a:pt x="1074" y="220"/>
                    <a:pt x="1084" y="766"/>
                    <a:pt x="1094" y="916"/>
                  </a:cubicBezTo>
                  <a:cubicBezTo>
                    <a:pt x="1213" y="3422"/>
                    <a:pt x="1412" y="5918"/>
                    <a:pt x="1561" y="8424"/>
                  </a:cubicBezTo>
                  <a:cubicBezTo>
                    <a:pt x="1760" y="11597"/>
                    <a:pt x="1890" y="14750"/>
                    <a:pt x="1900" y="17922"/>
                  </a:cubicBezTo>
                  <a:cubicBezTo>
                    <a:pt x="1900" y="18340"/>
                    <a:pt x="1900" y="18758"/>
                    <a:pt x="1890" y="19175"/>
                  </a:cubicBezTo>
                  <a:cubicBezTo>
                    <a:pt x="1850" y="20737"/>
                    <a:pt x="1721" y="22288"/>
                    <a:pt x="1492" y="23800"/>
                  </a:cubicBezTo>
                  <a:cubicBezTo>
                    <a:pt x="1402" y="24407"/>
                    <a:pt x="1363" y="25023"/>
                    <a:pt x="1203" y="25590"/>
                  </a:cubicBezTo>
                  <a:cubicBezTo>
                    <a:pt x="1114" y="25501"/>
                    <a:pt x="1084" y="25272"/>
                    <a:pt x="1054" y="25123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708175" y="4813000"/>
              <a:ext cx="42025" cy="619375"/>
            </a:xfrm>
            <a:custGeom>
              <a:avLst/>
              <a:gdLst/>
              <a:ahLst/>
              <a:cxnLst/>
              <a:rect l="l" t="t" r="r" b="b"/>
              <a:pathLst>
                <a:path w="1681" h="24775" extrusionOk="0">
                  <a:moveTo>
                    <a:pt x="766" y="1"/>
                  </a:moveTo>
                  <a:cubicBezTo>
                    <a:pt x="656" y="120"/>
                    <a:pt x="637" y="607"/>
                    <a:pt x="587" y="806"/>
                  </a:cubicBezTo>
                  <a:cubicBezTo>
                    <a:pt x="308" y="1930"/>
                    <a:pt x="189" y="3273"/>
                    <a:pt x="149" y="4466"/>
                  </a:cubicBezTo>
                  <a:cubicBezTo>
                    <a:pt x="109" y="5898"/>
                    <a:pt x="0" y="7340"/>
                    <a:pt x="40" y="8783"/>
                  </a:cubicBezTo>
                  <a:cubicBezTo>
                    <a:pt x="70" y="10235"/>
                    <a:pt x="20" y="11687"/>
                    <a:pt x="90" y="13139"/>
                  </a:cubicBezTo>
                  <a:cubicBezTo>
                    <a:pt x="109" y="13646"/>
                    <a:pt x="70" y="14133"/>
                    <a:pt x="100" y="14630"/>
                  </a:cubicBezTo>
                  <a:cubicBezTo>
                    <a:pt x="169" y="15854"/>
                    <a:pt x="159" y="17057"/>
                    <a:pt x="289" y="18270"/>
                  </a:cubicBezTo>
                  <a:cubicBezTo>
                    <a:pt x="408" y="19374"/>
                    <a:pt x="388" y="20468"/>
                    <a:pt x="497" y="21572"/>
                  </a:cubicBezTo>
                  <a:cubicBezTo>
                    <a:pt x="547" y="22070"/>
                    <a:pt x="627" y="22617"/>
                    <a:pt x="706" y="23094"/>
                  </a:cubicBezTo>
                  <a:cubicBezTo>
                    <a:pt x="716" y="23084"/>
                    <a:pt x="726" y="23074"/>
                    <a:pt x="746" y="23064"/>
                  </a:cubicBezTo>
                  <a:cubicBezTo>
                    <a:pt x="816" y="23144"/>
                    <a:pt x="826" y="23343"/>
                    <a:pt x="756" y="23432"/>
                  </a:cubicBezTo>
                  <a:cubicBezTo>
                    <a:pt x="836" y="23880"/>
                    <a:pt x="836" y="24347"/>
                    <a:pt x="975" y="24775"/>
                  </a:cubicBezTo>
                  <a:cubicBezTo>
                    <a:pt x="1144" y="24636"/>
                    <a:pt x="1144" y="23969"/>
                    <a:pt x="1164" y="23711"/>
                  </a:cubicBezTo>
                  <a:cubicBezTo>
                    <a:pt x="1213" y="23323"/>
                    <a:pt x="1253" y="22935"/>
                    <a:pt x="1303" y="22547"/>
                  </a:cubicBezTo>
                  <a:cubicBezTo>
                    <a:pt x="1402" y="21791"/>
                    <a:pt x="1462" y="21015"/>
                    <a:pt x="1522" y="20250"/>
                  </a:cubicBezTo>
                  <a:cubicBezTo>
                    <a:pt x="1532" y="20160"/>
                    <a:pt x="1542" y="20071"/>
                    <a:pt x="1542" y="19981"/>
                  </a:cubicBezTo>
                  <a:lnTo>
                    <a:pt x="1542" y="19981"/>
                  </a:lnTo>
                  <a:cubicBezTo>
                    <a:pt x="1530" y="19984"/>
                    <a:pt x="1520" y="19985"/>
                    <a:pt x="1510" y="19985"/>
                  </a:cubicBezTo>
                  <a:cubicBezTo>
                    <a:pt x="1347" y="19985"/>
                    <a:pt x="1464" y="19597"/>
                    <a:pt x="1502" y="19494"/>
                  </a:cubicBezTo>
                  <a:lnTo>
                    <a:pt x="1502" y="19494"/>
                  </a:lnTo>
                  <a:cubicBezTo>
                    <a:pt x="1512" y="19524"/>
                    <a:pt x="1562" y="19553"/>
                    <a:pt x="1571" y="19583"/>
                  </a:cubicBezTo>
                  <a:cubicBezTo>
                    <a:pt x="1681" y="18708"/>
                    <a:pt x="1621" y="17733"/>
                    <a:pt x="1581" y="16808"/>
                  </a:cubicBezTo>
                  <a:cubicBezTo>
                    <a:pt x="1581" y="16659"/>
                    <a:pt x="1571" y="16520"/>
                    <a:pt x="1571" y="16371"/>
                  </a:cubicBezTo>
                  <a:cubicBezTo>
                    <a:pt x="1552" y="15506"/>
                    <a:pt x="1571" y="14630"/>
                    <a:pt x="1562" y="13755"/>
                  </a:cubicBezTo>
                  <a:cubicBezTo>
                    <a:pt x="1542" y="13178"/>
                    <a:pt x="1502" y="12602"/>
                    <a:pt x="1462" y="12025"/>
                  </a:cubicBezTo>
                  <a:cubicBezTo>
                    <a:pt x="1452" y="11886"/>
                    <a:pt x="1442" y="11726"/>
                    <a:pt x="1432" y="11597"/>
                  </a:cubicBezTo>
                  <a:cubicBezTo>
                    <a:pt x="1422" y="11597"/>
                    <a:pt x="1412" y="11607"/>
                    <a:pt x="1392" y="11607"/>
                  </a:cubicBezTo>
                  <a:cubicBezTo>
                    <a:pt x="1353" y="11468"/>
                    <a:pt x="1363" y="11299"/>
                    <a:pt x="1412" y="11179"/>
                  </a:cubicBezTo>
                  <a:cubicBezTo>
                    <a:pt x="1422" y="11219"/>
                    <a:pt x="1442" y="11269"/>
                    <a:pt x="1452" y="11309"/>
                  </a:cubicBezTo>
                  <a:cubicBezTo>
                    <a:pt x="1522" y="10831"/>
                    <a:pt x="1422" y="10274"/>
                    <a:pt x="1422" y="9777"/>
                  </a:cubicBezTo>
                  <a:cubicBezTo>
                    <a:pt x="1422" y="9111"/>
                    <a:pt x="1353" y="8434"/>
                    <a:pt x="1303" y="7768"/>
                  </a:cubicBezTo>
                  <a:cubicBezTo>
                    <a:pt x="1253" y="7062"/>
                    <a:pt x="1213" y="6346"/>
                    <a:pt x="1164" y="5640"/>
                  </a:cubicBezTo>
                  <a:cubicBezTo>
                    <a:pt x="1124" y="5162"/>
                    <a:pt x="1104" y="4695"/>
                    <a:pt x="1074" y="4218"/>
                  </a:cubicBezTo>
                  <a:cubicBezTo>
                    <a:pt x="1064" y="3979"/>
                    <a:pt x="1034" y="3730"/>
                    <a:pt x="1015" y="3482"/>
                  </a:cubicBezTo>
                  <a:cubicBezTo>
                    <a:pt x="1005" y="3293"/>
                    <a:pt x="1024" y="3034"/>
                    <a:pt x="965" y="2855"/>
                  </a:cubicBezTo>
                  <a:cubicBezTo>
                    <a:pt x="945" y="2855"/>
                    <a:pt x="935" y="2865"/>
                    <a:pt x="925" y="2875"/>
                  </a:cubicBezTo>
                  <a:cubicBezTo>
                    <a:pt x="855" y="2656"/>
                    <a:pt x="935" y="2427"/>
                    <a:pt x="925" y="2209"/>
                  </a:cubicBezTo>
                  <a:cubicBezTo>
                    <a:pt x="925" y="1950"/>
                    <a:pt x="885" y="1691"/>
                    <a:pt x="865" y="1433"/>
                  </a:cubicBezTo>
                  <a:cubicBezTo>
                    <a:pt x="845" y="1184"/>
                    <a:pt x="845" y="926"/>
                    <a:pt x="836" y="697"/>
                  </a:cubicBezTo>
                  <a:cubicBezTo>
                    <a:pt x="826" y="498"/>
                    <a:pt x="836" y="170"/>
                    <a:pt x="766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703700" y="4804050"/>
              <a:ext cx="47500" cy="639775"/>
            </a:xfrm>
            <a:custGeom>
              <a:avLst/>
              <a:gdLst/>
              <a:ahLst/>
              <a:cxnLst/>
              <a:rect l="l" t="t" r="r" b="b"/>
              <a:pathLst>
                <a:path w="1900" h="25591" fill="none" extrusionOk="0">
                  <a:moveTo>
                    <a:pt x="1890" y="19175"/>
                  </a:moveTo>
                  <a:cubicBezTo>
                    <a:pt x="1900" y="18758"/>
                    <a:pt x="1900" y="18340"/>
                    <a:pt x="1900" y="17922"/>
                  </a:cubicBezTo>
                  <a:cubicBezTo>
                    <a:pt x="1890" y="14750"/>
                    <a:pt x="1760" y="11597"/>
                    <a:pt x="1561" y="8424"/>
                  </a:cubicBezTo>
                  <a:cubicBezTo>
                    <a:pt x="1412" y="5918"/>
                    <a:pt x="1213" y="3422"/>
                    <a:pt x="1094" y="916"/>
                  </a:cubicBezTo>
                  <a:cubicBezTo>
                    <a:pt x="1084" y="766"/>
                    <a:pt x="1074" y="220"/>
                    <a:pt x="975" y="120"/>
                  </a:cubicBezTo>
                  <a:cubicBezTo>
                    <a:pt x="855" y="1"/>
                    <a:pt x="816" y="379"/>
                    <a:pt x="796" y="508"/>
                  </a:cubicBezTo>
                  <a:cubicBezTo>
                    <a:pt x="656" y="1244"/>
                    <a:pt x="547" y="1990"/>
                    <a:pt x="448" y="2756"/>
                  </a:cubicBezTo>
                  <a:cubicBezTo>
                    <a:pt x="119" y="5322"/>
                    <a:pt x="0" y="7907"/>
                    <a:pt x="10" y="10543"/>
                  </a:cubicBezTo>
                  <a:cubicBezTo>
                    <a:pt x="10" y="12035"/>
                    <a:pt x="30" y="13517"/>
                    <a:pt x="149" y="14998"/>
                  </a:cubicBezTo>
                  <a:cubicBezTo>
                    <a:pt x="189" y="15585"/>
                    <a:pt x="179" y="16172"/>
                    <a:pt x="219" y="16759"/>
                  </a:cubicBezTo>
                  <a:cubicBezTo>
                    <a:pt x="259" y="17395"/>
                    <a:pt x="318" y="18032"/>
                    <a:pt x="358" y="18668"/>
                  </a:cubicBezTo>
                  <a:cubicBezTo>
                    <a:pt x="378" y="19046"/>
                    <a:pt x="448" y="19404"/>
                    <a:pt x="468" y="19792"/>
                  </a:cubicBezTo>
                  <a:cubicBezTo>
                    <a:pt x="487" y="20289"/>
                    <a:pt x="517" y="20777"/>
                    <a:pt x="557" y="21274"/>
                  </a:cubicBezTo>
                  <a:cubicBezTo>
                    <a:pt x="637" y="22189"/>
                    <a:pt x="756" y="23114"/>
                    <a:pt x="895" y="24019"/>
                  </a:cubicBezTo>
                  <a:cubicBezTo>
                    <a:pt x="945" y="24387"/>
                    <a:pt x="995" y="24755"/>
                    <a:pt x="1054" y="25123"/>
                  </a:cubicBezTo>
                  <a:cubicBezTo>
                    <a:pt x="1084" y="25272"/>
                    <a:pt x="1114" y="25501"/>
                    <a:pt x="1203" y="25590"/>
                  </a:cubicBezTo>
                  <a:cubicBezTo>
                    <a:pt x="1363" y="25023"/>
                    <a:pt x="1402" y="24407"/>
                    <a:pt x="1492" y="23800"/>
                  </a:cubicBezTo>
                  <a:cubicBezTo>
                    <a:pt x="1721" y="22288"/>
                    <a:pt x="1850" y="20737"/>
                    <a:pt x="1890" y="19175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707925" y="4834150"/>
              <a:ext cx="38800" cy="579825"/>
            </a:xfrm>
            <a:custGeom>
              <a:avLst/>
              <a:gdLst/>
              <a:ahLst/>
              <a:cxnLst/>
              <a:rect l="l" t="t" r="r" b="b"/>
              <a:pathLst>
                <a:path w="1552" h="23193" extrusionOk="0">
                  <a:moveTo>
                    <a:pt x="736" y="9549"/>
                  </a:moveTo>
                  <a:cubicBezTo>
                    <a:pt x="843" y="9549"/>
                    <a:pt x="877" y="10018"/>
                    <a:pt x="895" y="10134"/>
                  </a:cubicBezTo>
                  <a:cubicBezTo>
                    <a:pt x="945" y="10672"/>
                    <a:pt x="995" y="11219"/>
                    <a:pt x="1015" y="11756"/>
                  </a:cubicBezTo>
                  <a:cubicBezTo>
                    <a:pt x="1025" y="12163"/>
                    <a:pt x="955" y="12571"/>
                    <a:pt x="975" y="12989"/>
                  </a:cubicBezTo>
                  <a:cubicBezTo>
                    <a:pt x="995" y="13586"/>
                    <a:pt x="1373" y="14003"/>
                    <a:pt x="1194" y="14650"/>
                  </a:cubicBezTo>
                  <a:cubicBezTo>
                    <a:pt x="1124" y="14530"/>
                    <a:pt x="1144" y="14361"/>
                    <a:pt x="1104" y="14222"/>
                  </a:cubicBezTo>
                  <a:lnTo>
                    <a:pt x="1104" y="14222"/>
                  </a:lnTo>
                  <a:cubicBezTo>
                    <a:pt x="1048" y="14391"/>
                    <a:pt x="1009" y="15116"/>
                    <a:pt x="1196" y="15116"/>
                  </a:cubicBezTo>
                  <a:cubicBezTo>
                    <a:pt x="1208" y="15116"/>
                    <a:pt x="1220" y="15113"/>
                    <a:pt x="1233" y="15107"/>
                  </a:cubicBezTo>
                  <a:lnTo>
                    <a:pt x="1233" y="15107"/>
                  </a:lnTo>
                  <a:cubicBezTo>
                    <a:pt x="1273" y="15187"/>
                    <a:pt x="1293" y="15525"/>
                    <a:pt x="1213" y="15565"/>
                  </a:cubicBezTo>
                  <a:cubicBezTo>
                    <a:pt x="1208" y="15567"/>
                    <a:pt x="1202" y="15568"/>
                    <a:pt x="1197" y="15568"/>
                  </a:cubicBezTo>
                  <a:cubicBezTo>
                    <a:pt x="1114" y="15568"/>
                    <a:pt x="1043" y="15301"/>
                    <a:pt x="1015" y="15217"/>
                  </a:cubicBezTo>
                  <a:cubicBezTo>
                    <a:pt x="945" y="15386"/>
                    <a:pt x="985" y="15833"/>
                    <a:pt x="1015" y="16042"/>
                  </a:cubicBezTo>
                  <a:cubicBezTo>
                    <a:pt x="1044" y="16291"/>
                    <a:pt x="1144" y="16450"/>
                    <a:pt x="1204" y="16679"/>
                  </a:cubicBezTo>
                  <a:cubicBezTo>
                    <a:pt x="1303" y="17076"/>
                    <a:pt x="1223" y="17574"/>
                    <a:pt x="1204" y="17981"/>
                  </a:cubicBezTo>
                  <a:cubicBezTo>
                    <a:pt x="1194" y="18230"/>
                    <a:pt x="1233" y="18857"/>
                    <a:pt x="1084" y="19016"/>
                  </a:cubicBezTo>
                  <a:cubicBezTo>
                    <a:pt x="816" y="18807"/>
                    <a:pt x="875" y="17603"/>
                    <a:pt x="875" y="17216"/>
                  </a:cubicBezTo>
                  <a:cubicBezTo>
                    <a:pt x="875" y="17096"/>
                    <a:pt x="885" y="16957"/>
                    <a:pt x="865" y="16838"/>
                  </a:cubicBezTo>
                  <a:cubicBezTo>
                    <a:pt x="836" y="16718"/>
                    <a:pt x="796" y="16679"/>
                    <a:pt x="766" y="16559"/>
                  </a:cubicBezTo>
                  <a:cubicBezTo>
                    <a:pt x="676" y="16171"/>
                    <a:pt x="686" y="15783"/>
                    <a:pt x="726" y="15406"/>
                  </a:cubicBezTo>
                  <a:cubicBezTo>
                    <a:pt x="746" y="15246"/>
                    <a:pt x="746" y="15107"/>
                    <a:pt x="756" y="14958"/>
                  </a:cubicBezTo>
                  <a:cubicBezTo>
                    <a:pt x="776" y="14719"/>
                    <a:pt x="865" y="14709"/>
                    <a:pt x="945" y="14560"/>
                  </a:cubicBezTo>
                  <a:cubicBezTo>
                    <a:pt x="995" y="14461"/>
                    <a:pt x="985" y="14441"/>
                    <a:pt x="965" y="14272"/>
                  </a:cubicBezTo>
                  <a:cubicBezTo>
                    <a:pt x="925" y="13854"/>
                    <a:pt x="875" y="13426"/>
                    <a:pt x="816" y="12999"/>
                  </a:cubicBezTo>
                  <a:cubicBezTo>
                    <a:pt x="706" y="12173"/>
                    <a:pt x="627" y="11368"/>
                    <a:pt x="617" y="10542"/>
                  </a:cubicBezTo>
                  <a:cubicBezTo>
                    <a:pt x="617" y="10343"/>
                    <a:pt x="557" y="9697"/>
                    <a:pt x="696" y="9568"/>
                  </a:cubicBezTo>
                  <a:cubicBezTo>
                    <a:pt x="710" y="9555"/>
                    <a:pt x="723" y="9549"/>
                    <a:pt x="736" y="9549"/>
                  </a:cubicBezTo>
                  <a:close/>
                  <a:moveTo>
                    <a:pt x="607" y="0"/>
                  </a:moveTo>
                  <a:cubicBezTo>
                    <a:pt x="507" y="249"/>
                    <a:pt x="468" y="577"/>
                    <a:pt x="438" y="865"/>
                  </a:cubicBezTo>
                  <a:cubicBezTo>
                    <a:pt x="398" y="1323"/>
                    <a:pt x="338" y="1780"/>
                    <a:pt x="318" y="2238"/>
                  </a:cubicBezTo>
                  <a:cubicBezTo>
                    <a:pt x="289" y="3183"/>
                    <a:pt x="289" y="4127"/>
                    <a:pt x="259" y="5062"/>
                  </a:cubicBezTo>
                  <a:cubicBezTo>
                    <a:pt x="229" y="5679"/>
                    <a:pt x="149" y="6315"/>
                    <a:pt x="209" y="6922"/>
                  </a:cubicBezTo>
                  <a:cubicBezTo>
                    <a:pt x="219" y="7071"/>
                    <a:pt x="289" y="7340"/>
                    <a:pt x="259" y="7479"/>
                  </a:cubicBezTo>
                  <a:cubicBezTo>
                    <a:pt x="219" y="7688"/>
                    <a:pt x="110" y="7489"/>
                    <a:pt x="70" y="7777"/>
                  </a:cubicBezTo>
                  <a:cubicBezTo>
                    <a:pt x="0" y="8324"/>
                    <a:pt x="90" y="9011"/>
                    <a:pt x="119" y="9578"/>
                  </a:cubicBezTo>
                  <a:cubicBezTo>
                    <a:pt x="139" y="9886"/>
                    <a:pt x="149" y="10204"/>
                    <a:pt x="169" y="10522"/>
                  </a:cubicBezTo>
                  <a:cubicBezTo>
                    <a:pt x="179" y="10706"/>
                    <a:pt x="179" y="11031"/>
                    <a:pt x="243" y="11195"/>
                  </a:cubicBezTo>
                  <a:lnTo>
                    <a:pt x="243" y="11195"/>
                  </a:lnTo>
                  <a:cubicBezTo>
                    <a:pt x="230" y="11392"/>
                    <a:pt x="289" y="11925"/>
                    <a:pt x="415" y="11925"/>
                  </a:cubicBezTo>
                  <a:cubicBezTo>
                    <a:pt x="416" y="11925"/>
                    <a:pt x="417" y="11925"/>
                    <a:pt x="418" y="11925"/>
                  </a:cubicBezTo>
                  <a:cubicBezTo>
                    <a:pt x="408" y="11895"/>
                    <a:pt x="398" y="11865"/>
                    <a:pt x="398" y="11835"/>
                  </a:cubicBezTo>
                  <a:lnTo>
                    <a:pt x="398" y="11835"/>
                  </a:lnTo>
                  <a:cubicBezTo>
                    <a:pt x="448" y="12024"/>
                    <a:pt x="537" y="12472"/>
                    <a:pt x="478" y="12661"/>
                  </a:cubicBezTo>
                  <a:cubicBezTo>
                    <a:pt x="454" y="12728"/>
                    <a:pt x="435" y="12753"/>
                    <a:pt x="418" y="12753"/>
                  </a:cubicBezTo>
                  <a:cubicBezTo>
                    <a:pt x="367" y="12753"/>
                    <a:pt x="330" y="12543"/>
                    <a:pt x="249" y="12492"/>
                  </a:cubicBezTo>
                  <a:lnTo>
                    <a:pt x="249" y="12492"/>
                  </a:lnTo>
                  <a:cubicBezTo>
                    <a:pt x="249" y="13108"/>
                    <a:pt x="239" y="13735"/>
                    <a:pt x="279" y="14361"/>
                  </a:cubicBezTo>
                  <a:cubicBezTo>
                    <a:pt x="308" y="14819"/>
                    <a:pt x="378" y="15286"/>
                    <a:pt x="418" y="15744"/>
                  </a:cubicBezTo>
                  <a:cubicBezTo>
                    <a:pt x="448" y="16052"/>
                    <a:pt x="478" y="16350"/>
                    <a:pt x="487" y="16659"/>
                  </a:cubicBezTo>
                  <a:cubicBezTo>
                    <a:pt x="507" y="16947"/>
                    <a:pt x="547" y="17236"/>
                    <a:pt x="547" y="17524"/>
                  </a:cubicBezTo>
                  <a:cubicBezTo>
                    <a:pt x="557" y="18031"/>
                    <a:pt x="637" y="18528"/>
                    <a:pt x="657" y="19046"/>
                  </a:cubicBezTo>
                  <a:cubicBezTo>
                    <a:pt x="666" y="19443"/>
                    <a:pt x="706" y="19821"/>
                    <a:pt x="726" y="20229"/>
                  </a:cubicBezTo>
                  <a:cubicBezTo>
                    <a:pt x="734" y="20412"/>
                    <a:pt x="715" y="20956"/>
                    <a:pt x="842" y="20956"/>
                  </a:cubicBezTo>
                  <a:cubicBezTo>
                    <a:pt x="867" y="20956"/>
                    <a:pt x="897" y="20935"/>
                    <a:pt x="935" y="20885"/>
                  </a:cubicBezTo>
                  <a:cubicBezTo>
                    <a:pt x="1015" y="21104"/>
                    <a:pt x="1084" y="21423"/>
                    <a:pt x="1015" y="21651"/>
                  </a:cubicBezTo>
                  <a:cubicBezTo>
                    <a:pt x="995" y="21631"/>
                    <a:pt x="955" y="21611"/>
                    <a:pt x="935" y="21572"/>
                  </a:cubicBezTo>
                  <a:cubicBezTo>
                    <a:pt x="915" y="21631"/>
                    <a:pt x="905" y="21711"/>
                    <a:pt x="895" y="21781"/>
                  </a:cubicBezTo>
                  <a:cubicBezTo>
                    <a:pt x="836" y="21631"/>
                    <a:pt x="855" y="21462"/>
                    <a:pt x="766" y="21353"/>
                  </a:cubicBezTo>
                  <a:cubicBezTo>
                    <a:pt x="756" y="21353"/>
                    <a:pt x="736" y="21373"/>
                    <a:pt x="726" y="21373"/>
                  </a:cubicBezTo>
                  <a:cubicBezTo>
                    <a:pt x="796" y="21671"/>
                    <a:pt x="826" y="21999"/>
                    <a:pt x="865" y="22298"/>
                  </a:cubicBezTo>
                  <a:cubicBezTo>
                    <a:pt x="885" y="22477"/>
                    <a:pt x="885" y="23123"/>
                    <a:pt x="1005" y="23193"/>
                  </a:cubicBezTo>
                  <a:cubicBezTo>
                    <a:pt x="1134" y="22855"/>
                    <a:pt x="1104" y="22278"/>
                    <a:pt x="1164" y="21900"/>
                  </a:cubicBezTo>
                  <a:cubicBezTo>
                    <a:pt x="1233" y="21432"/>
                    <a:pt x="1303" y="20945"/>
                    <a:pt x="1343" y="20478"/>
                  </a:cubicBezTo>
                  <a:cubicBezTo>
                    <a:pt x="1373" y="20110"/>
                    <a:pt x="1422" y="19632"/>
                    <a:pt x="1392" y="19264"/>
                  </a:cubicBezTo>
                  <a:cubicBezTo>
                    <a:pt x="1383" y="19095"/>
                    <a:pt x="1303" y="18956"/>
                    <a:pt x="1293" y="18787"/>
                  </a:cubicBezTo>
                  <a:cubicBezTo>
                    <a:pt x="1283" y="18608"/>
                    <a:pt x="1353" y="18449"/>
                    <a:pt x="1392" y="18290"/>
                  </a:cubicBezTo>
                  <a:cubicBezTo>
                    <a:pt x="1412" y="18170"/>
                    <a:pt x="1402" y="17932"/>
                    <a:pt x="1492" y="17882"/>
                  </a:cubicBezTo>
                  <a:cubicBezTo>
                    <a:pt x="1502" y="17902"/>
                    <a:pt x="1502" y="17922"/>
                    <a:pt x="1512" y="17932"/>
                  </a:cubicBezTo>
                  <a:cubicBezTo>
                    <a:pt x="1552" y="17673"/>
                    <a:pt x="1512" y="17345"/>
                    <a:pt x="1512" y="17066"/>
                  </a:cubicBezTo>
                  <a:cubicBezTo>
                    <a:pt x="1502" y="16748"/>
                    <a:pt x="1522" y="16420"/>
                    <a:pt x="1532" y="16112"/>
                  </a:cubicBezTo>
                  <a:cubicBezTo>
                    <a:pt x="1542" y="15634"/>
                    <a:pt x="1502" y="15157"/>
                    <a:pt x="1522" y="14680"/>
                  </a:cubicBezTo>
                  <a:cubicBezTo>
                    <a:pt x="1542" y="14023"/>
                    <a:pt x="1552" y="13317"/>
                    <a:pt x="1383" y="12681"/>
                  </a:cubicBezTo>
                  <a:cubicBezTo>
                    <a:pt x="1383" y="12720"/>
                    <a:pt x="1353" y="12790"/>
                    <a:pt x="1353" y="12830"/>
                  </a:cubicBezTo>
                  <a:cubicBezTo>
                    <a:pt x="1273" y="12710"/>
                    <a:pt x="1283" y="12521"/>
                    <a:pt x="1283" y="12372"/>
                  </a:cubicBezTo>
                  <a:cubicBezTo>
                    <a:pt x="1290" y="12277"/>
                    <a:pt x="1338" y="12104"/>
                    <a:pt x="1384" y="12104"/>
                  </a:cubicBezTo>
                  <a:cubicBezTo>
                    <a:pt x="1406" y="12104"/>
                    <a:pt x="1426" y="12142"/>
                    <a:pt x="1442" y="12243"/>
                  </a:cubicBezTo>
                  <a:cubicBezTo>
                    <a:pt x="1512" y="12034"/>
                    <a:pt x="1452" y="11686"/>
                    <a:pt x="1442" y="11457"/>
                  </a:cubicBezTo>
                  <a:cubicBezTo>
                    <a:pt x="1432" y="11228"/>
                    <a:pt x="1412" y="10980"/>
                    <a:pt x="1383" y="10761"/>
                  </a:cubicBezTo>
                  <a:cubicBezTo>
                    <a:pt x="1184" y="10761"/>
                    <a:pt x="1154" y="10244"/>
                    <a:pt x="1194" y="10055"/>
                  </a:cubicBezTo>
                  <a:cubicBezTo>
                    <a:pt x="1204" y="10005"/>
                    <a:pt x="1343" y="9926"/>
                    <a:pt x="1373" y="9806"/>
                  </a:cubicBezTo>
                  <a:cubicBezTo>
                    <a:pt x="1392" y="9667"/>
                    <a:pt x="1363" y="9508"/>
                    <a:pt x="1363" y="9369"/>
                  </a:cubicBezTo>
                  <a:cubicBezTo>
                    <a:pt x="1363" y="9259"/>
                    <a:pt x="1402" y="9031"/>
                    <a:pt x="1383" y="8931"/>
                  </a:cubicBezTo>
                  <a:cubicBezTo>
                    <a:pt x="1353" y="8832"/>
                    <a:pt x="1283" y="8782"/>
                    <a:pt x="1243" y="8673"/>
                  </a:cubicBezTo>
                  <a:cubicBezTo>
                    <a:pt x="1213" y="8573"/>
                    <a:pt x="1204" y="8454"/>
                    <a:pt x="1184" y="8354"/>
                  </a:cubicBezTo>
                  <a:lnTo>
                    <a:pt x="1184" y="8354"/>
                  </a:lnTo>
                  <a:cubicBezTo>
                    <a:pt x="1186" y="8356"/>
                    <a:pt x="1189" y="8356"/>
                    <a:pt x="1192" y="8356"/>
                  </a:cubicBezTo>
                  <a:cubicBezTo>
                    <a:pt x="1360" y="8356"/>
                    <a:pt x="1261" y="5962"/>
                    <a:pt x="1154" y="5659"/>
                  </a:cubicBezTo>
                  <a:cubicBezTo>
                    <a:pt x="1144" y="5669"/>
                    <a:pt x="1134" y="5679"/>
                    <a:pt x="1124" y="5689"/>
                  </a:cubicBezTo>
                  <a:cubicBezTo>
                    <a:pt x="1132" y="5536"/>
                    <a:pt x="1094" y="5212"/>
                    <a:pt x="984" y="5212"/>
                  </a:cubicBezTo>
                  <a:cubicBezTo>
                    <a:pt x="959" y="5212"/>
                    <a:pt x="929" y="5230"/>
                    <a:pt x="895" y="5271"/>
                  </a:cubicBezTo>
                  <a:cubicBezTo>
                    <a:pt x="855" y="5142"/>
                    <a:pt x="846" y="4973"/>
                    <a:pt x="836" y="4844"/>
                  </a:cubicBezTo>
                  <a:lnTo>
                    <a:pt x="836" y="4844"/>
                  </a:lnTo>
                  <a:cubicBezTo>
                    <a:pt x="846" y="4873"/>
                    <a:pt x="855" y="4893"/>
                    <a:pt x="875" y="4923"/>
                  </a:cubicBezTo>
                  <a:cubicBezTo>
                    <a:pt x="955" y="4714"/>
                    <a:pt x="905" y="4326"/>
                    <a:pt x="905" y="4088"/>
                  </a:cubicBezTo>
                  <a:cubicBezTo>
                    <a:pt x="905" y="3551"/>
                    <a:pt x="875" y="3024"/>
                    <a:pt x="855" y="2486"/>
                  </a:cubicBezTo>
                  <a:cubicBezTo>
                    <a:pt x="836" y="1890"/>
                    <a:pt x="855" y="1223"/>
                    <a:pt x="706" y="656"/>
                  </a:cubicBezTo>
                  <a:cubicBezTo>
                    <a:pt x="706" y="656"/>
                    <a:pt x="706" y="656"/>
                    <a:pt x="706" y="656"/>
                  </a:cubicBezTo>
                  <a:cubicBezTo>
                    <a:pt x="705" y="656"/>
                    <a:pt x="690" y="729"/>
                    <a:pt x="687" y="765"/>
                  </a:cubicBezTo>
                  <a:lnTo>
                    <a:pt x="687" y="765"/>
                  </a:lnTo>
                  <a:cubicBezTo>
                    <a:pt x="697" y="570"/>
                    <a:pt x="704" y="117"/>
                    <a:pt x="607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404575" y="5082025"/>
              <a:ext cx="126575" cy="190725"/>
            </a:xfrm>
            <a:custGeom>
              <a:avLst/>
              <a:gdLst/>
              <a:ahLst/>
              <a:cxnLst/>
              <a:rect l="l" t="t" r="r" b="b"/>
              <a:pathLst>
                <a:path w="5063" h="7629" extrusionOk="0">
                  <a:moveTo>
                    <a:pt x="518" y="4794"/>
                  </a:moveTo>
                  <a:cubicBezTo>
                    <a:pt x="737" y="4576"/>
                    <a:pt x="906" y="4317"/>
                    <a:pt x="1105" y="4098"/>
                  </a:cubicBezTo>
                  <a:cubicBezTo>
                    <a:pt x="1343" y="3830"/>
                    <a:pt x="1552" y="3521"/>
                    <a:pt x="1682" y="3173"/>
                  </a:cubicBezTo>
                  <a:cubicBezTo>
                    <a:pt x="1701" y="3124"/>
                    <a:pt x="1721" y="3064"/>
                    <a:pt x="1741" y="3014"/>
                  </a:cubicBezTo>
                  <a:cubicBezTo>
                    <a:pt x="1771" y="2915"/>
                    <a:pt x="1791" y="2825"/>
                    <a:pt x="1811" y="2726"/>
                  </a:cubicBezTo>
                  <a:cubicBezTo>
                    <a:pt x="1821" y="2706"/>
                    <a:pt x="1821" y="2686"/>
                    <a:pt x="1831" y="2666"/>
                  </a:cubicBezTo>
                  <a:cubicBezTo>
                    <a:pt x="1831" y="2646"/>
                    <a:pt x="1841" y="2626"/>
                    <a:pt x="1841" y="2606"/>
                  </a:cubicBezTo>
                  <a:cubicBezTo>
                    <a:pt x="1851" y="2557"/>
                    <a:pt x="1861" y="2507"/>
                    <a:pt x="1871" y="2447"/>
                  </a:cubicBezTo>
                  <a:cubicBezTo>
                    <a:pt x="1871" y="2417"/>
                    <a:pt x="1880" y="2388"/>
                    <a:pt x="1880" y="2348"/>
                  </a:cubicBezTo>
                  <a:cubicBezTo>
                    <a:pt x="1890" y="2209"/>
                    <a:pt x="1900" y="2069"/>
                    <a:pt x="1940" y="1940"/>
                  </a:cubicBezTo>
                  <a:cubicBezTo>
                    <a:pt x="1910" y="1930"/>
                    <a:pt x="1880" y="1900"/>
                    <a:pt x="1861" y="1880"/>
                  </a:cubicBezTo>
                  <a:cubicBezTo>
                    <a:pt x="1692" y="1681"/>
                    <a:pt x="1930" y="1691"/>
                    <a:pt x="2149" y="1731"/>
                  </a:cubicBezTo>
                  <a:cubicBezTo>
                    <a:pt x="2179" y="1721"/>
                    <a:pt x="2209" y="1711"/>
                    <a:pt x="2239" y="1701"/>
                  </a:cubicBezTo>
                  <a:cubicBezTo>
                    <a:pt x="2487" y="1592"/>
                    <a:pt x="2756" y="1562"/>
                    <a:pt x="3014" y="1463"/>
                  </a:cubicBezTo>
                  <a:cubicBezTo>
                    <a:pt x="3014" y="1463"/>
                    <a:pt x="3014" y="1463"/>
                    <a:pt x="3014" y="1463"/>
                  </a:cubicBezTo>
                  <a:cubicBezTo>
                    <a:pt x="3183" y="1393"/>
                    <a:pt x="3342" y="1284"/>
                    <a:pt x="3502" y="1174"/>
                  </a:cubicBezTo>
                  <a:cubicBezTo>
                    <a:pt x="3551" y="1144"/>
                    <a:pt x="3601" y="1105"/>
                    <a:pt x="3651" y="1065"/>
                  </a:cubicBezTo>
                  <a:cubicBezTo>
                    <a:pt x="4049" y="796"/>
                    <a:pt x="4417" y="438"/>
                    <a:pt x="4635" y="1"/>
                  </a:cubicBezTo>
                  <a:cubicBezTo>
                    <a:pt x="4446" y="558"/>
                    <a:pt x="4466" y="1134"/>
                    <a:pt x="4466" y="1731"/>
                  </a:cubicBezTo>
                  <a:cubicBezTo>
                    <a:pt x="4476" y="2268"/>
                    <a:pt x="4645" y="2775"/>
                    <a:pt x="4785" y="3293"/>
                  </a:cubicBezTo>
                  <a:cubicBezTo>
                    <a:pt x="4894" y="3382"/>
                    <a:pt x="5013" y="3501"/>
                    <a:pt x="5043" y="3611"/>
                  </a:cubicBezTo>
                  <a:cubicBezTo>
                    <a:pt x="5063" y="3720"/>
                    <a:pt x="4794" y="3621"/>
                    <a:pt x="4755" y="3601"/>
                  </a:cubicBezTo>
                  <a:cubicBezTo>
                    <a:pt x="4715" y="3631"/>
                    <a:pt x="4675" y="3661"/>
                    <a:pt x="4615" y="3710"/>
                  </a:cubicBezTo>
                  <a:cubicBezTo>
                    <a:pt x="4337" y="3929"/>
                    <a:pt x="4257" y="4307"/>
                    <a:pt x="4168" y="4655"/>
                  </a:cubicBezTo>
                  <a:cubicBezTo>
                    <a:pt x="4019" y="5222"/>
                    <a:pt x="3919" y="5799"/>
                    <a:pt x="3919" y="6396"/>
                  </a:cubicBezTo>
                  <a:cubicBezTo>
                    <a:pt x="3919" y="6634"/>
                    <a:pt x="3929" y="6873"/>
                    <a:pt x="3939" y="7112"/>
                  </a:cubicBezTo>
                  <a:cubicBezTo>
                    <a:pt x="3939" y="7271"/>
                    <a:pt x="3939" y="7271"/>
                    <a:pt x="3870" y="7390"/>
                  </a:cubicBezTo>
                  <a:cubicBezTo>
                    <a:pt x="3820" y="7460"/>
                    <a:pt x="3770" y="7549"/>
                    <a:pt x="3720" y="7629"/>
                  </a:cubicBezTo>
                  <a:cubicBezTo>
                    <a:pt x="3750" y="7460"/>
                    <a:pt x="3780" y="7311"/>
                    <a:pt x="3780" y="7132"/>
                  </a:cubicBezTo>
                  <a:cubicBezTo>
                    <a:pt x="3780" y="6992"/>
                    <a:pt x="3770" y="6843"/>
                    <a:pt x="3760" y="6704"/>
                  </a:cubicBezTo>
                  <a:cubicBezTo>
                    <a:pt x="3740" y="6445"/>
                    <a:pt x="3691" y="6187"/>
                    <a:pt x="3631" y="5948"/>
                  </a:cubicBezTo>
                  <a:cubicBezTo>
                    <a:pt x="3551" y="5640"/>
                    <a:pt x="3362" y="5341"/>
                    <a:pt x="3223" y="5063"/>
                  </a:cubicBezTo>
                  <a:cubicBezTo>
                    <a:pt x="3054" y="4745"/>
                    <a:pt x="2656" y="4526"/>
                    <a:pt x="2338" y="4446"/>
                  </a:cubicBezTo>
                  <a:cubicBezTo>
                    <a:pt x="1513" y="4237"/>
                    <a:pt x="518" y="4864"/>
                    <a:pt x="31" y="5550"/>
                  </a:cubicBezTo>
                  <a:cubicBezTo>
                    <a:pt x="21" y="5471"/>
                    <a:pt x="21" y="5391"/>
                    <a:pt x="1" y="5321"/>
                  </a:cubicBezTo>
                  <a:cubicBezTo>
                    <a:pt x="190" y="5182"/>
                    <a:pt x="349" y="4953"/>
                    <a:pt x="518" y="4794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404575" y="5082025"/>
              <a:ext cx="121625" cy="190725"/>
            </a:xfrm>
            <a:custGeom>
              <a:avLst/>
              <a:gdLst/>
              <a:ahLst/>
              <a:cxnLst/>
              <a:rect l="l" t="t" r="r" b="b"/>
              <a:pathLst>
                <a:path w="4865" h="7629" extrusionOk="0">
                  <a:moveTo>
                    <a:pt x="4635" y="1"/>
                  </a:moveTo>
                  <a:cubicBezTo>
                    <a:pt x="4417" y="438"/>
                    <a:pt x="4049" y="796"/>
                    <a:pt x="3651" y="1065"/>
                  </a:cubicBezTo>
                  <a:cubicBezTo>
                    <a:pt x="3452" y="1214"/>
                    <a:pt x="3243" y="1373"/>
                    <a:pt x="3014" y="1463"/>
                  </a:cubicBezTo>
                  <a:cubicBezTo>
                    <a:pt x="2746" y="1572"/>
                    <a:pt x="2457" y="1612"/>
                    <a:pt x="2189" y="1741"/>
                  </a:cubicBezTo>
                  <a:cubicBezTo>
                    <a:pt x="1910" y="1880"/>
                    <a:pt x="1910" y="2159"/>
                    <a:pt x="1871" y="2447"/>
                  </a:cubicBezTo>
                  <a:cubicBezTo>
                    <a:pt x="1831" y="2696"/>
                    <a:pt x="1771" y="2945"/>
                    <a:pt x="1682" y="3173"/>
                  </a:cubicBezTo>
                  <a:cubicBezTo>
                    <a:pt x="1552" y="3521"/>
                    <a:pt x="1343" y="3830"/>
                    <a:pt x="1105" y="4098"/>
                  </a:cubicBezTo>
                  <a:cubicBezTo>
                    <a:pt x="906" y="4317"/>
                    <a:pt x="737" y="4576"/>
                    <a:pt x="518" y="4794"/>
                  </a:cubicBezTo>
                  <a:cubicBezTo>
                    <a:pt x="349" y="4953"/>
                    <a:pt x="190" y="5182"/>
                    <a:pt x="1" y="5321"/>
                  </a:cubicBezTo>
                  <a:cubicBezTo>
                    <a:pt x="21" y="5391"/>
                    <a:pt x="21" y="5471"/>
                    <a:pt x="41" y="5550"/>
                  </a:cubicBezTo>
                  <a:cubicBezTo>
                    <a:pt x="454" y="4955"/>
                    <a:pt x="1257" y="4405"/>
                    <a:pt x="2001" y="4405"/>
                  </a:cubicBezTo>
                  <a:cubicBezTo>
                    <a:pt x="2115" y="4405"/>
                    <a:pt x="2228" y="4418"/>
                    <a:pt x="2338" y="4446"/>
                  </a:cubicBezTo>
                  <a:cubicBezTo>
                    <a:pt x="2656" y="4526"/>
                    <a:pt x="3054" y="4745"/>
                    <a:pt x="3223" y="5063"/>
                  </a:cubicBezTo>
                  <a:cubicBezTo>
                    <a:pt x="3362" y="5341"/>
                    <a:pt x="3551" y="5640"/>
                    <a:pt x="3631" y="5948"/>
                  </a:cubicBezTo>
                  <a:cubicBezTo>
                    <a:pt x="3691" y="6187"/>
                    <a:pt x="3740" y="6445"/>
                    <a:pt x="3760" y="6704"/>
                  </a:cubicBezTo>
                  <a:cubicBezTo>
                    <a:pt x="3770" y="6843"/>
                    <a:pt x="3780" y="6992"/>
                    <a:pt x="3780" y="7132"/>
                  </a:cubicBezTo>
                  <a:cubicBezTo>
                    <a:pt x="3780" y="7311"/>
                    <a:pt x="3750" y="7460"/>
                    <a:pt x="3720" y="7629"/>
                  </a:cubicBezTo>
                  <a:cubicBezTo>
                    <a:pt x="3770" y="7549"/>
                    <a:pt x="3820" y="7460"/>
                    <a:pt x="3870" y="7390"/>
                  </a:cubicBezTo>
                  <a:cubicBezTo>
                    <a:pt x="3939" y="7271"/>
                    <a:pt x="3939" y="7271"/>
                    <a:pt x="3939" y="7112"/>
                  </a:cubicBezTo>
                  <a:cubicBezTo>
                    <a:pt x="3929" y="6873"/>
                    <a:pt x="3919" y="6634"/>
                    <a:pt x="3919" y="6396"/>
                  </a:cubicBezTo>
                  <a:cubicBezTo>
                    <a:pt x="3919" y="5799"/>
                    <a:pt x="4019" y="5222"/>
                    <a:pt x="4168" y="4655"/>
                  </a:cubicBezTo>
                  <a:cubicBezTo>
                    <a:pt x="4257" y="4307"/>
                    <a:pt x="4337" y="3929"/>
                    <a:pt x="4615" y="3710"/>
                  </a:cubicBezTo>
                  <a:cubicBezTo>
                    <a:pt x="4794" y="3561"/>
                    <a:pt x="4864" y="3561"/>
                    <a:pt x="4785" y="3303"/>
                  </a:cubicBezTo>
                  <a:cubicBezTo>
                    <a:pt x="4645" y="2785"/>
                    <a:pt x="4476" y="2278"/>
                    <a:pt x="4466" y="1731"/>
                  </a:cubicBezTo>
                  <a:cubicBezTo>
                    <a:pt x="4466" y="1134"/>
                    <a:pt x="4446" y="558"/>
                    <a:pt x="4635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404575" y="5082025"/>
              <a:ext cx="121625" cy="190725"/>
            </a:xfrm>
            <a:custGeom>
              <a:avLst/>
              <a:gdLst/>
              <a:ahLst/>
              <a:cxnLst/>
              <a:rect l="l" t="t" r="r" b="b"/>
              <a:pathLst>
                <a:path w="4865" h="7629" fill="none" extrusionOk="0">
                  <a:moveTo>
                    <a:pt x="1871" y="2447"/>
                  </a:moveTo>
                  <a:cubicBezTo>
                    <a:pt x="1871" y="2467"/>
                    <a:pt x="1861" y="2487"/>
                    <a:pt x="1861" y="2517"/>
                  </a:cubicBezTo>
                  <a:cubicBezTo>
                    <a:pt x="1821" y="2736"/>
                    <a:pt x="1761" y="2964"/>
                    <a:pt x="1682" y="3173"/>
                  </a:cubicBezTo>
                  <a:cubicBezTo>
                    <a:pt x="1552" y="3521"/>
                    <a:pt x="1343" y="3830"/>
                    <a:pt x="1105" y="4098"/>
                  </a:cubicBezTo>
                  <a:cubicBezTo>
                    <a:pt x="906" y="4317"/>
                    <a:pt x="737" y="4576"/>
                    <a:pt x="518" y="4794"/>
                  </a:cubicBezTo>
                  <a:cubicBezTo>
                    <a:pt x="349" y="4953"/>
                    <a:pt x="190" y="5182"/>
                    <a:pt x="1" y="5321"/>
                  </a:cubicBezTo>
                  <a:cubicBezTo>
                    <a:pt x="21" y="5391"/>
                    <a:pt x="21" y="5471"/>
                    <a:pt x="41" y="5550"/>
                  </a:cubicBezTo>
                  <a:cubicBezTo>
                    <a:pt x="518" y="4864"/>
                    <a:pt x="1513" y="4237"/>
                    <a:pt x="2338" y="4446"/>
                  </a:cubicBezTo>
                  <a:cubicBezTo>
                    <a:pt x="2656" y="4526"/>
                    <a:pt x="3054" y="4745"/>
                    <a:pt x="3223" y="5063"/>
                  </a:cubicBezTo>
                  <a:cubicBezTo>
                    <a:pt x="3362" y="5341"/>
                    <a:pt x="3551" y="5640"/>
                    <a:pt x="3631" y="5948"/>
                  </a:cubicBezTo>
                  <a:cubicBezTo>
                    <a:pt x="3691" y="6187"/>
                    <a:pt x="3740" y="6445"/>
                    <a:pt x="3760" y="6704"/>
                  </a:cubicBezTo>
                  <a:cubicBezTo>
                    <a:pt x="3770" y="6843"/>
                    <a:pt x="3780" y="6992"/>
                    <a:pt x="3780" y="7132"/>
                  </a:cubicBezTo>
                  <a:cubicBezTo>
                    <a:pt x="3780" y="7311"/>
                    <a:pt x="3750" y="7460"/>
                    <a:pt x="3720" y="7629"/>
                  </a:cubicBezTo>
                  <a:cubicBezTo>
                    <a:pt x="3770" y="7549"/>
                    <a:pt x="3820" y="7460"/>
                    <a:pt x="3870" y="7390"/>
                  </a:cubicBezTo>
                  <a:cubicBezTo>
                    <a:pt x="3939" y="7271"/>
                    <a:pt x="3939" y="7271"/>
                    <a:pt x="3939" y="7112"/>
                  </a:cubicBezTo>
                  <a:cubicBezTo>
                    <a:pt x="3929" y="6873"/>
                    <a:pt x="3919" y="6634"/>
                    <a:pt x="3919" y="6396"/>
                  </a:cubicBezTo>
                  <a:cubicBezTo>
                    <a:pt x="3919" y="5799"/>
                    <a:pt x="4019" y="5222"/>
                    <a:pt x="4168" y="4655"/>
                  </a:cubicBezTo>
                  <a:cubicBezTo>
                    <a:pt x="4257" y="4307"/>
                    <a:pt x="4337" y="3929"/>
                    <a:pt x="4615" y="3710"/>
                  </a:cubicBezTo>
                  <a:cubicBezTo>
                    <a:pt x="4794" y="3561"/>
                    <a:pt x="4864" y="3561"/>
                    <a:pt x="4785" y="3303"/>
                  </a:cubicBezTo>
                  <a:cubicBezTo>
                    <a:pt x="4645" y="2785"/>
                    <a:pt x="4476" y="2278"/>
                    <a:pt x="4466" y="1731"/>
                  </a:cubicBezTo>
                  <a:cubicBezTo>
                    <a:pt x="4466" y="1134"/>
                    <a:pt x="4446" y="558"/>
                    <a:pt x="4635" y="1"/>
                  </a:cubicBezTo>
                  <a:cubicBezTo>
                    <a:pt x="4417" y="438"/>
                    <a:pt x="4049" y="796"/>
                    <a:pt x="3651" y="1065"/>
                  </a:cubicBezTo>
                  <a:cubicBezTo>
                    <a:pt x="3452" y="1214"/>
                    <a:pt x="3243" y="1373"/>
                    <a:pt x="3014" y="1463"/>
                  </a:cubicBezTo>
                  <a:cubicBezTo>
                    <a:pt x="2766" y="1562"/>
                    <a:pt x="2487" y="1592"/>
                    <a:pt x="2239" y="1701"/>
                  </a:cubicBezTo>
                  <a:cubicBezTo>
                    <a:pt x="2109" y="1751"/>
                    <a:pt x="1990" y="1791"/>
                    <a:pt x="1940" y="1940"/>
                  </a:cubicBezTo>
                  <a:cubicBezTo>
                    <a:pt x="1890" y="2099"/>
                    <a:pt x="1890" y="2278"/>
                    <a:pt x="1871" y="2447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448300" y="5124725"/>
              <a:ext cx="82525" cy="48800"/>
            </a:xfrm>
            <a:custGeom>
              <a:avLst/>
              <a:gdLst/>
              <a:ahLst/>
              <a:cxnLst/>
              <a:rect l="l" t="t" r="r" b="b"/>
              <a:pathLst>
                <a:path w="3301" h="1952" extrusionOk="0">
                  <a:moveTo>
                    <a:pt x="183" y="1"/>
                  </a:moveTo>
                  <a:cubicBezTo>
                    <a:pt x="63" y="1"/>
                    <a:pt x="1" y="42"/>
                    <a:pt x="112" y="172"/>
                  </a:cubicBezTo>
                  <a:cubicBezTo>
                    <a:pt x="171" y="252"/>
                    <a:pt x="330" y="302"/>
                    <a:pt x="420" y="331"/>
                  </a:cubicBezTo>
                  <a:cubicBezTo>
                    <a:pt x="1007" y="600"/>
                    <a:pt x="1544" y="898"/>
                    <a:pt x="2101" y="1256"/>
                  </a:cubicBezTo>
                  <a:cubicBezTo>
                    <a:pt x="2270" y="1366"/>
                    <a:pt x="2439" y="1465"/>
                    <a:pt x="2608" y="1595"/>
                  </a:cubicBezTo>
                  <a:cubicBezTo>
                    <a:pt x="2737" y="1684"/>
                    <a:pt x="2857" y="1813"/>
                    <a:pt x="2996" y="1893"/>
                  </a:cubicBezTo>
                  <a:cubicBezTo>
                    <a:pt x="3016" y="1900"/>
                    <a:pt x="3152" y="1951"/>
                    <a:pt x="3234" y="1951"/>
                  </a:cubicBezTo>
                  <a:cubicBezTo>
                    <a:pt x="3274" y="1951"/>
                    <a:pt x="3301" y="1939"/>
                    <a:pt x="3294" y="1903"/>
                  </a:cubicBezTo>
                  <a:cubicBezTo>
                    <a:pt x="3254" y="1744"/>
                    <a:pt x="3026" y="1585"/>
                    <a:pt x="2916" y="1475"/>
                  </a:cubicBezTo>
                  <a:cubicBezTo>
                    <a:pt x="2747" y="1316"/>
                    <a:pt x="2558" y="1177"/>
                    <a:pt x="2369" y="1048"/>
                  </a:cubicBezTo>
                  <a:cubicBezTo>
                    <a:pt x="2071" y="849"/>
                    <a:pt x="1763" y="660"/>
                    <a:pt x="1464" y="471"/>
                  </a:cubicBezTo>
                  <a:cubicBezTo>
                    <a:pt x="1235" y="322"/>
                    <a:pt x="967" y="212"/>
                    <a:pt x="718" y="113"/>
                  </a:cubicBezTo>
                  <a:cubicBezTo>
                    <a:pt x="676" y="95"/>
                    <a:pt x="364" y="1"/>
                    <a:pt x="183" y="1"/>
                  </a:cubicBezTo>
                  <a:close/>
                </a:path>
              </a:pathLst>
            </a:custGeom>
            <a:solidFill>
              <a:srgbClr val="ADCE9A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421250" y="5103400"/>
              <a:ext cx="97725" cy="138525"/>
            </a:xfrm>
            <a:custGeom>
              <a:avLst/>
              <a:gdLst/>
              <a:ahLst/>
              <a:cxnLst/>
              <a:rect l="l" t="t" r="r" b="b"/>
              <a:pathLst>
                <a:path w="3909" h="5541" extrusionOk="0">
                  <a:moveTo>
                    <a:pt x="2167" y="1903"/>
                  </a:moveTo>
                  <a:cubicBezTo>
                    <a:pt x="2166" y="1903"/>
                    <a:pt x="2163" y="1906"/>
                    <a:pt x="2158" y="1911"/>
                  </a:cubicBezTo>
                  <a:cubicBezTo>
                    <a:pt x="2157" y="1918"/>
                    <a:pt x="2156" y="1925"/>
                    <a:pt x="2156" y="1932"/>
                  </a:cubicBezTo>
                  <a:lnTo>
                    <a:pt x="2156" y="1932"/>
                  </a:lnTo>
                  <a:cubicBezTo>
                    <a:pt x="2160" y="1926"/>
                    <a:pt x="2164" y="1919"/>
                    <a:pt x="2168" y="1911"/>
                  </a:cubicBezTo>
                  <a:cubicBezTo>
                    <a:pt x="2168" y="1906"/>
                    <a:pt x="2168" y="1903"/>
                    <a:pt x="2167" y="1903"/>
                  </a:cubicBezTo>
                  <a:close/>
                  <a:moveTo>
                    <a:pt x="2799" y="996"/>
                  </a:moveTo>
                  <a:cubicBezTo>
                    <a:pt x="2991" y="996"/>
                    <a:pt x="3172" y="1086"/>
                    <a:pt x="3252" y="1314"/>
                  </a:cubicBezTo>
                  <a:cubicBezTo>
                    <a:pt x="3342" y="1572"/>
                    <a:pt x="3352" y="1881"/>
                    <a:pt x="3262" y="2139"/>
                  </a:cubicBezTo>
                  <a:cubicBezTo>
                    <a:pt x="3203" y="2300"/>
                    <a:pt x="3058" y="2531"/>
                    <a:pt x="2876" y="2531"/>
                  </a:cubicBezTo>
                  <a:cubicBezTo>
                    <a:pt x="2844" y="2531"/>
                    <a:pt x="2811" y="2524"/>
                    <a:pt x="2776" y="2508"/>
                  </a:cubicBezTo>
                  <a:lnTo>
                    <a:pt x="2776" y="2508"/>
                  </a:lnTo>
                  <a:cubicBezTo>
                    <a:pt x="2778" y="2504"/>
                    <a:pt x="2743" y="2437"/>
                    <a:pt x="2725" y="2428"/>
                  </a:cubicBezTo>
                  <a:cubicBezTo>
                    <a:pt x="2715" y="2420"/>
                    <a:pt x="2705" y="2417"/>
                    <a:pt x="2695" y="2417"/>
                  </a:cubicBezTo>
                  <a:cubicBezTo>
                    <a:pt x="2666" y="2417"/>
                    <a:pt x="2638" y="2443"/>
                    <a:pt x="2616" y="2458"/>
                  </a:cubicBezTo>
                  <a:cubicBezTo>
                    <a:pt x="2636" y="2418"/>
                    <a:pt x="2616" y="2378"/>
                    <a:pt x="2616" y="2338"/>
                  </a:cubicBezTo>
                  <a:cubicBezTo>
                    <a:pt x="2606" y="2337"/>
                    <a:pt x="2597" y="2336"/>
                    <a:pt x="2587" y="2336"/>
                  </a:cubicBezTo>
                  <a:cubicBezTo>
                    <a:pt x="2463" y="2336"/>
                    <a:pt x="2371" y="2456"/>
                    <a:pt x="2288" y="2567"/>
                  </a:cubicBezTo>
                  <a:cubicBezTo>
                    <a:pt x="2248" y="2627"/>
                    <a:pt x="2218" y="2686"/>
                    <a:pt x="2188" y="2726"/>
                  </a:cubicBezTo>
                  <a:cubicBezTo>
                    <a:pt x="2228" y="2567"/>
                    <a:pt x="2288" y="2438"/>
                    <a:pt x="2298" y="2269"/>
                  </a:cubicBezTo>
                  <a:cubicBezTo>
                    <a:pt x="2307" y="2149"/>
                    <a:pt x="2298" y="2139"/>
                    <a:pt x="2248" y="2060"/>
                  </a:cubicBezTo>
                  <a:cubicBezTo>
                    <a:pt x="2220" y="2013"/>
                    <a:pt x="2148" y="2028"/>
                    <a:pt x="2156" y="1932"/>
                  </a:cubicBezTo>
                  <a:lnTo>
                    <a:pt x="2156" y="1932"/>
                  </a:lnTo>
                  <a:cubicBezTo>
                    <a:pt x="2150" y="1941"/>
                    <a:pt x="2144" y="1949"/>
                    <a:pt x="2138" y="1960"/>
                  </a:cubicBezTo>
                  <a:cubicBezTo>
                    <a:pt x="1870" y="1940"/>
                    <a:pt x="2168" y="1344"/>
                    <a:pt x="2248" y="1254"/>
                  </a:cubicBezTo>
                  <a:cubicBezTo>
                    <a:pt x="2367" y="1103"/>
                    <a:pt x="2590" y="996"/>
                    <a:pt x="2799" y="996"/>
                  </a:cubicBezTo>
                  <a:close/>
                  <a:moveTo>
                    <a:pt x="30" y="3879"/>
                  </a:moveTo>
                  <a:cubicBezTo>
                    <a:pt x="20" y="3886"/>
                    <a:pt x="10" y="3893"/>
                    <a:pt x="0" y="3900"/>
                  </a:cubicBezTo>
                  <a:cubicBezTo>
                    <a:pt x="10" y="3893"/>
                    <a:pt x="20" y="3886"/>
                    <a:pt x="30" y="3879"/>
                  </a:cubicBezTo>
                  <a:close/>
                  <a:moveTo>
                    <a:pt x="2646" y="3919"/>
                  </a:moveTo>
                  <a:cubicBezTo>
                    <a:pt x="2646" y="3919"/>
                    <a:pt x="2646" y="3919"/>
                    <a:pt x="2646" y="3919"/>
                  </a:cubicBezTo>
                  <a:cubicBezTo>
                    <a:pt x="2646" y="3919"/>
                    <a:pt x="2646" y="3919"/>
                    <a:pt x="2646" y="3919"/>
                  </a:cubicBezTo>
                  <a:close/>
                  <a:moveTo>
                    <a:pt x="3620" y="1"/>
                  </a:moveTo>
                  <a:cubicBezTo>
                    <a:pt x="3580" y="31"/>
                    <a:pt x="3541" y="71"/>
                    <a:pt x="3511" y="120"/>
                  </a:cubicBezTo>
                  <a:cubicBezTo>
                    <a:pt x="3493" y="107"/>
                    <a:pt x="3475" y="101"/>
                    <a:pt x="3457" y="101"/>
                  </a:cubicBezTo>
                  <a:cubicBezTo>
                    <a:pt x="3270" y="101"/>
                    <a:pt x="3057" y="733"/>
                    <a:pt x="2894" y="797"/>
                  </a:cubicBezTo>
                  <a:cubicBezTo>
                    <a:pt x="2924" y="637"/>
                    <a:pt x="3043" y="518"/>
                    <a:pt x="3053" y="359"/>
                  </a:cubicBezTo>
                  <a:lnTo>
                    <a:pt x="3053" y="359"/>
                  </a:lnTo>
                  <a:cubicBezTo>
                    <a:pt x="2974" y="439"/>
                    <a:pt x="2864" y="449"/>
                    <a:pt x="2765" y="488"/>
                  </a:cubicBezTo>
                  <a:cubicBezTo>
                    <a:pt x="2596" y="558"/>
                    <a:pt x="2447" y="677"/>
                    <a:pt x="2278" y="757"/>
                  </a:cubicBezTo>
                  <a:cubicBezTo>
                    <a:pt x="2009" y="886"/>
                    <a:pt x="1661" y="886"/>
                    <a:pt x="1502" y="1184"/>
                  </a:cubicBezTo>
                  <a:cubicBezTo>
                    <a:pt x="1363" y="1443"/>
                    <a:pt x="1353" y="1761"/>
                    <a:pt x="1253" y="2040"/>
                  </a:cubicBezTo>
                  <a:cubicBezTo>
                    <a:pt x="1074" y="2477"/>
                    <a:pt x="836" y="2935"/>
                    <a:pt x="557" y="3293"/>
                  </a:cubicBezTo>
                  <a:cubicBezTo>
                    <a:pt x="395" y="3502"/>
                    <a:pt x="243" y="3729"/>
                    <a:pt x="30" y="3879"/>
                  </a:cubicBezTo>
                  <a:lnTo>
                    <a:pt x="30" y="3879"/>
                  </a:lnTo>
                  <a:cubicBezTo>
                    <a:pt x="271" y="3716"/>
                    <a:pt x="539" y="3548"/>
                    <a:pt x="826" y="3472"/>
                  </a:cubicBezTo>
                  <a:cubicBezTo>
                    <a:pt x="1054" y="3412"/>
                    <a:pt x="1273" y="3313"/>
                    <a:pt x="1412" y="3094"/>
                  </a:cubicBezTo>
                  <a:lnTo>
                    <a:pt x="1412" y="3094"/>
                  </a:lnTo>
                  <a:cubicBezTo>
                    <a:pt x="1363" y="3174"/>
                    <a:pt x="1243" y="3343"/>
                    <a:pt x="1253" y="3422"/>
                  </a:cubicBezTo>
                  <a:cubicBezTo>
                    <a:pt x="1329" y="3422"/>
                    <a:pt x="1423" y="3440"/>
                    <a:pt x="1515" y="3440"/>
                  </a:cubicBezTo>
                  <a:cubicBezTo>
                    <a:pt x="1592" y="3440"/>
                    <a:pt x="1667" y="3428"/>
                    <a:pt x="1731" y="3382"/>
                  </a:cubicBezTo>
                  <a:cubicBezTo>
                    <a:pt x="1830" y="3313"/>
                    <a:pt x="1969" y="3084"/>
                    <a:pt x="2029" y="3005"/>
                  </a:cubicBezTo>
                  <a:lnTo>
                    <a:pt x="2029" y="3005"/>
                  </a:lnTo>
                  <a:cubicBezTo>
                    <a:pt x="1979" y="3114"/>
                    <a:pt x="1880" y="3233"/>
                    <a:pt x="1880" y="3363"/>
                  </a:cubicBezTo>
                  <a:cubicBezTo>
                    <a:pt x="1870" y="3552"/>
                    <a:pt x="2009" y="3542"/>
                    <a:pt x="2148" y="3621"/>
                  </a:cubicBezTo>
                  <a:cubicBezTo>
                    <a:pt x="2208" y="3661"/>
                    <a:pt x="2640" y="3897"/>
                    <a:pt x="2646" y="3919"/>
                  </a:cubicBezTo>
                  <a:lnTo>
                    <a:pt x="2646" y="3919"/>
                  </a:lnTo>
                  <a:cubicBezTo>
                    <a:pt x="2634" y="3839"/>
                    <a:pt x="2278" y="3681"/>
                    <a:pt x="2457" y="3552"/>
                  </a:cubicBezTo>
                  <a:cubicBezTo>
                    <a:pt x="2481" y="3535"/>
                    <a:pt x="2503" y="3528"/>
                    <a:pt x="2522" y="3528"/>
                  </a:cubicBezTo>
                  <a:cubicBezTo>
                    <a:pt x="2656" y="3528"/>
                    <a:pt x="2692" y="3866"/>
                    <a:pt x="2735" y="3910"/>
                  </a:cubicBezTo>
                  <a:cubicBezTo>
                    <a:pt x="2735" y="3860"/>
                    <a:pt x="2755" y="3810"/>
                    <a:pt x="2735" y="3760"/>
                  </a:cubicBezTo>
                  <a:cubicBezTo>
                    <a:pt x="2755" y="3760"/>
                    <a:pt x="2765" y="3770"/>
                    <a:pt x="2775" y="3770"/>
                  </a:cubicBezTo>
                  <a:cubicBezTo>
                    <a:pt x="2785" y="3641"/>
                    <a:pt x="2685" y="3512"/>
                    <a:pt x="2695" y="3382"/>
                  </a:cubicBezTo>
                  <a:cubicBezTo>
                    <a:pt x="2706" y="3280"/>
                    <a:pt x="2758" y="3227"/>
                    <a:pt x="2817" y="3227"/>
                  </a:cubicBezTo>
                  <a:cubicBezTo>
                    <a:pt x="2867" y="3227"/>
                    <a:pt x="2923" y="3265"/>
                    <a:pt x="2964" y="3343"/>
                  </a:cubicBezTo>
                  <a:cubicBezTo>
                    <a:pt x="3063" y="3502"/>
                    <a:pt x="2974" y="3611"/>
                    <a:pt x="2914" y="3721"/>
                  </a:cubicBezTo>
                  <a:cubicBezTo>
                    <a:pt x="2775" y="3959"/>
                    <a:pt x="2815" y="4228"/>
                    <a:pt x="2944" y="4466"/>
                  </a:cubicBezTo>
                  <a:cubicBezTo>
                    <a:pt x="3063" y="4685"/>
                    <a:pt x="3143" y="4944"/>
                    <a:pt x="3103" y="5202"/>
                  </a:cubicBezTo>
                  <a:lnTo>
                    <a:pt x="3153" y="5541"/>
                  </a:lnTo>
                  <a:cubicBezTo>
                    <a:pt x="3222" y="5282"/>
                    <a:pt x="3143" y="4964"/>
                    <a:pt x="3163" y="4685"/>
                  </a:cubicBezTo>
                  <a:cubicBezTo>
                    <a:pt x="3213" y="4069"/>
                    <a:pt x="3213" y="3184"/>
                    <a:pt x="3630" y="2726"/>
                  </a:cubicBezTo>
                  <a:cubicBezTo>
                    <a:pt x="3819" y="2517"/>
                    <a:pt x="3909" y="2438"/>
                    <a:pt x="3849" y="2109"/>
                  </a:cubicBezTo>
                  <a:cubicBezTo>
                    <a:pt x="3799" y="1861"/>
                    <a:pt x="3730" y="1612"/>
                    <a:pt x="3710" y="1364"/>
                  </a:cubicBezTo>
                  <a:cubicBezTo>
                    <a:pt x="3710" y="1155"/>
                    <a:pt x="3769" y="717"/>
                    <a:pt x="3670" y="528"/>
                  </a:cubicBezTo>
                  <a:cubicBezTo>
                    <a:pt x="3531" y="568"/>
                    <a:pt x="3541" y="777"/>
                    <a:pt x="3421" y="826"/>
                  </a:cubicBezTo>
                  <a:cubicBezTo>
                    <a:pt x="3451" y="568"/>
                    <a:pt x="3700" y="399"/>
                    <a:pt x="3720" y="140"/>
                  </a:cubicBezTo>
                  <a:lnTo>
                    <a:pt x="3720" y="140"/>
                  </a:lnTo>
                  <a:cubicBezTo>
                    <a:pt x="3680" y="160"/>
                    <a:pt x="3650" y="160"/>
                    <a:pt x="3620" y="210"/>
                  </a:cubicBezTo>
                  <a:cubicBezTo>
                    <a:pt x="3630" y="140"/>
                    <a:pt x="3660" y="61"/>
                    <a:pt x="3620" y="1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421250" y="5102675"/>
              <a:ext cx="97725" cy="139250"/>
            </a:xfrm>
            <a:custGeom>
              <a:avLst/>
              <a:gdLst/>
              <a:ahLst/>
              <a:cxnLst/>
              <a:rect l="l" t="t" r="r" b="b"/>
              <a:pathLst>
                <a:path w="3909" h="5570" fill="none" extrusionOk="0">
                  <a:moveTo>
                    <a:pt x="3103" y="5231"/>
                  </a:moveTo>
                  <a:cubicBezTo>
                    <a:pt x="3143" y="4973"/>
                    <a:pt x="3063" y="4714"/>
                    <a:pt x="2944" y="4495"/>
                  </a:cubicBezTo>
                  <a:cubicBezTo>
                    <a:pt x="2815" y="4257"/>
                    <a:pt x="2775" y="3988"/>
                    <a:pt x="2914" y="3750"/>
                  </a:cubicBezTo>
                  <a:cubicBezTo>
                    <a:pt x="2974" y="3640"/>
                    <a:pt x="3063" y="3531"/>
                    <a:pt x="2964" y="3372"/>
                  </a:cubicBezTo>
                  <a:cubicBezTo>
                    <a:pt x="2874" y="3203"/>
                    <a:pt x="2715" y="3222"/>
                    <a:pt x="2695" y="3411"/>
                  </a:cubicBezTo>
                  <a:cubicBezTo>
                    <a:pt x="2685" y="3541"/>
                    <a:pt x="2785" y="3670"/>
                    <a:pt x="2775" y="3799"/>
                  </a:cubicBezTo>
                  <a:cubicBezTo>
                    <a:pt x="2765" y="3799"/>
                    <a:pt x="2755" y="3789"/>
                    <a:pt x="2735" y="3789"/>
                  </a:cubicBezTo>
                  <a:cubicBezTo>
                    <a:pt x="2755" y="3839"/>
                    <a:pt x="2735" y="3889"/>
                    <a:pt x="2735" y="3939"/>
                  </a:cubicBezTo>
                  <a:cubicBezTo>
                    <a:pt x="2685" y="3889"/>
                    <a:pt x="2646" y="3451"/>
                    <a:pt x="2457" y="3581"/>
                  </a:cubicBezTo>
                  <a:cubicBezTo>
                    <a:pt x="2278" y="3710"/>
                    <a:pt x="2636" y="3869"/>
                    <a:pt x="2646" y="3948"/>
                  </a:cubicBezTo>
                  <a:cubicBezTo>
                    <a:pt x="2646" y="3929"/>
                    <a:pt x="2208" y="3690"/>
                    <a:pt x="2148" y="3650"/>
                  </a:cubicBezTo>
                  <a:cubicBezTo>
                    <a:pt x="2009" y="3571"/>
                    <a:pt x="1870" y="3581"/>
                    <a:pt x="1880" y="3392"/>
                  </a:cubicBezTo>
                  <a:cubicBezTo>
                    <a:pt x="1880" y="3262"/>
                    <a:pt x="1979" y="3143"/>
                    <a:pt x="2029" y="3034"/>
                  </a:cubicBezTo>
                  <a:cubicBezTo>
                    <a:pt x="1969" y="3113"/>
                    <a:pt x="1830" y="3342"/>
                    <a:pt x="1731" y="3411"/>
                  </a:cubicBezTo>
                  <a:cubicBezTo>
                    <a:pt x="1591" y="3511"/>
                    <a:pt x="1393" y="3451"/>
                    <a:pt x="1253" y="3451"/>
                  </a:cubicBezTo>
                  <a:cubicBezTo>
                    <a:pt x="1243" y="3372"/>
                    <a:pt x="1363" y="3203"/>
                    <a:pt x="1412" y="3123"/>
                  </a:cubicBezTo>
                  <a:cubicBezTo>
                    <a:pt x="1273" y="3342"/>
                    <a:pt x="1054" y="3441"/>
                    <a:pt x="826" y="3501"/>
                  </a:cubicBezTo>
                  <a:cubicBezTo>
                    <a:pt x="527" y="3581"/>
                    <a:pt x="249" y="3760"/>
                    <a:pt x="0" y="3929"/>
                  </a:cubicBezTo>
                  <a:cubicBezTo>
                    <a:pt x="229" y="3779"/>
                    <a:pt x="388" y="3541"/>
                    <a:pt x="557" y="3322"/>
                  </a:cubicBezTo>
                  <a:cubicBezTo>
                    <a:pt x="836" y="2964"/>
                    <a:pt x="1074" y="2506"/>
                    <a:pt x="1253" y="2069"/>
                  </a:cubicBezTo>
                  <a:cubicBezTo>
                    <a:pt x="1353" y="1790"/>
                    <a:pt x="1363" y="1472"/>
                    <a:pt x="1502" y="1213"/>
                  </a:cubicBezTo>
                  <a:cubicBezTo>
                    <a:pt x="1661" y="915"/>
                    <a:pt x="2009" y="915"/>
                    <a:pt x="2278" y="786"/>
                  </a:cubicBezTo>
                  <a:cubicBezTo>
                    <a:pt x="2447" y="706"/>
                    <a:pt x="2596" y="587"/>
                    <a:pt x="2765" y="517"/>
                  </a:cubicBezTo>
                  <a:cubicBezTo>
                    <a:pt x="2864" y="478"/>
                    <a:pt x="2974" y="468"/>
                    <a:pt x="3053" y="388"/>
                  </a:cubicBezTo>
                  <a:cubicBezTo>
                    <a:pt x="3043" y="547"/>
                    <a:pt x="2924" y="666"/>
                    <a:pt x="2894" y="826"/>
                  </a:cubicBezTo>
                  <a:cubicBezTo>
                    <a:pt x="3073" y="756"/>
                    <a:pt x="3312" y="0"/>
                    <a:pt x="3511" y="149"/>
                  </a:cubicBezTo>
                  <a:cubicBezTo>
                    <a:pt x="3541" y="100"/>
                    <a:pt x="3580" y="60"/>
                    <a:pt x="3620" y="30"/>
                  </a:cubicBezTo>
                  <a:cubicBezTo>
                    <a:pt x="3660" y="90"/>
                    <a:pt x="3630" y="169"/>
                    <a:pt x="3620" y="239"/>
                  </a:cubicBezTo>
                  <a:cubicBezTo>
                    <a:pt x="3650" y="189"/>
                    <a:pt x="3680" y="189"/>
                    <a:pt x="3720" y="169"/>
                  </a:cubicBezTo>
                  <a:cubicBezTo>
                    <a:pt x="3700" y="428"/>
                    <a:pt x="3451" y="597"/>
                    <a:pt x="3421" y="855"/>
                  </a:cubicBezTo>
                  <a:cubicBezTo>
                    <a:pt x="3541" y="806"/>
                    <a:pt x="3531" y="597"/>
                    <a:pt x="3670" y="557"/>
                  </a:cubicBezTo>
                  <a:cubicBezTo>
                    <a:pt x="3769" y="746"/>
                    <a:pt x="3710" y="1184"/>
                    <a:pt x="3710" y="1393"/>
                  </a:cubicBezTo>
                  <a:cubicBezTo>
                    <a:pt x="3730" y="1641"/>
                    <a:pt x="3799" y="1890"/>
                    <a:pt x="3849" y="2138"/>
                  </a:cubicBezTo>
                  <a:cubicBezTo>
                    <a:pt x="3909" y="2467"/>
                    <a:pt x="3819" y="2546"/>
                    <a:pt x="3630" y="2755"/>
                  </a:cubicBezTo>
                  <a:cubicBezTo>
                    <a:pt x="3213" y="3213"/>
                    <a:pt x="3213" y="4098"/>
                    <a:pt x="3163" y="4714"/>
                  </a:cubicBezTo>
                  <a:cubicBezTo>
                    <a:pt x="3143" y="4993"/>
                    <a:pt x="3222" y="5311"/>
                    <a:pt x="3153" y="5570"/>
                  </a:cubicBezTo>
                  <a:moveTo>
                    <a:pt x="2616" y="2367"/>
                  </a:moveTo>
                  <a:cubicBezTo>
                    <a:pt x="2616" y="2407"/>
                    <a:pt x="2636" y="2447"/>
                    <a:pt x="2616" y="2487"/>
                  </a:cubicBezTo>
                  <a:cubicBezTo>
                    <a:pt x="2646" y="2467"/>
                    <a:pt x="2685" y="2427"/>
                    <a:pt x="2725" y="2457"/>
                  </a:cubicBezTo>
                  <a:cubicBezTo>
                    <a:pt x="2745" y="2467"/>
                    <a:pt x="2785" y="2546"/>
                    <a:pt x="2775" y="2536"/>
                  </a:cubicBezTo>
                  <a:cubicBezTo>
                    <a:pt x="3004" y="2646"/>
                    <a:pt x="3193" y="2357"/>
                    <a:pt x="3262" y="2168"/>
                  </a:cubicBezTo>
                  <a:cubicBezTo>
                    <a:pt x="3352" y="1910"/>
                    <a:pt x="3342" y="1601"/>
                    <a:pt x="3252" y="1343"/>
                  </a:cubicBezTo>
                  <a:cubicBezTo>
                    <a:pt x="3083" y="865"/>
                    <a:pt x="2477" y="995"/>
                    <a:pt x="2248" y="1283"/>
                  </a:cubicBezTo>
                  <a:cubicBezTo>
                    <a:pt x="2168" y="1373"/>
                    <a:pt x="1870" y="1969"/>
                    <a:pt x="2138" y="1989"/>
                  </a:cubicBezTo>
                  <a:cubicBezTo>
                    <a:pt x="2148" y="1969"/>
                    <a:pt x="2158" y="1959"/>
                    <a:pt x="2168" y="1940"/>
                  </a:cubicBezTo>
                  <a:cubicBezTo>
                    <a:pt x="2168" y="1930"/>
                    <a:pt x="2168" y="1930"/>
                    <a:pt x="2158" y="1940"/>
                  </a:cubicBezTo>
                  <a:cubicBezTo>
                    <a:pt x="2138" y="2059"/>
                    <a:pt x="2218" y="2039"/>
                    <a:pt x="2248" y="2089"/>
                  </a:cubicBezTo>
                  <a:cubicBezTo>
                    <a:pt x="2298" y="2168"/>
                    <a:pt x="2307" y="2178"/>
                    <a:pt x="2298" y="2298"/>
                  </a:cubicBezTo>
                  <a:cubicBezTo>
                    <a:pt x="2288" y="2467"/>
                    <a:pt x="2228" y="2596"/>
                    <a:pt x="2188" y="2755"/>
                  </a:cubicBezTo>
                  <a:cubicBezTo>
                    <a:pt x="2218" y="2715"/>
                    <a:pt x="2248" y="2656"/>
                    <a:pt x="2288" y="2596"/>
                  </a:cubicBezTo>
                  <a:cubicBezTo>
                    <a:pt x="2377" y="2477"/>
                    <a:pt x="2477" y="2347"/>
                    <a:pt x="2616" y="2367"/>
                  </a:cubicBezTo>
                  <a:close/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561975" y="4999975"/>
              <a:ext cx="106425" cy="224800"/>
            </a:xfrm>
            <a:custGeom>
              <a:avLst/>
              <a:gdLst/>
              <a:ahLst/>
              <a:cxnLst/>
              <a:rect l="l" t="t" r="r" b="b"/>
              <a:pathLst>
                <a:path w="4257" h="8992" extrusionOk="0">
                  <a:moveTo>
                    <a:pt x="1572" y="8753"/>
                  </a:moveTo>
                  <a:cubicBezTo>
                    <a:pt x="2059" y="8991"/>
                    <a:pt x="2596" y="8892"/>
                    <a:pt x="3053" y="8663"/>
                  </a:cubicBezTo>
                  <a:cubicBezTo>
                    <a:pt x="3342" y="8524"/>
                    <a:pt x="3541" y="8415"/>
                    <a:pt x="3720" y="8136"/>
                  </a:cubicBezTo>
                  <a:cubicBezTo>
                    <a:pt x="3869" y="7907"/>
                    <a:pt x="3988" y="7659"/>
                    <a:pt x="4038" y="7380"/>
                  </a:cubicBezTo>
                  <a:cubicBezTo>
                    <a:pt x="4068" y="7181"/>
                    <a:pt x="4098" y="6992"/>
                    <a:pt x="4098" y="6803"/>
                  </a:cubicBezTo>
                  <a:cubicBezTo>
                    <a:pt x="4108" y="6246"/>
                    <a:pt x="3958" y="5680"/>
                    <a:pt x="3660" y="5222"/>
                  </a:cubicBezTo>
                  <a:cubicBezTo>
                    <a:pt x="3620" y="5142"/>
                    <a:pt x="3561" y="5063"/>
                    <a:pt x="3491" y="4993"/>
                  </a:cubicBezTo>
                  <a:cubicBezTo>
                    <a:pt x="3421" y="4914"/>
                    <a:pt x="3342" y="4834"/>
                    <a:pt x="3262" y="4774"/>
                  </a:cubicBezTo>
                  <a:cubicBezTo>
                    <a:pt x="3252" y="4765"/>
                    <a:pt x="3252" y="4755"/>
                    <a:pt x="3242" y="4755"/>
                  </a:cubicBezTo>
                  <a:cubicBezTo>
                    <a:pt x="3014" y="4556"/>
                    <a:pt x="2795" y="4426"/>
                    <a:pt x="2546" y="4377"/>
                  </a:cubicBezTo>
                  <a:cubicBezTo>
                    <a:pt x="2417" y="4337"/>
                    <a:pt x="2288" y="4317"/>
                    <a:pt x="2148" y="4317"/>
                  </a:cubicBezTo>
                  <a:cubicBezTo>
                    <a:pt x="1711" y="4317"/>
                    <a:pt x="1353" y="4496"/>
                    <a:pt x="1184" y="4844"/>
                  </a:cubicBezTo>
                  <a:cubicBezTo>
                    <a:pt x="1124" y="4914"/>
                    <a:pt x="1084" y="5003"/>
                    <a:pt x="1064" y="5093"/>
                  </a:cubicBezTo>
                  <a:cubicBezTo>
                    <a:pt x="995" y="5411"/>
                    <a:pt x="1124" y="5749"/>
                    <a:pt x="1214" y="6077"/>
                  </a:cubicBezTo>
                  <a:cubicBezTo>
                    <a:pt x="1224" y="6107"/>
                    <a:pt x="1233" y="6147"/>
                    <a:pt x="1243" y="6187"/>
                  </a:cubicBezTo>
                  <a:cubicBezTo>
                    <a:pt x="1243" y="6187"/>
                    <a:pt x="1243" y="6187"/>
                    <a:pt x="1243" y="6187"/>
                  </a:cubicBezTo>
                  <a:cubicBezTo>
                    <a:pt x="1243" y="6217"/>
                    <a:pt x="1253" y="6246"/>
                    <a:pt x="1263" y="6286"/>
                  </a:cubicBezTo>
                  <a:cubicBezTo>
                    <a:pt x="1263" y="6286"/>
                    <a:pt x="1263" y="6296"/>
                    <a:pt x="1263" y="6306"/>
                  </a:cubicBezTo>
                  <a:cubicBezTo>
                    <a:pt x="1313" y="6545"/>
                    <a:pt x="1283" y="6793"/>
                    <a:pt x="1224" y="7032"/>
                  </a:cubicBezTo>
                  <a:cubicBezTo>
                    <a:pt x="1184" y="7221"/>
                    <a:pt x="1124" y="7410"/>
                    <a:pt x="1094" y="7609"/>
                  </a:cubicBezTo>
                  <a:cubicBezTo>
                    <a:pt x="1044" y="7768"/>
                    <a:pt x="1015" y="7937"/>
                    <a:pt x="1054" y="8106"/>
                  </a:cubicBezTo>
                  <a:cubicBezTo>
                    <a:pt x="1144" y="8395"/>
                    <a:pt x="1303" y="8623"/>
                    <a:pt x="1572" y="8753"/>
                  </a:cubicBezTo>
                  <a:close/>
                  <a:moveTo>
                    <a:pt x="1900" y="3253"/>
                  </a:moveTo>
                  <a:cubicBezTo>
                    <a:pt x="1930" y="3233"/>
                    <a:pt x="1959" y="3223"/>
                    <a:pt x="1989" y="3203"/>
                  </a:cubicBezTo>
                  <a:cubicBezTo>
                    <a:pt x="1989" y="3203"/>
                    <a:pt x="1989" y="3203"/>
                    <a:pt x="1989" y="3203"/>
                  </a:cubicBezTo>
                  <a:cubicBezTo>
                    <a:pt x="2019" y="3183"/>
                    <a:pt x="2049" y="3173"/>
                    <a:pt x="2079" y="3163"/>
                  </a:cubicBezTo>
                  <a:cubicBezTo>
                    <a:pt x="2079" y="3163"/>
                    <a:pt x="2089" y="3153"/>
                    <a:pt x="2089" y="3153"/>
                  </a:cubicBezTo>
                  <a:cubicBezTo>
                    <a:pt x="2298" y="3064"/>
                    <a:pt x="2526" y="3044"/>
                    <a:pt x="2755" y="3064"/>
                  </a:cubicBezTo>
                  <a:cubicBezTo>
                    <a:pt x="2924" y="3074"/>
                    <a:pt x="3123" y="3104"/>
                    <a:pt x="3302" y="3094"/>
                  </a:cubicBezTo>
                  <a:cubicBezTo>
                    <a:pt x="3461" y="3124"/>
                    <a:pt x="3610" y="3124"/>
                    <a:pt x="3750" y="3044"/>
                  </a:cubicBezTo>
                  <a:cubicBezTo>
                    <a:pt x="3988" y="2905"/>
                    <a:pt x="4147" y="2686"/>
                    <a:pt x="4187" y="2388"/>
                  </a:cubicBezTo>
                  <a:cubicBezTo>
                    <a:pt x="4257" y="1811"/>
                    <a:pt x="4018" y="1264"/>
                    <a:pt x="3690" y="816"/>
                  </a:cubicBezTo>
                  <a:cubicBezTo>
                    <a:pt x="3491" y="538"/>
                    <a:pt x="3332" y="339"/>
                    <a:pt x="3034" y="200"/>
                  </a:cubicBezTo>
                  <a:cubicBezTo>
                    <a:pt x="2785" y="80"/>
                    <a:pt x="2536" y="1"/>
                    <a:pt x="2268" y="1"/>
                  </a:cubicBezTo>
                  <a:cubicBezTo>
                    <a:pt x="2089" y="1"/>
                    <a:pt x="1920" y="1"/>
                    <a:pt x="1741" y="50"/>
                  </a:cubicBezTo>
                  <a:cubicBezTo>
                    <a:pt x="1243" y="130"/>
                    <a:pt x="786" y="389"/>
                    <a:pt x="468" y="796"/>
                  </a:cubicBezTo>
                  <a:cubicBezTo>
                    <a:pt x="408" y="856"/>
                    <a:pt x="348" y="926"/>
                    <a:pt x="299" y="1015"/>
                  </a:cubicBezTo>
                  <a:cubicBezTo>
                    <a:pt x="249" y="1105"/>
                    <a:pt x="209" y="1204"/>
                    <a:pt x="169" y="1304"/>
                  </a:cubicBezTo>
                  <a:cubicBezTo>
                    <a:pt x="169" y="1313"/>
                    <a:pt x="159" y="1323"/>
                    <a:pt x="159" y="1333"/>
                  </a:cubicBezTo>
                  <a:cubicBezTo>
                    <a:pt x="50" y="1602"/>
                    <a:pt x="0" y="1860"/>
                    <a:pt x="20" y="2119"/>
                  </a:cubicBezTo>
                  <a:cubicBezTo>
                    <a:pt x="20" y="2278"/>
                    <a:pt x="40" y="2427"/>
                    <a:pt x="80" y="2577"/>
                  </a:cubicBezTo>
                  <a:cubicBezTo>
                    <a:pt x="199" y="3044"/>
                    <a:pt x="458" y="3392"/>
                    <a:pt x="816" y="3511"/>
                  </a:cubicBezTo>
                  <a:cubicBezTo>
                    <a:pt x="895" y="3551"/>
                    <a:pt x="985" y="3581"/>
                    <a:pt x="1074" y="3591"/>
                  </a:cubicBezTo>
                  <a:cubicBezTo>
                    <a:pt x="1373" y="3601"/>
                    <a:pt x="1641" y="3402"/>
                    <a:pt x="1900" y="3253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586575" y="5107900"/>
              <a:ext cx="78100" cy="114350"/>
            </a:xfrm>
            <a:custGeom>
              <a:avLst/>
              <a:gdLst/>
              <a:ahLst/>
              <a:cxnLst/>
              <a:rect l="l" t="t" r="r" b="b"/>
              <a:pathLst>
                <a:path w="3124" h="4574" extrusionOk="0">
                  <a:moveTo>
                    <a:pt x="1164" y="0"/>
                  </a:moveTo>
                  <a:cubicBezTo>
                    <a:pt x="518" y="0"/>
                    <a:pt x="31" y="398"/>
                    <a:pt x="90" y="1134"/>
                  </a:cubicBezTo>
                  <a:cubicBezTo>
                    <a:pt x="120" y="1462"/>
                    <a:pt x="259" y="1780"/>
                    <a:pt x="299" y="2108"/>
                  </a:cubicBezTo>
                  <a:cubicBezTo>
                    <a:pt x="329" y="2317"/>
                    <a:pt x="309" y="2536"/>
                    <a:pt x="269" y="2745"/>
                  </a:cubicBezTo>
                  <a:cubicBezTo>
                    <a:pt x="259" y="2834"/>
                    <a:pt x="230" y="2924"/>
                    <a:pt x="210" y="3004"/>
                  </a:cubicBezTo>
                  <a:cubicBezTo>
                    <a:pt x="130" y="3252"/>
                    <a:pt x="1" y="3511"/>
                    <a:pt x="70" y="3789"/>
                  </a:cubicBezTo>
                  <a:cubicBezTo>
                    <a:pt x="160" y="4078"/>
                    <a:pt x="319" y="4306"/>
                    <a:pt x="588" y="4436"/>
                  </a:cubicBezTo>
                  <a:cubicBezTo>
                    <a:pt x="784" y="4532"/>
                    <a:pt x="989" y="4573"/>
                    <a:pt x="1193" y="4573"/>
                  </a:cubicBezTo>
                  <a:cubicBezTo>
                    <a:pt x="1495" y="4573"/>
                    <a:pt x="1796" y="4483"/>
                    <a:pt x="2069" y="4346"/>
                  </a:cubicBezTo>
                  <a:cubicBezTo>
                    <a:pt x="2358" y="4207"/>
                    <a:pt x="2557" y="4098"/>
                    <a:pt x="2736" y="3819"/>
                  </a:cubicBezTo>
                  <a:cubicBezTo>
                    <a:pt x="2885" y="3590"/>
                    <a:pt x="3004" y="3342"/>
                    <a:pt x="3054" y="3063"/>
                  </a:cubicBezTo>
                  <a:cubicBezTo>
                    <a:pt x="3094" y="2834"/>
                    <a:pt x="3124" y="2616"/>
                    <a:pt x="3104" y="2387"/>
                  </a:cubicBezTo>
                  <a:cubicBezTo>
                    <a:pt x="3074" y="2039"/>
                    <a:pt x="2994" y="1691"/>
                    <a:pt x="2865" y="1363"/>
                  </a:cubicBezTo>
                  <a:cubicBezTo>
                    <a:pt x="2756" y="1104"/>
                    <a:pt x="2706" y="875"/>
                    <a:pt x="2507" y="676"/>
                  </a:cubicBezTo>
                  <a:cubicBezTo>
                    <a:pt x="2149" y="288"/>
                    <a:pt x="1672" y="0"/>
                    <a:pt x="1164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584350" y="5107900"/>
              <a:ext cx="86800" cy="114375"/>
            </a:xfrm>
            <a:custGeom>
              <a:avLst/>
              <a:gdLst/>
              <a:ahLst/>
              <a:cxnLst/>
              <a:rect l="l" t="t" r="r" b="b"/>
              <a:pathLst>
                <a:path w="3472" h="4575" fill="none" extrusionOk="0">
                  <a:moveTo>
                    <a:pt x="458" y="4247"/>
                  </a:moveTo>
                  <a:cubicBezTo>
                    <a:pt x="657" y="4426"/>
                    <a:pt x="905" y="4515"/>
                    <a:pt x="1164" y="4525"/>
                  </a:cubicBezTo>
                  <a:cubicBezTo>
                    <a:pt x="1800" y="4575"/>
                    <a:pt x="2457" y="4286"/>
                    <a:pt x="2825" y="3730"/>
                  </a:cubicBezTo>
                  <a:cubicBezTo>
                    <a:pt x="3471" y="2765"/>
                    <a:pt x="3262" y="1203"/>
                    <a:pt x="2347" y="438"/>
                  </a:cubicBezTo>
                  <a:cubicBezTo>
                    <a:pt x="1999" y="139"/>
                    <a:pt x="1681" y="0"/>
                    <a:pt x="1253" y="30"/>
                  </a:cubicBezTo>
                  <a:cubicBezTo>
                    <a:pt x="856" y="50"/>
                    <a:pt x="269" y="318"/>
                    <a:pt x="169" y="776"/>
                  </a:cubicBezTo>
                  <a:cubicBezTo>
                    <a:pt x="80" y="1174"/>
                    <a:pt x="299" y="1601"/>
                    <a:pt x="368" y="1989"/>
                  </a:cubicBezTo>
                  <a:cubicBezTo>
                    <a:pt x="418" y="2228"/>
                    <a:pt x="388" y="2476"/>
                    <a:pt x="329" y="2715"/>
                  </a:cubicBezTo>
                  <a:cubicBezTo>
                    <a:pt x="219" y="3192"/>
                    <a:pt x="0" y="3759"/>
                    <a:pt x="398" y="4187"/>
                  </a:cubicBezTo>
                  <a:cubicBezTo>
                    <a:pt x="418" y="4207"/>
                    <a:pt x="438" y="4227"/>
                    <a:pt x="458" y="4247"/>
                  </a:cubicBezTo>
                  <a:close/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598775" y="5112950"/>
              <a:ext cx="60425" cy="102500"/>
            </a:xfrm>
            <a:custGeom>
              <a:avLst/>
              <a:gdLst/>
              <a:ahLst/>
              <a:cxnLst/>
              <a:rect l="l" t="t" r="r" b="b"/>
              <a:pathLst>
                <a:path w="2417" h="4100" extrusionOk="0">
                  <a:moveTo>
                    <a:pt x="809" y="389"/>
                  </a:moveTo>
                  <a:cubicBezTo>
                    <a:pt x="1018" y="389"/>
                    <a:pt x="1274" y="604"/>
                    <a:pt x="1383" y="763"/>
                  </a:cubicBezTo>
                  <a:cubicBezTo>
                    <a:pt x="1452" y="852"/>
                    <a:pt x="1512" y="962"/>
                    <a:pt x="1522" y="1081"/>
                  </a:cubicBezTo>
                  <a:cubicBezTo>
                    <a:pt x="1532" y="1170"/>
                    <a:pt x="1452" y="1270"/>
                    <a:pt x="1472" y="1349"/>
                  </a:cubicBezTo>
                  <a:cubicBezTo>
                    <a:pt x="1502" y="1529"/>
                    <a:pt x="1701" y="1688"/>
                    <a:pt x="1651" y="1906"/>
                  </a:cubicBezTo>
                  <a:cubicBezTo>
                    <a:pt x="1631" y="1986"/>
                    <a:pt x="1552" y="2066"/>
                    <a:pt x="1532" y="2145"/>
                  </a:cubicBezTo>
                  <a:cubicBezTo>
                    <a:pt x="1502" y="2225"/>
                    <a:pt x="1512" y="2324"/>
                    <a:pt x="1482" y="2404"/>
                  </a:cubicBezTo>
                  <a:cubicBezTo>
                    <a:pt x="1521" y="2357"/>
                    <a:pt x="1568" y="2335"/>
                    <a:pt x="1612" y="2335"/>
                  </a:cubicBezTo>
                  <a:cubicBezTo>
                    <a:pt x="1680" y="2335"/>
                    <a:pt x="1737" y="2390"/>
                    <a:pt x="1731" y="2493"/>
                  </a:cubicBezTo>
                  <a:cubicBezTo>
                    <a:pt x="1731" y="2613"/>
                    <a:pt x="1611" y="2762"/>
                    <a:pt x="1502" y="2762"/>
                  </a:cubicBezTo>
                  <a:cubicBezTo>
                    <a:pt x="1497" y="2762"/>
                    <a:pt x="1493" y="2762"/>
                    <a:pt x="1488" y="2762"/>
                  </a:cubicBezTo>
                  <a:cubicBezTo>
                    <a:pt x="1304" y="2762"/>
                    <a:pt x="1330" y="2561"/>
                    <a:pt x="1223" y="2483"/>
                  </a:cubicBezTo>
                  <a:cubicBezTo>
                    <a:pt x="1196" y="2469"/>
                    <a:pt x="1172" y="2462"/>
                    <a:pt x="1151" y="2462"/>
                  </a:cubicBezTo>
                  <a:cubicBezTo>
                    <a:pt x="1041" y="2462"/>
                    <a:pt x="1016" y="2634"/>
                    <a:pt x="1074" y="2742"/>
                  </a:cubicBezTo>
                  <a:cubicBezTo>
                    <a:pt x="1050" y="2750"/>
                    <a:pt x="1020" y="2784"/>
                    <a:pt x="993" y="2828"/>
                  </a:cubicBezTo>
                  <a:lnTo>
                    <a:pt x="993" y="2828"/>
                  </a:lnTo>
                  <a:cubicBezTo>
                    <a:pt x="976" y="2729"/>
                    <a:pt x="853" y="2664"/>
                    <a:pt x="925" y="2493"/>
                  </a:cubicBezTo>
                  <a:cubicBezTo>
                    <a:pt x="995" y="2354"/>
                    <a:pt x="1104" y="2334"/>
                    <a:pt x="1233" y="2324"/>
                  </a:cubicBezTo>
                  <a:cubicBezTo>
                    <a:pt x="1353" y="2314"/>
                    <a:pt x="1432" y="2324"/>
                    <a:pt x="1502" y="2195"/>
                  </a:cubicBezTo>
                  <a:cubicBezTo>
                    <a:pt x="1562" y="2095"/>
                    <a:pt x="1601" y="1867"/>
                    <a:pt x="1502" y="1777"/>
                  </a:cubicBezTo>
                  <a:cubicBezTo>
                    <a:pt x="1473" y="1748"/>
                    <a:pt x="1440" y="1740"/>
                    <a:pt x="1407" y="1740"/>
                  </a:cubicBezTo>
                  <a:cubicBezTo>
                    <a:pt x="1368" y="1740"/>
                    <a:pt x="1328" y="1751"/>
                    <a:pt x="1290" y="1751"/>
                  </a:cubicBezTo>
                  <a:cubicBezTo>
                    <a:pt x="1250" y="1751"/>
                    <a:pt x="1213" y="1739"/>
                    <a:pt x="1184" y="1688"/>
                  </a:cubicBezTo>
                  <a:cubicBezTo>
                    <a:pt x="1134" y="1598"/>
                    <a:pt x="1204" y="1449"/>
                    <a:pt x="1184" y="1349"/>
                  </a:cubicBezTo>
                  <a:cubicBezTo>
                    <a:pt x="1164" y="1220"/>
                    <a:pt x="1064" y="1111"/>
                    <a:pt x="955" y="1051"/>
                  </a:cubicBezTo>
                  <a:cubicBezTo>
                    <a:pt x="855" y="1001"/>
                    <a:pt x="557" y="1031"/>
                    <a:pt x="537" y="862"/>
                  </a:cubicBezTo>
                  <a:cubicBezTo>
                    <a:pt x="528" y="757"/>
                    <a:pt x="582" y="728"/>
                    <a:pt x="653" y="728"/>
                  </a:cubicBezTo>
                  <a:cubicBezTo>
                    <a:pt x="729" y="728"/>
                    <a:pt x="824" y="762"/>
                    <a:pt x="875" y="773"/>
                  </a:cubicBezTo>
                  <a:cubicBezTo>
                    <a:pt x="945" y="783"/>
                    <a:pt x="975" y="793"/>
                    <a:pt x="1044" y="812"/>
                  </a:cubicBezTo>
                  <a:cubicBezTo>
                    <a:pt x="1081" y="821"/>
                    <a:pt x="1133" y="863"/>
                    <a:pt x="1172" y="863"/>
                  </a:cubicBezTo>
                  <a:cubicBezTo>
                    <a:pt x="1176" y="863"/>
                    <a:pt x="1180" y="863"/>
                    <a:pt x="1184" y="862"/>
                  </a:cubicBezTo>
                  <a:cubicBezTo>
                    <a:pt x="1333" y="822"/>
                    <a:pt x="1243" y="693"/>
                    <a:pt x="1164" y="623"/>
                  </a:cubicBezTo>
                  <a:cubicBezTo>
                    <a:pt x="1124" y="584"/>
                    <a:pt x="1054" y="514"/>
                    <a:pt x="995" y="504"/>
                  </a:cubicBezTo>
                  <a:cubicBezTo>
                    <a:pt x="915" y="504"/>
                    <a:pt x="945" y="554"/>
                    <a:pt x="885" y="574"/>
                  </a:cubicBezTo>
                  <a:cubicBezTo>
                    <a:pt x="859" y="580"/>
                    <a:pt x="832" y="584"/>
                    <a:pt x="807" y="584"/>
                  </a:cubicBezTo>
                  <a:cubicBezTo>
                    <a:pt x="718" y="584"/>
                    <a:pt x="650" y="539"/>
                    <a:pt x="696" y="415"/>
                  </a:cubicBezTo>
                  <a:cubicBezTo>
                    <a:pt x="731" y="397"/>
                    <a:pt x="770" y="389"/>
                    <a:pt x="809" y="389"/>
                  </a:cubicBezTo>
                  <a:close/>
                  <a:moveTo>
                    <a:pt x="1208" y="2944"/>
                  </a:moveTo>
                  <a:cubicBezTo>
                    <a:pt x="1219" y="2944"/>
                    <a:pt x="1231" y="2946"/>
                    <a:pt x="1243" y="2951"/>
                  </a:cubicBezTo>
                  <a:cubicBezTo>
                    <a:pt x="1460" y="3032"/>
                    <a:pt x="1283" y="3441"/>
                    <a:pt x="1070" y="3441"/>
                  </a:cubicBezTo>
                  <a:cubicBezTo>
                    <a:pt x="1048" y="3441"/>
                    <a:pt x="1027" y="3437"/>
                    <a:pt x="1005" y="3428"/>
                  </a:cubicBezTo>
                  <a:cubicBezTo>
                    <a:pt x="1005" y="3339"/>
                    <a:pt x="1054" y="3209"/>
                    <a:pt x="945" y="3160"/>
                  </a:cubicBezTo>
                  <a:cubicBezTo>
                    <a:pt x="945" y="3160"/>
                    <a:pt x="929" y="3201"/>
                    <a:pt x="926" y="3201"/>
                  </a:cubicBezTo>
                  <a:cubicBezTo>
                    <a:pt x="925" y="3201"/>
                    <a:pt x="925" y="3200"/>
                    <a:pt x="925" y="3199"/>
                  </a:cubicBezTo>
                  <a:cubicBezTo>
                    <a:pt x="954" y="3141"/>
                    <a:pt x="937" y="3119"/>
                    <a:pt x="898" y="3119"/>
                  </a:cubicBezTo>
                  <a:cubicBezTo>
                    <a:pt x="803" y="3119"/>
                    <a:pt x="575" y="3251"/>
                    <a:pt x="547" y="3329"/>
                  </a:cubicBezTo>
                  <a:cubicBezTo>
                    <a:pt x="478" y="3537"/>
                    <a:pt x="716" y="3498"/>
                    <a:pt x="786" y="3587"/>
                  </a:cubicBezTo>
                  <a:cubicBezTo>
                    <a:pt x="855" y="3667"/>
                    <a:pt x="786" y="3826"/>
                    <a:pt x="696" y="3846"/>
                  </a:cubicBezTo>
                  <a:cubicBezTo>
                    <a:pt x="682" y="3848"/>
                    <a:pt x="669" y="3849"/>
                    <a:pt x="656" y="3849"/>
                  </a:cubicBezTo>
                  <a:cubicBezTo>
                    <a:pt x="409" y="3849"/>
                    <a:pt x="422" y="3410"/>
                    <a:pt x="497" y="3259"/>
                  </a:cubicBezTo>
                  <a:cubicBezTo>
                    <a:pt x="561" y="3117"/>
                    <a:pt x="825" y="3062"/>
                    <a:pt x="941" y="2956"/>
                  </a:cubicBezTo>
                  <a:lnTo>
                    <a:pt x="941" y="2956"/>
                  </a:lnTo>
                  <a:cubicBezTo>
                    <a:pt x="932" y="3004"/>
                    <a:pt x="939" y="3046"/>
                    <a:pt x="975" y="3070"/>
                  </a:cubicBezTo>
                  <a:cubicBezTo>
                    <a:pt x="986" y="3079"/>
                    <a:pt x="997" y="3083"/>
                    <a:pt x="1008" y="3083"/>
                  </a:cubicBezTo>
                  <a:cubicBezTo>
                    <a:pt x="1071" y="3083"/>
                    <a:pt x="1119" y="2944"/>
                    <a:pt x="1208" y="2944"/>
                  </a:cubicBezTo>
                  <a:close/>
                  <a:moveTo>
                    <a:pt x="801" y="0"/>
                  </a:moveTo>
                  <a:cubicBezTo>
                    <a:pt x="605" y="0"/>
                    <a:pt x="409" y="58"/>
                    <a:pt x="289" y="196"/>
                  </a:cubicBezTo>
                  <a:cubicBezTo>
                    <a:pt x="70" y="454"/>
                    <a:pt x="308" y="962"/>
                    <a:pt x="537" y="1151"/>
                  </a:cubicBezTo>
                  <a:cubicBezTo>
                    <a:pt x="696" y="1280"/>
                    <a:pt x="1015" y="1340"/>
                    <a:pt x="945" y="1618"/>
                  </a:cubicBezTo>
                  <a:cubicBezTo>
                    <a:pt x="895" y="1847"/>
                    <a:pt x="657" y="1896"/>
                    <a:pt x="547" y="2056"/>
                  </a:cubicBezTo>
                  <a:cubicBezTo>
                    <a:pt x="418" y="2235"/>
                    <a:pt x="497" y="2493"/>
                    <a:pt x="607" y="2672"/>
                  </a:cubicBezTo>
                  <a:cubicBezTo>
                    <a:pt x="577" y="2682"/>
                    <a:pt x="527" y="2692"/>
                    <a:pt x="507" y="2712"/>
                  </a:cubicBezTo>
                  <a:cubicBezTo>
                    <a:pt x="199" y="3040"/>
                    <a:pt x="0" y="3806"/>
                    <a:pt x="537" y="4045"/>
                  </a:cubicBezTo>
                  <a:cubicBezTo>
                    <a:pt x="629" y="4082"/>
                    <a:pt x="732" y="4100"/>
                    <a:pt x="839" y="4100"/>
                  </a:cubicBezTo>
                  <a:cubicBezTo>
                    <a:pt x="930" y="4100"/>
                    <a:pt x="1023" y="4087"/>
                    <a:pt x="1114" y="4065"/>
                  </a:cubicBezTo>
                  <a:cubicBezTo>
                    <a:pt x="1402" y="3995"/>
                    <a:pt x="1681" y="3826"/>
                    <a:pt x="1860" y="3657"/>
                  </a:cubicBezTo>
                  <a:cubicBezTo>
                    <a:pt x="2208" y="3319"/>
                    <a:pt x="2387" y="2762"/>
                    <a:pt x="2407" y="2255"/>
                  </a:cubicBezTo>
                  <a:cubicBezTo>
                    <a:pt x="2417" y="1996"/>
                    <a:pt x="2337" y="1727"/>
                    <a:pt x="2268" y="1459"/>
                  </a:cubicBezTo>
                  <a:cubicBezTo>
                    <a:pt x="2109" y="842"/>
                    <a:pt x="1760" y="355"/>
                    <a:pt x="1204" y="86"/>
                  </a:cubicBezTo>
                  <a:cubicBezTo>
                    <a:pt x="1090" y="32"/>
                    <a:pt x="945" y="0"/>
                    <a:pt x="801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560225" y="4999975"/>
              <a:ext cx="108175" cy="88975"/>
            </a:xfrm>
            <a:custGeom>
              <a:avLst/>
              <a:gdLst/>
              <a:ahLst/>
              <a:cxnLst/>
              <a:rect l="l" t="t" r="r" b="b"/>
              <a:pathLst>
                <a:path w="4327" h="3559" extrusionOk="0">
                  <a:moveTo>
                    <a:pt x="2338" y="1"/>
                  </a:moveTo>
                  <a:cubicBezTo>
                    <a:pt x="2129" y="1"/>
                    <a:pt x="1930" y="1"/>
                    <a:pt x="1731" y="70"/>
                  </a:cubicBezTo>
                  <a:cubicBezTo>
                    <a:pt x="1423" y="160"/>
                    <a:pt x="1144" y="309"/>
                    <a:pt x="886" y="518"/>
                  </a:cubicBezTo>
                  <a:cubicBezTo>
                    <a:pt x="687" y="677"/>
                    <a:pt x="498" y="776"/>
                    <a:pt x="369" y="1015"/>
                  </a:cubicBezTo>
                  <a:cubicBezTo>
                    <a:pt x="130" y="1473"/>
                    <a:pt x="1" y="2040"/>
                    <a:pt x="150" y="2577"/>
                  </a:cubicBezTo>
                  <a:cubicBezTo>
                    <a:pt x="300" y="3152"/>
                    <a:pt x="666" y="3559"/>
                    <a:pt x="1161" y="3559"/>
                  </a:cubicBezTo>
                  <a:cubicBezTo>
                    <a:pt x="1257" y="3559"/>
                    <a:pt x="1358" y="3544"/>
                    <a:pt x="1463" y="3511"/>
                  </a:cubicBezTo>
                  <a:cubicBezTo>
                    <a:pt x="1741" y="3422"/>
                    <a:pt x="1990" y="3213"/>
                    <a:pt x="2268" y="3114"/>
                  </a:cubicBezTo>
                  <a:cubicBezTo>
                    <a:pt x="2447" y="3044"/>
                    <a:pt x="2646" y="3024"/>
                    <a:pt x="2835" y="3024"/>
                  </a:cubicBezTo>
                  <a:cubicBezTo>
                    <a:pt x="2925" y="3024"/>
                    <a:pt x="3004" y="3034"/>
                    <a:pt x="3084" y="3044"/>
                  </a:cubicBezTo>
                  <a:cubicBezTo>
                    <a:pt x="3236" y="3068"/>
                    <a:pt x="3396" y="3111"/>
                    <a:pt x="3547" y="3111"/>
                  </a:cubicBezTo>
                  <a:cubicBezTo>
                    <a:pt x="3643" y="3111"/>
                    <a:pt x="3735" y="3094"/>
                    <a:pt x="3820" y="3044"/>
                  </a:cubicBezTo>
                  <a:cubicBezTo>
                    <a:pt x="4058" y="2905"/>
                    <a:pt x="4217" y="2686"/>
                    <a:pt x="4257" y="2388"/>
                  </a:cubicBezTo>
                  <a:cubicBezTo>
                    <a:pt x="4327" y="1811"/>
                    <a:pt x="4088" y="1264"/>
                    <a:pt x="3760" y="816"/>
                  </a:cubicBezTo>
                  <a:cubicBezTo>
                    <a:pt x="3561" y="538"/>
                    <a:pt x="3402" y="339"/>
                    <a:pt x="3104" y="200"/>
                  </a:cubicBezTo>
                  <a:cubicBezTo>
                    <a:pt x="2855" y="80"/>
                    <a:pt x="2606" y="1"/>
                    <a:pt x="2338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4560725" y="4992525"/>
              <a:ext cx="105950" cy="97725"/>
            </a:xfrm>
            <a:custGeom>
              <a:avLst/>
              <a:gdLst/>
              <a:ahLst/>
              <a:cxnLst/>
              <a:rect l="l" t="t" r="r" b="b"/>
              <a:pathLst>
                <a:path w="4238" h="3909" fill="none" extrusionOk="0">
                  <a:moveTo>
                    <a:pt x="4128" y="2944"/>
                  </a:moveTo>
                  <a:cubicBezTo>
                    <a:pt x="4237" y="2696"/>
                    <a:pt x="4237" y="2417"/>
                    <a:pt x="4178" y="2139"/>
                  </a:cubicBezTo>
                  <a:cubicBezTo>
                    <a:pt x="4048" y="1452"/>
                    <a:pt x="3601" y="806"/>
                    <a:pt x="3014" y="517"/>
                  </a:cubicBezTo>
                  <a:cubicBezTo>
                    <a:pt x="1970" y="0"/>
                    <a:pt x="637" y="508"/>
                    <a:pt x="209" y="1631"/>
                  </a:cubicBezTo>
                  <a:cubicBezTo>
                    <a:pt x="50" y="2049"/>
                    <a:pt x="0" y="2417"/>
                    <a:pt x="150" y="2875"/>
                  </a:cubicBezTo>
                  <a:cubicBezTo>
                    <a:pt x="289" y="3282"/>
                    <a:pt x="677" y="3859"/>
                    <a:pt x="1124" y="3889"/>
                  </a:cubicBezTo>
                  <a:cubicBezTo>
                    <a:pt x="1492" y="3909"/>
                    <a:pt x="1820" y="3601"/>
                    <a:pt x="2139" y="3451"/>
                  </a:cubicBezTo>
                  <a:cubicBezTo>
                    <a:pt x="2348" y="3362"/>
                    <a:pt x="2576" y="3342"/>
                    <a:pt x="2805" y="3362"/>
                  </a:cubicBezTo>
                  <a:cubicBezTo>
                    <a:pt x="3253" y="3392"/>
                    <a:pt x="3820" y="3521"/>
                    <a:pt x="4088" y="3024"/>
                  </a:cubicBezTo>
                  <a:cubicBezTo>
                    <a:pt x="4098" y="2994"/>
                    <a:pt x="4118" y="2974"/>
                    <a:pt x="4128" y="2944"/>
                  </a:cubicBezTo>
                  <a:close/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4565700" y="5006375"/>
              <a:ext cx="94000" cy="67825"/>
            </a:xfrm>
            <a:custGeom>
              <a:avLst/>
              <a:gdLst/>
              <a:ahLst/>
              <a:cxnLst/>
              <a:rect l="l" t="t" r="r" b="b"/>
              <a:pathLst>
                <a:path w="3760" h="2713" extrusionOk="0">
                  <a:moveTo>
                    <a:pt x="2735" y="1001"/>
                  </a:moveTo>
                  <a:cubicBezTo>
                    <a:pt x="2883" y="1001"/>
                    <a:pt x="3080" y="1130"/>
                    <a:pt x="3074" y="1306"/>
                  </a:cubicBezTo>
                  <a:cubicBezTo>
                    <a:pt x="2984" y="1316"/>
                    <a:pt x="2855" y="1286"/>
                    <a:pt x="2845" y="1416"/>
                  </a:cubicBezTo>
                  <a:cubicBezTo>
                    <a:pt x="2845" y="1416"/>
                    <a:pt x="2895" y="1425"/>
                    <a:pt x="2885" y="1425"/>
                  </a:cubicBezTo>
                  <a:cubicBezTo>
                    <a:pt x="2871" y="1422"/>
                    <a:pt x="2860" y="1420"/>
                    <a:pt x="2850" y="1420"/>
                  </a:cubicBezTo>
                  <a:cubicBezTo>
                    <a:pt x="2716" y="1420"/>
                    <a:pt x="3001" y="1795"/>
                    <a:pt x="3103" y="1813"/>
                  </a:cubicBezTo>
                  <a:cubicBezTo>
                    <a:pt x="3116" y="1815"/>
                    <a:pt x="3127" y="1816"/>
                    <a:pt x="3137" y="1816"/>
                  </a:cubicBezTo>
                  <a:cubicBezTo>
                    <a:pt x="3300" y="1816"/>
                    <a:pt x="3206" y="1599"/>
                    <a:pt x="3262" y="1515"/>
                  </a:cubicBezTo>
                  <a:cubicBezTo>
                    <a:pt x="3286" y="1480"/>
                    <a:pt x="3325" y="1465"/>
                    <a:pt x="3366" y="1465"/>
                  </a:cubicBezTo>
                  <a:cubicBezTo>
                    <a:pt x="3429" y="1465"/>
                    <a:pt x="3497" y="1501"/>
                    <a:pt x="3521" y="1555"/>
                  </a:cubicBezTo>
                  <a:cubicBezTo>
                    <a:pt x="3627" y="1799"/>
                    <a:pt x="3359" y="1897"/>
                    <a:pt x="3166" y="1897"/>
                  </a:cubicBezTo>
                  <a:cubicBezTo>
                    <a:pt x="3123" y="1897"/>
                    <a:pt x="3084" y="1892"/>
                    <a:pt x="3054" y="1883"/>
                  </a:cubicBezTo>
                  <a:cubicBezTo>
                    <a:pt x="2909" y="1835"/>
                    <a:pt x="2784" y="1554"/>
                    <a:pt x="2653" y="1457"/>
                  </a:cubicBezTo>
                  <a:lnTo>
                    <a:pt x="2653" y="1457"/>
                  </a:lnTo>
                  <a:cubicBezTo>
                    <a:pt x="2654" y="1457"/>
                    <a:pt x="2655" y="1457"/>
                    <a:pt x="2656" y="1457"/>
                  </a:cubicBezTo>
                  <a:cubicBezTo>
                    <a:pt x="2702" y="1457"/>
                    <a:pt x="2743" y="1443"/>
                    <a:pt x="2755" y="1406"/>
                  </a:cubicBezTo>
                  <a:cubicBezTo>
                    <a:pt x="2795" y="1296"/>
                    <a:pt x="2566" y="1286"/>
                    <a:pt x="2576" y="1147"/>
                  </a:cubicBezTo>
                  <a:cubicBezTo>
                    <a:pt x="2580" y="1045"/>
                    <a:pt x="2649" y="1001"/>
                    <a:pt x="2735" y="1001"/>
                  </a:cubicBezTo>
                  <a:close/>
                  <a:moveTo>
                    <a:pt x="2057" y="697"/>
                  </a:moveTo>
                  <a:cubicBezTo>
                    <a:pt x="2165" y="697"/>
                    <a:pt x="2310" y="798"/>
                    <a:pt x="2338" y="898"/>
                  </a:cubicBezTo>
                  <a:cubicBezTo>
                    <a:pt x="2397" y="1107"/>
                    <a:pt x="2198" y="1107"/>
                    <a:pt x="2168" y="1246"/>
                  </a:cubicBezTo>
                  <a:cubicBezTo>
                    <a:pt x="2144" y="1363"/>
                    <a:pt x="2217" y="1415"/>
                    <a:pt x="2298" y="1415"/>
                  </a:cubicBezTo>
                  <a:cubicBezTo>
                    <a:pt x="2349" y="1415"/>
                    <a:pt x="2402" y="1394"/>
                    <a:pt x="2437" y="1356"/>
                  </a:cubicBezTo>
                  <a:cubicBezTo>
                    <a:pt x="2453" y="1380"/>
                    <a:pt x="2488" y="1404"/>
                    <a:pt x="2538" y="1428"/>
                  </a:cubicBezTo>
                  <a:lnTo>
                    <a:pt x="2538" y="1428"/>
                  </a:lnTo>
                  <a:cubicBezTo>
                    <a:pt x="2467" y="1446"/>
                    <a:pt x="2442" y="1566"/>
                    <a:pt x="2326" y="1566"/>
                  </a:cubicBezTo>
                  <a:cubicBezTo>
                    <a:pt x="2306" y="1566"/>
                    <a:pt x="2284" y="1563"/>
                    <a:pt x="2258" y="1555"/>
                  </a:cubicBezTo>
                  <a:cubicBezTo>
                    <a:pt x="2119" y="1515"/>
                    <a:pt x="2069" y="1396"/>
                    <a:pt x="2019" y="1256"/>
                  </a:cubicBezTo>
                  <a:cubicBezTo>
                    <a:pt x="1980" y="1137"/>
                    <a:pt x="1970" y="1048"/>
                    <a:pt x="1830" y="998"/>
                  </a:cubicBezTo>
                  <a:cubicBezTo>
                    <a:pt x="1794" y="983"/>
                    <a:pt x="1742" y="974"/>
                    <a:pt x="1687" y="974"/>
                  </a:cubicBezTo>
                  <a:cubicBezTo>
                    <a:pt x="1592" y="974"/>
                    <a:pt x="1490" y="1002"/>
                    <a:pt x="1452" y="1077"/>
                  </a:cubicBezTo>
                  <a:cubicBezTo>
                    <a:pt x="1393" y="1197"/>
                    <a:pt x="1562" y="1326"/>
                    <a:pt x="1462" y="1435"/>
                  </a:cubicBezTo>
                  <a:cubicBezTo>
                    <a:pt x="1436" y="1466"/>
                    <a:pt x="1392" y="1472"/>
                    <a:pt x="1344" y="1472"/>
                  </a:cubicBezTo>
                  <a:cubicBezTo>
                    <a:pt x="1317" y="1472"/>
                    <a:pt x="1288" y="1470"/>
                    <a:pt x="1261" y="1470"/>
                  </a:cubicBezTo>
                  <a:cubicBezTo>
                    <a:pt x="1226" y="1470"/>
                    <a:pt x="1192" y="1473"/>
                    <a:pt x="1164" y="1485"/>
                  </a:cubicBezTo>
                  <a:cubicBezTo>
                    <a:pt x="1055" y="1545"/>
                    <a:pt x="985" y="1664"/>
                    <a:pt x="965" y="1784"/>
                  </a:cubicBezTo>
                  <a:cubicBezTo>
                    <a:pt x="945" y="1903"/>
                    <a:pt x="1065" y="2211"/>
                    <a:pt x="905" y="2271"/>
                  </a:cubicBezTo>
                  <a:cubicBezTo>
                    <a:pt x="889" y="2276"/>
                    <a:pt x="874" y="2279"/>
                    <a:pt x="861" y="2279"/>
                  </a:cubicBezTo>
                  <a:cubicBezTo>
                    <a:pt x="731" y="2279"/>
                    <a:pt x="754" y="2032"/>
                    <a:pt x="736" y="1933"/>
                  </a:cubicBezTo>
                  <a:cubicBezTo>
                    <a:pt x="736" y="1853"/>
                    <a:pt x="726" y="1813"/>
                    <a:pt x="726" y="1744"/>
                  </a:cubicBezTo>
                  <a:cubicBezTo>
                    <a:pt x="726" y="1694"/>
                    <a:pt x="746" y="1614"/>
                    <a:pt x="726" y="1585"/>
                  </a:cubicBezTo>
                  <a:cubicBezTo>
                    <a:pt x="703" y="1530"/>
                    <a:pt x="676" y="1509"/>
                    <a:pt x="651" y="1509"/>
                  </a:cubicBezTo>
                  <a:cubicBezTo>
                    <a:pt x="601" y="1509"/>
                    <a:pt x="554" y="1585"/>
                    <a:pt x="528" y="1644"/>
                  </a:cubicBezTo>
                  <a:cubicBezTo>
                    <a:pt x="498" y="1704"/>
                    <a:pt x="458" y="1784"/>
                    <a:pt x="468" y="1853"/>
                  </a:cubicBezTo>
                  <a:cubicBezTo>
                    <a:pt x="488" y="1933"/>
                    <a:pt x="528" y="1893"/>
                    <a:pt x="557" y="1953"/>
                  </a:cubicBezTo>
                  <a:cubicBezTo>
                    <a:pt x="610" y="2058"/>
                    <a:pt x="624" y="2188"/>
                    <a:pt x="515" y="2188"/>
                  </a:cubicBezTo>
                  <a:cubicBezTo>
                    <a:pt x="502" y="2188"/>
                    <a:pt x="486" y="2186"/>
                    <a:pt x="468" y="2181"/>
                  </a:cubicBezTo>
                  <a:cubicBezTo>
                    <a:pt x="319" y="1963"/>
                    <a:pt x="458" y="1565"/>
                    <a:pt x="587" y="1386"/>
                  </a:cubicBezTo>
                  <a:cubicBezTo>
                    <a:pt x="647" y="1306"/>
                    <a:pt x="726" y="1207"/>
                    <a:pt x="826" y="1177"/>
                  </a:cubicBezTo>
                  <a:cubicBezTo>
                    <a:pt x="838" y="1174"/>
                    <a:pt x="850" y="1173"/>
                    <a:pt x="864" y="1173"/>
                  </a:cubicBezTo>
                  <a:cubicBezTo>
                    <a:pt x="921" y="1173"/>
                    <a:pt x="990" y="1195"/>
                    <a:pt x="1046" y="1195"/>
                  </a:cubicBezTo>
                  <a:cubicBezTo>
                    <a:pt x="1063" y="1195"/>
                    <a:pt x="1080" y="1193"/>
                    <a:pt x="1094" y="1187"/>
                  </a:cubicBezTo>
                  <a:cubicBezTo>
                    <a:pt x="1228" y="1129"/>
                    <a:pt x="1316" y="897"/>
                    <a:pt x="1509" y="897"/>
                  </a:cubicBezTo>
                  <a:cubicBezTo>
                    <a:pt x="1516" y="897"/>
                    <a:pt x="1524" y="898"/>
                    <a:pt x="1532" y="898"/>
                  </a:cubicBezTo>
                  <a:cubicBezTo>
                    <a:pt x="1612" y="898"/>
                    <a:pt x="1701" y="978"/>
                    <a:pt x="1781" y="978"/>
                  </a:cubicBezTo>
                  <a:cubicBezTo>
                    <a:pt x="1793" y="979"/>
                    <a:pt x="1805" y="980"/>
                    <a:pt x="1817" y="980"/>
                  </a:cubicBezTo>
                  <a:cubicBezTo>
                    <a:pt x="1863" y="980"/>
                    <a:pt x="1910" y="971"/>
                    <a:pt x="1957" y="971"/>
                  </a:cubicBezTo>
                  <a:cubicBezTo>
                    <a:pt x="1978" y="971"/>
                    <a:pt x="1999" y="973"/>
                    <a:pt x="2019" y="978"/>
                  </a:cubicBezTo>
                  <a:cubicBezTo>
                    <a:pt x="1880" y="898"/>
                    <a:pt x="1880" y="719"/>
                    <a:pt x="2029" y="699"/>
                  </a:cubicBezTo>
                  <a:cubicBezTo>
                    <a:pt x="2038" y="698"/>
                    <a:pt x="2047" y="697"/>
                    <a:pt x="2057" y="697"/>
                  </a:cubicBezTo>
                  <a:close/>
                  <a:moveTo>
                    <a:pt x="1930" y="1"/>
                  </a:moveTo>
                  <a:cubicBezTo>
                    <a:pt x="1828" y="1"/>
                    <a:pt x="1728" y="9"/>
                    <a:pt x="1631" y="23"/>
                  </a:cubicBezTo>
                  <a:cubicBezTo>
                    <a:pt x="1393" y="63"/>
                    <a:pt x="1184" y="192"/>
                    <a:pt x="965" y="312"/>
                  </a:cubicBezTo>
                  <a:cubicBezTo>
                    <a:pt x="458" y="600"/>
                    <a:pt x="120" y="1067"/>
                    <a:pt x="40" y="1704"/>
                  </a:cubicBezTo>
                  <a:cubicBezTo>
                    <a:pt x="0" y="2022"/>
                    <a:pt x="120" y="2480"/>
                    <a:pt x="388" y="2659"/>
                  </a:cubicBezTo>
                  <a:cubicBezTo>
                    <a:pt x="445" y="2696"/>
                    <a:pt x="506" y="2712"/>
                    <a:pt x="568" y="2712"/>
                  </a:cubicBezTo>
                  <a:cubicBezTo>
                    <a:pt x="819" y="2712"/>
                    <a:pt x="1086" y="2444"/>
                    <a:pt x="1174" y="2221"/>
                  </a:cubicBezTo>
                  <a:cubicBezTo>
                    <a:pt x="1242" y="2037"/>
                    <a:pt x="1206" y="1693"/>
                    <a:pt x="1451" y="1693"/>
                  </a:cubicBezTo>
                  <a:cubicBezTo>
                    <a:pt x="1458" y="1693"/>
                    <a:pt x="1465" y="1693"/>
                    <a:pt x="1472" y="1694"/>
                  </a:cubicBezTo>
                  <a:cubicBezTo>
                    <a:pt x="1691" y="1714"/>
                    <a:pt x="1801" y="1953"/>
                    <a:pt x="1970" y="2052"/>
                  </a:cubicBezTo>
                  <a:cubicBezTo>
                    <a:pt x="2017" y="2076"/>
                    <a:pt x="2064" y="2086"/>
                    <a:pt x="2111" y="2086"/>
                  </a:cubicBezTo>
                  <a:cubicBezTo>
                    <a:pt x="2263" y="2086"/>
                    <a:pt x="2408" y="1979"/>
                    <a:pt x="2507" y="1873"/>
                  </a:cubicBezTo>
                  <a:cubicBezTo>
                    <a:pt x="2517" y="1903"/>
                    <a:pt x="2546" y="1943"/>
                    <a:pt x="2566" y="1963"/>
                  </a:cubicBezTo>
                  <a:cubicBezTo>
                    <a:pt x="2734" y="2086"/>
                    <a:pt x="2971" y="2168"/>
                    <a:pt x="3189" y="2168"/>
                  </a:cubicBezTo>
                  <a:cubicBezTo>
                    <a:pt x="3463" y="2168"/>
                    <a:pt x="3707" y="2038"/>
                    <a:pt x="3740" y="1694"/>
                  </a:cubicBezTo>
                  <a:cubicBezTo>
                    <a:pt x="3760" y="1495"/>
                    <a:pt x="3700" y="1276"/>
                    <a:pt x="3601" y="1067"/>
                  </a:cubicBezTo>
                  <a:cubicBezTo>
                    <a:pt x="3451" y="779"/>
                    <a:pt x="3233" y="510"/>
                    <a:pt x="3024" y="351"/>
                  </a:cubicBezTo>
                  <a:cubicBezTo>
                    <a:pt x="2718" y="108"/>
                    <a:pt x="2312" y="1"/>
                    <a:pt x="1930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4164150" y="5055925"/>
              <a:ext cx="665625" cy="317775"/>
            </a:xfrm>
            <a:custGeom>
              <a:avLst/>
              <a:gdLst/>
              <a:ahLst/>
              <a:cxnLst/>
              <a:rect l="l" t="t" r="r" b="b"/>
              <a:pathLst>
                <a:path w="26625" h="12711" extrusionOk="0">
                  <a:moveTo>
                    <a:pt x="4993" y="10692"/>
                  </a:moveTo>
                  <a:cubicBezTo>
                    <a:pt x="4894" y="10632"/>
                    <a:pt x="4138" y="10194"/>
                    <a:pt x="4118" y="10105"/>
                  </a:cubicBezTo>
                  <a:cubicBezTo>
                    <a:pt x="4048" y="9807"/>
                    <a:pt x="4098" y="9419"/>
                    <a:pt x="4178" y="9120"/>
                  </a:cubicBezTo>
                  <a:cubicBezTo>
                    <a:pt x="4208" y="9031"/>
                    <a:pt x="4227" y="8951"/>
                    <a:pt x="4257" y="8862"/>
                  </a:cubicBezTo>
                  <a:cubicBezTo>
                    <a:pt x="4188" y="8931"/>
                    <a:pt x="4118" y="8991"/>
                    <a:pt x="4048" y="9051"/>
                  </a:cubicBezTo>
                  <a:cubicBezTo>
                    <a:pt x="3879" y="9170"/>
                    <a:pt x="3601" y="9449"/>
                    <a:pt x="3362" y="9369"/>
                  </a:cubicBezTo>
                  <a:cubicBezTo>
                    <a:pt x="3163" y="9309"/>
                    <a:pt x="2885" y="8941"/>
                    <a:pt x="2696" y="8792"/>
                  </a:cubicBezTo>
                  <a:cubicBezTo>
                    <a:pt x="2606" y="8723"/>
                    <a:pt x="1900" y="8176"/>
                    <a:pt x="1890" y="8086"/>
                  </a:cubicBezTo>
                  <a:cubicBezTo>
                    <a:pt x="1860" y="7778"/>
                    <a:pt x="1960" y="7400"/>
                    <a:pt x="2079" y="7121"/>
                  </a:cubicBezTo>
                  <a:cubicBezTo>
                    <a:pt x="2139" y="6982"/>
                    <a:pt x="2209" y="6843"/>
                    <a:pt x="2288" y="6714"/>
                  </a:cubicBezTo>
                  <a:cubicBezTo>
                    <a:pt x="2129" y="6803"/>
                    <a:pt x="1970" y="6873"/>
                    <a:pt x="1811" y="6922"/>
                  </a:cubicBezTo>
                  <a:cubicBezTo>
                    <a:pt x="1612" y="6972"/>
                    <a:pt x="1264" y="7131"/>
                    <a:pt x="1055" y="6982"/>
                  </a:cubicBezTo>
                  <a:cubicBezTo>
                    <a:pt x="886" y="6843"/>
                    <a:pt x="727" y="6405"/>
                    <a:pt x="587" y="6196"/>
                  </a:cubicBezTo>
                  <a:cubicBezTo>
                    <a:pt x="518" y="6107"/>
                    <a:pt x="1" y="5341"/>
                    <a:pt x="21" y="5262"/>
                  </a:cubicBezTo>
                  <a:cubicBezTo>
                    <a:pt x="80" y="4963"/>
                    <a:pt x="289" y="4645"/>
                    <a:pt x="488" y="4426"/>
                  </a:cubicBezTo>
                  <a:cubicBezTo>
                    <a:pt x="747" y="4138"/>
                    <a:pt x="1035" y="3919"/>
                    <a:pt x="1413" y="3859"/>
                  </a:cubicBezTo>
                  <a:cubicBezTo>
                    <a:pt x="1662" y="3819"/>
                    <a:pt x="1980" y="3760"/>
                    <a:pt x="2248" y="3829"/>
                  </a:cubicBezTo>
                  <a:cubicBezTo>
                    <a:pt x="2288" y="4128"/>
                    <a:pt x="2586" y="4436"/>
                    <a:pt x="2746" y="4685"/>
                  </a:cubicBezTo>
                  <a:cubicBezTo>
                    <a:pt x="3124" y="5242"/>
                    <a:pt x="3352" y="5620"/>
                    <a:pt x="2954" y="6137"/>
                  </a:cubicBezTo>
                  <a:cubicBezTo>
                    <a:pt x="3133" y="6037"/>
                    <a:pt x="3332" y="5938"/>
                    <a:pt x="3531" y="5918"/>
                  </a:cubicBezTo>
                  <a:cubicBezTo>
                    <a:pt x="3661" y="6186"/>
                    <a:pt x="4029" y="6385"/>
                    <a:pt x="4257" y="6554"/>
                  </a:cubicBezTo>
                  <a:cubicBezTo>
                    <a:pt x="4794" y="6982"/>
                    <a:pt x="5132" y="7271"/>
                    <a:pt x="4834" y="7997"/>
                  </a:cubicBezTo>
                  <a:cubicBezTo>
                    <a:pt x="4834" y="8006"/>
                    <a:pt x="4824" y="8016"/>
                    <a:pt x="4824" y="8026"/>
                  </a:cubicBezTo>
                  <a:cubicBezTo>
                    <a:pt x="4814" y="8056"/>
                    <a:pt x="4794" y="8086"/>
                    <a:pt x="4784" y="8116"/>
                  </a:cubicBezTo>
                  <a:cubicBezTo>
                    <a:pt x="4983" y="7957"/>
                    <a:pt x="5222" y="7768"/>
                    <a:pt x="5471" y="7698"/>
                  </a:cubicBezTo>
                  <a:cubicBezTo>
                    <a:pt x="5620" y="7947"/>
                    <a:pt x="6008" y="8086"/>
                    <a:pt x="6256" y="8225"/>
                  </a:cubicBezTo>
                  <a:cubicBezTo>
                    <a:pt x="6823" y="8563"/>
                    <a:pt x="7191" y="8802"/>
                    <a:pt x="7012" y="9528"/>
                  </a:cubicBezTo>
                  <a:cubicBezTo>
                    <a:pt x="7122" y="9339"/>
                    <a:pt x="7261" y="9150"/>
                    <a:pt x="7420" y="9021"/>
                  </a:cubicBezTo>
                  <a:cubicBezTo>
                    <a:pt x="7649" y="9200"/>
                    <a:pt x="8046" y="9180"/>
                    <a:pt x="8315" y="9230"/>
                  </a:cubicBezTo>
                  <a:cubicBezTo>
                    <a:pt x="8961" y="9329"/>
                    <a:pt x="9369" y="9419"/>
                    <a:pt x="9439" y="10214"/>
                  </a:cubicBezTo>
                  <a:cubicBezTo>
                    <a:pt x="9439" y="10234"/>
                    <a:pt x="9439" y="10244"/>
                    <a:pt x="9439" y="10254"/>
                  </a:cubicBezTo>
                  <a:cubicBezTo>
                    <a:pt x="9439" y="10264"/>
                    <a:pt x="9439" y="10264"/>
                    <a:pt x="9439" y="10264"/>
                  </a:cubicBezTo>
                  <a:cubicBezTo>
                    <a:pt x="9439" y="10254"/>
                    <a:pt x="9439" y="10254"/>
                    <a:pt x="9449" y="10244"/>
                  </a:cubicBezTo>
                  <a:cubicBezTo>
                    <a:pt x="9558" y="9996"/>
                    <a:pt x="9687" y="9687"/>
                    <a:pt x="9896" y="9488"/>
                  </a:cubicBezTo>
                  <a:cubicBezTo>
                    <a:pt x="10135" y="9647"/>
                    <a:pt x="10533" y="9588"/>
                    <a:pt x="10791" y="9598"/>
                  </a:cubicBezTo>
                  <a:cubicBezTo>
                    <a:pt x="11448" y="9628"/>
                    <a:pt x="11865" y="9667"/>
                    <a:pt x="11995" y="10463"/>
                  </a:cubicBezTo>
                  <a:cubicBezTo>
                    <a:pt x="12005" y="10483"/>
                    <a:pt x="12005" y="10493"/>
                    <a:pt x="12005" y="10503"/>
                  </a:cubicBezTo>
                  <a:cubicBezTo>
                    <a:pt x="12015" y="10553"/>
                    <a:pt x="12015" y="10592"/>
                    <a:pt x="12025" y="10632"/>
                  </a:cubicBezTo>
                  <a:cubicBezTo>
                    <a:pt x="12025" y="10622"/>
                    <a:pt x="12035" y="10602"/>
                    <a:pt x="12035" y="10582"/>
                  </a:cubicBezTo>
                  <a:cubicBezTo>
                    <a:pt x="12114" y="10314"/>
                    <a:pt x="12204" y="9976"/>
                    <a:pt x="12383" y="9757"/>
                  </a:cubicBezTo>
                  <a:cubicBezTo>
                    <a:pt x="12631" y="9876"/>
                    <a:pt x="13019" y="9747"/>
                    <a:pt x="13278" y="9717"/>
                  </a:cubicBezTo>
                  <a:cubicBezTo>
                    <a:pt x="13924" y="9647"/>
                    <a:pt x="14332" y="9628"/>
                    <a:pt x="14571" y="10403"/>
                  </a:cubicBezTo>
                  <a:cubicBezTo>
                    <a:pt x="14571" y="10403"/>
                    <a:pt x="14571" y="10403"/>
                    <a:pt x="14581" y="10403"/>
                  </a:cubicBezTo>
                  <a:cubicBezTo>
                    <a:pt x="14610" y="10145"/>
                    <a:pt x="14660" y="9836"/>
                    <a:pt x="14789" y="9608"/>
                  </a:cubicBezTo>
                  <a:cubicBezTo>
                    <a:pt x="15058" y="9687"/>
                    <a:pt x="15416" y="9498"/>
                    <a:pt x="15665" y="9429"/>
                  </a:cubicBezTo>
                  <a:cubicBezTo>
                    <a:pt x="16291" y="9260"/>
                    <a:pt x="16699" y="9170"/>
                    <a:pt x="17037" y="9906"/>
                  </a:cubicBezTo>
                  <a:cubicBezTo>
                    <a:pt x="17037" y="9906"/>
                    <a:pt x="17037" y="9906"/>
                    <a:pt x="17037" y="9906"/>
                  </a:cubicBezTo>
                  <a:cubicBezTo>
                    <a:pt x="17027" y="9866"/>
                    <a:pt x="17027" y="9826"/>
                    <a:pt x="17027" y="9787"/>
                  </a:cubicBezTo>
                  <a:cubicBezTo>
                    <a:pt x="17027" y="9508"/>
                    <a:pt x="17027" y="9150"/>
                    <a:pt x="17127" y="8872"/>
                  </a:cubicBezTo>
                  <a:cubicBezTo>
                    <a:pt x="17405" y="8902"/>
                    <a:pt x="17723" y="8663"/>
                    <a:pt x="17962" y="8553"/>
                  </a:cubicBezTo>
                  <a:cubicBezTo>
                    <a:pt x="18529" y="8285"/>
                    <a:pt x="18907" y="8126"/>
                    <a:pt x="19324" y="8723"/>
                  </a:cubicBezTo>
                  <a:cubicBezTo>
                    <a:pt x="19315" y="8713"/>
                    <a:pt x="19315" y="8703"/>
                    <a:pt x="19315" y="8693"/>
                  </a:cubicBezTo>
                  <a:cubicBezTo>
                    <a:pt x="19265" y="8414"/>
                    <a:pt x="19195" y="8056"/>
                    <a:pt x="19245" y="7768"/>
                  </a:cubicBezTo>
                  <a:cubicBezTo>
                    <a:pt x="19513" y="7738"/>
                    <a:pt x="19782" y="7420"/>
                    <a:pt x="19991" y="7261"/>
                  </a:cubicBezTo>
                  <a:cubicBezTo>
                    <a:pt x="20458" y="6893"/>
                    <a:pt x="20786" y="6664"/>
                    <a:pt x="21254" y="7042"/>
                  </a:cubicBezTo>
                  <a:cubicBezTo>
                    <a:pt x="21154" y="6833"/>
                    <a:pt x="21065" y="6604"/>
                    <a:pt x="21045" y="6375"/>
                  </a:cubicBezTo>
                  <a:cubicBezTo>
                    <a:pt x="21294" y="6266"/>
                    <a:pt x="21463" y="5878"/>
                    <a:pt x="21632" y="5649"/>
                  </a:cubicBezTo>
                  <a:cubicBezTo>
                    <a:pt x="21990" y="5142"/>
                    <a:pt x="22238" y="4814"/>
                    <a:pt x="22795" y="5083"/>
                  </a:cubicBezTo>
                  <a:cubicBezTo>
                    <a:pt x="22646" y="4894"/>
                    <a:pt x="22487" y="4675"/>
                    <a:pt x="22417" y="4446"/>
                  </a:cubicBezTo>
                  <a:cubicBezTo>
                    <a:pt x="22626" y="4267"/>
                    <a:pt x="22696" y="3839"/>
                    <a:pt x="22795" y="3581"/>
                  </a:cubicBezTo>
                  <a:cubicBezTo>
                    <a:pt x="23034" y="2924"/>
                    <a:pt x="23203" y="2517"/>
                    <a:pt x="23929" y="2716"/>
                  </a:cubicBezTo>
                  <a:cubicBezTo>
                    <a:pt x="23939" y="2716"/>
                    <a:pt x="23949" y="2725"/>
                    <a:pt x="23959" y="2725"/>
                  </a:cubicBezTo>
                  <a:cubicBezTo>
                    <a:pt x="23979" y="2735"/>
                    <a:pt x="24009" y="2735"/>
                    <a:pt x="24029" y="2745"/>
                  </a:cubicBezTo>
                  <a:cubicBezTo>
                    <a:pt x="24009" y="2725"/>
                    <a:pt x="23999" y="2716"/>
                    <a:pt x="23989" y="2696"/>
                  </a:cubicBezTo>
                  <a:cubicBezTo>
                    <a:pt x="23810" y="2487"/>
                    <a:pt x="23591" y="2218"/>
                    <a:pt x="23492" y="1930"/>
                  </a:cubicBezTo>
                  <a:cubicBezTo>
                    <a:pt x="23700" y="1751"/>
                    <a:pt x="23780" y="1323"/>
                    <a:pt x="23870" y="1055"/>
                  </a:cubicBezTo>
                  <a:cubicBezTo>
                    <a:pt x="24118" y="408"/>
                    <a:pt x="24287" y="0"/>
                    <a:pt x="25003" y="189"/>
                  </a:cubicBezTo>
                  <a:cubicBezTo>
                    <a:pt x="25013" y="199"/>
                    <a:pt x="25023" y="199"/>
                    <a:pt x="25043" y="199"/>
                  </a:cubicBezTo>
                  <a:cubicBezTo>
                    <a:pt x="25431" y="309"/>
                    <a:pt x="25859" y="557"/>
                    <a:pt x="26147" y="856"/>
                  </a:cubicBezTo>
                  <a:cubicBezTo>
                    <a:pt x="26306" y="1025"/>
                    <a:pt x="26624" y="1273"/>
                    <a:pt x="26624" y="1542"/>
                  </a:cubicBezTo>
                  <a:cubicBezTo>
                    <a:pt x="26614" y="1761"/>
                    <a:pt x="26356" y="2119"/>
                    <a:pt x="26276" y="2357"/>
                  </a:cubicBezTo>
                  <a:cubicBezTo>
                    <a:pt x="26246" y="2467"/>
                    <a:pt x="25938" y="3302"/>
                    <a:pt x="25859" y="3332"/>
                  </a:cubicBezTo>
                  <a:cubicBezTo>
                    <a:pt x="25610" y="3412"/>
                    <a:pt x="25262" y="3372"/>
                    <a:pt x="24983" y="3302"/>
                  </a:cubicBezTo>
                  <a:cubicBezTo>
                    <a:pt x="25013" y="3332"/>
                    <a:pt x="25043" y="3352"/>
                    <a:pt x="25073" y="3382"/>
                  </a:cubicBezTo>
                  <a:cubicBezTo>
                    <a:pt x="25232" y="3551"/>
                    <a:pt x="25550" y="3800"/>
                    <a:pt x="25540" y="4068"/>
                  </a:cubicBezTo>
                  <a:cubicBezTo>
                    <a:pt x="25540" y="4287"/>
                    <a:pt x="25282" y="4645"/>
                    <a:pt x="25202" y="4874"/>
                  </a:cubicBezTo>
                  <a:cubicBezTo>
                    <a:pt x="25162" y="4983"/>
                    <a:pt x="24854" y="5828"/>
                    <a:pt x="24784" y="5858"/>
                  </a:cubicBezTo>
                  <a:cubicBezTo>
                    <a:pt x="24516" y="5938"/>
                    <a:pt x="24158" y="5888"/>
                    <a:pt x="23870" y="5818"/>
                  </a:cubicBezTo>
                  <a:cubicBezTo>
                    <a:pt x="23790" y="5789"/>
                    <a:pt x="23700" y="5759"/>
                    <a:pt x="23621" y="5729"/>
                  </a:cubicBezTo>
                  <a:cubicBezTo>
                    <a:pt x="23730" y="5858"/>
                    <a:pt x="23820" y="5988"/>
                    <a:pt x="23899" y="6117"/>
                  </a:cubicBezTo>
                  <a:cubicBezTo>
                    <a:pt x="24019" y="6316"/>
                    <a:pt x="24267" y="6654"/>
                    <a:pt x="24198" y="6903"/>
                  </a:cubicBezTo>
                  <a:cubicBezTo>
                    <a:pt x="24138" y="7111"/>
                    <a:pt x="23800" y="7380"/>
                    <a:pt x="23671" y="7579"/>
                  </a:cubicBezTo>
                  <a:cubicBezTo>
                    <a:pt x="23611" y="7668"/>
                    <a:pt x="23104" y="8384"/>
                    <a:pt x="23024" y="8394"/>
                  </a:cubicBezTo>
                  <a:cubicBezTo>
                    <a:pt x="22746" y="8394"/>
                    <a:pt x="22408" y="8245"/>
                    <a:pt x="22149" y="8096"/>
                  </a:cubicBezTo>
                  <a:cubicBezTo>
                    <a:pt x="22069" y="8046"/>
                    <a:pt x="21990" y="7997"/>
                    <a:pt x="21920" y="7937"/>
                  </a:cubicBezTo>
                  <a:cubicBezTo>
                    <a:pt x="21990" y="8086"/>
                    <a:pt x="22050" y="8235"/>
                    <a:pt x="22089" y="8384"/>
                  </a:cubicBezTo>
                  <a:cubicBezTo>
                    <a:pt x="22159" y="8613"/>
                    <a:pt x="22318" y="9001"/>
                    <a:pt x="22189" y="9220"/>
                  </a:cubicBezTo>
                  <a:cubicBezTo>
                    <a:pt x="22079" y="9399"/>
                    <a:pt x="21682" y="9548"/>
                    <a:pt x="21503" y="9697"/>
                  </a:cubicBezTo>
                  <a:cubicBezTo>
                    <a:pt x="21413" y="9767"/>
                    <a:pt x="20747" y="10294"/>
                    <a:pt x="20667" y="10274"/>
                  </a:cubicBezTo>
                  <a:cubicBezTo>
                    <a:pt x="20389" y="10194"/>
                    <a:pt x="20100" y="9956"/>
                    <a:pt x="19881" y="9727"/>
                  </a:cubicBezTo>
                  <a:cubicBezTo>
                    <a:pt x="19822" y="9667"/>
                    <a:pt x="19762" y="9598"/>
                    <a:pt x="19712" y="9528"/>
                  </a:cubicBezTo>
                  <a:cubicBezTo>
                    <a:pt x="19772" y="9727"/>
                    <a:pt x="19822" y="9926"/>
                    <a:pt x="19832" y="10115"/>
                  </a:cubicBezTo>
                  <a:cubicBezTo>
                    <a:pt x="19852" y="10344"/>
                    <a:pt x="19941" y="10761"/>
                    <a:pt x="19772" y="10940"/>
                  </a:cubicBezTo>
                  <a:cubicBezTo>
                    <a:pt x="19633" y="11090"/>
                    <a:pt x="19205" y="11149"/>
                    <a:pt x="19006" y="11249"/>
                  </a:cubicBezTo>
                  <a:cubicBezTo>
                    <a:pt x="18907" y="11298"/>
                    <a:pt x="18141" y="11656"/>
                    <a:pt x="18071" y="11627"/>
                  </a:cubicBezTo>
                  <a:cubicBezTo>
                    <a:pt x="17813" y="11487"/>
                    <a:pt x="17564" y="11179"/>
                    <a:pt x="17405" y="10920"/>
                  </a:cubicBezTo>
                  <a:cubicBezTo>
                    <a:pt x="17355" y="10841"/>
                    <a:pt x="17316" y="10771"/>
                    <a:pt x="17276" y="10692"/>
                  </a:cubicBezTo>
                  <a:cubicBezTo>
                    <a:pt x="17306" y="10891"/>
                    <a:pt x="17325" y="11090"/>
                    <a:pt x="17306" y="11279"/>
                  </a:cubicBezTo>
                  <a:cubicBezTo>
                    <a:pt x="17296" y="11507"/>
                    <a:pt x="17325" y="11925"/>
                    <a:pt x="17137" y="12074"/>
                  </a:cubicBezTo>
                  <a:cubicBezTo>
                    <a:pt x="16967" y="12203"/>
                    <a:pt x="16540" y="12184"/>
                    <a:pt x="16321" y="12253"/>
                  </a:cubicBezTo>
                  <a:cubicBezTo>
                    <a:pt x="16222" y="12283"/>
                    <a:pt x="15416" y="12512"/>
                    <a:pt x="15346" y="12462"/>
                  </a:cubicBezTo>
                  <a:cubicBezTo>
                    <a:pt x="15108" y="12283"/>
                    <a:pt x="14909" y="11945"/>
                    <a:pt x="14779" y="11656"/>
                  </a:cubicBezTo>
                  <a:cubicBezTo>
                    <a:pt x="14750" y="11607"/>
                    <a:pt x="14730" y="11547"/>
                    <a:pt x="14710" y="11497"/>
                  </a:cubicBezTo>
                  <a:cubicBezTo>
                    <a:pt x="14700" y="11597"/>
                    <a:pt x="14690" y="11696"/>
                    <a:pt x="14670" y="11796"/>
                  </a:cubicBezTo>
                  <a:cubicBezTo>
                    <a:pt x="14630" y="12014"/>
                    <a:pt x="14600" y="12432"/>
                    <a:pt x="14392" y="12552"/>
                  </a:cubicBezTo>
                  <a:cubicBezTo>
                    <a:pt x="14213" y="12651"/>
                    <a:pt x="13785" y="12571"/>
                    <a:pt x="13556" y="12601"/>
                  </a:cubicBezTo>
                  <a:cubicBezTo>
                    <a:pt x="13457" y="12611"/>
                    <a:pt x="12611" y="12711"/>
                    <a:pt x="12552" y="12651"/>
                  </a:cubicBezTo>
                  <a:cubicBezTo>
                    <a:pt x="12343" y="12432"/>
                    <a:pt x="12184" y="12074"/>
                    <a:pt x="12094" y="11766"/>
                  </a:cubicBezTo>
                  <a:cubicBezTo>
                    <a:pt x="12054" y="11656"/>
                    <a:pt x="12035" y="11537"/>
                    <a:pt x="12015" y="11428"/>
                  </a:cubicBezTo>
                  <a:cubicBezTo>
                    <a:pt x="11985" y="11577"/>
                    <a:pt x="11955" y="11716"/>
                    <a:pt x="11915" y="11855"/>
                  </a:cubicBezTo>
                  <a:cubicBezTo>
                    <a:pt x="11836" y="12064"/>
                    <a:pt x="11756" y="12472"/>
                    <a:pt x="11527" y="12552"/>
                  </a:cubicBezTo>
                  <a:cubicBezTo>
                    <a:pt x="11338" y="12621"/>
                    <a:pt x="10931" y="12472"/>
                    <a:pt x="10702" y="12472"/>
                  </a:cubicBezTo>
                  <a:cubicBezTo>
                    <a:pt x="10592" y="12462"/>
                    <a:pt x="9747" y="12432"/>
                    <a:pt x="9697" y="12363"/>
                  </a:cubicBezTo>
                  <a:cubicBezTo>
                    <a:pt x="9508" y="12114"/>
                    <a:pt x="9399" y="11736"/>
                    <a:pt x="9349" y="11418"/>
                  </a:cubicBezTo>
                  <a:cubicBezTo>
                    <a:pt x="9339" y="11378"/>
                    <a:pt x="9329" y="11338"/>
                    <a:pt x="9329" y="11288"/>
                  </a:cubicBezTo>
                  <a:cubicBezTo>
                    <a:pt x="9300" y="11398"/>
                    <a:pt x="9260" y="11487"/>
                    <a:pt x="9220" y="11577"/>
                  </a:cubicBezTo>
                  <a:cubicBezTo>
                    <a:pt x="9130" y="11786"/>
                    <a:pt x="9011" y="12174"/>
                    <a:pt x="8782" y="12233"/>
                  </a:cubicBezTo>
                  <a:cubicBezTo>
                    <a:pt x="8584" y="12283"/>
                    <a:pt x="8186" y="12084"/>
                    <a:pt x="7957" y="12054"/>
                  </a:cubicBezTo>
                  <a:cubicBezTo>
                    <a:pt x="7848" y="12044"/>
                    <a:pt x="7002" y="11915"/>
                    <a:pt x="6962" y="11845"/>
                  </a:cubicBezTo>
                  <a:cubicBezTo>
                    <a:pt x="6793" y="11577"/>
                    <a:pt x="6724" y="11189"/>
                    <a:pt x="6694" y="10871"/>
                  </a:cubicBezTo>
                  <a:cubicBezTo>
                    <a:pt x="6684" y="10672"/>
                    <a:pt x="6684" y="10463"/>
                    <a:pt x="6714" y="10274"/>
                  </a:cubicBezTo>
                  <a:cubicBezTo>
                    <a:pt x="6614" y="10453"/>
                    <a:pt x="6495" y="10612"/>
                    <a:pt x="6366" y="10741"/>
                  </a:cubicBezTo>
                  <a:cubicBezTo>
                    <a:pt x="6207" y="10891"/>
                    <a:pt x="5968" y="11209"/>
                    <a:pt x="5729" y="11169"/>
                  </a:cubicBezTo>
                  <a:cubicBezTo>
                    <a:pt x="5520" y="11139"/>
                    <a:pt x="5202" y="10811"/>
                    <a:pt x="4993" y="10692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4167875" y="5155125"/>
              <a:ext cx="70900" cy="70450"/>
            </a:xfrm>
            <a:custGeom>
              <a:avLst/>
              <a:gdLst/>
              <a:ahLst/>
              <a:cxnLst/>
              <a:rect l="l" t="t" r="r" b="b"/>
              <a:pathLst>
                <a:path w="2836" h="2818" extrusionOk="0">
                  <a:moveTo>
                    <a:pt x="1503" y="1"/>
                  </a:moveTo>
                  <a:cubicBezTo>
                    <a:pt x="1383" y="1"/>
                    <a:pt x="1244" y="80"/>
                    <a:pt x="1135" y="130"/>
                  </a:cubicBezTo>
                  <a:cubicBezTo>
                    <a:pt x="956" y="209"/>
                    <a:pt x="796" y="329"/>
                    <a:pt x="647" y="478"/>
                  </a:cubicBezTo>
                  <a:cubicBezTo>
                    <a:pt x="568" y="548"/>
                    <a:pt x="468" y="637"/>
                    <a:pt x="379" y="727"/>
                  </a:cubicBezTo>
                  <a:cubicBezTo>
                    <a:pt x="170" y="955"/>
                    <a:pt x="1" y="1234"/>
                    <a:pt x="160" y="1572"/>
                  </a:cubicBezTo>
                  <a:cubicBezTo>
                    <a:pt x="279" y="1801"/>
                    <a:pt x="458" y="1980"/>
                    <a:pt x="608" y="2189"/>
                  </a:cubicBezTo>
                  <a:cubicBezTo>
                    <a:pt x="747" y="2407"/>
                    <a:pt x="896" y="2805"/>
                    <a:pt x="1174" y="2815"/>
                  </a:cubicBezTo>
                  <a:cubicBezTo>
                    <a:pt x="1191" y="2817"/>
                    <a:pt x="1207" y="2817"/>
                    <a:pt x="1224" y="2817"/>
                  </a:cubicBezTo>
                  <a:cubicBezTo>
                    <a:pt x="1581" y="2817"/>
                    <a:pt x="1993" y="2519"/>
                    <a:pt x="2278" y="2348"/>
                  </a:cubicBezTo>
                  <a:cubicBezTo>
                    <a:pt x="2418" y="2268"/>
                    <a:pt x="2646" y="2209"/>
                    <a:pt x="2547" y="1990"/>
                  </a:cubicBezTo>
                  <a:cubicBezTo>
                    <a:pt x="2517" y="1920"/>
                    <a:pt x="2368" y="1821"/>
                    <a:pt x="2467" y="1751"/>
                  </a:cubicBezTo>
                  <a:cubicBezTo>
                    <a:pt x="2477" y="1744"/>
                    <a:pt x="2488" y="1742"/>
                    <a:pt x="2499" y="1742"/>
                  </a:cubicBezTo>
                  <a:cubicBezTo>
                    <a:pt x="2532" y="1742"/>
                    <a:pt x="2569" y="1764"/>
                    <a:pt x="2607" y="1764"/>
                  </a:cubicBezTo>
                  <a:cubicBezTo>
                    <a:pt x="2633" y="1764"/>
                    <a:pt x="2660" y="1754"/>
                    <a:pt x="2686" y="1721"/>
                  </a:cubicBezTo>
                  <a:cubicBezTo>
                    <a:pt x="2835" y="1542"/>
                    <a:pt x="2636" y="1154"/>
                    <a:pt x="2537" y="985"/>
                  </a:cubicBezTo>
                  <a:cubicBezTo>
                    <a:pt x="2418" y="737"/>
                    <a:pt x="2268" y="458"/>
                    <a:pt x="2089" y="249"/>
                  </a:cubicBezTo>
                  <a:cubicBezTo>
                    <a:pt x="2060" y="219"/>
                    <a:pt x="2010" y="140"/>
                    <a:pt x="1960" y="130"/>
                  </a:cubicBezTo>
                  <a:cubicBezTo>
                    <a:pt x="1871" y="130"/>
                    <a:pt x="1890" y="239"/>
                    <a:pt x="1801" y="259"/>
                  </a:cubicBezTo>
                  <a:cubicBezTo>
                    <a:pt x="1782" y="264"/>
                    <a:pt x="1766" y="266"/>
                    <a:pt x="1754" y="266"/>
                  </a:cubicBezTo>
                  <a:cubicBezTo>
                    <a:pt x="1689" y="266"/>
                    <a:pt x="1703" y="207"/>
                    <a:pt x="1662" y="140"/>
                  </a:cubicBezTo>
                  <a:cubicBezTo>
                    <a:pt x="1602" y="30"/>
                    <a:pt x="1642" y="11"/>
                    <a:pt x="1503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4185875" y="5162325"/>
              <a:ext cx="44575" cy="61000"/>
            </a:xfrm>
            <a:custGeom>
              <a:avLst/>
              <a:gdLst/>
              <a:ahLst/>
              <a:cxnLst/>
              <a:rect l="l" t="t" r="r" b="b"/>
              <a:pathLst>
                <a:path w="1783" h="2440" extrusionOk="0">
                  <a:moveTo>
                    <a:pt x="920" y="1"/>
                  </a:moveTo>
                  <a:cubicBezTo>
                    <a:pt x="408" y="1"/>
                    <a:pt x="0" y="661"/>
                    <a:pt x="464" y="1105"/>
                  </a:cubicBezTo>
                  <a:cubicBezTo>
                    <a:pt x="633" y="1274"/>
                    <a:pt x="1061" y="1274"/>
                    <a:pt x="981" y="1622"/>
                  </a:cubicBezTo>
                  <a:cubicBezTo>
                    <a:pt x="949" y="1741"/>
                    <a:pt x="866" y="1768"/>
                    <a:pt x="767" y="1768"/>
                  </a:cubicBezTo>
                  <a:cubicBezTo>
                    <a:pt x="679" y="1768"/>
                    <a:pt x="578" y="1746"/>
                    <a:pt x="489" y="1746"/>
                  </a:cubicBezTo>
                  <a:cubicBezTo>
                    <a:pt x="435" y="1746"/>
                    <a:pt x="385" y="1755"/>
                    <a:pt x="345" y="1781"/>
                  </a:cubicBezTo>
                  <a:cubicBezTo>
                    <a:pt x="86" y="1950"/>
                    <a:pt x="156" y="2308"/>
                    <a:pt x="435" y="2408"/>
                  </a:cubicBezTo>
                  <a:cubicBezTo>
                    <a:pt x="491" y="2429"/>
                    <a:pt x="551" y="2439"/>
                    <a:pt x="615" y="2439"/>
                  </a:cubicBezTo>
                  <a:cubicBezTo>
                    <a:pt x="1113" y="2439"/>
                    <a:pt x="1783" y="1826"/>
                    <a:pt x="1747" y="1314"/>
                  </a:cubicBezTo>
                  <a:cubicBezTo>
                    <a:pt x="1747" y="1284"/>
                    <a:pt x="1737" y="1234"/>
                    <a:pt x="1727" y="1175"/>
                  </a:cubicBezTo>
                  <a:cubicBezTo>
                    <a:pt x="1628" y="717"/>
                    <a:pt x="1439" y="21"/>
                    <a:pt x="932" y="1"/>
                  </a:cubicBezTo>
                  <a:cubicBezTo>
                    <a:pt x="928" y="1"/>
                    <a:pt x="924" y="1"/>
                    <a:pt x="920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4164150" y="5055925"/>
              <a:ext cx="665625" cy="317775"/>
            </a:xfrm>
            <a:custGeom>
              <a:avLst/>
              <a:gdLst/>
              <a:ahLst/>
              <a:cxnLst/>
              <a:rect l="l" t="t" r="r" b="b"/>
              <a:pathLst>
                <a:path w="26625" h="12711" fill="none" extrusionOk="0">
                  <a:moveTo>
                    <a:pt x="26624" y="1542"/>
                  </a:moveTo>
                  <a:cubicBezTo>
                    <a:pt x="26614" y="1761"/>
                    <a:pt x="26356" y="2119"/>
                    <a:pt x="26276" y="2357"/>
                  </a:cubicBezTo>
                  <a:cubicBezTo>
                    <a:pt x="26246" y="2467"/>
                    <a:pt x="25938" y="3302"/>
                    <a:pt x="25859" y="3332"/>
                  </a:cubicBezTo>
                  <a:cubicBezTo>
                    <a:pt x="25610" y="3412"/>
                    <a:pt x="25262" y="3372"/>
                    <a:pt x="24983" y="3302"/>
                  </a:cubicBezTo>
                  <a:cubicBezTo>
                    <a:pt x="25013" y="3332"/>
                    <a:pt x="25043" y="3352"/>
                    <a:pt x="25073" y="3382"/>
                  </a:cubicBezTo>
                  <a:cubicBezTo>
                    <a:pt x="25232" y="3541"/>
                    <a:pt x="25550" y="3800"/>
                    <a:pt x="25540" y="4058"/>
                  </a:cubicBezTo>
                  <a:cubicBezTo>
                    <a:pt x="25540" y="4287"/>
                    <a:pt x="25282" y="4645"/>
                    <a:pt x="25202" y="4874"/>
                  </a:cubicBezTo>
                  <a:cubicBezTo>
                    <a:pt x="25162" y="4983"/>
                    <a:pt x="24854" y="5828"/>
                    <a:pt x="24784" y="5858"/>
                  </a:cubicBezTo>
                  <a:cubicBezTo>
                    <a:pt x="24516" y="5938"/>
                    <a:pt x="24158" y="5888"/>
                    <a:pt x="23870" y="5818"/>
                  </a:cubicBezTo>
                  <a:cubicBezTo>
                    <a:pt x="23790" y="5789"/>
                    <a:pt x="23700" y="5759"/>
                    <a:pt x="23621" y="5729"/>
                  </a:cubicBezTo>
                  <a:cubicBezTo>
                    <a:pt x="23730" y="5848"/>
                    <a:pt x="23820" y="5988"/>
                    <a:pt x="23899" y="6117"/>
                  </a:cubicBezTo>
                  <a:cubicBezTo>
                    <a:pt x="24019" y="6316"/>
                    <a:pt x="24267" y="6654"/>
                    <a:pt x="24198" y="6903"/>
                  </a:cubicBezTo>
                  <a:cubicBezTo>
                    <a:pt x="24138" y="7111"/>
                    <a:pt x="23800" y="7380"/>
                    <a:pt x="23671" y="7579"/>
                  </a:cubicBezTo>
                  <a:cubicBezTo>
                    <a:pt x="23611" y="7668"/>
                    <a:pt x="23104" y="8384"/>
                    <a:pt x="23034" y="8394"/>
                  </a:cubicBezTo>
                  <a:cubicBezTo>
                    <a:pt x="22746" y="8394"/>
                    <a:pt x="22408" y="8245"/>
                    <a:pt x="22149" y="8096"/>
                  </a:cubicBezTo>
                  <a:cubicBezTo>
                    <a:pt x="22069" y="8046"/>
                    <a:pt x="21990" y="7997"/>
                    <a:pt x="21920" y="7937"/>
                  </a:cubicBezTo>
                  <a:cubicBezTo>
                    <a:pt x="21990" y="8086"/>
                    <a:pt x="22050" y="8235"/>
                    <a:pt x="22089" y="8384"/>
                  </a:cubicBezTo>
                  <a:cubicBezTo>
                    <a:pt x="22159" y="8613"/>
                    <a:pt x="22318" y="9001"/>
                    <a:pt x="22189" y="9220"/>
                  </a:cubicBezTo>
                  <a:cubicBezTo>
                    <a:pt x="22079" y="9399"/>
                    <a:pt x="21682" y="9548"/>
                    <a:pt x="21503" y="9697"/>
                  </a:cubicBezTo>
                  <a:cubicBezTo>
                    <a:pt x="21413" y="9767"/>
                    <a:pt x="20747" y="10294"/>
                    <a:pt x="20667" y="10274"/>
                  </a:cubicBezTo>
                  <a:cubicBezTo>
                    <a:pt x="20389" y="10194"/>
                    <a:pt x="20100" y="9956"/>
                    <a:pt x="19881" y="9727"/>
                  </a:cubicBezTo>
                  <a:cubicBezTo>
                    <a:pt x="19822" y="9667"/>
                    <a:pt x="19772" y="9598"/>
                    <a:pt x="19712" y="9528"/>
                  </a:cubicBezTo>
                  <a:cubicBezTo>
                    <a:pt x="19772" y="9727"/>
                    <a:pt x="19822" y="9926"/>
                    <a:pt x="19832" y="10115"/>
                  </a:cubicBezTo>
                  <a:cubicBezTo>
                    <a:pt x="19852" y="10344"/>
                    <a:pt x="19941" y="10761"/>
                    <a:pt x="19772" y="10940"/>
                  </a:cubicBezTo>
                  <a:cubicBezTo>
                    <a:pt x="19633" y="11090"/>
                    <a:pt x="19205" y="11149"/>
                    <a:pt x="19006" y="11249"/>
                  </a:cubicBezTo>
                  <a:cubicBezTo>
                    <a:pt x="18907" y="11298"/>
                    <a:pt x="18151" y="11656"/>
                    <a:pt x="18071" y="11627"/>
                  </a:cubicBezTo>
                  <a:cubicBezTo>
                    <a:pt x="17813" y="11487"/>
                    <a:pt x="17564" y="11179"/>
                    <a:pt x="17405" y="10920"/>
                  </a:cubicBezTo>
                  <a:cubicBezTo>
                    <a:pt x="17355" y="10841"/>
                    <a:pt x="17316" y="10771"/>
                    <a:pt x="17276" y="10692"/>
                  </a:cubicBezTo>
                  <a:cubicBezTo>
                    <a:pt x="17306" y="10891"/>
                    <a:pt x="17325" y="11090"/>
                    <a:pt x="17316" y="11279"/>
                  </a:cubicBezTo>
                  <a:cubicBezTo>
                    <a:pt x="17296" y="11507"/>
                    <a:pt x="17325" y="11925"/>
                    <a:pt x="17137" y="12074"/>
                  </a:cubicBezTo>
                  <a:cubicBezTo>
                    <a:pt x="16967" y="12203"/>
                    <a:pt x="16540" y="12184"/>
                    <a:pt x="16321" y="12253"/>
                  </a:cubicBezTo>
                  <a:cubicBezTo>
                    <a:pt x="16222" y="12283"/>
                    <a:pt x="15416" y="12512"/>
                    <a:pt x="15346" y="12462"/>
                  </a:cubicBezTo>
                  <a:cubicBezTo>
                    <a:pt x="15108" y="12283"/>
                    <a:pt x="14909" y="11945"/>
                    <a:pt x="14779" y="11656"/>
                  </a:cubicBezTo>
                  <a:cubicBezTo>
                    <a:pt x="14750" y="11607"/>
                    <a:pt x="14730" y="11547"/>
                    <a:pt x="14710" y="11497"/>
                  </a:cubicBezTo>
                  <a:cubicBezTo>
                    <a:pt x="14700" y="11597"/>
                    <a:pt x="14690" y="11696"/>
                    <a:pt x="14670" y="11796"/>
                  </a:cubicBezTo>
                  <a:cubicBezTo>
                    <a:pt x="14630" y="12014"/>
                    <a:pt x="14600" y="12432"/>
                    <a:pt x="14392" y="12552"/>
                  </a:cubicBezTo>
                  <a:cubicBezTo>
                    <a:pt x="14213" y="12651"/>
                    <a:pt x="13785" y="12571"/>
                    <a:pt x="13556" y="12601"/>
                  </a:cubicBezTo>
                  <a:cubicBezTo>
                    <a:pt x="13457" y="12611"/>
                    <a:pt x="12611" y="12711"/>
                    <a:pt x="12562" y="12651"/>
                  </a:cubicBezTo>
                  <a:cubicBezTo>
                    <a:pt x="12343" y="12432"/>
                    <a:pt x="12184" y="12074"/>
                    <a:pt x="12094" y="11766"/>
                  </a:cubicBezTo>
                  <a:cubicBezTo>
                    <a:pt x="12064" y="11656"/>
                    <a:pt x="12035" y="11537"/>
                    <a:pt x="12015" y="11428"/>
                  </a:cubicBezTo>
                  <a:cubicBezTo>
                    <a:pt x="11985" y="11577"/>
                    <a:pt x="11955" y="11716"/>
                    <a:pt x="11915" y="11855"/>
                  </a:cubicBezTo>
                  <a:cubicBezTo>
                    <a:pt x="11836" y="12064"/>
                    <a:pt x="11756" y="12472"/>
                    <a:pt x="11527" y="12552"/>
                  </a:cubicBezTo>
                  <a:cubicBezTo>
                    <a:pt x="11338" y="12621"/>
                    <a:pt x="10931" y="12472"/>
                    <a:pt x="10702" y="12472"/>
                  </a:cubicBezTo>
                  <a:cubicBezTo>
                    <a:pt x="10592" y="12462"/>
                    <a:pt x="9747" y="12432"/>
                    <a:pt x="9697" y="12363"/>
                  </a:cubicBezTo>
                  <a:cubicBezTo>
                    <a:pt x="9508" y="12114"/>
                    <a:pt x="9399" y="11736"/>
                    <a:pt x="9349" y="11418"/>
                  </a:cubicBezTo>
                  <a:cubicBezTo>
                    <a:pt x="9339" y="11378"/>
                    <a:pt x="9329" y="11338"/>
                    <a:pt x="9329" y="11288"/>
                  </a:cubicBezTo>
                  <a:cubicBezTo>
                    <a:pt x="9300" y="11398"/>
                    <a:pt x="9260" y="11487"/>
                    <a:pt x="9220" y="11577"/>
                  </a:cubicBezTo>
                  <a:cubicBezTo>
                    <a:pt x="9130" y="11786"/>
                    <a:pt x="9011" y="12174"/>
                    <a:pt x="8782" y="12233"/>
                  </a:cubicBezTo>
                  <a:cubicBezTo>
                    <a:pt x="8584" y="12283"/>
                    <a:pt x="8186" y="12084"/>
                    <a:pt x="7957" y="12054"/>
                  </a:cubicBezTo>
                  <a:cubicBezTo>
                    <a:pt x="7848" y="12044"/>
                    <a:pt x="7002" y="11915"/>
                    <a:pt x="6962" y="11845"/>
                  </a:cubicBezTo>
                  <a:cubicBezTo>
                    <a:pt x="6793" y="11577"/>
                    <a:pt x="6724" y="11189"/>
                    <a:pt x="6694" y="10871"/>
                  </a:cubicBezTo>
                  <a:cubicBezTo>
                    <a:pt x="6684" y="10672"/>
                    <a:pt x="6684" y="10463"/>
                    <a:pt x="6714" y="10274"/>
                  </a:cubicBezTo>
                  <a:cubicBezTo>
                    <a:pt x="6614" y="10453"/>
                    <a:pt x="6495" y="10612"/>
                    <a:pt x="6366" y="10741"/>
                  </a:cubicBezTo>
                  <a:cubicBezTo>
                    <a:pt x="6207" y="10891"/>
                    <a:pt x="5968" y="11209"/>
                    <a:pt x="5729" y="11169"/>
                  </a:cubicBezTo>
                  <a:cubicBezTo>
                    <a:pt x="5520" y="11139"/>
                    <a:pt x="5202" y="10811"/>
                    <a:pt x="4993" y="10692"/>
                  </a:cubicBezTo>
                  <a:cubicBezTo>
                    <a:pt x="4894" y="10632"/>
                    <a:pt x="4138" y="10194"/>
                    <a:pt x="4118" y="10105"/>
                  </a:cubicBezTo>
                  <a:cubicBezTo>
                    <a:pt x="4048" y="9807"/>
                    <a:pt x="4098" y="9419"/>
                    <a:pt x="4178" y="9120"/>
                  </a:cubicBezTo>
                  <a:cubicBezTo>
                    <a:pt x="4208" y="9031"/>
                    <a:pt x="4227" y="8951"/>
                    <a:pt x="4257" y="8862"/>
                  </a:cubicBezTo>
                  <a:cubicBezTo>
                    <a:pt x="4188" y="8931"/>
                    <a:pt x="4118" y="8991"/>
                    <a:pt x="4048" y="9051"/>
                  </a:cubicBezTo>
                  <a:cubicBezTo>
                    <a:pt x="3879" y="9170"/>
                    <a:pt x="3601" y="9449"/>
                    <a:pt x="3362" y="9369"/>
                  </a:cubicBezTo>
                  <a:cubicBezTo>
                    <a:pt x="3163" y="9309"/>
                    <a:pt x="2885" y="8941"/>
                    <a:pt x="2696" y="8792"/>
                  </a:cubicBezTo>
                  <a:cubicBezTo>
                    <a:pt x="2606" y="8723"/>
                    <a:pt x="1900" y="8176"/>
                    <a:pt x="1890" y="8086"/>
                  </a:cubicBezTo>
                  <a:cubicBezTo>
                    <a:pt x="1860" y="7778"/>
                    <a:pt x="1960" y="7400"/>
                    <a:pt x="2079" y="7121"/>
                  </a:cubicBezTo>
                  <a:cubicBezTo>
                    <a:pt x="2139" y="6982"/>
                    <a:pt x="2209" y="6843"/>
                    <a:pt x="2288" y="6714"/>
                  </a:cubicBezTo>
                  <a:cubicBezTo>
                    <a:pt x="2139" y="6803"/>
                    <a:pt x="1970" y="6873"/>
                    <a:pt x="1811" y="6922"/>
                  </a:cubicBezTo>
                  <a:cubicBezTo>
                    <a:pt x="1612" y="6972"/>
                    <a:pt x="1264" y="7131"/>
                    <a:pt x="1055" y="6982"/>
                  </a:cubicBezTo>
                  <a:cubicBezTo>
                    <a:pt x="886" y="6843"/>
                    <a:pt x="727" y="6405"/>
                    <a:pt x="587" y="6196"/>
                  </a:cubicBezTo>
                  <a:cubicBezTo>
                    <a:pt x="518" y="6107"/>
                    <a:pt x="1" y="5341"/>
                    <a:pt x="21" y="5262"/>
                  </a:cubicBezTo>
                  <a:cubicBezTo>
                    <a:pt x="80" y="4963"/>
                    <a:pt x="289" y="4645"/>
                    <a:pt x="488" y="4426"/>
                  </a:cubicBezTo>
                  <a:cubicBezTo>
                    <a:pt x="747" y="4138"/>
                    <a:pt x="1035" y="3919"/>
                    <a:pt x="1413" y="3859"/>
                  </a:cubicBezTo>
                  <a:cubicBezTo>
                    <a:pt x="1662" y="3819"/>
                    <a:pt x="1980" y="3760"/>
                    <a:pt x="2248" y="3829"/>
                  </a:cubicBezTo>
                  <a:cubicBezTo>
                    <a:pt x="2288" y="4128"/>
                    <a:pt x="2586" y="4436"/>
                    <a:pt x="2746" y="4685"/>
                  </a:cubicBezTo>
                  <a:cubicBezTo>
                    <a:pt x="3124" y="5242"/>
                    <a:pt x="3352" y="5620"/>
                    <a:pt x="2954" y="6137"/>
                  </a:cubicBezTo>
                  <a:cubicBezTo>
                    <a:pt x="3133" y="6037"/>
                    <a:pt x="3332" y="5938"/>
                    <a:pt x="3531" y="5918"/>
                  </a:cubicBezTo>
                  <a:cubicBezTo>
                    <a:pt x="3661" y="6186"/>
                    <a:pt x="4029" y="6385"/>
                    <a:pt x="4257" y="6554"/>
                  </a:cubicBezTo>
                  <a:cubicBezTo>
                    <a:pt x="4794" y="6982"/>
                    <a:pt x="5132" y="7271"/>
                    <a:pt x="4834" y="7997"/>
                  </a:cubicBezTo>
                  <a:cubicBezTo>
                    <a:pt x="4834" y="8006"/>
                    <a:pt x="4824" y="8016"/>
                    <a:pt x="4824" y="8026"/>
                  </a:cubicBezTo>
                  <a:cubicBezTo>
                    <a:pt x="4814" y="8056"/>
                    <a:pt x="4794" y="8086"/>
                    <a:pt x="4784" y="8116"/>
                  </a:cubicBezTo>
                  <a:cubicBezTo>
                    <a:pt x="4983" y="7957"/>
                    <a:pt x="5222" y="7768"/>
                    <a:pt x="5471" y="7698"/>
                  </a:cubicBezTo>
                  <a:cubicBezTo>
                    <a:pt x="5620" y="7947"/>
                    <a:pt x="6018" y="8086"/>
                    <a:pt x="6256" y="8225"/>
                  </a:cubicBezTo>
                  <a:cubicBezTo>
                    <a:pt x="6823" y="8563"/>
                    <a:pt x="7191" y="8802"/>
                    <a:pt x="7012" y="9528"/>
                  </a:cubicBezTo>
                  <a:cubicBezTo>
                    <a:pt x="7122" y="9339"/>
                    <a:pt x="7261" y="9150"/>
                    <a:pt x="7420" y="9021"/>
                  </a:cubicBezTo>
                  <a:cubicBezTo>
                    <a:pt x="7649" y="9200"/>
                    <a:pt x="8046" y="9180"/>
                    <a:pt x="8315" y="9230"/>
                  </a:cubicBezTo>
                  <a:cubicBezTo>
                    <a:pt x="8961" y="9329"/>
                    <a:pt x="9369" y="9419"/>
                    <a:pt x="9439" y="10214"/>
                  </a:cubicBezTo>
                  <a:cubicBezTo>
                    <a:pt x="9439" y="10234"/>
                    <a:pt x="9439" y="10244"/>
                    <a:pt x="9439" y="10254"/>
                  </a:cubicBezTo>
                  <a:cubicBezTo>
                    <a:pt x="9439" y="10264"/>
                    <a:pt x="9439" y="10264"/>
                    <a:pt x="9439" y="10264"/>
                  </a:cubicBezTo>
                  <a:cubicBezTo>
                    <a:pt x="9439" y="10254"/>
                    <a:pt x="9449" y="10254"/>
                    <a:pt x="9449" y="10244"/>
                  </a:cubicBezTo>
                  <a:cubicBezTo>
                    <a:pt x="9558" y="10006"/>
                    <a:pt x="9687" y="9687"/>
                    <a:pt x="9896" y="9488"/>
                  </a:cubicBezTo>
                  <a:cubicBezTo>
                    <a:pt x="10135" y="9647"/>
                    <a:pt x="10533" y="9588"/>
                    <a:pt x="10791" y="9598"/>
                  </a:cubicBezTo>
                  <a:cubicBezTo>
                    <a:pt x="11448" y="9628"/>
                    <a:pt x="11865" y="9667"/>
                    <a:pt x="12005" y="10463"/>
                  </a:cubicBezTo>
                  <a:cubicBezTo>
                    <a:pt x="12005" y="10483"/>
                    <a:pt x="12005" y="10493"/>
                    <a:pt x="12005" y="10503"/>
                  </a:cubicBezTo>
                  <a:cubicBezTo>
                    <a:pt x="12015" y="10553"/>
                    <a:pt x="12015" y="10592"/>
                    <a:pt x="12025" y="10632"/>
                  </a:cubicBezTo>
                  <a:cubicBezTo>
                    <a:pt x="12025" y="10622"/>
                    <a:pt x="12035" y="10602"/>
                    <a:pt x="12035" y="10582"/>
                  </a:cubicBezTo>
                  <a:cubicBezTo>
                    <a:pt x="12114" y="10314"/>
                    <a:pt x="12204" y="9976"/>
                    <a:pt x="12383" y="9757"/>
                  </a:cubicBezTo>
                  <a:cubicBezTo>
                    <a:pt x="12631" y="9876"/>
                    <a:pt x="13019" y="9747"/>
                    <a:pt x="13278" y="9717"/>
                  </a:cubicBezTo>
                  <a:cubicBezTo>
                    <a:pt x="13924" y="9647"/>
                    <a:pt x="14332" y="9628"/>
                    <a:pt x="14571" y="10403"/>
                  </a:cubicBezTo>
                  <a:cubicBezTo>
                    <a:pt x="14571" y="10403"/>
                    <a:pt x="14581" y="10403"/>
                    <a:pt x="14581" y="10403"/>
                  </a:cubicBezTo>
                  <a:cubicBezTo>
                    <a:pt x="14610" y="10145"/>
                    <a:pt x="14660" y="9836"/>
                    <a:pt x="14789" y="9618"/>
                  </a:cubicBezTo>
                  <a:cubicBezTo>
                    <a:pt x="15058" y="9687"/>
                    <a:pt x="15416" y="9498"/>
                    <a:pt x="15665" y="9429"/>
                  </a:cubicBezTo>
                  <a:cubicBezTo>
                    <a:pt x="16291" y="9260"/>
                    <a:pt x="16699" y="9170"/>
                    <a:pt x="17037" y="9906"/>
                  </a:cubicBezTo>
                  <a:cubicBezTo>
                    <a:pt x="17037" y="9906"/>
                    <a:pt x="17037" y="9906"/>
                    <a:pt x="17037" y="9906"/>
                  </a:cubicBezTo>
                  <a:cubicBezTo>
                    <a:pt x="17037" y="9866"/>
                    <a:pt x="17027" y="9826"/>
                    <a:pt x="17027" y="9787"/>
                  </a:cubicBezTo>
                  <a:cubicBezTo>
                    <a:pt x="17027" y="9508"/>
                    <a:pt x="17027" y="9150"/>
                    <a:pt x="17127" y="8872"/>
                  </a:cubicBezTo>
                  <a:cubicBezTo>
                    <a:pt x="17405" y="8902"/>
                    <a:pt x="17723" y="8663"/>
                    <a:pt x="17962" y="8553"/>
                  </a:cubicBezTo>
                  <a:cubicBezTo>
                    <a:pt x="18529" y="8285"/>
                    <a:pt x="18907" y="8126"/>
                    <a:pt x="19324" y="8723"/>
                  </a:cubicBezTo>
                  <a:cubicBezTo>
                    <a:pt x="19315" y="8713"/>
                    <a:pt x="19315" y="8703"/>
                    <a:pt x="19315" y="8693"/>
                  </a:cubicBezTo>
                  <a:cubicBezTo>
                    <a:pt x="19265" y="8414"/>
                    <a:pt x="19195" y="8056"/>
                    <a:pt x="19245" y="7768"/>
                  </a:cubicBezTo>
                  <a:cubicBezTo>
                    <a:pt x="19513" y="7738"/>
                    <a:pt x="19782" y="7420"/>
                    <a:pt x="19991" y="7261"/>
                  </a:cubicBezTo>
                  <a:cubicBezTo>
                    <a:pt x="20458" y="6893"/>
                    <a:pt x="20786" y="6664"/>
                    <a:pt x="21254" y="7042"/>
                  </a:cubicBezTo>
                  <a:cubicBezTo>
                    <a:pt x="21154" y="6833"/>
                    <a:pt x="21065" y="6604"/>
                    <a:pt x="21045" y="6375"/>
                  </a:cubicBezTo>
                  <a:cubicBezTo>
                    <a:pt x="21294" y="6266"/>
                    <a:pt x="21473" y="5878"/>
                    <a:pt x="21632" y="5649"/>
                  </a:cubicBezTo>
                  <a:cubicBezTo>
                    <a:pt x="21990" y="5142"/>
                    <a:pt x="22238" y="4814"/>
                    <a:pt x="22795" y="5083"/>
                  </a:cubicBezTo>
                  <a:cubicBezTo>
                    <a:pt x="22646" y="4894"/>
                    <a:pt x="22487" y="4675"/>
                    <a:pt x="22417" y="4446"/>
                  </a:cubicBezTo>
                  <a:cubicBezTo>
                    <a:pt x="22626" y="4267"/>
                    <a:pt x="22696" y="3839"/>
                    <a:pt x="22795" y="3581"/>
                  </a:cubicBezTo>
                  <a:cubicBezTo>
                    <a:pt x="23034" y="2924"/>
                    <a:pt x="23203" y="2517"/>
                    <a:pt x="23929" y="2716"/>
                  </a:cubicBezTo>
                  <a:cubicBezTo>
                    <a:pt x="23939" y="2716"/>
                    <a:pt x="23949" y="2725"/>
                    <a:pt x="23959" y="2725"/>
                  </a:cubicBezTo>
                  <a:cubicBezTo>
                    <a:pt x="23979" y="2735"/>
                    <a:pt x="24009" y="2735"/>
                    <a:pt x="24029" y="2745"/>
                  </a:cubicBezTo>
                  <a:cubicBezTo>
                    <a:pt x="24019" y="2725"/>
                    <a:pt x="23999" y="2716"/>
                    <a:pt x="23989" y="2696"/>
                  </a:cubicBezTo>
                  <a:cubicBezTo>
                    <a:pt x="23810" y="2487"/>
                    <a:pt x="23591" y="2218"/>
                    <a:pt x="23492" y="1930"/>
                  </a:cubicBezTo>
                  <a:cubicBezTo>
                    <a:pt x="23700" y="1751"/>
                    <a:pt x="23780" y="1323"/>
                    <a:pt x="23870" y="1055"/>
                  </a:cubicBezTo>
                  <a:cubicBezTo>
                    <a:pt x="24118" y="408"/>
                    <a:pt x="24287" y="0"/>
                    <a:pt x="25003" y="189"/>
                  </a:cubicBezTo>
                  <a:cubicBezTo>
                    <a:pt x="25013" y="199"/>
                    <a:pt x="25023" y="199"/>
                    <a:pt x="25043" y="199"/>
                  </a:cubicBezTo>
                  <a:cubicBezTo>
                    <a:pt x="25431" y="309"/>
                    <a:pt x="25859" y="557"/>
                    <a:pt x="26147" y="856"/>
                  </a:cubicBezTo>
                  <a:cubicBezTo>
                    <a:pt x="26306" y="1025"/>
                    <a:pt x="26624" y="1273"/>
                    <a:pt x="26624" y="1542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4212650" y="5209300"/>
              <a:ext cx="74600" cy="75175"/>
            </a:xfrm>
            <a:custGeom>
              <a:avLst/>
              <a:gdLst/>
              <a:ahLst/>
              <a:cxnLst/>
              <a:rect l="l" t="t" r="r" b="b"/>
              <a:pathLst>
                <a:path w="2984" h="3007" extrusionOk="0">
                  <a:moveTo>
                    <a:pt x="1415" y="0"/>
                  </a:moveTo>
                  <a:cubicBezTo>
                    <a:pt x="1405" y="0"/>
                    <a:pt x="1394" y="1"/>
                    <a:pt x="1382" y="2"/>
                  </a:cubicBezTo>
                  <a:cubicBezTo>
                    <a:pt x="1154" y="22"/>
                    <a:pt x="975" y="201"/>
                    <a:pt x="796" y="340"/>
                  </a:cubicBezTo>
                  <a:cubicBezTo>
                    <a:pt x="736" y="400"/>
                    <a:pt x="547" y="499"/>
                    <a:pt x="517" y="589"/>
                  </a:cubicBezTo>
                  <a:cubicBezTo>
                    <a:pt x="487" y="678"/>
                    <a:pt x="547" y="718"/>
                    <a:pt x="587" y="777"/>
                  </a:cubicBezTo>
                  <a:cubicBezTo>
                    <a:pt x="597" y="807"/>
                    <a:pt x="607" y="837"/>
                    <a:pt x="607" y="887"/>
                  </a:cubicBezTo>
                  <a:cubicBezTo>
                    <a:pt x="597" y="947"/>
                    <a:pt x="477" y="1145"/>
                    <a:pt x="418" y="1155"/>
                  </a:cubicBezTo>
                  <a:cubicBezTo>
                    <a:pt x="410" y="1157"/>
                    <a:pt x="403" y="1157"/>
                    <a:pt x="396" y="1157"/>
                  </a:cubicBezTo>
                  <a:cubicBezTo>
                    <a:pt x="294" y="1157"/>
                    <a:pt x="338" y="1020"/>
                    <a:pt x="328" y="927"/>
                  </a:cubicBezTo>
                  <a:lnTo>
                    <a:pt x="328" y="927"/>
                  </a:lnTo>
                  <a:cubicBezTo>
                    <a:pt x="90" y="1026"/>
                    <a:pt x="70" y="1643"/>
                    <a:pt x="0" y="1871"/>
                  </a:cubicBezTo>
                  <a:cubicBezTo>
                    <a:pt x="139" y="1971"/>
                    <a:pt x="229" y="2090"/>
                    <a:pt x="388" y="2160"/>
                  </a:cubicBezTo>
                  <a:cubicBezTo>
                    <a:pt x="393" y="2071"/>
                    <a:pt x="418" y="2039"/>
                    <a:pt x="448" y="2039"/>
                  </a:cubicBezTo>
                  <a:cubicBezTo>
                    <a:pt x="524" y="2039"/>
                    <a:pt x="631" y="2246"/>
                    <a:pt x="519" y="2246"/>
                  </a:cubicBezTo>
                  <a:cubicBezTo>
                    <a:pt x="507" y="2246"/>
                    <a:pt x="494" y="2244"/>
                    <a:pt x="477" y="2239"/>
                  </a:cubicBezTo>
                  <a:lnTo>
                    <a:pt x="477" y="2239"/>
                  </a:lnTo>
                  <a:cubicBezTo>
                    <a:pt x="557" y="2458"/>
                    <a:pt x="845" y="2558"/>
                    <a:pt x="995" y="2707"/>
                  </a:cubicBezTo>
                  <a:cubicBezTo>
                    <a:pt x="1099" y="2802"/>
                    <a:pt x="1249" y="3007"/>
                    <a:pt x="1393" y="3007"/>
                  </a:cubicBezTo>
                  <a:cubicBezTo>
                    <a:pt x="1399" y="3007"/>
                    <a:pt x="1406" y="3006"/>
                    <a:pt x="1412" y="3005"/>
                  </a:cubicBezTo>
                  <a:cubicBezTo>
                    <a:pt x="1376" y="2840"/>
                    <a:pt x="1493" y="2755"/>
                    <a:pt x="1582" y="2755"/>
                  </a:cubicBezTo>
                  <a:cubicBezTo>
                    <a:pt x="1663" y="2755"/>
                    <a:pt x="1721" y="2827"/>
                    <a:pt x="1611" y="2975"/>
                  </a:cubicBezTo>
                  <a:cubicBezTo>
                    <a:pt x="2178" y="2717"/>
                    <a:pt x="2984" y="1951"/>
                    <a:pt x="2705" y="1136"/>
                  </a:cubicBezTo>
                  <a:cubicBezTo>
                    <a:pt x="2576" y="787"/>
                    <a:pt x="2138" y="569"/>
                    <a:pt x="1880" y="330"/>
                  </a:cubicBezTo>
                  <a:cubicBezTo>
                    <a:pt x="1710" y="170"/>
                    <a:pt x="1612" y="0"/>
                    <a:pt x="1415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4267100" y="5256575"/>
              <a:ext cx="68875" cy="72150"/>
            </a:xfrm>
            <a:custGeom>
              <a:avLst/>
              <a:gdLst/>
              <a:ahLst/>
              <a:cxnLst/>
              <a:rect l="l" t="t" r="r" b="b"/>
              <a:pathLst>
                <a:path w="2755" h="2886" extrusionOk="0">
                  <a:moveTo>
                    <a:pt x="1243" y="0"/>
                  </a:moveTo>
                  <a:cubicBezTo>
                    <a:pt x="1190" y="0"/>
                    <a:pt x="1157" y="30"/>
                    <a:pt x="1213" y="120"/>
                  </a:cubicBezTo>
                  <a:cubicBezTo>
                    <a:pt x="1198" y="118"/>
                    <a:pt x="1183" y="118"/>
                    <a:pt x="1168" y="118"/>
                  </a:cubicBezTo>
                  <a:cubicBezTo>
                    <a:pt x="857" y="118"/>
                    <a:pt x="669" y="410"/>
                    <a:pt x="507" y="667"/>
                  </a:cubicBezTo>
                  <a:cubicBezTo>
                    <a:pt x="507" y="677"/>
                    <a:pt x="517" y="677"/>
                    <a:pt x="527" y="687"/>
                  </a:cubicBezTo>
                  <a:cubicBezTo>
                    <a:pt x="467" y="726"/>
                    <a:pt x="438" y="786"/>
                    <a:pt x="388" y="836"/>
                  </a:cubicBezTo>
                  <a:cubicBezTo>
                    <a:pt x="578" y="887"/>
                    <a:pt x="408" y="1148"/>
                    <a:pt x="312" y="1148"/>
                  </a:cubicBezTo>
                  <a:cubicBezTo>
                    <a:pt x="278" y="1148"/>
                    <a:pt x="253" y="1114"/>
                    <a:pt x="259" y="1025"/>
                  </a:cubicBezTo>
                  <a:lnTo>
                    <a:pt x="259" y="1025"/>
                  </a:lnTo>
                  <a:cubicBezTo>
                    <a:pt x="139" y="1224"/>
                    <a:pt x="0" y="1661"/>
                    <a:pt x="109" y="1900"/>
                  </a:cubicBezTo>
                  <a:cubicBezTo>
                    <a:pt x="229" y="2198"/>
                    <a:pt x="676" y="2457"/>
                    <a:pt x="945" y="2556"/>
                  </a:cubicBezTo>
                  <a:cubicBezTo>
                    <a:pt x="1156" y="2633"/>
                    <a:pt x="1358" y="2886"/>
                    <a:pt x="1595" y="2886"/>
                  </a:cubicBezTo>
                  <a:cubicBezTo>
                    <a:pt x="1604" y="2886"/>
                    <a:pt x="1612" y="2885"/>
                    <a:pt x="1621" y="2885"/>
                  </a:cubicBezTo>
                  <a:cubicBezTo>
                    <a:pt x="1870" y="2865"/>
                    <a:pt x="2118" y="2596"/>
                    <a:pt x="2287" y="2427"/>
                  </a:cubicBezTo>
                  <a:cubicBezTo>
                    <a:pt x="2457" y="2258"/>
                    <a:pt x="2685" y="2029"/>
                    <a:pt x="2665" y="1761"/>
                  </a:cubicBezTo>
                  <a:lnTo>
                    <a:pt x="2665" y="1761"/>
                  </a:lnTo>
                  <a:cubicBezTo>
                    <a:pt x="2639" y="1778"/>
                    <a:pt x="2616" y="1786"/>
                    <a:pt x="2596" y="1786"/>
                  </a:cubicBezTo>
                  <a:cubicBezTo>
                    <a:pt x="2506" y="1786"/>
                    <a:pt x="2491" y="1624"/>
                    <a:pt x="2556" y="1542"/>
                  </a:cubicBezTo>
                  <a:cubicBezTo>
                    <a:pt x="2596" y="1472"/>
                    <a:pt x="2636" y="1512"/>
                    <a:pt x="2685" y="1433"/>
                  </a:cubicBezTo>
                  <a:cubicBezTo>
                    <a:pt x="2705" y="1393"/>
                    <a:pt x="2735" y="1283"/>
                    <a:pt x="2735" y="1244"/>
                  </a:cubicBezTo>
                  <a:cubicBezTo>
                    <a:pt x="2755" y="1084"/>
                    <a:pt x="2725" y="935"/>
                    <a:pt x="2616" y="826"/>
                  </a:cubicBezTo>
                  <a:cubicBezTo>
                    <a:pt x="2554" y="764"/>
                    <a:pt x="2446" y="668"/>
                    <a:pt x="2358" y="668"/>
                  </a:cubicBezTo>
                  <a:cubicBezTo>
                    <a:pt x="2332" y="668"/>
                    <a:pt x="2308" y="676"/>
                    <a:pt x="2287" y="697"/>
                  </a:cubicBezTo>
                  <a:cubicBezTo>
                    <a:pt x="2079" y="498"/>
                    <a:pt x="1830" y="378"/>
                    <a:pt x="1611" y="209"/>
                  </a:cubicBezTo>
                  <a:cubicBezTo>
                    <a:pt x="1532" y="150"/>
                    <a:pt x="1462" y="80"/>
                    <a:pt x="1372" y="40"/>
                  </a:cubicBezTo>
                  <a:cubicBezTo>
                    <a:pt x="1338" y="18"/>
                    <a:pt x="1284" y="0"/>
                    <a:pt x="1243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4333975" y="5289000"/>
              <a:ext cx="63925" cy="66875"/>
            </a:xfrm>
            <a:custGeom>
              <a:avLst/>
              <a:gdLst/>
              <a:ahLst/>
              <a:cxnLst/>
              <a:rect l="l" t="t" r="r" b="b"/>
              <a:pathLst>
                <a:path w="2557" h="2675" extrusionOk="0">
                  <a:moveTo>
                    <a:pt x="827" y="0"/>
                  </a:moveTo>
                  <a:cubicBezTo>
                    <a:pt x="612" y="0"/>
                    <a:pt x="505" y="149"/>
                    <a:pt x="398" y="354"/>
                  </a:cubicBezTo>
                  <a:cubicBezTo>
                    <a:pt x="110" y="911"/>
                    <a:pt x="0" y="1627"/>
                    <a:pt x="189" y="2264"/>
                  </a:cubicBezTo>
                  <a:cubicBezTo>
                    <a:pt x="189" y="2150"/>
                    <a:pt x="233" y="2108"/>
                    <a:pt x="287" y="2108"/>
                  </a:cubicBezTo>
                  <a:cubicBezTo>
                    <a:pt x="414" y="2108"/>
                    <a:pt x="601" y="2334"/>
                    <a:pt x="448" y="2403"/>
                  </a:cubicBezTo>
                  <a:cubicBezTo>
                    <a:pt x="677" y="2443"/>
                    <a:pt x="895" y="2512"/>
                    <a:pt x="1124" y="2542"/>
                  </a:cubicBezTo>
                  <a:cubicBezTo>
                    <a:pt x="1373" y="2572"/>
                    <a:pt x="1611" y="2632"/>
                    <a:pt x="1850" y="2672"/>
                  </a:cubicBezTo>
                  <a:cubicBezTo>
                    <a:pt x="1863" y="2674"/>
                    <a:pt x="1876" y="2675"/>
                    <a:pt x="1888" y="2675"/>
                  </a:cubicBezTo>
                  <a:cubicBezTo>
                    <a:pt x="2178" y="2675"/>
                    <a:pt x="2180" y="2115"/>
                    <a:pt x="2228" y="1876"/>
                  </a:cubicBezTo>
                  <a:cubicBezTo>
                    <a:pt x="2318" y="1438"/>
                    <a:pt x="2556" y="1100"/>
                    <a:pt x="2447" y="623"/>
                  </a:cubicBezTo>
                  <a:cubicBezTo>
                    <a:pt x="2417" y="503"/>
                    <a:pt x="2397" y="404"/>
                    <a:pt x="2298" y="344"/>
                  </a:cubicBezTo>
                  <a:cubicBezTo>
                    <a:pt x="2260" y="316"/>
                    <a:pt x="2032" y="224"/>
                    <a:pt x="1985" y="224"/>
                  </a:cubicBezTo>
                  <a:cubicBezTo>
                    <a:pt x="1983" y="224"/>
                    <a:pt x="1981" y="225"/>
                    <a:pt x="1979" y="225"/>
                  </a:cubicBezTo>
                  <a:cubicBezTo>
                    <a:pt x="1761" y="344"/>
                    <a:pt x="2218" y="722"/>
                    <a:pt x="2258" y="802"/>
                  </a:cubicBezTo>
                  <a:cubicBezTo>
                    <a:pt x="2298" y="871"/>
                    <a:pt x="2248" y="891"/>
                    <a:pt x="2268" y="961"/>
                  </a:cubicBezTo>
                  <a:cubicBezTo>
                    <a:pt x="2288" y="1001"/>
                    <a:pt x="2337" y="1021"/>
                    <a:pt x="2357" y="1070"/>
                  </a:cubicBezTo>
                  <a:cubicBezTo>
                    <a:pt x="2417" y="1210"/>
                    <a:pt x="2357" y="1230"/>
                    <a:pt x="2268" y="1309"/>
                  </a:cubicBezTo>
                  <a:cubicBezTo>
                    <a:pt x="2089" y="1190"/>
                    <a:pt x="2139" y="981"/>
                    <a:pt x="2019" y="802"/>
                  </a:cubicBezTo>
                  <a:cubicBezTo>
                    <a:pt x="2013" y="841"/>
                    <a:pt x="1997" y="855"/>
                    <a:pt x="1977" y="855"/>
                  </a:cubicBezTo>
                  <a:cubicBezTo>
                    <a:pt x="1934" y="855"/>
                    <a:pt x="1874" y="792"/>
                    <a:pt x="1840" y="752"/>
                  </a:cubicBezTo>
                  <a:cubicBezTo>
                    <a:pt x="1761" y="663"/>
                    <a:pt x="1771" y="603"/>
                    <a:pt x="1761" y="494"/>
                  </a:cubicBezTo>
                  <a:cubicBezTo>
                    <a:pt x="1751" y="404"/>
                    <a:pt x="1781" y="315"/>
                    <a:pt x="1711" y="235"/>
                  </a:cubicBezTo>
                  <a:cubicBezTo>
                    <a:pt x="1675" y="199"/>
                    <a:pt x="1621" y="171"/>
                    <a:pt x="1573" y="171"/>
                  </a:cubicBezTo>
                  <a:cubicBezTo>
                    <a:pt x="1541" y="171"/>
                    <a:pt x="1512" y="183"/>
                    <a:pt x="1492" y="215"/>
                  </a:cubicBezTo>
                  <a:cubicBezTo>
                    <a:pt x="1293" y="155"/>
                    <a:pt x="1104" y="46"/>
                    <a:pt x="905" y="6"/>
                  </a:cubicBezTo>
                  <a:cubicBezTo>
                    <a:pt x="878" y="2"/>
                    <a:pt x="851" y="0"/>
                    <a:pt x="827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4400850" y="5300150"/>
              <a:ext cx="59700" cy="65725"/>
            </a:xfrm>
            <a:custGeom>
              <a:avLst/>
              <a:gdLst/>
              <a:ahLst/>
              <a:cxnLst/>
              <a:rect l="l" t="t" r="r" b="b"/>
              <a:pathLst>
                <a:path w="2388" h="2629" extrusionOk="0">
                  <a:moveTo>
                    <a:pt x="651" y="1"/>
                  </a:moveTo>
                  <a:cubicBezTo>
                    <a:pt x="610" y="1"/>
                    <a:pt x="572" y="5"/>
                    <a:pt x="538" y="18"/>
                  </a:cubicBezTo>
                  <a:cubicBezTo>
                    <a:pt x="438" y="48"/>
                    <a:pt x="468" y="107"/>
                    <a:pt x="448" y="147"/>
                  </a:cubicBezTo>
                  <a:cubicBezTo>
                    <a:pt x="428" y="197"/>
                    <a:pt x="428" y="207"/>
                    <a:pt x="389" y="256"/>
                  </a:cubicBezTo>
                  <a:cubicBezTo>
                    <a:pt x="239" y="465"/>
                    <a:pt x="120" y="634"/>
                    <a:pt x="60" y="913"/>
                  </a:cubicBezTo>
                  <a:cubicBezTo>
                    <a:pt x="1" y="1191"/>
                    <a:pt x="11" y="1500"/>
                    <a:pt x="90" y="1778"/>
                  </a:cubicBezTo>
                  <a:cubicBezTo>
                    <a:pt x="140" y="1977"/>
                    <a:pt x="190" y="2245"/>
                    <a:pt x="369" y="2345"/>
                  </a:cubicBezTo>
                  <a:cubicBezTo>
                    <a:pt x="597" y="2474"/>
                    <a:pt x="955" y="2474"/>
                    <a:pt x="1204" y="2514"/>
                  </a:cubicBezTo>
                  <a:cubicBezTo>
                    <a:pt x="1343" y="2534"/>
                    <a:pt x="1482" y="2564"/>
                    <a:pt x="1622" y="2604"/>
                  </a:cubicBezTo>
                  <a:cubicBezTo>
                    <a:pt x="1676" y="2620"/>
                    <a:pt x="1726" y="2628"/>
                    <a:pt x="1772" y="2628"/>
                  </a:cubicBezTo>
                  <a:cubicBezTo>
                    <a:pt x="2299" y="2628"/>
                    <a:pt x="2359" y="1612"/>
                    <a:pt x="2378" y="1191"/>
                  </a:cubicBezTo>
                  <a:cubicBezTo>
                    <a:pt x="2388" y="923"/>
                    <a:pt x="2348" y="634"/>
                    <a:pt x="2238" y="386"/>
                  </a:cubicBezTo>
                  <a:cubicBezTo>
                    <a:pt x="2179" y="266"/>
                    <a:pt x="2109" y="157"/>
                    <a:pt x="2000" y="87"/>
                  </a:cubicBezTo>
                  <a:cubicBezTo>
                    <a:pt x="1959" y="63"/>
                    <a:pt x="1749" y="45"/>
                    <a:pt x="1682" y="45"/>
                  </a:cubicBezTo>
                  <a:cubicBezTo>
                    <a:pt x="1668" y="45"/>
                    <a:pt x="1660" y="46"/>
                    <a:pt x="1662" y="48"/>
                  </a:cubicBezTo>
                  <a:cubicBezTo>
                    <a:pt x="1753" y="172"/>
                    <a:pt x="1646" y="210"/>
                    <a:pt x="1534" y="210"/>
                  </a:cubicBezTo>
                  <a:cubicBezTo>
                    <a:pt x="1476" y="210"/>
                    <a:pt x="1417" y="200"/>
                    <a:pt x="1383" y="187"/>
                  </a:cubicBezTo>
                  <a:cubicBezTo>
                    <a:pt x="1403" y="177"/>
                    <a:pt x="1423" y="177"/>
                    <a:pt x="1433" y="177"/>
                  </a:cubicBezTo>
                  <a:cubicBezTo>
                    <a:pt x="1363" y="167"/>
                    <a:pt x="1294" y="117"/>
                    <a:pt x="1214" y="87"/>
                  </a:cubicBezTo>
                  <a:cubicBezTo>
                    <a:pt x="1115" y="57"/>
                    <a:pt x="1015" y="48"/>
                    <a:pt x="916" y="38"/>
                  </a:cubicBezTo>
                  <a:cubicBezTo>
                    <a:pt x="840" y="24"/>
                    <a:pt x="741" y="1"/>
                    <a:pt x="651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4469475" y="5303050"/>
              <a:ext cx="58950" cy="64300"/>
            </a:xfrm>
            <a:custGeom>
              <a:avLst/>
              <a:gdLst/>
              <a:ahLst/>
              <a:cxnLst/>
              <a:rect l="l" t="t" r="r" b="b"/>
              <a:pathLst>
                <a:path w="2358" h="2572" extrusionOk="0">
                  <a:moveTo>
                    <a:pt x="1661" y="1"/>
                  </a:moveTo>
                  <a:cubicBezTo>
                    <a:pt x="1472" y="1"/>
                    <a:pt x="1251" y="81"/>
                    <a:pt x="1104" y="101"/>
                  </a:cubicBezTo>
                  <a:cubicBezTo>
                    <a:pt x="1079" y="102"/>
                    <a:pt x="1053" y="103"/>
                    <a:pt x="1027" y="103"/>
                  </a:cubicBezTo>
                  <a:cubicBezTo>
                    <a:pt x="872" y="103"/>
                    <a:pt x="711" y="81"/>
                    <a:pt x="557" y="81"/>
                  </a:cubicBezTo>
                  <a:cubicBezTo>
                    <a:pt x="514" y="81"/>
                    <a:pt x="467" y="76"/>
                    <a:pt x="422" y="76"/>
                  </a:cubicBezTo>
                  <a:cubicBezTo>
                    <a:pt x="354" y="76"/>
                    <a:pt x="291" y="87"/>
                    <a:pt x="249" y="140"/>
                  </a:cubicBezTo>
                  <a:cubicBezTo>
                    <a:pt x="170" y="230"/>
                    <a:pt x="170" y="449"/>
                    <a:pt x="140" y="568"/>
                  </a:cubicBezTo>
                  <a:cubicBezTo>
                    <a:pt x="429" y="619"/>
                    <a:pt x="260" y="1113"/>
                    <a:pt x="124" y="1113"/>
                  </a:cubicBezTo>
                  <a:cubicBezTo>
                    <a:pt x="101" y="1113"/>
                    <a:pt x="79" y="1099"/>
                    <a:pt x="60" y="1065"/>
                  </a:cubicBezTo>
                  <a:lnTo>
                    <a:pt x="60" y="1065"/>
                  </a:lnTo>
                  <a:cubicBezTo>
                    <a:pt x="1" y="1423"/>
                    <a:pt x="1" y="1990"/>
                    <a:pt x="219" y="2318"/>
                  </a:cubicBezTo>
                  <a:lnTo>
                    <a:pt x="219" y="2299"/>
                  </a:lnTo>
                  <a:cubicBezTo>
                    <a:pt x="150" y="2222"/>
                    <a:pt x="158" y="2091"/>
                    <a:pt x="244" y="2091"/>
                  </a:cubicBezTo>
                  <a:cubicBezTo>
                    <a:pt x="269" y="2091"/>
                    <a:pt x="300" y="2102"/>
                    <a:pt x="339" y="2129"/>
                  </a:cubicBezTo>
                  <a:cubicBezTo>
                    <a:pt x="418" y="2189"/>
                    <a:pt x="557" y="2458"/>
                    <a:pt x="388" y="2458"/>
                  </a:cubicBezTo>
                  <a:cubicBezTo>
                    <a:pt x="505" y="2458"/>
                    <a:pt x="614" y="2571"/>
                    <a:pt x="736" y="2571"/>
                  </a:cubicBezTo>
                  <a:cubicBezTo>
                    <a:pt x="750" y="2571"/>
                    <a:pt x="763" y="2570"/>
                    <a:pt x="776" y="2567"/>
                  </a:cubicBezTo>
                  <a:cubicBezTo>
                    <a:pt x="766" y="2547"/>
                    <a:pt x="756" y="2517"/>
                    <a:pt x="746" y="2497"/>
                  </a:cubicBezTo>
                  <a:cubicBezTo>
                    <a:pt x="727" y="2466"/>
                    <a:pt x="785" y="2456"/>
                    <a:pt x="862" y="2456"/>
                  </a:cubicBezTo>
                  <a:cubicBezTo>
                    <a:pt x="978" y="2456"/>
                    <a:pt x="1138" y="2478"/>
                    <a:pt x="1144" y="2478"/>
                  </a:cubicBezTo>
                  <a:cubicBezTo>
                    <a:pt x="1239" y="2492"/>
                    <a:pt x="1331" y="2497"/>
                    <a:pt x="1423" y="2497"/>
                  </a:cubicBezTo>
                  <a:cubicBezTo>
                    <a:pt x="1515" y="2497"/>
                    <a:pt x="1607" y="2492"/>
                    <a:pt x="1701" y="2488"/>
                  </a:cubicBezTo>
                  <a:cubicBezTo>
                    <a:pt x="1831" y="2478"/>
                    <a:pt x="1980" y="2507"/>
                    <a:pt x="2099" y="2408"/>
                  </a:cubicBezTo>
                  <a:cubicBezTo>
                    <a:pt x="2338" y="2209"/>
                    <a:pt x="2358" y="1811"/>
                    <a:pt x="2338" y="1503"/>
                  </a:cubicBezTo>
                  <a:cubicBezTo>
                    <a:pt x="2298" y="1045"/>
                    <a:pt x="2238" y="469"/>
                    <a:pt x="1930" y="101"/>
                  </a:cubicBezTo>
                  <a:cubicBezTo>
                    <a:pt x="1862" y="26"/>
                    <a:pt x="1767" y="1"/>
                    <a:pt x="1661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529900" y="5296100"/>
              <a:ext cx="64425" cy="64450"/>
            </a:xfrm>
            <a:custGeom>
              <a:avLst/>
              <a:gdLst/>
              <a:ahLst/>
              <a:cxnLst/>
              <a:rect l="l" t="t" r="r" b="b"/>
              <a:pathLst>
                <a:path w="2577" h="2578" extrusionOk="0">
                  <a:moveTo>
                    <a:pt x="1661" y="1"/>
                  </a:moveTo>
                  <a:cubicBezTo>
                    <a:pt x="1634" y="6"/>
                    <a:pt x="1605" y="8"/>
                    <a:pt x="1577" y="8"/>
                  </a:cubicBezTo>
                  <a:cubicBezTo>
                    <a:pt x="1531" y="8"/>
                    <a:pt x="1483" y="3"/>
                    <a:pt x="1437" y="3"/>
                  </a:cubicBezTo>
                  <a:cubicBezTo>
                    <a:pt x="1409" y="3"/>
                    <a:pt x="1380" y="5"/>
                    <a:pt x="1353" y="11"/>
                  </a:cubicBezTo>
                  <a:cubicBezTo>
                    <a:pt x="1253" y="31"/>
                    <a:pt x="1154" y="60"/>
                    <a:pt x="1054" y="100"/>
                  </a:cubicBezTo>
                  <a:cubicBezTo>
                    <a:pt x="965" y="130"/>
                    <a:pt x="866" y="190"/>
                    <a:pt x="776" y="210"/>
                  </a:cubicBezTo>
                  <a:cubicBezTo>
                    <a:pt x="770" y="210"/>
                    <a:pt x="764" y="210"/>
                    <a:pt x="757" y="210"/>
                  </a:cubicBezTo>
                  <a:cubicBezTo>
                    <a:pt x="712" y="210"/>
                    <a:pt x="665" y="196"/>
                    <a:pt x="623" y="196"/>
                  </a:cubicBezTo>
                  <a:cubicBezTo>
                    <a:pt x="579" y="196"/>
                    <a:pt x="541" y="212"/>
                    <a:pt x="517" y="279"/>
                  </a:cubicBezTo>
                  <a:cubicBezTo>
                    <a:pt x="607" y="399"/>
                    <a:pt x="1025" y="498"/>
                    <a:pt x="905" y="727"/>
                  </a:cubicBezTo>
                  <a:cubicBezTo>
                    <a:pt x="895" y="747"/>
                    <a:pt x="816" y="776"/>
                    <a:pt x="796" y="786"/>
                  </a:cubicBezTo>
                  <a:cubicBezTo>
                    <a:pt x="766" y="806"/>
                    <a:pt x="756" y="866"/>
                    <a:pt x="706" y="886"/>
                  </a:cubicBezTo>
                  <a:cubicBezTo>
                    <a:pt x="690" y="893"/>
                    <a:pt x="670" y="896"/>
                    <a:pt x="648" y="896"/>
                  </a:cubicBezTo>
                  <a:cubicBezTo>
                    <a:pt x="579" y="896"/>
                    <a:pt x="493" y="864"/>
                    <a:pt x="448" y="826"/>
                  </a:cubicBezTo>
                  <a:cubicBezTo>
                    <a:pt x="547" y="757"/>
                    <a:pt x="428" y="607"/>
                    <a:pt x="338" y="607"/>
                  </a:cubicBezTo>
                  <a:cubicBezTo>
                    <a:pt x="259" y="607"/>
                    <a:pt x="189" y="707"/>
                    <a:pt x="149" y="786"/>
                  </a:cubicBezTo>
                  <a:cubicBezTo>
                    <a:pt x="0" y="1085"/>
                    <a:pt x="130" y="1681"/>
                    <a:pt x="289" y="1980"/>
                  </a:cubicBezTo>
                  <a:cubicBezTo>
                    <a:pt x="372" y="2138"/>
                    <a:pt x="517" y="2479"/>
                    <a:pt x="707" y="2547"/>
                  </a:cubicBezTo>
                  <a:lnTo>
                    <a:pt x="707" y="2547"/>
                  </a:lnTo>
                  <a:cubicBezTo>
                    <a:pt x="721" y="2560"/>
                    <a:pt x="732" y="2567"/>
                    <a:pt x="756" y="2567"/>
                  </a:cubicBezTo>
                  <a:cubicBezTo>
                    <a:pt x="796" y="2567"/>
                    <a:pt x="796" y="2487"/>
                    <a:pt x="866" y="2487"/>
                  </a:cubicBezTo>
                  <a:cubicBezTo>
                    <a:pt x="905" y="2487"/>
                    <a:pt x="965" y="2557"/>
                    <a:pt x="1015" y="2567"/>
                  </a:cubicBezTo>
                  <a:cubicBezTo>
                    <a:pt x="1040" y="2574"/>
                    <a:pt x="1068" y="2577"/>
                    <a:pt x="1096" y="2577"/>
                  </a:cubicBezTo>
                  <a:cubicBezTo>
                    <a:pt x="1179" y="2577"/>
                    <a:pt x="1269" y="2552"/>
                    <a:pt x="1343" y="2537"/>
                  </a:cubicBezTo>
                  <a:cubicBezTo>
                    <a:pt x="1562" y="2487"/>
                    <a:pt x="1771" y="2407"/>
                    <a:pt x="1989" y="2378"/>
                  </a:cubicBezTo>
                  <a:cubicBezTo>
                    <a:pt x="2158" y="2348"/>
                    <a:pt x="2367" y="2388"/>
                    <a:pt x="2407" y="2169"/>
                  </a:cubicBezTo>
                  <a:cubicBezTo>
                    <a:pt x="2437" y="2026"/>
                    <a:pt x="2389" y="1980"/>
                    <a:pt x="2306" y="1980"/>
                  </a:cubicBezTo>
                  <a:cubicBezTo>
                    <a:pt x="2161" y="1980"/>
                    <a:pt x="1908" y="2122"/>
                    <a:pt x="1787" y="2122"/>
                  </a:cubicBezTo>
                  <a:cubicBezTo>
                    <a:pt x="1728" y="2122"/>
                    <a:pt x="1700" y="2088"/>
                    <a:pt x="1731" y="1990"/>
                  </a:cubicBezTo>
                  <a:cubicBezTo>
                    <a:pt x="1761" y="1890"/>
                    <a:pt x="2029" y="1920"/>
                    <a:pt x="1950" y="1731"/>
                  </a:cubicBezTo>
                  <a:lnTo>
                    <a:pt x="1950" y="1731"/>
                  </a:lnTo>
                  <a:cubicBezTo>
                    <a:pt x="2001" y="1737"/>
                    <a:pt x="2052" y="1749"/>
                    <a:pt x="2102" y="1749"/>
                  </a:cubicBezTo>
                  <a:cubicBezTo>
                    <a:pt x="2139" y="1749"/>
                    <a:pt x="2174" y="1742"/>
                    <a:pt x="2208" y="1721"/>
                  </a:cubicBezTo>
                  <a:cubicBezTo>
                    <a:pt x="2199" y="1555"/>
                    <a:pt x="1999" y="1298"/>
                    <a:pt x="2206" y="1298"/>
                  </a:cubicBezTo>
                  <a:cubicBezTo>
                    <a:pt x="2235" y="1298"/>
                    <a:pt x="2271" y="1303"/>
                    <a:pt x="2318" y="1313"/>
                  </a:cubicBezTo>
                  <a:cubicBezTo>
                    <a:pt x="2368" y="1321"/>
                    <a:pt x="2440" y="1386"/>
                    <a:pt x="2495" y="1386"/>
                  </a:cubicBezTo>
                  <a:cubicBezTo>
                    <a:pt x="2515" y="1386"/>
                    <a:pt x="2533" y="1377"/>
                    <a:pt x="2546" y="1353"/>
                  </a:cubicBezTo>
                  <a:cubicBezTo>
                    <a:pt x="2576" y="1304"/>
                    <a:pt x="2487" y="1105"/>
                    <a:pt x="2467" y="1035"/>
                  </a:cubicBezTo>
                  <a:cubicBezTo>
                    <a:pt x="2407" y="846"/>
                    <a:pt x="2248" y="697"/>
                    <a:pt x="2208" y="528"/>
                  </a:cubicBezTo>
                  <a:cubicBezTo>
                    <a:pt x="2178" y="418"/>
                    <a:pt x="2178" y="319"/>
                    <a:pt x="2089" y="229"/>
                  </a:cubicBezTo>
                  <a:cubicBezTo>
                    <a:pt x="2058" y="198"/>
                    <a:pt x="2018" y="167"/>
                    <a:pt x="1992" y="167"/>
                  </a:cubicBezTo>
                  <a:cubicBezTo>
                    <a:pt x="1968" y="167"/>
                    <a:pt x="1955" y="193"/>
                    <a:pt x="1969" y="269"/>
                  </a:cubicBezTo>
                  <a:cubicBezTo>
                    <a:pt x="1940" y="249"/>
                    <a:pt x="1900" y="249"/>
                    <a:pt x="1870" y="210"/>
                  </a:cubicBezTo>
                  <a:lnTo>
                    <a:pt x="1870" y="210"/>
                  </a:lnTo>
                  <a:cubicBezTo>
                    <a:pt x="1885" y="301"/>
                    <a:pt x="1826" y="341"/>
                    <a:pt x="1761" y="341"/>
                  </a:cubicBezTo>
                  <a:cubicBezTo>
                    <a:pt x="1647" y="341"/>
                    <a:pt x="1511" y="223"/>
                    <a:pt x="1681" y="40"/>
                  </a:cubicBezTo>
                  <a:cubicBezTo>
                    <a:pt x="1671" y="31"/>
                    <a:pt x="1671" y="11"/>
                    <a:pt x="1661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4591550" y="5271175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585" y="0"/>
                  </a:moveTo>
                  <a:cubicBezTo>
                    <a:pt x="1529" y="0"/>
                    <a:pt x="1472" y="11"/>
                    <a:pt x="1413" y="33"/>
                  </a:cubicBezTo>
                  <a:cubicBezTo>
                    <a:pt x="1284" y="83"/>
                    <a:pt x="1065" y="222"/>
                    <a:pt x="876" y="272"/>
                  </a:cubicBezTo>
                  <a:cubicBezTo>
                    <a:pt x="776" y="302"/>
                    <a:pt x="627" y="292"/>
                    <a:pt x="538" y="351"/>
                  </a:cubicBezTo>
                  <a:cubicBezTo>
                    <a:pt x="1" y="679"/>
                    <a:pt x="70" y="1236"/>
                    <a:pt x="259" y="1823"/>
                  </a:cubicBezTo>
                  <a:cubicBezTo>
                    <a:pt x="329" y="2032"/>
                    <a:pt x="389" y="2241"/>
                    <a:pt x="528" y="2400"/>
                  </a:cubicBezTo>
                  <a:cubicBezTo>
                    <a:pt x="564" y="2437"/>
                    <a:pt x="904" y="2633"/>
                    <a:pt x="951" y="2633"/>
                  </a:cubicBezTo>
                  <a:cubicBezTo>
                    <a:pt x="954" y="2633"/>
                    <a:pt x="956" y="2632"/>
                    <a:pt x="955" y="2629"/>
                  </a:cubicBezTo>
                  <a:lnTo>
                    <a:pt x="955" y="2629"/>
                  </a:lnTo>
                  <a:cubicBezTo>
                    <a:pt x="979" y="2723"/>
                    <a:pt x="1040" y="2757"/>
                    <a:pt x="1111" y="2757"/>
                  </a:cubicBezTo>
                  <a:cubicBezTo>
                    <a:pt x="1219" y="2757"/>
                    <a:pt x="1349" y="2679"/>
                    <a:pt x="1403" y="2619"/>
                  </a:cubicBezTo>
                  <a:cubicBezTo>
                    <a:pt x="1453" y="2569"/>
                    <a:pt x="1343" y="2450"/>
                    <a:pt x="1463" y="2380"/>
                  </a:cubicBezTo>
                  <a:cubicBezTo>
                    <a:pt x="1491" y="2365"/>
                    <a:pt x="1515" y="2358"/>
                    <a:pt x="1536" y="2358"/>
                  </a:cubicBezTo>
                  <a:cubicBezTo>
                    <a:pt x="1610" y="2358"/>
                    <a:pt x="1637" y="2444"/>
                    <a:pt x="1622" y="2529"/>
                  </a:cubicBezTo>
                  <a:cubicBezTo>
                    <a:pt x="1980" y="2490"/>
                    <a:pt x="2775" y="2181"/>
                    <a:pt x="2547" y="1634"/>
                  </a:cubicBezTo>
                  <a:lnTo>
                    <a:pt x="2547" y="1634"/>
                  </a:lnTo>
                  <a:cubicBezTo>
                    <a:pt x="2537" y="1654"/>
                    <a:pt x="2477" y="1684"/>
                    <a:pt x="2457" y="1714"/>
                  </a:cubicBezTo>
                  <a:cubicBezTo>
                    <a:pt x="2388" y="1664"/>
                    <a:pt x="2318" y="1555"/>
                    <a:pt x="2308" y="1455"/>
                  </a:cubicBezTo>
                  <a:cubicBezTo>
                    <a:pt x="2298" y="1286"/>
                    <a:pt x="2417" y="1296"/>
                    <a:pt x="2427" y="1226"/>
                  </a:cubicBezTo>
                  <a:cubicBezTo>
                    <a:pt x="2457" y="1028"/>
                    <a:pt x="2338" y="779"/>
                    <a:pt x="2258" y="590"/>
                  </a:cubicBezTo>
                  <a:cubicBezTo>
                    <a:pt x="2108" y="281"/>
                    <a:pt x="1874" y="0"/>
                    <a:pt x="1585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4646000" y="5233450"/>
              <a:ext cx="72375" cy="70275"/>
            </a:xfrm>
            <a:custGeom>
              <a:avLst/>
              <a:gdLst/>
              <a:ahLst/>
              <a:cxnLst/>
              <a:rect l="l" t="t" r="r" b="b"/>
              <a:pathLst>
                <a:path w="2895" h="2811" extrusionOk="0">
                  <a:moveTo>
                    <a:pt x="1496" y="1"/>
                  </a:moveTo>
                  <a:cubicBezTo>
                    <a:pt x="1337" y="1"/>
                    <a:pt x="1225" y="133"/>
                    <a:pt x="1075" y="259"/>
                  </a:cubicBezTo>
                  <a:cubicBezTo>
                    <a:pt x="936" y="378"/>
                    <a:pt x="816" y="488"/>
                    <a:pt x="677" y="577"/>
                  </a:cubicBezTo>
                  <a:cubicBezTo>
                    <a:pt x="617" y="617"/>
                    <a:pt x="558" y="657"/>
                    <a:pt x="498" y="687"/>
                  </a:cubicBezTo>
                  <a:cubicBezTo>
                    <a:pt x="1" y="925"/>
                    <a:pt x="180" y="1343"/>
                    <a:pt x="379" y="1820"/>
                  </a:cubicBezTo>
                  <a:cubicBezTo>
                    <a:pt x="438" y="1980"/>
                    <a:pt x="518" y="2169"/>
                    <a:pt x="637" y="2288"/>
                  </a:cubicBezTo>
                  <a:cubicBezTo>
                    <a:pt x="655" y="2306"/>
                    <a:pt x="871" y="2472"/>
                    <a:pt x="910" y="2472"/>
                  </a:cubicBezTo>
                  <a:cubicBezTo>
                    <a:pt x="914" y="2472"/>
                    <a:pt x="916" y="2471"/>
                    <a:pt x="916" y="2467"/>
                  </a:cubicBezTo>
                  <a:cubicBezTo>
                    <a:pt x="916" y="2437"/>
                    <a:pt x="906" y="2407"/>
                    <a:pt x="906" y="2377"/>
                  </a:cubicBezTo>
                  <a:cubicBezTo>
                    <a:pt x="946" y="2352"/>
                    <a:pt x="979" y="2341"/>
                    <a:pt x="1006" y="2341"/>
                  </a:cubicBezTo>
                  <a:cubicBezTo>
                    <a:pt x="1137" y="2341"/>
                    <a:pt x="1123" y="2600"/>
                    <a:pt x="1164" y="2666"/>
                  </a:cubicBezTo>
                  <a:cubicBezTo>
                    <a:pt x="1241" y="2777"/>
                    <a:pt x="1278" y="2810"/>
                    <a:pt x="1355" y="2810"/>
                  </a:cubicBezTo>
                  <a:cubicBezTo>
                    <a:pt x="1388" y="2810"/>
                    <a:pt x="1429" y="2804"/>
                    <a:pt x="1483" y="2795"/>
                  </a:cubicBezTo>
                  <a:cubicBezTo>
                    <a:pt x="1761" y="2735"/>
                    <a:pt x="2000" y="2338"/>
                    <a:pt x="2278" y="2268"/>
                  </a:cubicBezTo>
                  <a:lnTo>
                    <a:pt x="2278" y="2268"/>
                  </a:lnTo>
                  <a:cubicBezTo>
                    <a:pt x="2270" y="2269"/>
                    <a:pt x="2263" y="2269"/>
                    <a:pt x="2256" y="2269"/>
                  </a:cubicBezTo>
                  <a:cubicBezTo>
                    <a:pt x="2015" y="2269"/>
                    <a:pt x="2188" y="1915"/>
                    <a:pt x="2377" y="1915"/>
                  </a:cubicBezTo>
                  <a:cubicBezTo>
                    <a:pt x="2444" y="1915"/>
                    <a:pt x="2513" y="1960"/>
                    <a:pt x="2567" y="2079"/>
                  </a:cubicBezTo>
                  <a:cubicBezTo>
                    <a:pt x="2557" y="2119"/>
                    <a:pt x="2547" y="2129"/>
                    <a:pt x="2527" y="2159"/>
                  </a:cubicBezTo>
                  <a:cubicBezTo>
                    <a:pt x="2895" y="1950"/>
                    <a:pt x="2646" y="1502"/>
                    <a:pt x="2368" y="1353"/>
                  </a:cubicBezTo>
                  <a:cubicBezTo>
                    <a:pt x="2248" y="1293"/>
                    <a:pt x="1970" y="1403"/>
                    <a:pt x="1920" y="1154"/>
                  </a:cubicBezTo>
                  <a:cubicBezTo>
                    <a:pt x="1896" y="1014"/>
                    <a:pt x="1976" y="1004"/>
                    <a:pt x="2068" y="1004"/>
                  </a:cubicBezTo>
                  <a:cubicBezTo>
                    <a:pt x="2081" y="1004"/>
                    <a:pt x="2095" y="1005"/>
                    <a:pt x="2109" y="1005"/>
                  </a:cubicBezTo>
                  <a:cubicBezTo>
                    <a:pt x="2153" y="1005"/>
                    <a:pt x="2196" y="1003"/>
                    <a:pt x="2229" y="985"/>
                  </a:cubicBezTo>
                  <a:cubicBezTo>
                    <a:pt x="2189" y="945"/>
                    <a:pt x="2149" y="896"/>
                    <a:pt x="2119" y="856"/>
                  </a:cubicBezTo>
                  <a:lnTo>
                    <a:pt x="2119" y="856"/>
                  </a:lnTo>
                  <a:cubicBezTo>
                    <a:pt x="2128" y="865"/>
                    <a:pt x="2139" y="869"/>
                    <a:pt x="2150" y="869"/>
                  </a:cubicBezTo>
                  <a:cubicBezTo>
                    <a:pt x="2213" y="869"/>
                    <a:pt x="2298" y="749"/>
                    <a:pt x="2298" y="707"/>
                  </a:cubicBezTo>
                  <a:cubicBezTo>
                    <a:pt x="2308" y="627"/>
                    <a:pt x="2179" y="577"/>
                    <a:pt x="2139" y="528"/>
                  </a:cubicBezTo>
                  <a:cubicBezTo>
                    <a:pt x="2020" y="339"/>
                    <a:pt x="1841" y="110"/>
                    <a:pt x="1632" y="30"/>
                  </a:cubicBezTo>
                  <a:cubicBezTo>
                    <a:pt x="1582" y="10"/>
                    <a:pt x="1537" y="1"/>
                    <a:pt x="1496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4757650" y="5063875"/>
              <a:ext cx="65900" cy="69325"/>
            </a:xfrm>
            <a:custGeom>
              <a:avLst/>
              <a:gdLst/>
              <a:ahLst/>
              <a:cxnLst/>
              <a:rect l="l" t="t" r="r" b="b"/>
              <a:pathLst>
                <a:path w="2636" h="2773" extrusionOk="0">
                  <a:moveTo>
                    <a:pt x="1104" y="1"/>
                  </a:moveTo>
                  <a:lnTo>
                    <a:pt x="1104" y="1"/>
                  </a:lnTo>
                  <a:cubicBezTo>
                    <a:pt x="686" y="110"/>
                    <a:pt x="597" y="190"/>
                    <a:pt x="388" y="647"/>
                  </a:cubicBezTo>
                  <a:cubicBezTo>
                    <a:pt x="234" y="965"/>
                    <a:pt x="99" y="1328"/>
                    <a:pt x="9" y="1658"/>
                  </a:cubicBezTo>
                  <a:lnTo>
                    <a:pt x="9" y="1658"/>
                  </a:lnTo>
                  <a:cubicBezTo>
                    <a:pt x="9" y="1646"/>
                    <a:pt x="9" y="1634"/>
                    <a:pt x="10" y="1622"/>
                  </a:cubicBezTo>
                  <a:lnTo>
                    <a:pt x="10" y="1622"/>
                  </a:lnTo>
                  <a:lnTo>
                    <a:pt x="0" y="1691"/>
                  </a:lnTo>
                  <a:cubicBezTo>
                    <a:pt x="3" y="1680"/>
                    <a:pt x="6" y="1669"/>
                    <a:pt x="9" y="1658"/>
                  </a:cubicBezTo>
                  <a:lnTo>
                    <a:pt x="9" y="1658"/>
                  </a:lnTo>
                  <a:cubicBezTo>
                    <a:pt x="19" y="2177"/>
                    <a:pt x="1047" y="2773"/>
                    <a:pt x="1667" y="2773"/>
                  </a:cubicBezTo>
                  <a:cubicBezTo>
                    <a:pt x="1847" y="2773"/>
                    <a:pt x="1992" y="2723"/>
                    <a:pt x="2069" y="2606"/>
                  </a:cubicBezTo>
                  <a:cubicBezTo>
                    <a:pt x="2288" y="2278"/>
                    <a:pt x="2218" y="1811"/>
                    <a:pt x="2437" y="1463"/>
                  </a:cubicBezTo>
                  <a:cubicBezTo>
                    <a:pt x="2586" y="1214"/>
                    <a:pt x="2636" y="1224"/>
                    <a:pt x="2457" y="945"/>
                  </a:cubicBezTo>
                  <a:cubicBezTo>
                    <a:pt x="2337" y="766"/>
                    <a:pt x="2178" y="607"/>
                    <a:pt x="2009" y="478"/>
                  </a:cubicBezTo>
                  <a:cubicBezTo>
                    <a:pt x="1850" y="349"/>
                    <a:pt x="1661" y="200"/>
                    <a:pt x="1472" y="180"/>
                  </a:cubicBezTo>
                  <a:cubicBezTo>
                    <a:pt x="1462" y="178"/>
                    <a:pt x="1452" y="178"/>
                    <a:pt x="1442" y="178"/>
                  </a:cubicBezTo>
                  <a:cubicBezTo>
                    <a:pt x="1362" y="178"/>
                    <a:pt x="1297" y="213"/>
                    <a:pt x="1231" y="213"/>
                  </a:cubicBezTo>
                  <a:cubicBezTo>
                    <a:pt x="1173" y="213"/>
                    <a:pt x="1115" y="185"/>
                    <a:pt x="1044" y="80"/>
                  </a:cubicBezTo>
                  <a:cubicBezTo>
                    <a:pt x="1064" y="60"/>
                    <a:pt x="1094" y="21"/>
                    <a:pt x="1104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4728050" y="5125625"/>
              <a:ext cx="70400" cy="72800"/>
            </a:xfrm>
            <a:custGeom>
              <a:avLst/>
              <a:gdLst/>
              <a:ahLst/>
              <a:cxnLst/>
              <a:rect l="l" t="t" r="r" b="b"/>
              <a:pathLst>
                <a:path w="2816" h="2912" extrusionOk="0">
                  <a:moveTo>
                    <a:pt x="1098" y="0"/>
                  </a:moveTo>
                  <a:cubicBezTo>
                    <a:pt x="1066" y="0"/>
                    <a:pt x="1036" y="2"/>
                    <a:pt x="1005" y="7"/>
                  </a:cubicBezTo>
                  <a:cubicBezTo>
                    <a:pt x="737" y="37"/>
                    <a:pt x="488" y="365"/>
                    <a:pt x="548" y="683"/>
                  </a:cubicBezTo>
                  <a:cubicBezTo>
                    <a:pt x="578" y="852"/>
                    <a:pt x="757" y="833"/>
                    <a:pt x="707" y="1031"/>
                  </a:cubicBezTo>
                  <a:cubicBezTo>
                    <a:pt x="680" y="1120"/>
                    <a:pt x="632" y="1157"/>
                    <a:pt x="580" y="1157"/>
                  </a:cubicBezTo>
                  <a:cubicBezTo>
                    <a:pt x="516" y="1157"/>
                    <a:pt x="447" y="1100"/>
                    <a:pt x="408" y="1012"/>
                  </a:cubicBezTo>
                  <a:cubicBezTo>
                    <a:pt x="319" y="1141"/>
                    <a:pt x="90" y="1419"/>
                    <a:pt x="60" y="1559"/>
                  </a:cubicBezTo>
                  <a:cubicBezTo>
                    <a:pt x="1" y="1857"/>
                    <a:pt x="448" y="2235"/>
                    <a:pt x="647" y="2414"/>
                  </a:cubicBezTo>
                  <a:cubicBezTo>
                    <a:pt x="1015" y="2752"/>
                    <a:pt x="1602" y="2911"/>
                    <a:pt x="2059" y="2911"/>
                  </a:cubicBezTo>
                  <a:cubicBezTo>
                    <a:pt x="2219" y="2563"/>
                    <a:pt x="2338" y="2165"/>
                    <a:pt x="2497" y="1797"/>
                  </a:cubicBezTo>
                  <a:cubicBezTo>
                    <a:pt x="2497" y="1787"/>
                    <a:pt x="2497" y="1787"/>
                    <a:pt x="2497" y="1787"/>
                  </a:cubicBezTo>
                  <a:cubicBezTo>
                    <a:pt x="2656" y="1429"/>
                    <a:pt x="2815" y="1161"/>
                    <a:pt x="2427" y="902"/>
                  </a:cubicBezTo>
                  <a:lnTo>
                    <a:pt x="2427" y="902"/>
                  </a:lnTo>
                  <a:cubicBezTo>
                    <a:pt x="2129" y="1022"/>
                    <a:pt x="2596" y="1380"/>
                    <a:pt x="2228" y="1399"/>
                  </a:cubicBezTo>
                  <a:cubicBezTo>
                    <a:pt x="2368" y="1718"/>
                    <a:pt x="2119" y="1638"/>
                    <a:pt x="2020" y="1698"/>
                  </a:cubicBezTo>
                  <a:cubicBezTo>
                    <a:pt x="1978" y="1731"/>
                    <a:pt x="1859" y="1919"/>
                    <a:pt x="1763" y="1919"/>
                  </a:cubicBezTo>
                  <a:cubicBezTo>
                    <a:pt x="1745" y="1919"/>
                    <a:pt x="1727" y="1913"/>
                    <a:pt x="1711" y="1897"/>
                  </a:cubicBezTo>
                  <a:cubicBezTo>
                    <a:pt x="1443" y="1618"/>
                    <a:pt x="2318" y="1648"/>
                    <a:pt x="2159" y="1280"/>
                  </a:cubicBezTo>
                  <a:lnTo>
                    <a:pt x="2159" y="1280"/>
                  </a:lnTo>
                  <a:cubicBezTo>
                    <a:pt x="2127" y="1334"/>
                    <a:pt x="2083" y="1361"/>
                    <a:pt x="2035" y="1361"/>
                  </a:cubicBezTo>
                  <a:cubicBezTo>
                    <a:pt x="1995" y="1361"/>
                    <a:pt x="1951" y="1341"/>
                    <a:pt x="1910" y="1300"/>
                  </a:cubicBezTo>
                  <a:cubicBezTo>
                    <a:pt x="1880" y="1051"/>
                    <a:pt x="2040" y="942"/>
                    <a:pt x="2169" y="783"/>
                  </a:cubicBezTo>
                  <a:cubicBezTo>
                    <a:pt x="2010" y="604"/>
                    <a:pt x="1990" y="405"/>
                    <a:pt x="1791" y="266"/>
                  </a:cubicBezTo>
                  <a:cubicBezTo>
                    <a:pt x="1589" y="125"/>
                    <a:pt x="1333" y="0"/>
                    <a:pt x="1098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4686450" y="5188175"/>
              <a:ext cx="79175" cy="69875"/>
            </a:xfrm>
            <a:custGeom>
              <a:avLst/>
              <a:gdLst/>
              <a:ahLst/>
              <a:cxnLst/>
              <a:rect l="l" t="t" r="r" b="b"/>
              <a:pathLst>
                <a:path w="3167" h="2795" extrusionOk="0">
                  <a:moveTo>
                    <a:pt x="1413" y="1"/>
                  </a:moveTo>
                  <a:cubicBezTo>
                    <a:pt x="1394" y="1"/>
                    <a:pt x="1375" y="1"/>
                    <a:pt x="1356" y="1"/>
                  </a:cubicBezTo>
                  <a:cubicBezTo>
                    <a:pt x="1058" y="240"/>
                    <a:pt x="829" y="608"/>
                    <a:pt x="581" y="906"/>
                  </a:cubicBezTo>
                  <a:cubicBezTo>
                    <a:pt x="0" y="1572"/>
                    <a:pt x="1229" y="2795"/>
                    <a:pt x="1979" y="2795"/>
                  </a:cubicBezTo>
                  <a:cubicBezTo>
                    <a:pt x="2103" y="2795"/>
                    <a:pt x="2214" y="2761"/>
                    <a:pt x="2301" y="2687"/>
                  </a:cubicBezTo>
                  <a:cubicBezTo>
                    <a:pt x="2550" y="2478"/>
                    <a:pt x="2978" y="1990"/>
                    <a:pt x="3067" y="1642"/>
                  </a:cubicBezTo>
                  <a:cubicBezTo>
                    <a:pt x="3166" y="1245"/>
                    <a:pt x="2759" y="747"/>
                    <a:pt x="2500" y="479"/>
                  </a:cubicBezTo>
                  <a:cubicBezTo>
                    <a:pt x="2147" y="116"/>
                    <a:pt x="1849" y="1"/>
                    <a:pt x="1413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4222575" y="5218475"/>
              <a:ext cx="56975" cy="56900"/>
            </a:xfrm>
            <a:custGeom>
              <a:avLst/>
              <a:gdLst/>
              <a:ahLst/>
              <a:cxnLst/>
              <a:rect l="l" t="t" r="r" b="b"/>
              <a:pathLst>
                <a:path w="2279" h="2276" extrusionOk="0">
                  <a:moveTo>
                    <a:pt x="873" y="0"/>
                  </a:moveTo>
                  <a:cubicBezTo>
                    <a:pt x="694" y="0"/>
                    <a:pt x="580" y="167"/>
                    <a:pt x="448" y="430"/>
                  </a:cubicBezTo>
                  <a:cubicBezTo>
                    <a:pt x="369" y="589"/>
                    <a:pt x="1" y="1017"/>
                    <a:pt x="140" y="1176"/>
                  </a:cubicBezTo>
                  <a:cubicBezTo>
                    <a:pt x="189" y="1232"/>
                    <a:pt x="240" y="1255"/>
                    <a:pt x="289" y="1255"/>
                  </a:cubicBezTo>
                  <a:cubicBezTo>
                    <a:pt x="467" y="1255"/>
                    <a:pt x="630" y="953"/>
                    <a:pt x="677" y="828"/>
                  </a:cubicBezTo>
                  <a:cubicBezTo>
                    <a:pt x="698" y="757"/>
                    <a:pt x="800" y="510"/>
                    <a:pt x="904" y="510"/>
                  </a:cubicBezTo>
                  <a:cubicBezTo>
                    <a:pt x="946" y="510"/>
                    <a:pt x="988" y="550"/>
                    <a:pt x="1025" y="659"/>
                  </a:cubicBezTo>
                  <a:cubicBezTo>
                    <a:pt x="1115" y="918"/>
                    <a:pt x="697" y="977"/>
                    <a:pt x="667" y="1156"/>
                  </a:cubicBezTo>
                  <a:cubicBezTo>
                    <a:pt x="637" y="1355"/>
                    <a:pt x="866" y="1564"/>
                    <a:pt x="1015" y="1574"/>
                  </a:cubicBezTo>
                  <a:cubicBezTo>
                    <a:pt x="1075" y="1783"/>
                    <a:pt x="826" y="1902"/>
                    <a:pt x="966" y="2131"/>
                  </a:cubicBezTo>
                  <a:cubicBezTo>
                    <a:pt x="1029" y="2236"/>
                    <a:pt x="1120" y="2276"/>
                    <a:pt x="1220" y="2276"/>
                  </a:cubicBezTo>
                  <a:cubicBezTo>
                    <a:pt x="1433" y="2276"/>
                    <a:pt x="1689" y="2094"/>
                    <a:pt x="1811" y="1972"/>
                  </a:cubicBezTo>
                  <a:cubicBezTo>
                    <a:pt x="2050" y="1743"/>
                    <a:pt x="2278" y="1325"/>
                    <a:pt x="2159" y="957"/>
                  </a:cubicBezTo>
                  <a:cubicBezTo>
                    <a:pt x="2040" y="619"/>
                    <a:pt x="1473" y="321"/>
                    <a:pt x="1194" y="132"/>
                  </a:cubicBezTo>
                  <a:cubicBezTo>
                    <a:pt x="1145" y="92"/>
                    <a:pt x="1095" y="62"/>
                    <a:pt x="1045" y="42"/>
                  </a:cubicBezTo>
                  <a:cubicBezTo>
                    <a:pt x="981" y="14"/>
                    <a:pt x="925" y="0"/>
                    <a:pt x="873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4266350" y="5266025"/>
              <a:ext cx="63150" cy="45450"/>
            </a:xfrm>
            <a:custGeom>
              <a:avLst/>
              <a:gdLst/>
              <a:ahLst/>
              <a:cxnLst/>
              <a:rect l="l" t="t" r="r" b="b"/>
              <a:pathLst>
                <a:path w="2526" h="1818" extrusionOk="0">
                  <a:moveTo>
                    <a:pt x="1299" y="1"/>
                  </a:moveTo>
                  <a:cubicBezTo>
                    <a:pt x="992" y="1"/>
                    <a:pt x="971" y="440"/>
                    <a:pt x="786" y="667"/>
                  </a:cubicBezTo>
                  <a:cubicBezTo>
                    <a:pt x="587" y="935"/>
                    <a:pt x="0" y="1363"/>
                    <a:pt x="497" y="1721"/>
                  </a:cubicBezTo>
                  <a:cubicBezTo>
                    <a:pt x="585" y="1788"/>
                    <a:pt x="704" y="1818"/>
                    <a:pt x="829" y="1818"/>
                  </a:cubicBezTo>
                  <a:cubicBezTo>
                    <a:pt x="1076" y="1818"/>
                    <a:pt x="1347" y="1703"/>
                    <a:pt x="1452" y="1532"/>
                  </a:cubicBezTo>
                  <a:cubicBezTo>
                    <a:pt x="1582" y="1313"/>
                    <a:pt x="1472" y="1055"/>
                    <a:pt x="1582" y="816"/>
                  </a:cubicBezTo>
                  <a:cubicBezTo>
                    <a:pt x="1693" y="821"/>
                    <a:pt x="2036" y="948"/>
                    <a:pt x="2255" y="948"/>
                  </a:cubicBezTo>
                  <a:cubicBezTo>
                    <a:pt x="2429" y="948"/>
                    <a:pt x="2525" y="868"/>
                    <a:pt x="2367" y="587"/>
                  </a:cubicBezTo>
                  <a:cubicBezTo>
                    <a:pt x="2238" y="378"/>
                    <a:pt x="2089" y="418"/>
                    <a:pt x="1910" y="348"/>
                  </a:cubicBezTo>
                  <a:cubicBezTo>
                    <a:pt x="1751" y="279"/>
                    <a:pt x="1661" y="120"/>
                    <a:pt x="1502" y="50"/>
                  </a:cubicBezTo>
                  <a:cubicBezTo>
                    <a:pt x="1423" y="16"/>
                    <a:pt x="1356" y="1"/>
                    <a:pt x="1299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4338450" y="5299025"/>
              <a:ext cx="52225" cy="48250"/>
            </a:xfrm>
            <a:custGeom>
              <a:avLst/>
              <a:gdLst/>
              <a:ahLst/>
              <a:cxnLst/>
              <a:rect l="l" t="t" r="r" b="b"/>
              <a:pathLst>
                <a:path w="2089" h="1930" extrusionOk="0">
                  <a:moveTo>
                    <a:pt x="753" y="0"/>
                  </a:moveTo>
                  <a:cubicBezTo>
                    <a:pt x="644" y="0"/>
                    <a:pt x="530" y="50"/>
                    <a:pt x="438" y="132"/>
                  </a:cubicBezTo>
                  <a:cubicBezTo>
                    <a:pt x="40" y="470"/>
                    <a:pt x="0" y="1366"/>
                    <a:pt x="577" y="1574"/>
                  </a:cubicBezTo>
                  <a:cubicBezTo>
                    <a:pt x="609" y="1585"/>
                    <a:pt x="641" y="1589"/>
                    <a:pt x="673" y="1589"/>
                  </a:cubicBezTo>
                  <a:cubicBezTo>
                    <a:pt x="775" y="1589"/>
                    <a:pt x="878" y="1549"/>
                    <a:pt x="981" y="1549"/>
                  </a:cubicBezTo>
                  <a:cubicBezTo>
                    <a:pt x="1029" y="1549"/>
                    <a:pt x="1077" y="1558"/>
                    <a:pt x="1124" y="1584"/>
                  </a:cubicBezTo>
                  <a:cubicBezTo>
                    <a:pt x="1259" y="1672"/>
                    <a:pt x="1286" y="1930"/>
                    <a:pt x="1438" y="1930"/>
                  </a:cubicBezTo>
                  <a:cubicBezTo>
                    <a:pt x="1477" y="1930"/>
                    <a:pt x="1523" y="1913"/>
                    <a:pt x="1582" y="1873"/>
                  </a:cubicBezTo>
                  <a:cubicBezTo>
                    <a:pt x="2089" y="1505"/>
                    <a:pt x="1184" y="1117"/>
                    <a:pt x="1094" y="848"/>
                  </a:cubicBezTo>
                  <a:cubicBezTo>
                    <a:pt x="1025" y="630"/>
                    <a:pt x="1204" y="421"/>
                    <a:pt x="1055" y="182"/>
                  </a:cubicBezTo>
                  <a:cubicBezTo>
                    <a:pt x="978" y="55"/>
                    <a:pt x="868" y="0"/>
                    <a:pt x="753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4407075" y="5305650"/>
              <a:ext cx="47750" cy="51950"/>
            </a:xfrm>
            <a:custGeom>
              <a:avLst/>
              <a:gdLst/>
              <a:ahLst/>
              <a:cxnLst/>
              <a:rect l="l" t="t" r="r" b="b"/>
              <a:pathLst>
                <a:path w="1910" h="2078" extrusionOk="0">
                  <a:moveTo>
                    <a:pt x="585" y="0"/>
                  </a:moveTo>
                  <a:cubicBezTo>
                    <a:pt x="452" y="0"/>
                    <a:pt x="329" y="53"/>
                    <a:pt x="229" y="215"/>
                  </a:cubicBezTo>
                  <a:cubicBezTo>
                    <a:pt x="10" y="583"/>
                    <a:pt x="0" y="1299"/>
                    <a:pt x="309" y="1618"/>
                  </a:cubicBezTo>
                  <a:lnTo>
                    <a:pt x="328" y="1578"/>
                  </a:lnTo>
                  <a:cubicBezTo>
                    <a:pt x="404" y="1636"/>
                    <a:pt x="459" y="1661"/>
                    <a:pt x="497" y="1661"/>
                  </a:cubicBezTo>
                  <a:cubicBezTo>
                    <a:pt x="702" y="1661"/>
                    <a:pt x="453" y="959"/>
                    <a:pt x="478" y="842"/>
                  </a:cubicBezTo>
                  <a:cubicBezTo>
                    <a:pt x="508" y="669"/>
                    <a:pt x="544" y="604"/>
                    <a:pt x="584" y="604"/>
                  </a:cubicBezTo>
                  <a:cubicBezTo>
                    <a:pt x="699" y="604"/>
                    <a:pt x="838" y="1170"/>
                    <a:pt x="905" y="1170"/>
                  </a:cubicBezTo>
                  <a:cubicBezTo>
                    <a:pt x="1043" y="1162"/>
                    <a:pt x="987" y="869"/>
                    <a:pt x="1157" y="869"/>
                  </a:cubicBezTo>
                  <a:cubicBezTo>
                    <a:pt x="1183" y="869"/>
                    <a:pt x="1215" y="876"/>
                    <a:pt x="1253" y="892"/>
                  </a:cubicBezTo>
                  <a:cubicBezTo>
                    <a:pt x="1403" y="961"/>
                    <a:pt x="1442" y="1210"/>
                    <a:pt x="1383" y="1349"/>
                  </a:cubicBezTo>
                  <a:cubicBezTo>
                    <a:pt x="1263" y="1598"/>
                    <a:pt x="607" y="1628"/>
                    <a:pt x="1104" y="1976"/>
                  </a:cubicBezTo>
                  <a:cubicBezTo>
                    <a:pt x="1208" y="2047"/>
                    <a:pt x="1303" y="2077"/>
                    <a:pt x="1387" y="2077"/>
                  </a:cubicBezTo>
                  <a:cubicBezTo>
                    <a:pt x="1704" y="2077"/>
                    <a:pt x="1876" y="1641"/>
                    <a:pt x="1900" y="1280"/>
                  </a:cubicBezTo>
                  <a:cubicBezTo>
                    <a:pt x="1910" y="1031"/>
                    <a:pt x="1890" y="733"/>
                    <a:pt x="1810" y="484"/>
                  </a:cubicBezTo>
                  <a:cubicBezTo>
                    <a:pt x="1729" y="227"/>
                    <a:pt x="1680" y="186"/>
                    <a:pt x="1570" y="186"/>
                  </a:cubicBezTo>
                  <a:cubicBezTo>
                    <a:pt x="1518" y="186"/>
                    <a:pt x="1452" y="196"/>
                    <a:pt x="1363" y="196"/>
                  </a:cubicBezTo>
                  <a:cubicBezTo>
                    <a:pt x="1122" y="189"/>
                    <a:pt x="835" y="0"/>
                    <a:pt x="585" y="0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4407075" y="5299325"/>
              <a:ext cx="47750" cy="64175"/>
            </a:xfrm>
            <a:custGeom>
              <a:avLst/>
              <a:gdLst/>
              <a:ahLst/>
              <a:cxnLst/>
              <a:rect l="l" t="t" r="r" b="b"/>
              <a:pathLst>
                <a:path w="1910" h="2567" fill="none" extrusionOk="0">
                  <a:moveTo>
                    <a:pt x="309" y="1871"/>
                  </a:moveTo>
                  <a:cubicBezTo>
                    <a:pt x="0" y="1552"/>
                    <a:pt x="10" y="836"/>
                    <a:pt x="229" y="468"/>
                  </a:cubicBezTo>
                  <a:cubicBezTo>
                    <a:pt x="517" y="1"/>
                    <a:pt x="995" y="439"/>
                    <a:pt x="1363" y="449"/>
                  </a:cubicBezTo>
                  <a:cubicBezTo>
                    <a:pt x="1641" y="449"/>
                    <a:pt x="1691" y="359"/>
                    <a:pt x="1810" y="737"/>
                  </a:cubicBezTo>
                  <a:cubicBezTo>
                    <a:pt x="1890" y="986"/>
                    <a:pt x="1910" y="1284"/>
                    <a:pt x="1900" y="1533"/>
                  </a:cubicBezTo>
                  <a:cubicBezTo>
                    <a:pt x="1870" y="1990"/>
                    <a:pt x="1601" y="2567"/>
                    <a:pt x="1104" y="2229"/>
                  </a:cubicBezTo>
                  <a:cubicBezTo>
                    <a:pt x="607" y="1881"/>
                    <a:pt x="1263" y="1851"/>
                    <a:pt x="1383" y="1602"/>
                  </a:cubicBezTo>
                  <a:cubicBezTo>
                    <a:pt x="1442" y="1463"/>
                    <a:pt x="1403" y="1214"/>
                    <a:pt x="1253" y="1145"/>
                  </a:cubicBezTo>
                  <a:cubicBezTo>
                    <a:pt x="965" y="1025"/>
                    <a:pt x="1064" y="1413"/>
                    <a:pt x="905" y="1423"/>
                  </a:cubicBezTo>
                  <a:cubicBezTo>
                    <a:pt x="816" y="1423"/>
                    <a:pt x="597" y="409"/>
                    <a:pt x="478" y="1095"/>
                  </a:cubicBezTo>
                  <a:cubicBezTo>
                    <a:pt x="448" y="1234"/>
                    <a:pt x="806" y="2199"/>
                    <a:pt x="328" y="1831"/>
                  </a:cubicBezTo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4473500" y="5306350"/>
              <a:ext cx="45475" cy="47525"/>
            </a:xfrm>
            <a:custGeom>
              <a:avLst/>
              <a:gdLst/>
              <a:ahLst/>
              <a:cxnLst/>
              <a:rect l="l" t="t" r="r" b="b"/>
              <a:pathLst>
                <a:path w="1819" h="1901" extrusionOk="0">
                  <a:moveTo>
                    <a:pt x="208" y="963"/>
                  </a:moveTo>
                  <a:lnTo>
                    <a:pt x="208" y="963"/>
                  </a:lnTo>
                  <a:cubicBezTo>
                    <a:pt x="217" y="988"/>
                    <a:pt x="227" y="1011"/>
                    <a:pt x="237" y="1032"/>
                  </a:cubicBezTo>
                  <a:lnTo>
                    <a:pt x="237" y="1032"/>
                  </a:lnTo>
                  <a:cubicBezTo>
                    <a:pt x="244" y="1020"/>
                    <a:pt x="251" y="1007"/>
                    <a:pt x="257" y="993"/>
                  </a:cubicBezTo>
                  <a:cubicBezTo>
                    <a:pt x="247" y="993"/>
                    <a:pt x="208" y="963"/>
                    <a:pt x="208" y="963"/>
                  </a:cubicBezTo>
                  <a:close/>
                  <a:moveTo>
                    <a:pt x="1482" y="1"/>
                  </a:moveTo>
                  <a:cubicBezTo>
                    <a:pt x="1434" y="1"/>
                    <a:pt x="1381" y="12"/>
                    <a:pt x="1321" y="28"/>
                  </a:cubicBezTo>
                  <a:cubicBezTo>
                    <a:pt x="1162" y="78"/>
                    <a:pt x="1063" y="128"/>
                    <a:pt x="894" y="128"/>
                  </a:cubicBezTo>
                  <a:cubicBezTo>
                    <a:pt x="819" y="122"/>
                    <a:pt x="737" y="111"/>
                    <a:pt x="654" y="111"/>
                  </a:cubicBezTo>
                  <a:cubicBezTo>
                    <a:pt x="582" y="111"/>
                    <a:pt x="511" y="120"/>
                    <a:pt x="446" y="148"/>
                  </a:cubicBezTo>
                  <a:cubicBezTo>
                    <a:pt x="307" y="217"/>
                    <a:pt x="198" y="337"/>
                    <a:pt x="247" y="526"/>
                  </a:cubicBezTo>
                  <a:cubicBezTo>
                    <a:pt x="287" y="685"/>
                    <a:pt x="476" y="724"/>
                    <a:pt x="357" y="903"/>
                  </a:cubicBezTo>
                  <a:cubicBezTo>
                    <a:pt x="522" y="963"/>
                    <a:pt x="490" y="1197"/>
                    <a:pt x="391" y="1197"/>
                  </a:cubicBezTo>
                  <a:cubicBezTo>
                    <a:pt x="349" y="1197"/>
                    <a:pt x="294" y="1153"/>
                    <a:pt x="237" y="1032"/>
                  </a:cubicBezTo>
                  <a:lnTo>
                    <a:pt x="237" y="1032"/>
                  </a:lnTo>
                  <a:cubicBezTo>
                    <a:pt x="169" y="1138"/>
                    <a:pt x="46" y="1169"/>
                    <a:pt x="29" y="1321"/>
                  </a:cubicBezTo>
                  <a:cubicBezTo>
                    <a:pt x="0" y="1613"/>
                    <a:pt x="365" y="1901"/>
                    <a:pt x="658" y="1901"/>
                  </a:cubicBezTo>
                  <a:cubicBezTo>
                    <a:pt x="774" y="1901"/>
                    <a:pt x="879" y="1856"/>
                    <a:pt x="943" y="1749"/>
                  </a:cubicBezTo>
                  <a:cubicBezTo>
                    <a:pt x="1003" y="1649"/>
                    <a:pt x="983" y="1540"/>
                    <a:pt x="1073" y="1460"/>
                  </a:cubicBezTo>
                  <a:cubicBezTo>
                    <a:pt x="1162" y="1391"/>
                    <a:pt x="1292" y="1391"/>
                    <a:pt x="1371" y="1301"/>
                  </a:cubicBezTo>
                  <a:cubicBezTo>
                    <a:pt x="1520" y="1132"/>
                    <a:pt x="1451" y="1043"/>
                    <a:pt x="1441" y="844"/>
                  </a:cubicBezTo>
                  <a:cubicBezTo>
                    <a:pt x="1441" y="605"/>
                    <a:pt x="1560" y="715"/>
                    <a:pt x="1699" y="575"/>
                  </a:cubicBezTo>
                  <a:cubicBezTo>
                    <a:pt x="1819" y="466"/>
                    <a:pt x="1799" y="327"/>
                    <a:pt x="1729" y="177"/>
                  </a:cubicBezTo>
                  <a:cubicBezTo>
                    <a:pt x="1656" y="45"/>
                    <a:pt x="1579" y="1"/>
                    <a:pt x="1482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4533300" y="5321300"/>
              <a:ext cx="37900" cy="34650"/>
            </a:xfrm>
            <a:custGeom>
              <a:avLst/>
              <a:gdLst/>
              <a:ahLst/>
              <a:cxnLst/>
              <a:rect l="l" t="t" r="r" b="b"/>
              <a:pathLst>
                <a:path w="1516" h="1386" extrusionOk="0">
                  <a:moveTo>
                    <a:pt x="1143" y="1"/>
                  </a:moveTo>
                  <a:cubicBezTo>
                    <a:pt x="1045" y="1"/>
                    <a:pt x="1013" y="108"/>
                    <a:pt x="899" y="146"/>
                  </a:cubicBezTo>
                  <a:cubicBezTo>
                    <a:pt x="884" y="153"/>
                    <a:pt x="861" y="155"/>
                    <a:pt x="833" y="155"/>
                  </a:cubicBezTo>
                  <a:cubicBezTo>
                    <a:pt x="754" y="155"/>
                    <a:pt x="633" y="136"/>
                    <a:pt x="522" y="136"/>
                  </a:cubicBezTo>
                  <a:cubicBezTo>
                    <a:pt x="363" y="136"/>
                    <a:pt x="226" y="175"/>
                    <a:pt x="272" y="365"/>
                  </a:cubicBezTo>
                  <a:cubicBezTo>
                    <a:pt x="253" y="360"/>
                    <a:pt x="235" y="358"/>
                    <a:pt x="220" y="358"/>
                  </a:cubicBezTo>
                  <a:cubicBezTo>
                    <a:pt x="0" y="358"/>
                    <a:pt x="186" y="861"/>
                    <a:pt x="242" y="982"/>
                  </a:cubicBezTo>
                  <a:cubicBezTo>
                    <a:pt x="332" y="1151"/>
                    <a:pt x="471" y="1310"/>
                    <a:pt x="650" y="1360"/>
                  </a:cubicBezTo>
                  <a:cubicBezTo>
                    <a:pt x="693" y="1374"/>
                    <a:pt x="765" y="1386"/>
                    <a:pt x="841" y="1386"/>
                  </a:cubicBezTo>
                  <a:cubicBezTo>
                    <a:pt x="977" y="1386"/>
                    <a:pt x="1125" y="1348"/>
                    <a:pt x="1137" y="1220"/>
                  </a:cubicBezTo>
                  <a:cubicBezTo>
                    <a:pt x="1147" y="1051"/>
                    <a:pt x="909" y="1002"/>
                    <a:pt x="918" y="833"/>
                  </a:cubicBezTo>
                  <a:cubicBezTo>
                    <a:pt x="938" y="465"/>
                    <a:pt x="1515" y="793"/>
                    <a:pt x="1495" y="385"/>
                  </a:cubicBezTo>
                  <a:cubicBezTo>
                    <a:pt x="1495" y="256"/>
                    <a:pt x="1376" y="87"/>
                    <a:pt x="1257" y="37"/>
                  </a:cubicBezTo>
                  <a:cubicBezTo>
                    <a:pt x="1210" y="11"/>
                    <a:pt x="1173" y="1"/>
                    <a:pt x="1143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4563200" y="5306750"/>
              <a:ext cx="18200" cy="12575"/>
            </a:xfrm>
            <a:custGeom>
              <a:avLst/>
              <a:gdLst/>
              <a:ahLst/>
              <a:cxnLst/>
              <a:rect l="l" t="t" r="r" b="b"/>
              <a:pathLst>
                <a:path w="728" h="503" extrusionOk="0">
                  <a:moveTo>
                    <a:pt x="328" y="1"/>
                  </a:moveTo>
                  <a:cubicBezTo>
                    <a:pt x="319" y="1"/>
                    <a:pt x="309" y="1"/>
                    <a:pt x="299" y="2"/>
                  </a:cubicBezTo>
                  <a:cubicBezTo>
                    <a:pt x="1" y="32"/>
                    <a:pt x="190" y="380"/>
                    <a:pt x="369" y="470"/>
                  </a:cubicBezTo>
                  <a:cubicBezTo>
                    <a:pt x="417" y="492"/>
                    <a:pt x="457" y="502"/>
                    <a:pt x="490" y="502"/>
                  </a:cubicBezTo>
                  <a:cubicBezTo>
                    <a:pt x="727" y="502"/>
                    <a:pt x="613" y="1"/>
                    <a:pt x="328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4592300" y="5278300"/>
              <a:ext cx="44400" cy="43675"/>
            </a:xfrm>
            <a:custGeom>
              <a:avLst/>
              <a:gdLst/>
              <a:ahLst/>
              <a:cxnLst/>
              <a:rect l="l" t="t" r="r" b="b"/>
              <a:pathLst>
                <a:path w="1776" h="1747" extrusionOk="0">
                  <a:moveTo>
                    <a:pt x="1329" y="1"/>
                  </a:moveTo>
                  <a:cubicBezTo>
                    <a:pt x="1258" y="1"/>
                    <a:pt x="1182" y="15"/>
                    <a:pt x="1114" y="46"/>
                  </a:cubicBezTo>
                  <a:cubicBezTo>
                    <a:pt x="975" y="106"/>
                    <a:pt x="896" y="225"/>
                    <a:pt x="746" y="245"/>
                  </a:cubicBezTo>
                  <a:cubicBezTo>
                    <a:pt x="698" y="257"/>
                    <a:pt x="656" y="258"/>
                    <a:pt x="618" y="258"/>
                  </a:cubicBezTo>
                  <a:cubicBezTo>
                    <a:pt x="602" y="258"/>
                    <a:pt x="587" y="258"/>
                    <a:pt x="573" y="258"/>
                  </a:cubicBezTo>
                  <a:cubicBezTo>
                    <a:pt x="496" y="258"/>
                    <a:pt x="428" y="265"/>
                    <a:pt x="339" y="355"/>
                  </a:cubicBezTo>
                  <a:cubicBezTo>
                    <a:pt x="1" y="703"/>
                    <a:pt x="339" y="1190"/>
                    <a:pt x="458" y="1538"/>
                  </a:cubicBezTo>
                  <a:cubicBezTo>
                    <a:pt x="488" y="1598"/>
                    <a:pt x="518" y="1727"/>
                    <a:pt x="597" y="1747"/>
                  </a:cubicBezTo>
                  <a:cubicBezTo>
                    <a:pt x="617" y="1747"/>
                    <a:pt x="766" y="1727"/>
                    <a:pt x="737" y="1667"/>
                  </a:cubicBezTo>
                  <a:cubicBezTo>
                    <a:pt x="677" y="1578"/>
                    <a:pt x="697" y="1449"/>
                    <a:pt x="766" y="1369"/>
                  </a:cubicBezTo>
                  <a:cubicBezTo>
                    <a:pt x="821" y="1397"/>
                    <a:pt x="878" y="1411"/>
                    <a:pt x="934" y="1411"/>
                  </a:cubicBezTo>
                  <a:cubicBezTo>
                    <a:pt x="1117" y="1411"/>
                    <a:pt x="1288" y="1273"/>
                    <a:pt x="1303" y="1061"/>
                  </a:cubicBezTo>
                  <a:cubicBezTo>
                    <a:pt x="1313" y="892"/>
                    <a:pt x="1124" y="792"/>
                    <a:pt x="1154" y="643"/>
                  </a:cubicBezTo>
                  <a:cubicBezTo>
                    <a:pt x="1164" y="544"/>
                    <a:pt x="1393" y="424"/>
                    <a:pt x="1453" y="375"/>
                  </a:cubicBezTo>
                  <a:cubicBezTo>
                    <a:pt x="1776" y="167"/>
                    <a:pt x="1575" y="1"/>
                    <a:pt x="1329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4611750" y="5319375"/>
              <a:ext cx="12400" cy="13750"/>
            </a:xfrm>
            <a:custGeom>
              <a:avLst/>
              <a:gdLst/>
              <a:ahLst/>
              <a:cxnLst/>
              <a:rect l="l" t="t" r="r" b="b"/>
              <a:pathLst>
                <a:path w="496" h="550" extrusionOk="0">
                  <a:moveTo>
                    <a:pt x="247" y="1"/>
                  </a:moveTo>
                  <a:cubicBezTo>
                    <a:pt x="65" y="1"/>
                    <a:pt x="0" y="405"/>
                    <a:pt x="237" y="422"/>
                  </a:cubicBezTo>
                  <a:lnTo>
                    <a:pt x="267" y="462"/>
                  </a:lnTo>
                  <a:cubicBezTo>
                    <a:pt x="291" y="503"/>
                    <a:pt x="335" y="550"/>
                    <a:pt x="388" y="550"/>
                  </a:cubicBezTo>
                  <a:cubicBezTo>
                    <a:pt x="400" y="550"/>
                    <a:pt x="413" y="547"/>
                    <a:pt x="426" y="542"/>
                  </a:cubicBezTo>
                  <a:cubicBezTo>
                    <a:pt x="496" y="492"/>
                    <a:pt x="386" y="442"/>
                    <a:pt x="396" y="392"/>
                  </a:cubicBezTo>
                  <a:cubicBezTo>
                    <a:pt x="396" y="263"/>
                    <a:pt x="466" y="94"/>
                    <a:pt x="326" y="24"/>
                  </a:cubicBezTo>
                  <a:cubicBezTo>
                    <a:pt x="298" y="8"/>
                    <a:pt x="272" y="1"/>
                    <a:pt x="247" y="1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4610950" y="5316500"/>
              <a:ext cx="13200" cy="17175"/>
            </a:xfrm>
            <a:custGeom>
              <a:avLst/>
              <a:gdLst/>
              <a:ahLst/>
              <a:cxnLst/>
              <a:rect l="l" t="t" r="r" b="b"/>
              <a:pathLst>
                <a:path w="528" h="687" fill="none" extrusionOk="0">
                  <a:moveTo>
                    <a:pt x="269" y="537"/>
                  </a:moveTo>
                  <a:cubicBezTo>
                    <a:pt x="0" y="517"/>
                    <a:pt x="120" y="0"/>
                    <a:pt x="358" y="139"/>
                  </a:cubicBezTo>
                  <a:cubicBezTo>
                    <a:pt x="498" y="209"/>
                    <a:pt x="428" y="378"/>
                    <a:pt x="428" y="507"/>
                  </a:cubicBezTo>
                  <a:cubicBezTo>
                    <a:pt x="418" y="557"/>
                    <a:pt x="528" y="607"/>
                    <a:pt x="458" y="657"/>
                  </a:cubicBezTo>
                  <a:cubicBezTo>
                    <a:pt x="388" y="686"/>
                    <a:pt x="329" y="627"/>
                    <a:pt x="299" y="577"/>
                  </a:cubicBezTo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655200" y="5240875"/>
              <a:ext cx="52500" cy="54175"/>
            </a:xfrm>
            <a:custGeom>
              <a:avLst/>
              <a:gdLst/>
              <a:ahLst/>
              <a:cxnLst/>
              <a:rect l="l" t="t" r="r" b="b"/>
              <a:pathLst>
                <a:path w="2100" h="2167" extrusionOk="0">
                  <a:moveTo>
                    <a:pt x="718" y="1959"/>
                  </a:moveTo>
                  <a:cubicBezTo>
                    <a:pt x="711" y="1962"/>
                    <a:pt x="704" y="1966"/>
                    <a:pt x="697" y="1971"/>
                  </a:cubicBezTo>
                  <a:lnTo>
                    <a:pt x="718" y="1959"/>
                  </a:lnTo>
                  <a:close/>
                  <a:moveTo>
                    <a:pt x="1156" y="0"/>
                  </a:moveTo>
                  <a:cubicBezTo>
                    <a:pt x="1127" y="0"/>
                    <a:pt x="1099" y="4"/>
                    <a:pt x="1075" y="12"/>
                  </a:cubicBezTo>
                  <a:cubicBezTo>
                    <a:pt x="886" y="71"/>
                    <a:pt x="488" y="360"/>
                    <a:pt x="597" y="648"/>
                  </a:cubicBezTo>
                  <a:cubicBezTo>
                    <a:pt x="556" y="630"/>
                    <a:pt x="513" y="622"/>
                    <a:pt x="470" y="622"/>
                  </a:cubicBezTo>
                  <a:cubicBezTo>
                    <a:pt x="346" y="622"/>
                    <a:pt x="221" y="689"/>
                    <a:pt x="140" y="778"/>
                  </a:cubicBezTo>
                  <a:cubicBezTo>
                    <a:pt x="1" y="917"/>
                    <a:pt x="50" y="1106"/>
                    <a:pt x="120" y="1295"/>
                  </a:cubicBezTo>
                  <a:cubicBezTo>
                    <a:pt x="194" y="1517"/>
                    <a:pt x="432" y="1938"/>
                    <a:pt x="706" y="1938"/>
                  </a:cubicBezTo>
                  <a:cubicBezTo>
                    <a:pt x="726" y="1938"/>
                    <a:pt x="746" y="1936"/>
                    <a:pt x="767" y="1931"/>
                  </a:cubicBezTo>
                  <a:lnTo>
                    <a:pt x="767" y="1931"/>
                  </a:lnTo>
                  <a:lnTo>
                    <a:pt x="718" y="1959"/>
                  </a:lnTo>
                  <a:lnTo>
                    <a:pt x="718" y="1959"/>
                  </a:lnTo>
                  <a:cubicBezTo>
                    <a:pt x="727" y="1955"/>
                    <a:pt x="736" y="1953"/>
                    <a:pt x="743" y="1953"/>
                  </a:cubicBezTo>
                  <a:cubicBezTo>
                    <a:pt x="827" y="1953"/>
                    <a:pt x="862" y="2141"/>
                    <a:pt x="987" y="2141"/>
                  </a:cubicBezTo>
                  <a:cubicBezTo>
                    <a:pt x="1010" y="2141"/>
                    <a:pt x="1035" y="2135"/>
                    <a:pt x="1065" y="2120"/>
                  </a:cubicBezTo>
                  <a:cubicBezTo>
                    <a:pt x="1012" y="2015"/>
                    <a:pt x="968" y="1788"/>
                    <a:pt x="1099" y="1788"/>
                  </a:cubicBezTo>
                  <a:cubicBezTo>
                    <a:pt x="1117" y="1788"/>
                    <a:pt x="1139" y="1792"/>
                    <a:pt x="1164" y="1802"/>
                  </a:cubicBezTo>
                  <a:cubicBezTo>
                    <a:pt x="1393" y="1881"/>
                    <a:pt x="1085" y="1981"/>
                    <a:pt x="1204" y="2110"/>
                  </a:cubicBezTo>
                  <a:cubicBezTo>
                    <a:pt x="1241" y="2150"/>
                    <a:pt x="1277" y="2167"/>
                    <a:pt x="1313" y="2167"/>
                  </a:cubicBezTo>
                  <a:cubicBezTo>
                    <a:pt x="1503" y="2167"/>
                    <a:pt x="1679" y="1698"/>
                    <a:pt x="1771" y="1623"/>
                  </a:cubicBezTo>
                  <a:cubicBezTo>
                    <a:pt x="1890" y="1523"/>
                    <a:pt x="2099" y="1533"/>
                    <a:pt x="2010" y="1325"/>
                  </a:cubicBezTo>
                  <a:cubicBezTo>
                    <a:pt x="1940" y="1165"/>
                    <a:pt x="1791" y="1195"/>
                    <a:pt x="1681" y="1146"/>
                  </a:cubicBezTo>
                  <a:cubicBezTo>
                    <a:pt x="1562" y="1096"/>
                    <a:pt x="1443" y="986"/>
                    <a:pt x="1433" y="837"/>
                  </a:cubicBezTo>
                  <a:cubicBezTo>
                    <a:pt x="1423" y="638"/>
                    <a:pt x="1602" y="638"/>
                    <a:pt x="1652" y="469"/>
                  </a:cubicBezTo>
                  <a:cubicBezTo>
                    <a:pt x="1722" y="231"/>
                    <a:pt x="1385" y="0"/>
                    <a:pt x="1156" y="0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4655200" y="5239425"/>
              <a:ext cx="52500" cy="60425"/>
            </a:xfrm>
            <a:custGeom>
              <a:avLst/>
              <a:gdLst/>
              <a:ahLst/>
              <a:cxnLst/>
              <a:rect l="l" t="t" r="r" b="b"/>
              <a:pathLst>
                <a:path w="2100" h="2417" fill="none" extrusionOk="0">
                  <a:moveTo>
                    <a:pt x="767" y="1989"/>
                  </a:moveTo>
                  <a:cubicBezTo>
                    <a:pt x="468" y="2059"/>
                    <a:pt x="200" y="1591"/>
                    <a:pt x="120" y="1353"/>
                  </a:cubicBezTo>
                  <a:cubicBezTo>
                    <a:pt x="50" y="1164"/>
                    <a:pt x="1" y="975"/>
                    <a:pt x="140" y="836"/>
                  </a:cubicBezTo>
                  <a:cubicBezTo>
                    <a:pt x="249" y="716"/>
                    <a:pt x="438" y="637"/>
                    <a:pt x="597" y="706"/>
                  </a:cubicBezTo>
                  <a:cubicBezTo>
                    <a:pt x="488" y="418"/>
                    <a:pt x="886" y="129"/>
                    <a:pt x="1075" y="70"/>
                  </a:cubicBezTo>
                  <a:cubicBezTo>
                    <a:pt x="1294" y="0"/>
                    <a:pt x="1731" y="259"/>
                    <a:pt x="1652" y="527"/>
                  </a:cubicBezTo>
                  <a:cubicBezTo>
                    <a:pt x="1602" y="696"/>
                    <a:pt x="1423" y="696"/>
                    <a:pt x="1433" y="895"/>
                  </a:cubicBezTo>
                  <a:cubicBezTo>
                    <a:pt x="1443" y="1044"/>
                    <a:pt x="1562" y="1154"/>
                    <a:pt x="1681" y="1204"/>
                  </a:cubicBezTo>
                  <a:cubicBezTo>
                    <a:pt x="1791" y="1253"/>
                    <a:pt x="1940" y="1223"/>
                    <a:pt x="2010" y="1383"/>
                  </a:cubicBezTo>
                  <a:cubicBezTo>
                    <a:pt x="2099" y="1591"/>
                    <a:pt x="1890" y="1581"/>
                    <a:pt x="1771" y="1681"/>
                  </a:cubicBezTo>
                  <a:cubicBezTo>
                    <a:pt x="1662" y="1770"/>
                    <a:pt x="1433" y="2417"/>
                    <a:pt x="1204" y="2168"/>
                  </a:cubicBezTo>
                  <a:cubicBezTo>
                    <a:pt x="1085" y="2039"/>
                    <a:pt x="1393" y="1939"/>
                    <a:pt x="1164" y="1860"/>
                  </a:cubicBezTo>
                  <a:cubicBezTo>
                    <a:pt x="955" y="1780"/>
                    <a:pt x="1005" y="2059"/>
                    <a:pt x="1065" y="2178"/>
                  </a:cubicBezTo>
                  <a:cubicBezTo>
                    <a:pt x="846" y="2288"/>
                    <a:pt x="836" y="1930"/>
                    <a:pt x="697" y="2029"/>
                  </a:cubicBezTo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4701200" y="5195650"/>
              <a:ext cx="42800" cy="49550"/>
            </a:xfrm>
            <a:custGeom>
              <a:avLst/>
              <a:gdLst/>
              <a:ahLst/>
              <a:cxnLst/>
              <a:rect l="l" t="t" r="r" b="b"/>
              <a:pathLst>
                <a:path w="1712" h="1982" extrusionOk="0">
                  <a:moveTo>
                    <a:pt x="1065" y="1"/>
                  </a:moveTo>
                  <a:cubicBezTo>
                    <a:pt x="866" y="1"/>
                    <a:pt x="876" y="140"/>
                    <a:pt x="747" y="259"/>
                  </a:cubicBezTo>
                  <a:cubicBezTo>
                    <a:pt x="702" y="229"/>
                    <a:pt x="668" y="217"/>
                    <a:pt x="643" y="217"/>
                  </a:cubicBezTo>
                  <a:cubicBezTo>
                    <a:pt x="520" y="217"/>
                    <a:pt x="612" y="530"/>
                    <a:pt x="587" y="588"/>
                  </a:cubicBezTo>
                  <a:cubicBezTo>
                    <a:pt x="528" y="707"/>
                    <a:pt x="289" y="647"/>
                    <a:pt x="180" y="747"/>
                  </a:cubicBezTo>
                  <a:cubicBezTo>
                    <a:pt x="21" y="896"/>
                    <a:pt x="1" y="1135"/>
                    <a:pt x="90" y="1343"/>
                  </a:cubicBezTo>
                  <a:cubicBezTo>
                    <a:pt x="180" y="1542"/>
                    <a:pt x="398" y="1652"/>
                    <a:pt x="548" y="1801"/>
                  </a:cubicBezTo>
                  <a:cubicBezTo>
                    <a:pt x="597" y="1851"/>
                    <a:pt x="657" y="1960"/>
                    <a:pt x="727" y="1980"/>
                  </a:cubicBezTo>
                  <a:cubicBezTo>
                    <a:pt x="730" y="1980"/>
                    <a:pt x="754" y="1982"/>
                    <a:pt x="785" y="1982"/>
                  </a:cubicBezTo>
                  <a:cubicBezTo>
                    <a:pt x="853" y="1982"/>
                    <a:pt x="951" y="1972"/>
                    <a:pt x="896" y="1910"/>
                  </a:cubicBezTo>
                  <a:cubicBezTo>
                    <a:pt x="866" y="1880"/>
                    <a:pt x="776" y="1801"/>
                    <a:pt x="766" y="1771"/>
                  </a:cubicBezTo>
                  <a:cubicBezTo>
                    <a:pt x="729" y="1592"/>
                    <a:pt x="886" y="1561"/>
                    <a:pt x="1064" y="1561"/>
                  </a:cubicBezTo>
                  <a:cubicBezTo>
                    <a:pt x="1159" y="1561"/>
                    <a:pt x="1260" y="1569"/>
                    <a:pt x="1341" y="1569"/>
                  </a:cubicBezTo>
                  <a:cubicBezTo>
                    <a:pt x="1396" y="1569"/>
                    <a:pt x="1443" y="1565"/>
                    <a:pt x="1473" y="1552"/>
                  </a:cubicBezTo>
                  <a:cubicBezTo>
                    <a:pt x="1642" y="1473"/>
                    <a:pt x="1711" y="1333"/>
                    <a:pt x="1652" y="1125"/>
                  </a:cubicBezTo>
                  <a:cubicBezTo>
                    <a:pt x="1582" y="896"/>
                    <a:pt x="1423" y="906"/>
                    <a:pt x="1234" y="836"/>
                  </a:cubicBezTo>
                  <a:cubicBezTo>
                    <a:pt x="1025" y="747"/>
                    <a:pt x="1015" y="727"/>
                    <a:pt x="1095" y="548"/>
                  </a:cubicBezTo>
                  <a:cubicBezTo>
                    <a:pt x="1144" y="438"/>
                    <a:pt x="1363" y="309"/>
                    <a:pt x="1373" y="239"/>
                  </a:cubicBezTo>
                  <a:cubicBezTo>
                    <a:pt x="1423" y="70"/>
                    <a:pt x="1184" y="1"/>
                    <a:pt x="1065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4727600" y="5153600"/>
              <a:ext cx="35550" cy="29800"/>
            </a:xfrm>
            <a:custGeom>
              <a:avLst/>
              <a:gdLst/>
              <a:ahLst/>
              <a:cxnLst/>
              <a:rect l="l" t="t" r="r" b="b"/>
              <a:pathLst>
                <a:path w="1422" h="1192" extrusionOk="0">
                  <a:moveTo>
                    <a:pt x="961" y="0"/>
                  </a:moveTo>
                  <a:cubicBezTo>
                    <a:pt x="856" y="0"/>
                    <a:pt x="760" y="96"/>
                    <a:pt x="685" y="171"/>
                  </a:cubicBezTo>
                  <a:cubicBezTo>
                    <a:pt x="635" y="221"/>
                    <a:pt x="645" y="290"/>
                    <a:pt x="586" y="330"/>
                  </a:cubicBezTo>
                  <a:cubicBezTo>
                    <a:pt x="536" y="370"/>
                    <a:pt x="436" y="330"/>
                    <a:pt x="387" y="380"/>
                  </a:cubicBezTo>
                  <a:cubicBezTo>
                    <a:pt x="1" y="681"/>
                    <a:pt x="687" y="1191"/>
                    <a:pt x="1041" y="1191"/>
                  </a:cubicBezTo>
                  <a:cubicBezTo>
                    <a:pt x="1144" y="1191"/>
                    <a:pt x="1219" y="1149"/>
                    <a:pt x="1232" y="1046"/>
                  </a:cubicBezTo>
                  <a:cubicBezTo>
                    <a:pt x="1252" y="887"/>
                    <a:pt x="1083" y="857"/>
                    <a:pt x="1043" y="708"/>
                  </a:cubicBezTo>
                  <a:cubicBezTo>
                    <a:pt x="993" y="519"/>
                    <a:pt x="1421" y="171"/>
                    <a:pt x="1023" y="12"/>
                  </a:cubicBezTo>
                  <a:cubicBezTo>
                    <a:pt x="1002" y="4"/>
                    <a:pt x="981" y="0"/>
                    <a:pt x="961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4753575" y="5134200"/>
              <a:ext cx="20750" cy="24150"/>
            </a:xfrm>
            <a:custGeom>
              <a:avLst/>
              <a:gdLst/>
              <a:ahLst/>
              <a:cxnLst/>
              <a:rect l="l" t="t" r="r" b="b"/>
              <a:pathLst>
                <a:path w="830" h="966" extrusionOk="0">
                  <a:moveTo>
                    <a:pt x="322" y="1"/>
                  </a:moveTo>
                  <a:cubicBezTo>
                    <a:pt x="238" y="1"/>
                    <a:pt x="1" y="45"/>
                    <a:pt x="64" y="161"/>
                  </a:cubicBezTo>
                  <a:cubicBezTo>
                    <a:pt x="113" y="251"/>
                    <a:pt x="143" y="340"/>
                    <a:pt x="223" y="400"/>
                  </a:cubicBezTo>
                  <a:cubicBezTo>
                    <a:pt x="312" y="470"/>
                    <a:pt x="432" y="420"/>
                    <a:pt x="442" y="579"/>
                  </a:cubicBezTo>
                  <a:cubicBezTo>
                    <a:pt x="442" y="708"/>
                    <a:pt x="273" y="728"/>
                    <a:pt x="352" y="887"/>
                  </a:cubicBezTo>
                  <a:cubicBezTo>
                    <a:pt x="384" y="944"/>
                    <a:pt x="427" y="966"/>
                    <a:pt x="473" y="966"/>
                  </a:cubicBezTo>
                  <a:cubicBezTo>
                    <a:pt x="575" y="966"/>
                    <a:pt x="692" y="863"/>
                    <a:pt x="740" y="788"/>
                  </a:cubicBezTo>
                  <a:cubicBezTo>
                    <a:pt x="830" y="629"/>
                    <a:pt x="810" y="450"/>
                    <a:pt x="710" y="291"/>
                  </a:cubicBezTo>
                  <a:cubicBezTo>
                    <a:pt x="641" y="161"/>
                    <a:pt x="491" y="22"/>
                    <a:pt x="342" y="2"/>
                  </a:cubicBezTo>
                  <a:cubicBezTo>
                    <a:pt x="337" y="1"/>
                    <a:pt x="330" y="1"/>
                    <a:pt x="322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4764100" y="5076150"/>
              <a:ext cx="46425" cy="50050"/>
            </a:xfrm>
            <a:custGeom>
              <a:avLst/>
              <a:gdLst/>
              <a:ahLst/>
              <a:cxnLst/>
              <a:rect l="l" t="t" r="r" b="b"/>
              <a:pathLst>
                <a:path w="1857" h="2002" extrusionOk="0">
                  <a:moveTo>
                    <a:pt x="649" y="1"/>
                  </a:moveTo>
                  <a:cubicBezTo>
                    <a:pt x="561" y="1"/>
                    <a:pt x="480" y="30"/>
                    <a:pt x="419" y="116"/>
                  </a:cubicBezTo>
                  <a:cubicBezTo>
                    <a:pt x="319" y="246"/>
                    <a:pt x="379" y="415"/>
                    <a:pt x="319" y="544"/>
                  </a:cubicBezTo>
                  <a:cubicBezTo>
                    <a:pt x="249" y="693"/>
                    <a:pt x="140" y="733"/>
                    <a:pt x="90" y="912"/>
                  </a:cubicBezTo>
                  <a:cubicBezTo>
                    <a:pt x="1" y="1230"/>
                    <a:pt x="120" y="1509"/>
                    <a:pt x="379" y="1708"/>
                  </a:cubicBezTo>
                  <a:cubicBezTo>
                    <a:pt x="615" y="1884"/>
                    <a:pt x="897" y="2002"/>
                    <a:pt x="1149" y="2002"/>
                  </a:cubicBezTo>
                  <a:cubicBezTo>
                    <a:pt x="1437" y="2002"/>
                    <a:pt x="1685" y="1847"/>
                    <a:pt x="1781" y="1449"/>
                  </a:cubicBezTo>
                  <a:cubicBezTo>
                    <a:pt x="1857" y="1138"/>
                    <a:pt x="1754" y="1018"/>
                    <a:pt x="1555" y="1018"/>
                  </a:cubicBezTo>
                  <a:cubicBezTo>
                    <a:pt x="1493" y="1018"/>
                    <a:pt x="1422" y="1030"/>
                    <a:pt x="1343" y="1051"/>
                  </a:cubicBezTo>
                  <a:cubicBezTo>
                    <a:pt x="1305" y="1063"/>
                    <a:pt x="1266" y="1068"/>
                    <a:pt x="1229" y="1068"/>
                  </a:cubicBezTo>
                  <a:cubicBezTo>
                    <a:pt x="980" y="1068"/>
                    <a:pt x="797" y="827"/>
                    <a:pt x="1065" y="594"/>
                  </a:cubicBezTo>
                  <a:cubicBezTo>
                    <a:pt x="1145" y="534"/>
                    <a:pt x="1413" y="445"/>
                    <a:pt x="1443" y="345"/>
                  </a:cubicBezTo>
                  <a:cubicBezTo>
                    <a:pt x="1473" y="236"/>
                    <a:pt x="1324" y="106"/>
                    <a:pt x="1234" y="86"/>
                  </a:cubicBezTo>
                  <a:cubicBezTo>
                    <a:pt x="1230" y="85"/>
                    <a:pt x="1224" y="85"/>
                    <a:pt x="1218" y="85"/>
                  </a:cubicBezTo>
                  <a:cubicBezTo>
                    <a:pt x="1178" y="85"/>
                    <a:pt x="1108" y="108"/>
                    <a:pt x="1050" y="108"/>
                  </a:cubicBezTo>
                  <a:cubicBezTo>
                    <a:pt x="1041" y="108"/>
                    <a:pt x="1033" y="108"/>
                    <a:pt x="1025" y="106"/>
                  </a:cubicBezTo>
                  <a:cubicBezTo>
                    <a:pt x="965" y="96"/>
                    <a:pt x="886" y="47"/>
                    <a:pt x="816" y="27"/>
                  </a:cubicBezTo>
                  <a:cubicBezTo>
                    <a:pt x="760" y="12"/>
                    <a:pt x="703" y="1"/>
                    <a:pt x="649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4237000" y="4773475"/>
              <a:ext cx="374975" cy="462725"/>
            </a:xfrm>
            <a:custGeom>
              <a:avLst/>
              <a:gdLst/>
              <a:ahLst/>
              <a:cxnLst/>
              <a:rect l="l" t="t" r="r" b="b"/>
              <a:pathLst>
                <a:path w="14999" h="18509" extrusionOk="0">
                  <a:moveTo>
                    <a:pt x="10403" y="0"/>
                  </a:moveTo>
                  <a:cubicBezTo>
                    <a:pt x="10423" y="80"/>
                    <a:pt x="10433" y="150"/>
                    <a:pt x="10443" y="229"/>
                  </a:cubicBezTo>
                  <a:cubicBezTo>
                    <a:pt x="10443" y="140"/>
                    <a:pt x="10433" y="60"/>
                    <a:pt x="10403" y="0"/>
                  </a:cubicBezTo>
                  <a:close/>
                  <a:moveTo>
                    <a:pt x="13457" y="5202"/>
                  </a:moveTo>
                  <a:cubicBezTo>
                    <a:pt x="13407" y="5232"/>
                    <a:pt x="13347" y="5271"/>
                    <a:pt x="13288" y="5301"/>
                  </a:cubicBezTo>
                  <a:cubicBezTo>
                    <a:pt x="13447" y="5222"/>
                    <a:pt x="13606" y="5162"/>
                    <a:pt x="13755" y="5112"/>
                  </a:cubicBezTo>
                  <a:cubicBezTo>
                    <a:pt x="14163" y="4973"/>
                    <a:pt x="14620" y="4854"/>
                    <a:pt x="14998" y="4864"/>
                  </a:cubicBezTo>
                  <a:cubicBezTo>
                    <a:pt x="14799" y="4734"/>
                    <a:pt x="14411" y="4864"/>
                    <a:pt x="14163" y="4933"/>
                  </a:cubicBezTo>
                  <a:cubicBezTo>
                    <a:pt x="13924" y="5003"/>
                    <a:pt x="13685" y="5083"/>
                    <a:pt x="13457" y="5202"/>
                  </a:cubicBezTo>
                  <a:close/>
                  <a:moveTo>
                    <a:pt x="10185" y="2536"/>
                  </a:moveTo>
                  <a:cubicBezTo>
                    <a:pt x="10185" y="2546"/>
                    <a:pt x="10175" y="2556"/>
                    <a:pt x="10175" y="2566"/>
                  </a:cubicBezTo>
                  <a:cubicBezTo>
                    <a:pt x="10224" y="2407"/>
                    <a:pt x="10274" y="2258"/>
                    <a:pt x="10304" y="2109"/>
                  </a:cubicBezTo>
                  <a:cubicBezTo>
                    <a:pt x="10403" y="1612"/>
                    <a:pt x="10473" y="1134"/>
                    <a:pt x="10473" y="647"/>
                  </a:cubicBezTo>
                  <a:cubicBezTo>
                    <a:pt x="10473" y="498"/>
                    <a:pt x="10463" y="368"/>
                    <a:pt x="10443" y="229"/>
                  </a:cubicBezTo>
                  <a:cubicBezTo>
                    <a:pt x="10453" y="358"/>
                    <a:pt x="10433" y="508"/>
                    <a:pt x="10443" y="617"/>
                  </a:cubicBezTo>
                  <a:cubicBezTo>
                    <a:pt x="10443" y="826"/>
                    <a:pt x="10443" y="1015"/>
                    <a:pt x="10423" y="1224"/>
                  </a:cubicBezTo>
                  <a:cubicBezTo>
                    <a:pt x="10384" y="1671"/>
                    <a:pt x="10284" y="2089"/>
                    <a:pt x="10185" y="2536"/>
                  </a:cubicBezTo>
                  <a:close/>
                  <a:moveTo>
                    <a:pt x="13288" y="5301"/>
                  </a:moveTo>
                  <a:cubicBezTo>
                    <a:pt x="13198" y="5341"/>
                    <a:pt x="13109" y="5391"/>
                    <a:pt x="13019" y="5441"/>
                  </a:cubicBezTo>
                  <a:cubicBezTo>
                    <a:pt x="13109" y="5401"/>
                    <a:pt x="13198" y="5351"/>
                    <a:pt x="13288" y="5301"/>
                  </a:cubicBezTo>
                  <a:close/>
                  <a:moveTo>
                    <a:pt x="10175" y="2566"/>
                  </a:moveTo>
                  <a:cubicBezTo>
                    <a:pt x="10155" y="2636"/>
                    <a:pt x="10135" y="2716"/>
                    <a:pt x="10115" y="2795"/>
                  </a:cubicBezTo>
                  <a:cubicBezTo>
                    <a:pt x="10135" y="2716"/>
                    <a:pt x="10155" y="2646"/>
                    <a:pt x="10175" y="2566"/>
                  </a:cubicBezTo>
                  <a:close/>
                  <a:moveTo>
                    <a:pt x="7748" y="11925"/>
                  </a:moveTo>
                  <a:cubicBezTo>
                    <a:pt x="7698" y="12034"/>
                    <a:pt x="7639" y="12174"/>
                    <a:pt x="7569" y="12303"/>
                  </a:cubicBezTo>
                  <a:cubicBezTo>
                    <a:pt x="7639" y="12203"/>
                    <a:pt x="7698" y="12104"/>
                    <a:pt x="7748" y="12005"/>
                  </a:cubicBezTo>
                  <a:cubicBezTo>
                    <a:pt x="8066" y="11458"/>
                    <a:pt x="8225" y="10861"/>
                    <a:pt x="8603" y="10344"/>
                  </a:cubicBezTo>
                  <a:cubicBezTo>
                    <a:pt x="8782" y="10105"/>
                    <a:pt x="8961" y="9926"/>
                    <a:pt x="9200" y="9797"/>
                  </a:cubicBezTo>
                  <a:cubicBezTo>
                    <a:pt x="9419" y="9667"/>
                    <a:pt x="9628" y="9439"/>
                    <a:pt x="9837" y="9260"/>
                  </a:cubicBezTo>
                  <a:cubicBezTo>
                    <a:pt x="9996" y="9130"/>
                    <a:pt x="10165" y="8971"/>
                    <a:pt x="10324" y="8802"/>
                  </a:cubicBezTo>
                  <a:cubicBezTo>
                    <a:pt x="10314" y="8812"/>
                    <a:pt x="10314" y="8812"/>
                    <a:pt x="10304" y="8822"/>
                  </a:cubicBezTo>
                  <a:cubicBezTo>
                    <a:pt x="10533" y="8593"/>
                    <a:pt x="10652" y="8365"/>
                    <a:pt x="10821" y="8086"/>
                  </a:cubicBezTo>
                  <a:cubicBezTo>
                    <a:pt x="11338" y="7251"/>
                    <a:pt x="11846" y="6256"/>
                    <a:pt x="12611" y="5699"/>
                  </a:cubicBezTo>
                  <a:cubicBezTo>
                    <a:pt x="12741" y="5600"/>
                    <a:pt x="12880" y="5520"/>
                    <a:pt x="13019" y="5441"/>
                  </a:cubicBezTo>
                  <a:cubicBezTo>
                    <a:pt x="12930" y="5470"/>
                    <a:pt x="12850" y="5500"/>
                    <a:pt x="12770" y="5500"/>
                  </a:cubicBezTo>
                  <a:cubicBezTo>
                    <a:pt x="12502" y="5510"/>
                    <a:pt x="12363" y="5162"/>
                    <a:pt x="12263" y="4933"/>
                  </a:cubicBezTo>
                  <a:cubicBezTo>
                    <a:pt x="12144" y="4635"/>
                    <a:pt x="12044" y="4357"/>
                    <a:pt x="11826" y="4158"/>
                  </a:cubicBezTo>
                  <a:cubicBezTo>
                    <a:pt x="11547" y="3899"/>
                    <a:pt x="11219" y="3740"/>
                    <a:pt x="10851" y="3621"/>
                  </a:cubicBezTo>
                  <a:cubicBezTo>
                    <a:pt x="10682" y="3561"/>
                    <a:pt x="10513" y="3511"/>
                    <a:pt x="10344" y="3432"/>
                  </a:cubicBezTo>
                  <a:cubicBezTo>
                    <a:pt x="10125" y="3342"/>
                    <a:pt x="10036" y="3233"/>
                    <a:pt x="10095" y="2904"/>
                  </a:cubicBezTo>
                  <a:cubicBezTo>
                    <a:pt x="10095" y="2865"/>
                    <a:pt x="10105" y="2835"/>
                    <a:pt x="10115" y="2795"/>
                  </a:cubicBezTo>
                  <a:cubicBezTo>
                    <a:pt x="10085" y="2875"/>
                    <a:pt x="10065" y="2954"/>
                    <a:pt x="10036" y="3044"/>
                  </a:cubicBezTo>
                  <a:cubicBezTo>
                    <a:pt x="9876" y="3491"/>
                    <a:pt x="9658" y="3959"/>
                    <a:pt x="9369" y="4347"/>
                  </a:cubicBezTo>
                  <a:cubicBezTo>
                    <a:pt x="9190" y="4595"/>
                    <a:pt x="9011" y="4774"/>
                    <a:pt x="8782" y="4904"/>
                  </a:cubicBezTo>
                  <a:cubicBezTo>
                    <a:pt x="8554" y="5033"/>
                    <a:pt x="8345" y="5262"/>
                    <a:pt x="8136" y="5441"/>
                  </a:cubicBezTo>
                  <a:cubicBezTo>
                    <a:pt x="7977" y="5570"/>
                    <a:pt x="7808" y="5729"/>
                    <a:pt x="7649" y="5898"/>
                  </a:cubicBezTo>
                  <a:cubicBezTo>
                    <a:pt x="7659" y="5888"/>
                    <a:pt x="7659" y="5878"/>
                    <a:pt x="7669" y="5878"/>
                  </a:cubicBezTo>
                  <a:cubicBezTo>
                    <a:pt x="7450" y="6107"/>
                    <a:pt x="7320" y="6326"/>
                    <a:pt x="7151" y="6604"/>
                  </a:cubicBezTo>
                  <a:cubicBezTo>
                    <a:pt x="6823" y="7141"/>
                    <a:pt x="6525" y="7698"/>
                    <a:pt x="6147" y="8195"/>
                  </a:cubicBezTo>
                  <a:cubicBezTo>
                    <a:pt x="5839" y="8613"/>
                    <a:pt x="5490" y="8961"/>
                    <a:pt x="5142" y="9309"/>
                  </a:cubicBezTo>
                  <a:cubicBezTo>
                    <a:pt x="5103" y="9349"/>
                    <a:pt x="5063" y="9379"/>
                    <a:pt x="5023" y="9419"/>
                  </a:cubicBezTo>
                  <a:cubicBezTo>
                    <a:pt x="5093" y="9359"/>
                    <a:pt x="5162" y="9309"/>
                    <a:pt x="5232" y="9270"/>
                  </a:cubicBezTo>
                  <a:cubicBezTo>
                    <a:pt x="5560" y="9091"/>
                    <a:pt x="5610" y="9538"/>
                    <a:pt x="5709" y="9767"/>
                  </a:cubicBezTo>
                  <a:cubicBezTo>
                    <a:pt x="5839" y="10055"/>
                    <a:pt x="5928" y="10344"/>
                    <a:pt x="6147" y="10543"/>
                  </a:cubicBezTo>
                  <a:cubicBezTo>
                    <a:pt x="6425" y="10801"/>
                    <a:pt x="6754" y="10950"/>
                    <a:pt x="7122" y="11080"/>
                  </a:cubicBezTo>
                  <a:cubicBezTo>
                    <a:pt x="7291" y="11139"/>
                    <a:pt x="7460" y="11189"/>
                    <a:pt x="7629" y="11259"/>
                  </a:cubicBezTo>
                  <a:cubicBezTo>
                    <a:pt x="7897" y="11378"/>
                    <a:pt x="7897" y="11557"/>
                    <a:pt x="7748" y="11925"/>
                  </a:cubicBezTo>
                  <a:close/>
                  <a:moveTo>
                    <a:pt x="9508" y="9210"/>
                  </a:moveTo>
                  <a:cubicBezTo>
                    <a:pt x="9498" y="8892"/>
                    <a:pt x="9449" y="8593"/>
                    <a:pt x="9329" y="8325"/>
                  </a:cubicBezTo>
                  <a:cubicBezTo>
                    <a:pt x="9200" y="8036"/>
                    <a:pt x="9001" y="7818"/>
                    <a:pt x="8792" y="7629"/>
                  </a:cubicBezTo>
                  <a:cubicBezTo>
                    <a:pt x="8564" y="7440"/>
                    <a:pt x="8325" y="7350"/>
                    <a:pt x="8036" y="7271"/>
                  </a:cubicBezTo>
                  <a:cubicBezTo>
                    <a:pt x="7828" y="7211"/>
                    <a:pt x="7639" y="7101"/>
                    <a:pt x="7430" y="7052"/>
                  </a:cubicBezTo>
                  <a:cubicBezTo>
                    <a:pt x="7291" y="7012"/>
                    <a:pt x="7052" y="7072"/>
                    <a:pt x="7112" y="6833"/>
                  </a:cubicBezTo>
                  <a:cubicBezTo>
                    <a:pt x="7141" y="6694"/>
                    <a:pt x="7231" y="6535"/>
                    <a:pt x="7301" y="6415"/>
                  </a:cubicBezTo>
                  <a:cubicBezTo>
                    <a:pt x="7400" y="6236"/>
                    <a:pt x="7499" y="6097"/>
                    <a:pt x="7619" y="5948"/>
                  </a:cubicBezTo>
                  <a:cubicBezTo>
                    <a:pt x="7808" y="5739"/>
                    <a:pt x="8046" y="5540"/>
                    <a:pt x="8225" y="5421"/>
                  </a:cubicBezTo>
                  <a:cubicBezTo>
                    <a:pt x="8385" y="5321"/>
                    <a:pt x="8454" y="5311"/>
                    <a:pt x="8464" y="5480"/>
                  </a:cubicBezTo>
                  <a:cubicBezTo>
                    <a:pt x="8474" y="5809"/>
                    <a:pt x="8524" y="6107"/>
                    <a:pt x="8643" y="6375"/>
                  </a:cubicBezTo>
                  <a:cubicBezTo>
                    <a:pt x="8772" y="6664"/>
                    <a:pt x="8971" y="6883"/>
                    <a:pt x="9190" y="7072"/>
                  </a:cubicBezTo>
                  <a:cubicBezTo>
                    <a:pt x="9409" y="7261"/>
                    <a:pt x="9658" y="7350"/>
                    <a:pt x="9936" y="7430"/>
                  </a:cubicBezTo>
                  <a:cubicBezTo>
                    <a:pt x="10145" y="7479"/>
                    <a:pt x="10334" y="7599"/>
                    <a:pt x="10543" y="7648"/>
                  </a:cubicBezTo>
                  <a:cubicBezTo>
                    <a:pt x="10682" y="7688"/>
                    <a:pt x="10921" y="7629"/>
                    <a:pt x="10861" y="7867"/>
                  </a:cubicBezTo>
                  <a:cubicBezTo>
                    <a:pt x="10831" y="8006"/>
                    <a:pt x="10742" y="8166"/>
                    <a:pt x="10672" y="8285"/>
                  </a:cubicBezTo>
                  <a:cubicBezTo>
                    <a:pt x="10573" y="8464"/>
                    <a:pt x="10473" y="8603"/>
                    <a:pt x="10354" y="8752"/>
                  </a:cubicBezTo>
                  <a:cubicBezTo>
                    <a:pt x="10165" y="8961"/>
                    <a:pt x="9926" y="9160"/>
                    <a:pt x="9747" y="9270"/>
                  </a:cubicBezTo>
                  <a:cubicBezTo>
                    <a:pt x="9588" y="9379"/>
                    <a:pt x="9518" y="9389"/>
                    <a:pt x="9508" y="9210"/>
                  </a:cubicBezTo>
                  <a:close/>
                  <a:moveTo>
                    <a:pt x="4904" y="15615"/>
                  </a:moveTo>
                  <a:cubicBezTo>
                    <a:pt x="4904" y="15655"/>
                    <a:pt x="4894" y="15684"/>
                    <a:pt x="4884" y="15714"/>
                  </a:cubicBezTo>
                  <a:cubicBezTo>
                    <a:pt x="4914" y="15635"/>
                    <a:pt x="4934" y="15555"/>
                    <a:pt x="4963" y="15475"/>
                  </a:cubicBezTo>
                  <a:cubicBezTo>
                    <a:pt x="5123" y="15018"/>
                    <a:pt x="5341" y="14561"/>
                    <a:pt x="5630" y="14163"/>
                  </a:cubicBezTo>
                  <a:cubicBezTo>
                    <a:pt x="5978" y="13685"/>
                    <a:pt x="6445" y="13447"/>
                    <a:pt x="6863" y="13089"/>
                  </a:cubicBezTo>
                  <a:cubicBezTo>
                    <a:pt x="6952" y="13009"/>
                    <a:pt x="7042" y="12910"/>
                    <a:pt x="7122" y="12820"/>
                  </a:cubicBezTo>
                  <a:cubicBezTo>
                    <a:pt x="7012" y="12920"/>
                    <a:pt x="6893" y="13009"/>
                    <a:pt x="6773" y="13089"/>
                  </a:cubicBezTo>
                  <a:cubicBezTo>
                    <a:pt x="6614" y="13198"/>
                    <a:pt x="6545" y="13208"/>
                    <a:pt x="6535" y="13029"/>
                  </a:cubicBezTo>
                  <a:cubicBezTo>
                    <a:pt x="6515" y="12701"/>
                    <a:pt x="6475" y="12402"/>
                    <a:pt x="6356" y="12134"/>
                  </a:cubicBezTo>
                  <a:cubicBezTo>
                    <a:pt x="6226" y="11855"/>
                    <a:pt x="6028" y="11637"/>
                    <a:pt x="5809" y="11448"/>
                  </a:cubicBezTo>
                  <a:cubicBezTo>
                    <a:pt x="5590" y="11259"/>
                    <a:pt x="5341" y="11169"/>
                    <a:pt x="5063" y="11090"/>
                  </a:cubicBezTo>
                  <a:cubicBezTo>
                    <a:pt x="4854" y="11030"/>
                    <a:pt x="4665" y="10920"/>
                    <a:pt x="4456" y="10861"/>
                  </a:cubicBezTo>
                  <a:cubicBezTo>
                    <a:pt x="4317" y="10831"/>
                    <a:pt x="4078" y="10891"/>
                    <a:pt x="4138" y="10642"/>
                  </a:cubicBezTo>
                  <a:cubicBezTo>
                    <a:pt x="4168" y="10513"/>
                    <a:pt x="4257" y="10354"/>
                    <a:pt x="4327" y="10234"/>
                  </a:cubicBezTo>
                  <a:cubicBezTo>
                    <a:pt x="4426" y="10055"/>
                    <a:pt x="4526" y="9916"/>
                    <a:pt x="4635" y="9767"/>
                  </a:cubicBezTo>
                  <a:cubicBezTo>
                    <a:pt x="4764" y="9647"/>
                    <a:pt x="4894" y="9538"/>
                    <a:pt x="5023" y="9419"/>
                  </a:cubicBezTo>
                  <a:cubicBezTo>
                    <a:pt x="4894" y="9528"/>
                    <a:pt x="4755" y="9657"/>
                    <a:pt x="4635" y="9767"/>
                  </a:cubicBezTo>
                  <a:cubicBezTo>
                    <a:pt x="4655" y="9747"/>
                    <a:pt x="4675" y="9717"/>
                    <a:pt x="4695" y="9697"/>
                  </a:cubicBezTo>
                  <a:cubicBezTo>
                    <a:pt x="4466" y="9926"/>
                    <a:pt x="4347" y="10145"/>
                    <a:pt x="4178" y="10423"/>
                  </a:cubicBezTo>
                  <a:cubicBezTo>
                    <a:pt x="3661" y="11259"/>
                    <a:pt x="3153" y="12263"/>
                    <a:pt x="2388" y="12820"/>
                  </a:cubicBezTo>
                  <a:cubicBezTo>
                    <a:pt x="2258" y="12920"/>
                    <a:pt x="2119" y="12999"/>
                    <a:pt x="1980" y="13079"/>
                  </a:cubicBezTo>
                  <a:cubicBezTo>
                    <a:pt x="2069" y="13049"/>
                    <a:pt x="2149" y="13019"/>
                    <a:pt x="2228" y="13019"/>
                  </a:cubicBezTo>
                  <a:cubicBezTo>
                    <a:pt x="2497" y="13009"/>
                    <a:pt x="2636" y="13357"/>
                    <a:pt x="2736" y="13586"/>
                  </a:cubicBezTo>
                  <a:cubicBezTo>
                    <a:pt x="2855" y="13874"/>
                    <a:pt x="2954" y="14163"/>
                    <a:pt x="3173" y="14362"/>
                  </a:cubicBezTo>
                  <a:cubicBezTo>
                    <a:pt x="3452" y="14620"/>
                    <a:pt x="3780" y="14769"/>
                    <a:pt x="4148" y="14899"/>
                  </a:cubicBezTo>
                  <a:cubicBezTo>
                    <a:pt x="4317" y="14948"/>
                    <a:pt x="4486" y="15008"/>
                    <a:pt x="4655" y="15078"/>
                  </a:cubicBezTo>
                  <a:cubicBezTo>
                    <a:pt x="4874" y="15177"/>
                    <a:pt x="4963" y="15277"/>
                    <a:pt x="4904" y="15615"/>
                  </a:cubicBezTo>
                  <a:close/>
                  <a:moveTo>
                    <a:pt x="4884" y="15714"/>
                  </a:moveTo>
                  <a:cubicBezTo>
                    <a:pt x="4864" y="15794"/>
                    <a:pt x="4844" y="15873"/>
                    <a:pt x="4824" y="15953"/>
                  </a:cubicBezTo>
                  <a:cubicBezTo>
                    <a:pt x="4844" y="15873"/>
                    <a:pt x="4864" y="15794"/>
                    <a:pt x="4884" y="15714"/>
                  </a:cubicBezTo>
                  <a:close/>
                  <a:moveTo>
                    <a:pt x="7261" y="12681"/>
                  </a:moveTo>
                  <a:cubicBezTo>
                    <a:pt x="7211" y="12731"/>
                    <a:pt x="7171" y="12770"/>
                    <a:pt x="7122" y="12820"/>
                  </a:cubicBezTo>
                  <a:cubicBezTo>
                    <a:pt x="7191" y="12760"/>
                    <a:pt x="7261" y="12701"/>
                    <a:pt x="7320" y="12631"/>
                  </a:cubicBezTo>
                  <a:cubicBezTo>
                    <a:pt x="7301" y="12651"/>
                    <a:pt x="7281" y="12661"/>
                    <a:pt x="7261" y="12681"/>
                  </a:cubicBezTo>
                  <a:close/>
                  <a:moveTo>
                    <a:pt x="7320" y="12631"/>
                  </a:moveTo>
                  <a:cubicBezTo>
                    <a:pt x="7360" y="12601"/>
                    <a:pt x="7410" y="12561"/>
                    <a:pt x="7440" y="12532"/>
                  </a:cubicBezTo>
                  <a:cubicBezTo>
                    <a:pt x="7470" y="12502"/>
                    <a:pt x="7480" y="12462"/>
                    <a:pt x="7499" y="12432"/>
                  </a:cubicBezTo>
                  <a:cubicBezTo>
                    <a:pt x="7519" y="12392"/>
                    <a:pt x="7549" y="12343"/>
                    <a:pt x="7569" y="12303"/>
                  </a:cubicBezTo>
                  <a:cubicBezTo>
                    <a:pt x="7549" y="12333"/>
                    <a:pt x="7529" y="12363"/>
                    <a:pt x="7509" y="12392"/>
                  </a:cubicBezTo>
                  <a:cubicBezTo>
                    <a:pt x="7519" y="12373"/>
                    <a:pt x="7539" y="12343"/>
                    <a:pt x="7549" y="12323"/>
                  </a:cubicBezTo>
                  <a:cubicBezTo>
                    <a:pt x="7480" y="12432"/>
                    <a:pt x="7400" y="12542"/>
                    <a:pt x="7320" y="12631"/>
                  </a:cubicBezTo>
                  <a:close/>
                  <a:moveTo>
                    <a:pt x="1711" y="13218"/>
                  </a:moveTo>
                  <a:cubicBezTo>
                    <a:pt x="1801" y="13178"/>
                    <a:pt x="1890" y="13128"/>
                    <a:pt x="1980" y="13079"/>
                  </a:cubicBezTo>
                  <a:cubicBezTo>
                    <a:pt x="1890" y="13118"/>
                    <a:pt x="1801" y="13168"/>
                    <a:pt x="1711" y="13218"/>
                  </a:cubicBezTo>
                  <a:close/>
                  <a:moveTo>
                    <a:pt x="4526" y="17862"/>
                  </a:moveTo>
                  <a:cubicBezTo>
                    <a:pt x="4526" y="18012"/>
                    <a:pt x="4536" y="18151"/>
                    <a:pt x="4556" y="18290"/>
                  </a:cubicBezTo>
                  <a:cubicBezTo>
                    <a:pt x="4546" y="18151"/>
                    <a:pt x="4566" y="18012"/>
                    <a:pt x="4556" y="17892"/>
                  </a:cubicBezTo>
                  <a:cubicBezTo>
                    <a:pt x="4556" y="17693"/>
                    <a:pt x="4556" y="17504"/>
                    <a:pt x="4576" y="17286"/>
                  </a:cubicBezTo>
                  <a:cubicBezTo>
                    <a:pt x="4615" y="16848"/>
                    <a:pt x="4715" y="16430"/>
                    <a:pt x="4814" y="15983"/>
                  </a:cubicBezTo>
                  <a:cubicBezTo>
                    <a:pt x="4814" y="15973"/>
                    <a:pt x="4824" y="15963"/>
                    <a:pt x="4824" y="15953"/>
                  </a:cubicBezTo>
                  <a:cubicBezTo>
                    <a:pt x="4774" y="16102"/>
                    <a:pt x="4735" y="16251"/>
                    <a:pt x="4695" y="16400"/>
                  </a:cubicBezTo>
                  <a:cubicBezTo>
                    <a:pt x="4595" y="16908"/>
                    <a:pt x="4526" y="17385"/>
                    <a:pt x="4526" y="17862"/>
                  </a:cubicBezTo>
                  <a:close/>
                  <a:moveTo>
                    <a:pt x="1542" y="13307"/>
                  </a:moveTo>
                  <a:cubicBezTo>
                    <a:pt x="1592" y="13278"/>
                    <a:pt x="1652" y="13248"/>
                    <a:pt x="1711" y="13218"/>
                  </a:cubicBezTo>
                  <a:cubicBezTo>
                    <a:pt x="1552" y="13287"/>
                    <a:pt x="1393" y="13347"/>
                    <a:pt x="1244" y="13407"/>
                  </a:cubicBezTo>
                  <a:cubicBezTo>
                    <a:pt x="836" y="13546"/>
                    <a:pt x="379" y="13665"/>
                    <a:pt x="1" y="13646"/>
                  </a:cubicBezTo>
                  <a:cubicBezTo>
                    <a:pt x="200" y="13785"/>
                    <a:pt x="587" y="13646"/>
                    <a:pt x="836" y="13576"/>
                  </a:cubicBezTo>
                  <a:cubicBezTo>
                    <a:pt x="1075" y="13516"/>
                    <a:pt x="1313" y="13437"/>
                    <a:pt x="1542" y="13307"/>
                  </a:cubicBezTo>
                  <a:close/>
                  <a:moveTo>
                    <a:pt x="4595" y="18509"/>
                  </a:moveTo>
                  <a:cubicBezTo>
                    <a:pt x="4576" y="18439"/>
                    <a:pt x="4566" y="18360"/>
                    <a:pt x="4556" y="18290"/>
                  </a:cubicBezTo>
                  <a:cubicBezTo>
                    <a:pt x="4556" y="18370"/>
                    <a:pt x="4566" y="18449"/>
                    <a:pt x="4595" y="18509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4452825" y="4863975"/>
              <a:ext cx="92500" cy="95600"/>
            </a:xfrm>
            <a:custGeom>
              <a:avLst/>
              <a:gdLst/>
              <a:ahLst/>
              <a:cxnLst/>
              <a:rect l="l" t="t" r="r" b="b"/>
              <a:pathLst>
                <a:path w="3700" h="3824" extrusionOk="0">
                  <a:moveTo>
                    <a:pt x="1487" y="0"/>
                  </a:moveTo>
                  <a:cubicBezTo>
                    <a:pt x="1328" y="0"/>
                    <a:pt x="1241" y="155"/>
                    <a:pt x="1154" y="319"/>
                  </a:cubicBezTo>
                  <a:cubicBezTo>
                    <a:pt x="1044" y="518"/>
                    <a:pt x="935" y="667"/>
                    <a:pt x="806" y="836"/>
                  </a:cubicBezTo>
                  <a:cubicBezTo>
                    <a:pt x="677" y="1025"/>
                    <a:pt x="547" y="1184"/>
                    <a:pt x="378" y="1323"/>
                  </a:cubicBezTo>
                  <a:cubicBezTo>
                    <a:pt x="219" y="1453"/>
                    <a:pt x="0" y="1592"/>
                    <a:pt x="10" y="1811"/>
                  </a:cubicBezTo>
                  <a:cubicBezTo>
                    <a:pt x="30" y="2010"/>
                    <a:pt x="130" y="2218"/>
                    <a:pt x="209" y="2387"/>
                  </a:cubicBezTo>
                  <a:cubicBezTo>
                    <a:pt x="388" y="2736"/>
                    <a:pt x="627" y="3014"/>
                    <a:pt x="925" y="3223"/>
                  </a:cubicBezTo>
                  <a:cubicBezTo>
                    <a:pt x="1214" y="3422"/>
                    <a:pt x="1582" y="3581"/>
                    <a:pt x="1920" y="3690"/>
                  </a:cubicBezTo>
                  <a:cubicBezTo>
                    <a:pt x="2029" y="3730"/>
                    <a:pt x="2148" y="3770"/>
                    <a:pt x="2268" y="3810"/>
                  </a:cubicBezTo>
                  <a:cubicBezTo>
                    <a:pt x="2298" y="3819"/>
                    <a:pt x="2324" y="3824"/>
                    <a:pt x="2348" y="3824"/>
                  </a:cubicBezTo>
                  <a:cubicBezTo>
                    <a:pt x="2477" y="3824"/>
                    <a:pt x="2532" y="3697"/>
                    <a:pt x="2616" y="3521"/>
                  </a:cubicBezTo>
                  <a:cubicBezTo>
                    <a:pt x="2666" y="3422"/>
                    <a:pt x="2715" y="3312"/>
                    <a:pt x="2775" y="3213"/>
                  </a:cubicBezTo>
                  <a:cubicBezTo>
                    <a:pt x="2835" y="3094"/>
                    <a:pt x="2904" y="2974"/>
                    <a:pt x="2974" y="2865"/>
                  </a:cubicBezTo>
                  <a:cubicBezTo>
                    <a:pt x="3073" y="2736"/>
                    <a:pt x="3173" y="2616"/>
                    <a:pt x="3282" y="2497"/>
                  </a:cubicBezTo>
                  <a:cubicBezTo>
                    <a:pt x="3421" y="2338"/>
                    <a:pt x="3640" y="2218"/>
                    <a:pt x="3670" y="1980"/>
                  </a:cubicBezTo>
                  <a:cubicBezTo>
                    <a:pt x="3700" y="1691"/>
                    <a:pt x="3481" y="1492"/>
                    <a:pt x="3382" y="1293"/>
                  </a:cubicBezTo>
                  <a:cubicBezTo>
                    <a:pt x="3093" y="737"/>
                    <a:pt x="2576" y="458"/>
                    <a:pt x="2069" y="199"/>
                  </a:cubicBezTo>
                  <a:cubicBezTo>
                    <a:pt x="1910" y="120"/>
                    <a:pt x="1691" y="10"/>
                    <a:pt x="1502" y="1"/>
                  </a:cubicBezTo>
                  <a:cubicBezTo>
                    <a:pt x="1497" y="0"/>
                    <a:pt x="1492" y="0"/>
                    <a:pt x="1487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4422975" y="4773475"/>
              <a:ext cx="189000" cy="220550"/>
            </a:xfrm>
            <a:custGeom>
              <a:avLst/>
              <a:gdLst/>
              <a:ahLst/>
              <a:cxnLst/>
              <a:rect l="l" t="t" r="r" b="b"/>
              <a:pathLst>
                <a:path w="7560" h="8822" fill="none" extrusionOk="0">
                  <a:moveTo>
                    <a:pt x="1751" y="7072"/>
                  </a:moveTo>
                  <a:cubicBezTo>
                    <a:pt x="1970" y="7261"/>
                    <a:pt x="2219" y="7350"/>
                    <a:pt x="2497" y="7430"/>
                  </a:cubicBezTo>
                  <a:cubicBezTo>
                    <a:pt x="2706" y="7479"/>
                    <a:pt x="2895" y="7599"/>
                    <a:pt x="3104" y="7648"/>
                  </a:cubicBezTo>
                  <a:cubicBezTo>
                    <a:pt x="3243" y="7688"/>
                    <a:pt x="3482" y="7629"/>
                    <a:pt x="3422" y="7867"/>
                  </a:cubicBezTo>
                  <a:cubicBezTo>
                    <a:pt x="3392" y="8006"/>
                    <a:pt x="3303" y="8166"/>
                    <a:pt x="3233" y="8285"/>
                  </a:cubicBezTo>
                  <a:cubicBezTo>
                    <a:pt x="3114" y="8484"/>
                    <a:pt x="3004" y="8653"/>
                    <a:pt x="2865" y="8822"/>
                  </a:cubicBezTo>
                  <a:cubicBezTo>
                    <a:pt x="3094" y="8593"/>
                    <a:pt x="3213" y="8365"/>
                    <a:pt x="3382" y="8086"/>
                  </a:cubicBezTo>
                  <a:cubicBezTo>
                    <a:pt x="3899" y="7251"/>
                    <a:pt x="4407" y="6256"/>
                    <a:pt x="5172" y="5699"/>
                  </a:cubicBezTo>
                  <a:cubicBezTo>
                    <a:pt x="5520" y="5441"/>
                    <a:pt x="5938" y="5242"/>
                    <a:pt x="6316" y="5112"/>
                  </a:cubicBezTo>
                  <a:cubicBezTo>
                    <a:pt x="6724" y="4973"/>
                    <a:pt x="7181" y="4854"/>
                    <a:pt x="7559" y="4864"/>
                  </a:cubicBezTo>
                  <a:cubicBezTo>
                    <a:pt x="7360" y="4734"/>
                    <a:pt x="6972" y="4864"/>
                    <a:pt x="6724" y="4933"/>
                  </a:cubicBezTo>
                  <a:cubicBezTo>
                    <a:pt x="6485" y="5003"/>
                    <a:pt x="6246" y="5083"/>
                    <a:pt x="6018" y="5202"/>
                  </a:cubicBezTo>
                  <a:cubicBezTo>
                    <a:pt x="5809" y="5321"/>
                    <a:pt x="5560" y="5490"/>
                    <a:pt x="5331" y="5500"/>
                  </a:cubicBezTo>
                  <a:cubicBezTo>
                    <a:pt x="5063" y="5510"/>
                    <a:pt x="4924" y="5162"/>
                    <a:pt x="4824" y="4933"/>
                  </a:cubicBezTo>
                  <a:cubicBezTo>
                    <a:pt x="4705" y="4635"/>
                    <a:pt x="4605" y="4357"/>
                    <a:pt x="4387" y="4158"/>
                  </a:cubicBezTo>
                  <a:cubicBezTo>
                    <a:pt x="4108" y="3899"/>
                    <a:pt x="3780" y="3740"/>
                    <a:pt x="3412" y="3621"/>
                  </a:cubicBezTo>
                  <a:cubicBezTo>
                    <a:pt x="3243" y="3561"/>
                    <a:pt x="3074" y="3511"/>
                    <a:pt x="2905" y="3432"/>
                  </a:cubicBezTo>
                  <a:cubicBezTo>
                    <a:pt x="2686" y="3342"/>
                    <a:pt x="2597" y="3233"/>
                    <a:pt x="2656" y="2904"/>
                  </a:cubicBezTo>
                  <a:cubicBezTo>
                    <a:pt x="2696" y="2636"/>
                    <a:pt x="2805" y="2377"/>
                    <a:pt x="2865" y="2109"/>
                  </a:cubicBezTo>
                  <a:cubicBezTo>
                    <a:pt x="2964" y="1612"/>
                    <a:pt x="3034" y="1134"/>
                    <a:pt x="3034" y="647"/>
                  </a:cubicBezTo>
                  <a:cubicBezTo>
                    <a:pt x="3034" y="418"/>
                    <a:pt x="3014" y="209"/>
                    <a:pt x="2964" y="0"/>
                  </a:cubicBezTo>
                  <a:cubicBezTo>
                    <a:pt x="3034" y="150"/>
                    <a:pt x="2994" y="438"/>
                    <a:pt x="3004" y="617"/>
                  </a:cubicBezTo>
                  <a:cubicBezTo>
                    <a:pt x="3004" y="826"/>
                    <a:pt x="3004" y="1015"/>
                    <a:pt x="2984" y="1224"/>
                  </a:cubicBezTo>
                  <a:cubicBezTo>
                    <a:pt x="2945" y="1671"/>
                    <a:pt x="2845" y="2089"/>
                    <a:pt x="2746" y="2536"/>
                  </a:cubicBezTo>
                  <a:cubicBezTo>
                    <a:pt x="2706" y="2706"/>
                    <a:pt x="2656" y="2865"/>
                    <a:pt x="2597" y="3044"/>
                  </a:cubicBezTo>
                  <a:cubicBezTo>
                    <a:pt x="2437" y="3491"/>
                    <a:pt x="2219" y="3959"/>
                    <a:pt x="1930" y="4347"/>
                  </a:cubicBezTo>
                  <a:cubicBezTo>
                    <a:pt x="1751" y="4595"/>
                    <a:pt x="1572" y="4774"/>
                    <a:pt x="1343" y="4904"/>
                  </a:cubicBezTo>
                  <a:cubicBezTo>
                    <a:pt x="1115" y="5033"/>
                    <a:pt x="906" y="5262"/>
                    <a:pt x="697" y="5441"/>
                  </a:cubicBezTo>
                  <a:cubicBezTo>
                    <a:pt x="468" y="5639"/>
                    <a:pt x="190" y="5888"/>
                    <a:pt x="1" y="6147"/>
                  </a:cubicBezTo>
                  <a:cubicBezTo>
                    <a:pt x="190" y="5888"/>
                    <a:pt x="548" y="5580"/>
                    <a:pt x="786" y="5421"/>
                  </a:cubicBezTo>
                  <a:cubicBezTo>
                    <a:pt x="946" y="5321"/>
                    <a:pt x="1015" y="5311"/>
                    <a:pt x="1025" y="5480"/>
                  </a:cubicBezTo>
                  <a:cubicBezTo>
                    <a:pt x="1045" y="5809"/>
                    <a:pt x="1085" y="6107"/>
                    <a:pt x="1204" y="6375"/>
                  </a:cubicBezTo>
                  <a:cubicBezTo>
                    <a:pt x="1333" y="6664"/>
                    <a:pt x="1532" y="6883"/>
                    <a:pt x="1751" y="7072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4465250" y="4870725"/>
              <a:ext cx="74125" cy="83550"/>
            </a:xfrm>
            <a:custGeom>
              <a:avLst/>
              <a:gdLst/>
              <a:ahLst/>
              <a:cxnLst/>
              <a:rect l="l" t="t" r="r" b="b"/>
              <a:pathLst>
                <a:path w="2965" h="3342" extrusionOk="0">
                  <a:moveTo>
                    <a:pt x="848" y="933"/>
                  </a:moveTo>
                  <a:cubicBezTo>
                    <a:pt x="882" y="933"/>
                    <a:pt x="914" y="948"/>
                    <a:pt x="935" y="974"/>
                  </a:cubicBezTo>
                  <a:cubicBezTo>
                    <a:pt x="1085" y="1153"/>
                    <a:pt x="697" y="1391"/>
                    <a:pt x="856" y="1590"/>
                  </a:cubicBezTo>
                  <a:cubicBezTo>
                    <a:pt x="889" y="1632"/>
                    <a:pt x="915" y="1647"/>
                    <a:pt x="938" y="1647"/>
                  </a:cubicBezTo>
                  <a:cubicBezTo>
                    <a:pt x="976" y="1647"/>
                    <a:pt x="1009" y="1604"/>
                    <a:pt x="1065" y="1561"/>
                  </a:cubicBezTo>
                  <a:cubicBezTo>
                    <a:pt x="1111" y="1534"/>
                    <a:pt x="1184" y="1490"/>
                    <a:pt x="1236" y="1490"/>
                  </a:cubicBezTo>
                  <a:cubicBezTo>
                    <a:pt x="1262" y="1490"/>
                    <a:pt x="1283" y="1501"/>
                    <a:pt x="1293" y="1531"/>
                  </a:cubicBezTo>
                  <a:cubicBezTo>
                    <a:pt x="1333" y="1610"/>
                    <a:pt x="1214" y="1749"/>
                    <a:pt x="1134" y="1769"/>
                  </a:cubicBezTo>
                  <a:cubicBezTo>
                    <a:pt x="1131" y="1770"/>
                    <a:pt x="1127" y="1770"/>
                    <a:pt x="1123" y="1770"/>
                  </a:cubicBezTo>
                  <a:cubicBezTo>
                    <a:pt x="1085" y="1770"/>
                    <a:pt x="1044" y="1748"/>
                    <a:pt x="1010" y="1748"/>
                  </a:cubicBezTo>
                  <a:cubicBezTo>
                    <a:pt x="974" y="1748"/>
                    <a:pt x="945" y="1772"/>
                    <a:pt x="935" y="1869"/>
                  </a:cubicBezTo>
                  <a:cubicBezTo>
                    <a:pt x="935" y="1895"/>
                    <a:pt x="953" y="1895"/>
                    <a:pt x="965" y="1895"/>
                  </a:cubicBezTo>
                  <a:lnTo>
                    <a:pt x="965" y="1895"/>
                  </a:lnTo>
                  <a:cubicBezTo>
                    <a:pt x="971" y="1895"/>
                    <a:pt x="975" y="1895"/>
                    <a:pt x="975" y="1899"/>
                  </a:cubicBezTo>
                  <a:cubicBezTo>
                    <a:pt x="975" y="1899"/>
                    <a:pt x="985" y="1968"/>
                    <a:pt x="985" y="1968"/>
                  </a:cubicBezTo>
                  <a:cubicBezTo>
                    <a:pt x="995" y="2008"/>
                    <a:pt x="975" y="2068"/>
                    <a:pt x="1035" y="2088"/>
                  </a:cubicBezTo>
                  <a:cubicBezTo>
                    <a:pt x="1038" y="2088"/>
                    <a:pt x="1040" y="2088"/>
                    <a:pt x="1043" y="2088"/>
                  </a:cubicBezTo>
                  <a:cubicBezTo>
                    <a:pt x="1118" y="2088"/>
                    <a:pt x="1176" y="1957"/>
                    <a:pt x="1244" y="1919"/>
                  </a:cubicBezTo>
                  <a:cubicBezTo>
                    <a:pt x="1285" y="1893"/>
                    <a:pt x="1323" y="1882"/>
                    <a:pt x="1355" y="1882"/>
                  </a:cubicBezTo>
                  <a:cubicBezTo>
                    <a:pt x="1460" y="1882"/>
                    <a:pt x="1508" y="2005"/>
                    <a:pt x="1462" y="2157"/>
                  </a:cubicBezTo>
                  <a:cubicBezTo>
                    <a:pt x="1418" y="2291"/>
                    <a:pt x="1311" y="2371"/>
                    <a:pt x="1229" y="2371"/>
                  </a:cubicBezTo>
                  <a:cubicBezTo>
                    <a:pt x="1165" y="2371"/>
                    <a:pt x="1116" y="2321"/>
                    <a:pt x="1124" y="2207"/>
                  </a:cubicBezTo>
                  <a:cubicBezTo>
                    <a:pt x="1134" y="2207"/>
                    <a:pt x="1104" y="2197"/>
                    <a:pt x="1104" y="2197"/>
                  </a:cubicBezTo>
                  <a:cubicBezTo>
                    <a:pt x="1085" y="2217"/>
                    <a:pt x="1065" y="2227"/>
                    <a:pt x="1055" y="2237"/>
                  </a:cubicBezTo>
                  <a:cubicBezTo>
                    <a:pt x="1055" y="2191"/>
                    <a:pt x="1037" y="2157"/>
                    <a:pt x="1007" y="2157"/>
                  </a:cubicBezTo>
                  <a:cubicBezTo>
                    <a:pt x="997" y="2157"/>
                    <a:pt x="987" y="2160"/>
                    <a:pt x="975" y="2167"/>
                  </a:cubicBezTo>
                  <a:cubicBezTo>
                    <a:pt x="1039" y="2271"/>
                    <a:pt x="974" y="2388"/>
                    <a:pt x="884" y="2388"/>
                  </a:cubicBezTo>
                  <a:cubicBezTo>
                    <a:pt x="862" y="2388"/>
                    <a:pt x="839" y="2382"/>
                    <a:pt x="816" y="2366"/>
                  </a:cubicBezTo>
                  <a:cubicBezTo>
                    <a:pt x="687" y="2287"/>
                    <a:pt x="776" y="2177"/>
                    <a:pt x="896" y="2098"/>
                  </a:cubicBezTo>
                  <a:cubicBezTo>
                    <a:pt x="876" y="2028"/>
                    <a:pt x="866" y="1948"/>
                    <a:pt x="896" y="1869"/>
                  </a:cubicBezTo>
                  <a:cubicBezTo>
                    <a:pt x="869" y="1801"/>
                    <a:pt x="845" y="1775"/>
                    <a:pt x="823" y="1775"/>
                  </a:cubicBezTo>
                  <a:cubicBezTo>
                    <a:pt x="754" y="1775"/>
                    <a:pt x="696" y="2030"/>
                    <a:pt x="582" y="2030"/>
                  </a:cubicBezTo>
                  <a:cubicBezTo>
                    <a:pt x="557" y="2030"/>
                    <a:pt x="529" y="2018"/>
                    <a:pt x="498" y="1988"/>
                  </a:cubicBezTo>
                  <a:cubicBezTo>
                    <a:pt x="438" y="1928"/>
                    <a:pt x="408" y="1799"/>
                    <a:pt x="468" y="1690"/>
                  </a:cubicBezTo>
                  <a:cubicBezTo>
                    <a:pt x="508" y="1620"/>
                    <a:pt x="667" y="1561"/>
                    <a:pt x="637" y="1441"/>
                  </a:cubicBezTo>
                  <a:cubicBezTo>
                    <a:pt x="630" y="1417"/>
                    <a:pt x="613" y="1411"/>
                    <a:pt x="592" y="1411"/>
                  </a:cubicBezTo>
                  <a:cubicBezTo>
                    <a:pt x="568" y="1411"/>
                    <a:pt x="540" y="1419"/>
                    <a:pt x="516" y="1419"/>
                  </a:cubicBezTo>
                  <a:cubicBezTo>
                    <a:pt x="500" y="1419"/>
                    <a:pt x="486" y="1415"/>
                    <a:pt x="478" y="1401"/>
                  </a:cubicBezTo>
                  <a:cubicBezTo>
                    <a:pt x="448" y="1342"/>
                    <a:pt x="508" y="1222"/>
                    <a:pt x="567" y="1193"/>
                  </a:cubicBezTo>
                  <a:cubicBezTo>
                    <a:pt x="583" y="1184"/>
                    <a:pt x="595" y="1180"/>
                    <a:pt x="604" y="1180"/>
                  </a:cubicBezTo>
                  <a:cubicBezTo>
                    <a:pt x="643" y="1180"/>
                    <a:pt x="635" y="1245"/>
                    <a:pt x="688" y="1245"/>
                  </a:cubicBezTo>
                  <a:cubicBezTo>
                    <a:pt x="693" y="1245"/>
                    <a:pt x="700" y="1244"/>
                    <a:pt x="707" y="1242"/>
                  </a:cubicBezTo>
                  <a:cubicBezTo>
                    <a:pt x="766" y="1143"/>
                    <a:pt x="617" y="1153"/>
                    <a:pt x="717" y="1014"/>
                  </a:cubicBezTo>
                  <a:cubicBezTo>
                    <a:pt x="756" y="957"/>
                    <a:pt x="804" y="933"/>
                    <a:pt x="848" y="933"/>
                  </a:cubicBezTo>
                  <a:close/>
                  <a:moveTo>
                    <a:pt x="1260" y="0"/>
                  </a:moveTo>
                  <a:cubicBezTo>
                    <a:pt x="1220" y="0"/>
                    <a:pt x="1182" y="8"/>
                    <a:pt x="1154" y="29"/>
                  </a:cubicBezTo>
                  <a:cubicBezTo>
                    <a:pt x="1005" y="138"/>
                    <a:pt x="1214" y="138"/>
                    <a:pt x="1273" y="178"/>
                  </a:cubicBezTo>
                  <a:cubicBezTo>
                    <a:pt x="1468" y="285"/>
                    <a:pt x="1520" y="477"/>
                    <a:pt x="1744" y="477"/>
                  </a:cubicBezTo>
                  <a:cubicBezTo>
                    <a:pt x="1749" y="477"/>
                    <a:pt x="1755" y="477"/>
                    <a:pt x="1761" y="476"/>
                  </a:cubicBezTo>
                  <a:cubicBezTo>
                    <a:pt x="1805" y="472"/>
                    <a:pt x="1822" y="465"/>
                    <a:pt x="1828" y="465"/>
                  </a:cubicBezTo>
                  <a:cubicBezTo>
                    <a:pt x="1838" y="465"/>
                    <a:pt x="1827" y="481"/>
                    <a:pt x="1850" y="546"/>
                  </a:cubicBezTo>
                  <a:cubicBezTo>
                    <a:pt x="1870" y="586"/>
                    <a:pt x="1880" y="626"/>
                    <a:pt x="1900" y="665"/>
                  </a:cubicBezTo>
                  <a:cubicBezTo>
                    <a:pt x="1940" y="745"/>
                    <a:pt x="2019" y="785"/>
                    <a:pt x="2099" y="825"/>
                  </a:cubicBezTo>
                  <a:cubicBezTo>
                    <a:pt x="2238" y="894"/>
                    <a:pt x="2497" y="934"/>
                    <a:pt x="2507" y="1163"/>
                  </a:cubicBezTo>
                  <a:cubicBezTo>
                    <a:pt x="2517" y="1312"/>
                    <a:pt x="2397" y="1292"/>
                    <a:pt x="2358" y="1431"/>
                  </a:cubicBezTo>
                  <a:cubicBezTo>
                    <a:pt x="2308" y="1561"/>
                    <a:pt x="2387" y="1561"/>
                    <a:pt x="2457" y="1620"/>
                  </a:cubicBezTo>
                  <a:cubicBezTo>
                    <a:pt x="2706" y="1809"/>
                    <a:pt x="2407" y="2247"/>
                    <a:pt x="2179" y="2426"/>
                  </a:cubicBezTo>
                  <a:cubicBezTo>
                    <a:pt x="2082" y="2493"/>
                    <a:pt x="1979" y="2543"/>
                    <a:pt x="1888" y="2543"/>
                  </a:cubicBezTo>
                  <a:cubicBezTo>
                    <a:pt x="1857" y="2543"/>
                    <a:pt x="1828" y="2538"/>
                    <a:pt x="1801" y="2525"/>
                  </a:cubicBezTo>
                  <a:cubicBezTo>
                    <a:pt x="1751" y="2505"/>
                    <a:pt x="1651" y="2446"/>
                    <a:pt x="1641" y="2376"/>
                  </a:cubicBezTo>
                  <a:cubicBezTo>
                    <a:pt x="1622" y="2247"/>
                    <a:pt x="1731" y="2207"/>
                    <a:pt x="1811" y="2137"/>
                  </a:cubicBezTo>
                  <a:cubicBezTo>
                    <a:pt x="1860" y="2098"/>
                    <a:pt x="1970" y="1978"/>
                    <a:pt x="2000" y="1919"/>
                  </a:cubicBezTo>
                  <a:cubicBezTo>
                    <a:pt x="2039" y="1809"/>
                    <a:pt x="1980" y="1749"/>
                    <a:pt x="1980" y="1660"/>
                  </a:cubicBezTo>
                  <a:cubicBezTo>
                    <a:pt x="2338" y="1491"/>
                    <a:pt x="2159" y="1093"/>
                    <a:pt x="1950" y="1033"/>
                  </a:cubicBezTo>
                  <a:cubicBezTo>
                    <a:pt x="1929" y="1029"/>
                    <a:pt x="1910" y="1026"/>
                    <a:pt x="1891" y="1026"/>
                  </a:cubicBezTo>
                  <a:cubicBezTo>
                    <a:pt x="1828" y="1026"/>
                    <a:pt x="1772" y="1054"/>
                    <a:pt x="1711" y="1123"/>
                  </a:cubicBezTo>
                  <a:cubicBezTo>
                    <a:pt x="1645" y="1181"/>
                    <a:pt x="1578" y="1308"/>
                    <a:pt x="1506" y="1308"/>
                  </a:cubicBezTo>
                  <a:cubicBezTo>
                    <a:pt x="1492" y="1308"/>
                    <a:pt x="1477" y="1303"/>
                    <a:pt x="1462" y="1292"/>
                  </a:cubicBezTo>
                  <a:cubicBezTo>
                    <a:pt x="1393" y="1232"/>
                    <a:pt x="1453" y="1073"/>
                    <a:pt x="1443" y="984"/>
                  </a:cubicBezTo>
                  <a:cubicBezTo>
                    <a:pt x="1433" y="864"/>
                    <a:pt x="1383" y="765"/>
                    <a:pt x="1323" y="705"/>
                  </a:cubicBezTo>
                  <a:cubicBezTo>
                    <a:pt x="1267" y="649"/>
                    <a:pt x="1203" y="626"/>
                    <a:pt x="1135" y="626"/>
                  </a:cubicBezTo>
                  <a:cubicBezTo>
                    <a:pt x="1010" y="626"/>
                    <a:pt x="871" y="701"/>
                    <a:pt x="736" y="785"/>
                  </a:cubicBezTo>
                  <a:cubicBezTo>
                    <a:pt x="726" y="795"/>
                    <a:pt x="726" y="795"/>
                    <a:pt x="717" y="795"/>
                  </a:cubicBezTo>
                  <a:cubicBezTo>
                    <a:pt x="627" y="854"/>
                    <a:pt x="518" y="934"/>
                    <a:pt x="448" y="1014"/>
                  </a:cubicBezTo>
                  <a:cubicBezTo>
                    <a:pt x="368" y="1123"/>
                    <a:pt x="398" y="1222"/>
                    <a:pt x="329" y="1332"/>
                  </a:cubicBezTo>
                  <a:cubicBezTo>
                    <a:pt x="160" y="1332"/>
                    <a:pt x="0" y="1600"/>
                    <a:pt x="20" y="1779"/>
                  </a:cubicBezTo>
                  <a:cubicBezTo>
                    <a:pt x="40" y="1978"/>
                    <a:pt x="259" y="1928"/>
                    <a:pt x="339" y="2078"/>
                  </a:cubicBezTo>
                  <a:cubicBezTo>
                    <a:pt x="408" y="2237"/>
                    <a:pt x="388" y="2446"/>
                    <a:pt x="498" y="2585"/>
                  </a:cubicBezTo>
                  <a:cubicBezTo>
                    <a:pt x="585" y="2704"/>
                    <a:pt x="754" y="2753"/>
                    <a:pt x="910" y="2753"/>
                  </a:cubicBezTo>
                  <a:cubicBezTo>
                    <a:pt x="950" y="2753"/>
                    <a:pt x="989" y="2750"/>
                    <a:pt x="1025" y="2744"/>
                  </a:cubicBezTo>
                  <a:cubicBezTo>
                    <a:pt x="1037" y="2742"/>
                    <a:pt x="1049" y="2741"/>
                    <a:pt x="1060" y="2741"/>
                  </a:cubicBezTo>
                  <a:cubicBezTo>
                    <a:pt x="1240" y="2741"/>
                    <a:pt x="1370" y="2951"/>
                    <a:pt x="1482" y="3072"/>
                  </a:cubicBezTo>
                  <a:cubicBezTo>
                    <a:pt x="1544" y="3141"/>
                    <a:pt x="1605" y="3341"/>
                    <a:pt x="1717" y="3341"/>
                  </a:cubicBezTo>
                  <a:cubicBezTo>
                    <a:pt x="1750" y="3341"/>
                    <a:pt x="1788" y="3324"/>
                    <a:pt x="1830" y="3281"/>
                  </a:cubicBezTo>
                  <a:cubicBezTo>
                    <a:pt x="1980" y="3132"/>
                    <a:pt x="2079" y="2903"/>
                    <a:pt x="2198" y="2714"/>
                  </a:cubicBezTo>
                  <a:cubicBezTo>
                    <a:pt x="2338" y="2485"/>
                    <a:pt x="2517" y="2277"/>
                    <a:pt x="2706" y="2108"/>
                  </a:cubicBezTo>
                  <a:cubicBezTo>
                    <a:pt x="2825" y="2018"/>
                    <a:pt x="2895" y="1988"/>
                    <a:pt x="2934" y="1829"/>
                  </a:cubicBezTo>
                  <a:cubicBezTo>
                    <a:pt x="2964" y="1710"/>
                    <a:pt x="2964" y="1580"/>
                    <a:pt x="2924" y="1491"/>
                  </a:cubicBezTo>
                  <a:cubicBezTo>
                    <a:pt x="2835" y="1332"/>
                    <a:pt x="2656" y="1202"/>
                    <a:pt x="2546" y="1043"/>
                  </a:cubicBezTo>
                  <a:cubicBezTo>
                    <a:pt x="2407" y="854"/>
                    <a:pt x="2308" y="576"/>
                    <a:pt x="2129" y="437"/>
                  </a:cubicBezTo>
                  <a:cubicBezTo>
                    <a:pt x="1920" y="278"/>
                    <a:pt x="1701" y="138"/>
                    <a:pt x="1453" y="39"/>
                  </a:cubicBezTo>
                  <a:cubicBezTo>
                    <a:pt x="1414" y="26"/>
                    <a:pt x="1333" y="0"/>
                    <a:pt x="1260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4377975" y="4954875"/>
              <a:ext cx="92525" cy="95625"/>
            </a:xfrm>
            <a:custGeom>
              <a:avLst/>
              <a:gdLst/>
              <a:ahLst/>
              <a:cxnLst/>
              <a:rect l="l" t="t" r="r" b="b"/>
              <a:pathLst>
                <a:path w="3701" h="3825" extrusionOk="0">
                  <a:moveTo>
                    <a:pt x="1352" y="1"/>
                  </a:moveTo>
                  <a:cubicBezTo>
                    <a:pt x="1224" y="1"/>
                    <a:pt x="1168" y="127"/>
                    <a:pt x="1085" y="303"/>
                  </a:cubicBezTo>
                  <a:cubicBezTo>
                    <a:pt x="1035" y="402"/>
                    <a:pt x="985" y="512"/>
                    <a:pt x="936" y="611"/>
                  </a:cubicBezTo>
                  <a:cubicBezTo>
                    <a:pt x="866" y="731"/>
                    <a:pt x="806" y="840"/>
                    <a:pt x="727" y="949"/>
                  </a:cubicBezTo>
                  <a:cubicBezTo>
                    <a:pt x="637" y="1089"/>
                    <a:pt x="538" y="1208"/>
                    <a:pt x="428" y="1327"/>
                  </a:cubicBezTo>
                  <a:cubicBezTo>
                    <a:pt x="279" y="1486"/>
                    <a:pt x="60" y="1606"/>
                    <a:pt x="31" y="1844"/>
                  </a:cubicBezTo>
                  <a:cubicBezTo>
                    <a:pt x="1" y="2133"/>
                    <a:pt x="219" y="2332"/>
                    <a:pt x="319" y="2531"/>
                  </a:cubicBezTo>
                  <a:cubicBezTo>
                    <a:pt x="617" y="3088"/>
                    <a:pt x="1124" y="3366"/>
                    <a:pt x="1632" y="3625"/>
                  </a:cubicBezTo>
                  <a:cubicBezTo>
                    <a:pt x="1791" y="3704"/>
                    <a:pt x="2020" y="3804"/>
                    <a:pt x="2209" y="3824"/>
                  </a:cubicBezTo>
                  <a:cubicBezTo>
                    <a:pt x="2213" y="3824"/>
                    <a:pt x="2218" y="3824"/>
                    <a:pt x="2223" y="3824"/>
                  </a:cubicBezTo>
                  <a:cubicBezTo>
                    <a:pt x="2373" y="3824"/>
                    <a:pt x="2460" y="3669"/>
                    <a:pt x="2547" y="3505"/>
                  </a:cubicBezTo>
                  <a:cubicBezTo>
                    <a:pt x="2656" y="3306"/>
                    <a:pt x="2765" y="3157"/>
                    <a:pt x="2895" y="2988"/>
                  </a:cubicBezTo>
                  <a:cubicBezTo>
                    <a:pt x="3024" y="2799"/>
                    <a:pt x="3163" y="2640"/>
                    <a:pt x="3332" y="2501"/>
                  </a:cubicBezTo>
                  <a:cubicBezTo>
                    <a:pt x="3491" y="2372"/>
                    <a:pt x="3700" y="2232"/>
                    <a:pt x="3690" y="2014"/>
                  </a:cubicBezTo>
                  <a:cubicBezTo>
                    <a:pt x="3671" y="1805"/>
                    <a:pt x="3571" y="1606"/>
                    <a:pt x="3491" y="1437"/>
                  </a:cubicBezTo>
                  <a:cubicBezTo>
                    <a:pt x="3322" y="1089"/>
                    <a:pt x="3074" y="810"/>
                    <a:pt x="2775" y="601"/>
                  </a:cubicBezTo>
                  <a:cubicBezTo>
                    <a:pt x="2487" y="402"/>
                    <a:pt x="2119" y="243"/>
                    <a:pt x="1781" y="134"/>
                  </a:cubicBezTo>
                  <a:cubicBezTo>
                    <a:pt x="1671" y="94"/>
                    <a:pt x="1552" y="54"/>
                    <a:pt x="1433" y="15"/>
                  </a:cubicBezTo>
                  <a:cubicBezTo>
                    <a:pt x="1403" y="5"/>
                    <a:pt x="1376" y="1"/>
                    <a:pt x="1352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4352625" y="4920425"/>
              <a:ext cx="147700" cy="165850"/>
            </a:xfrm>
            <a:custGeom>
              <a:avLst/>
              <a:gdLst/>
              <a:ahLst/>
              <a:cxnLst/>
              <a:rect l="l" t="t" r="r" b="b"/>
              <a:pathLst>
                <a:path w="5908" h="6634" fill="none" extrusionOk="0">
                  <a:moveTo>
                    <a:pt x="4167" y="1751"/>
                  </a:moveTo>
                  <a:cubicBezTo>
                    <a:pt x="3939" y="1562"/>
                    <a:pt x="3700" y="1472"/>
                    <a:pt x="3411" y="1393"/>
                  </a:cubicBezTo>
                  <a:cubicBezTo>
                    <a:pt x="3203" y="1333"/>
                    <a:pt x="3014" y="1223"/>
                    <a:pt x="2805" y="1174"/>
                  </a:cubicBezTo>
                  <a:cubicBezTo>
                    <a:pt x="2666" y="1134"/>
                    <a:pt x="2427" y="1194"/>
                    <a:pt x="2487" y="955"/>
                  </a:cubicBezTo>
                  <a:cubicBezTo>
                    <a:pt x="2516" y="816"/>
                    <a:pt x="2606" y="657"/>
                    <a:pt x="2676" y="537"/>
                  </a:cubicBezTo>
                  <a:cubicBezTo>
                    <a:pt x="2795" y="338"/>
                    <a:pt x="2904" y="169"/>
                    <a:pt x="3044" y="0"/>
                  </a:cubicBezTo>
                  <a:cubicBezTo>
                    <a:pt x="2825" y="229"/>
                    <a:pt x="2695" y="448"/>
                    <a:pt x="2526" y="726"/>
                  </a:cubicBezTo>
                  <a:cubicBezTo>
                    <a:pt x="2198" y="1263"/>
                    <a:pt x="1900" y="1820"/>
                    <a:pt x="1522" y="2317"/>
                  </a:cubicBezTo>
                  <a:cubicBezTo>
                    <a:pt x="1214" y="2735"/>
                    <a:pt x="865" y="3083"/>
                    <a:pt x="517" y="3431"/>
                  </a:cubicBezTo>
                  <a:cubicBezTo>
                    <a:pt x="348" y="3600"/>
                    <a:pt x="169" y="3740"/>
                    <a:pt x="0" y="3899"/>
                  </a:cubicBezTo>
                  <a:cubicBezTo>
                    <a:pt x="179" y="3730"/>
                    <a:pt x="408" y="3511"/>
                    <a:pt x="607" y="3392"/>
                  </a:cubicBezTo>
                  <a:cubicBezTo>
                    <a:pt x="935" y="3213"/>
                    <a:pt x="985" y="3660"/>
                    <a:pt x="1084" y="3889"/>
                  </a:cubicBezTo>
                  <a:cubicBezTo>
                    <a:pt x="1214" y="4177"/>
                    <a:pt x="1303" y="4466"/>
                    <a:pt x="1522" y="4665"/>
                  </a:cubicBezTo>
                  <a:cubicBezTo>
                    <a:pt x="1800" y="4923"/>
                    <a:pt x="2129" y="5072"/>
                    <a:pt x="2497" y="5202"/>
                  </a:cubicBezTo>
                  <a:cubicBezTo>
                    <a:pt x="2666" y="5261"/>
                    <a:pt x="2835" y="5311"/>
                    <a:pt x="3004" y="5381"/>
                  </a:cubicBezTo>
                  <a:cubicBezTo>
                    <a:pt x="3272" y="5500"/>
                    <a:pt x="3272" y="5679"/>
                    <a:pt x="3123" y="6047"/>
                  </a:cubicBezTo>
                  <a:cubicBezTo>
                    <a:pt x="3044" y="6226"/>
                    <a:pt x="2934" y="6475"/>
                    <a:pt x="2815" y="6634"/>
                  </a:cubicBezTo>
                  <a:cubicBezTo>
                    <a:pt x="2914" y="6465"/>
                    <a:pt x="3034" y="6296"/>
                    <a:pt x="3123" y="6127"/>
                  </a:cubicBezTo>
                  <a:cubicBezTo>
                    <a:pt x="3441" y="5580"/>
                    <a:pt x="3600" y="4983"/>
                    <a:pt x="3978" y="4466"/>
                  </a:cubicBezTo>
                  <a:cubicBezTo>
                    <a:pt x="4157" y="4227"/>
                    <a:pt x="4336" y="4048"/>
                    <a:pt x="4575" y="3919"/>
                  </a:cubicBezTo>
                  <a:cubicBezTo>
                    <a:pt x="4794" y="3789"/>
                    <a:pt x="5003" y="3561"/>
                    <a:pt x="5212" y="3382"/>
                  </a:cubicBezTo>
                  <a:cubicBezTo>
                    <a:pt x="5440" y="3183"/>
                    <a:pt x="5719" y="2934"/>
                    <a:pt x="5908" y="2666"/>
                  </a:cubicBezTo>
                  <a:cubicBezTo>
                    <a:pt x="5719" y="2924"/>
                    <a:pt x="5361" y="3242"/>
                    <a:pt x="5122" y="3392"/>
                  </a:cubicBezTo>
                  <a:cubicBezTo>
                    <a:pt x="4963" y="3501"/>
                    <a:pt x="4893" y="3511"/>
                    <a:pt x="4883" y="3332"/>
                  </a:cubicBezTo>
                  <a:cubicBezTo>
                    <a:pt x="4873" y="3014"/>
                    <a:pt x="4824" y="2715"/>
                    <a:pt x="4704" y="2447"/>
                  </a:cubicBezTo>
                  <a:cubicBezTo>
                    <a:pt x="4575" y="2158"/>
                    <a:pt x="4376" y="1940"/>
                    <a:pt x="4167" y="1751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4383700" y="4964175"/>
              <a:ext cx="81575" cy="78625"/>
            </a:xfrm>
            <a:custGeom>
              <a:avLst/>
              <a:gdLst/>
              <a:ahLst/>
              <a:cxnLst/>
              <a:rect l="l" t="t" r="r" b="b"/>
              <a:pathLst>
                <a:path w="3263" h="3145" extrusionOk="0">
                  <a:moveTo>
                    <a:pt x="2092" y="790"/>
                  </a:moveTo>
                  <a:cubicBezTo>
                    <a:pt x="2116" y="790"/>
                    <a:pt x="2142" y="798"/>
                    <a:pt x="2168" y="816"/>
                  </a:cubicBezTo>
                  <a:cubicBezTo>
                    <a:pt x="2288" y="896"/>
                    <a:pt x="2198" y="1005"/>
                    <a:pt x="2079" y="1085"/>
                  </a:cubicBezTo>
                  <a:cubicBezTo>
                    <a:pt x="2099" y="1154"/>
                    <a:pt x="2119" y="1234"/>
                    <a:pt x="2079" y="1313"/>
                  </a:cubicBezTo>
                  <a:cubicBezTo>
                    <a:pt x="2106" y="1381"/>
                    <a:pt x="2129" y="1407"/>
                    <a:pt x="2151" y="1407"/>
                  </a:cubicBezTo>
                  <a:cubicBezTo>
                    <a:pt x="2221" y="1407"/>
                    <a:pt x="2279" y="1152"/>
                    <a:pt x="2393" y="1152"/>
                  </a:cubicBezTo>
                  <a:cubicBezTo>
                    <a:pt x="2418" y="1152"/>
                    <a:pt x="2446" y="1164"/>
                    <a:pt x="2477" y="1194"/>
                  </a:cubicBezTo>
                  <a:cubicBezTo>
                    <a:pt x="2536" y="1254"/>
                    <a:pt x="2566" y="1383"/>
                    <a:pt x="2507" y="1482"/>
                  </a:cubicBezTo>
                  <a:cubicBezTo>
                    <a:pt x="2467" y="1562"/>
                    <a:pt x="2308" y="1622"/>
                    <a:pt x="2338" y="1741"/>
                  </a:cubicBezTo>
                  <a:cubicBezTo>
                    <a:pt x="2344" y="1765"/>
                    <a:pt x="2362" y="1771"/>
                    <a:pt x="2383" y="1771"/>
                  </a:cubicBezTo>
                  <a:cubicBezTo>
                    <a:pt x="2407" y="1771"/>
                    <a:pt x="2435" y="1763"/>
                    <a:pt x="2458" y="1763"/>
                  </a:cubicBezTo>
                  <a:cubicBezTo>
                    <a:pt x="2475" y="1763"/>
                    <a:pt x="2489" y="1767"/>
                    <a:pt x="2497" y="1781"/>
                  </a:cubicBezTo>
                  <a:cubicBezTo>
                    <a:pt x="2527" y="1840"/>
                    <a:pt x="2467" y="1960"/>
                    <a:pt x="2407" y="1990"/>
                  </a:cubicBezTo>
                  <a:cubicBezTo>
                    <a:pt x="2392" y="1998"/>
                    <a:pt x="2380" y="2002"/>
                    <a:pt x="2371" y="2002"/>
                  </a:cubicBezTo>
                  <a:cubicBezTo>
                    <a:pt x="2330" y="2002"/>
                    <a:pt x="2342" y="1929"/>
                    <a:pt x="2287" y="1929"/>
                  </a:cubicBezTo>
                  <a:cubicBezTo>
                    <a:pt x="2284" y="1929"/>
                    <a:pt x="2281" y="1930"/>
                    <a:pt x="2278" y="1930"/>
                  </a:cubicBezTo>
                  <a:cubicBezTo>
                    <a:pt x="2208" y="2039"/>
                    <a:pt x="2357" y="2029"/>
                    <a:pt x="2258" y="2169"/>
                  </a:cubicBezTo>
                  <a:cubicBezTo>
                    <a:pt x="2221" y="2222"/>
                    <a:pt x="2176" y="2243"/>
                    <a:pt x="2134" y="2243"/>
                  </a:cubicBezTo>
                  <a:cubicBezTo>
                    <a:pt x="2097" y="2243"/>
                    <a:pt x="2062" y="2226"/>
                    <a:pt x="2039" y="2198"/>
                  </a:cubicBezTo>
                  <a:cubicBezTo>
                    <a:pt x="1900" y="2029"/>
                    <a:pt x="2278" y="1791"/>
                    <a:pt x="2119" y="1592"/>
                  </a:cubicBezTo>
                  <a:cubicBezTo>
                    <a:pt x="2089" y="1551"/>
                    <a:pt x="2065" y="1535"/>
                    <a:pt x="2041" y="1535"/>
                  </a:cubicBezTo>
                  <a:cubicBezTo>
                    <a:pt x="2002" y="1535"/>
                    <a:pt x="1966" y="1578"/>
                    <a:pt x="1910" y="1622"/>
                  </a:cubicBezTo>
                  <a:cubicBezTo>
                    <a:pt x="1864" y="1648"/>
                    <a:pt x="1791" y="1692"/>
                    <a:pt x="1738" y="1692"/>
                  </a:cubicBezTo>
                  <a:cubicBezTo>
                    <a:pt x="1712" y="1692"/>
                    <a:pt x="1691" y="1681"/>
                    <a:pt x="1681" y="1651"/>
                  </a:cubicBezTo>
                  <a:cubicBezTo>
                    <a:pt x="1641" y="1572"/>
                    <a:pt x="1761" y="1433"/>
                    <a:pt x="1840" y="1413"/>
                  </a:cubicBezTo>
                  <a:cubicBezTo>
                    <a:pt x="1847" y="1411"/>
                    <a:pt x="1854" y="1410"/>
                    <a:pt x="1860" y="1410"/>
                  </a:cubicBezTo>
                  <a:cubicBezTo>
                    <a:pt x="1897" y="1410"/>
                    <a:pt x="1936" y="1430"/>
                    <a:pt x="1968" y="1430"/>
                  </a:cubicBezTo>
                  <a:cubicBezTo>
                    <a:pt x="2002" y="1430"/>
                    <a:pt x="2030" y="1408"/>
                    <a:pt x="2039" y="1313"/>
                  </a:cubicBezTo>
                  <a:cubicBezTo>
                    <a:pt x="2039" y="1288"/>
                    <a:pt x="2029" y="1284"/>
                    <a:pt x="2019" y="1284"/>
                  </a:cubicBezTo>
                  <a:cubicBezTo>
                    <a:pt x="2013" y="1284"/>
                    <a:pt x="2006" y="1286"/>
                    <a:pt x="2002" y="1286"/>
                  </a:cubicBezTo>
                  <a:cubicBezTo>
                    <a:pt x="2001" y="1286"/>
                    <a:pt x="1999" y="1285"/>
                    <a:pt x="1999" y="1284"/>
                  </a:cubicBezTo>
                  <a:cubicBezTo>
                    <a:pt x="1999" y="1284"/>
                    <a:pt x="1989" y="1214"/>
                    <a:pt x="1999" y="1214"/>
                  </a:cubicBezTo>
                  <a:cubicBezTo>
                    <a:pt x="1980" y="1174"/>
                    <a:pt x="1999" y="1104"/>
                    <a:pt x="1940" y="1095"/>
                  </a:cubicBezTo>
                  <a:cubicBezTo>
                    <a:pt x="1937" y="1094"/>
                    <a:pt x="1934" y="1094"/>
                    <a:pt x="1932" y="1094"/>
                  </a:cubicBezTo>
                  <a:cubicBezTo>
                    <a:pt x="1856" y="1094"/>
                    <a:pt x="1798" y="1225"/>
                    <a:pt x="1731" y="1264"/>
                  </a:cubicBezTo>
                  <a:cubicBezTo>
                    <a:pt x="1692" y="1289"/>
                    <a:pt x="1656" y="1300"/>
                    <a:pt x="1624" y="1300"/>
                  </a:cubicBezTo>
                  <a:cubicBezTo>
                    <a:pt x="1520" y="1300"/>
                    <a:pt x="1466" y="1175"/>
                    <a:pt x="1512" y="1015"/>
                  </a:cubicBezTo>
                  <a:cubicBezTo>
                    <a:pt x="1556" y="888"/>
                    <a:pt x="1662" y="810"/>
                    <a:pt x="1743" y="810"/>
                  </a:cubicBezTo>
                  <a:cubicBezTo>
                    <a:pt x="1809" y="810"/>
                    <a:pt x="1859" y="860"/>
                    <a:pt x="1850" y="975"/>
                  </a:cubicBezTo>
                  <a:cubicBezTo>
                    <a:pt x="1840" y="975"/>
                    <a:pt x="1880" y="985"/>
                    <a:pt x="1880" y="985"/>
                  </a:cubicBezTo>
                  <a:cubicBezTo>
                    <a:pt x="1890" y="965"/>
                    <a:pt x="1910" y="955"/>
                    <a:pt x="1920" y="945"/>
                  </a:cubicBezTo>
                  <a:cubicBezTo>
                    <a:pt x="1920" y="982"/>
                    <a:pt x="1936" y="1019"/>
                    <a:pt x="1965" y="1019"/>
                  </a:cubicBezTo>
                  <a:cubicBezTo>
                    <a:pt x="1975" y="1019"/>
                    <a:pt x="1987" y="1015"/>
                    <a:pt x="1999" y="1005"/>
                  </a:cubicBezTo>
                  <a:cubicBezTo>
                    <a:pt x="1936" y="910"/>
                    <a:pt x="1999" y="790"/>
                    <a:pt x="2092" y="790"/>
                  </a:cubicBezTo>
                  <a:close/>
                  <a:moveTo>
                    <a:pt x="1323" y="1"/>
                  </a:moveTo>
                  <a:cubicBezTo>
                    <a:pt x="1315" y="57"/>
                    <a:pt x="1297" y="74"/>
                    <a:pt x="1276" y="74"/>
                  </a:cubicBezTo>
                  <a:cubicBezTo>
                    <a:pt x="1245" y="74"/>
                    <a:pt x="1208" y="36"/>
                    <a:pt x="1184" y="30"/>
                  </a:cubicBezTo>
                  <a:cubicBezTo>
                    <a:pt x="1148" y="19"/>
                    <a:pt x="1121" y="10"/>
                    <a:pt x="1094" y="10"/>
                  </a:cubicBezTo>
                  <a:cubicBezTo>
                    <a:pt x="1053" y="10"/>
                    <a:pt x="1015" y="30"/>
                    <a:pt x="955" y="90"/>
                  </a:cubicBezTo>
                  <a:cubicBezTo>
                    <a:pt x="856" y="190"/>
                    <a:pt x="687" y="408"/>
                    <a:pt x="637" y="557"/>
                  </a:cubicBezTo>
                  <a:cubicBezTo>
                    <a:pt x="796" y="647"/>
                    <a:pt x="975" y="627"/>
                    <a:pt x="1154" y="657"/>
                  </a:cubicBezTo>
                  <a:cubicBezTo>
                    <a:pt x="1224" y="677"/>
                    <a:pt x="1373" y="717"/>
                    <a:pt x="1313" y="856"/>
                  </a:cubicBezTo>
                  <a:cubicBezTo>
                    <a:pt x="1287" y="905"/>
                    <a:pt x="1256" y="923"/>
                    <a:pt x="1225" y="923"/>
                  </a:cubicBezTo>
                  <a:cubicBezTo>
                    <a:pt x="1176" y="923"/>
                    <a:pt x="1129" y="877"/>
                    <a:pt x="1104" y="846"/>
                  </a:cubicBezTo>
                  <a:cubicBezTo>
                    <a:pt x="1084" y="816"/>
                    <a:pt x="1075" y="766"/>
                    <a:pt x="1045" y="746"/>
                  </a:cubicBezTo>
                  <a:cubicBezTo>
                    <a:pt x="1022" y="734"/>
                    <a:pt x="1010" y="729"/>
                    <a:pt x="1001" y="729"/>
                  </a:cubicBezTo>
                  <a:cubicBezTo>
                    <a:pt x="983" y="729"/>
                    <a:pt x="979" y="750"/>
                    <a:pt x="925" y="756"/>
                  </a:cubicBezTo>
                  <a:cubicBezTo>
                    <a:pt x="918" y="757"/>
                    <a:pt x="912" y="758"/>
                    <a:pt x="905" y="758"/>
                  </a:cubicBezTo>
                  <a:cubicBezTo>
                    <a:pt x="830" y="758"/>
                    <a:pt x="762" y="715"/>
                    <a:pt x="687" y="715"/>
                  </a:cubicBezTo>
                  <a:cubicBezTo>
                    <a:pt x="681" y="715"/>
                    <a:pt x="674" y="716"/>
                    <a:pt x="667" y="717"/>
                  </a:cubicBezTo>
                  <a:cubicBezTo>
                    <a:pt x="518" y="746"/>
                    <a:pt x="358" y="1055"/>
                    <a:pt x="229" y="1184"/>
                  </a:cubicBezTo>
                  <a:cubicBezTo>
                    <a:pt x="30" y="1393"/>
                    <a:pt x="0" y="1552"/>
                    <a:pt x="100" y="1791"/>
                  </a:cubicBezTo>
                  <a:cubicBezTo>
                    <a:pt x="131" y="1860"/>
                    <a:pt x="318" y="2098"/>
                    <a:pt x="456" y="2098"/>
                  </a:cubicBezTo>
                  <a:cubicBezTo>
                    <a:pt x="495" y="2098"/>
                    <a:pt x="531" y="2078"/>
                    <a:pt x="557" y="2029"/>
                  </a:cubicBezTo>
                  <a:cubicBezTo>
                    <a:pt x="607" y="1930"/>
                    <a:pt x="478" y="1860"/>
                    <a:pt x="587" y="1751"/>
                  </a:cubicBezTo>
                  <a:cubicBezTo>
                    <a:pt x="609" y="1729"/>
                    <a:pt x="632" y="1720"/>
                    <a:pt x="653" y="1720"/>
                  </a:cubicBezTo>
                  <a:cubicBezTo>
                    <a:pt x="710" y="1720"/>
                    <a:pt x="759" y="1783"/>
                    <a:pt x="766" y="1840"/>
                  </a:cubicBezTo>
                  <a:cubicBezTo>
                    <a:pt x="776" y="1990"/>
                    <a:pt x="657" y="2000"/>
                    <a:pt x="617" y="2099"/>
                  </a:cubicBezTo>
                  <a:cubicBezTo>
                    <a:pt x="587" y="2179"/>
                    <a:pt x="637" y="2218"/>
                    <a:pt x="657" y="2268"/>
                  </a:cubicBezTo>
                  <a:cubicBezTo>
                    <a:pt x="662" y="2278"/>
                    <a:pt x="677" y="2278"/>
                    <a:pt x="690" y="2278"/>
                  </a:cubicBezTo>
                  <a:cubicBezTo>
                    <a:pt x="704" y="2278"/>
                    <a:pt x="716" y="2278"/>
                    <a:pt x="716" y="2288"/>
                  </a:cubicBezTo>
                  <a:cubicBezTo>
                    <a:pt x="736" y="2318"/>
                    <a:pt x="707" y="2358"/>
                    <a:pt x="707" y="2368"/>
                  </a:cubicBezTo>
                  <a:cubicBezTo>
                    <a:pt x="786" y="2547"/>
                    <a:pt x="955" y="2576"/>
                    <a:pt x="1114" y="2636"/>
                  </a:cubicBezTo>
                  <a:cubicBezTo>
                    <a:pt x="1293" y="2696"/>
                    <a:pt x="1373" y="2895"/>
                    <a:pt x="1542" y="2954"/>
                  </a:cubicBezTo>
                  <a:cubicBezTo>
                    <a:pt x="1569" y="2963"/>
                    <a:pt x="1592" y="2967"/>
                    <a:pt x="1611" y="2967"/>
                  </a:cubicBezTo>
                  <a:cubicBezTo>
                    <a:pt x="1805" y="2967"/>
                    <a:pt x="1597" y="2546"/>
                    <a:pt x="1850" y="2537"/>
                  </a:cubicBezTo>
                  <a:cubicBezTo>
                    <a:pt x="1855" y="2536"/>
                    <a:pt x="1859" y="2536"/>
                    <a:pt x="1863" y="2536"/>
                  </a:cubicBezTo>
                  <a:cubicBezTo>
                    <a:pt x="2041" y="2536"/>
                    <a:pt x="1869" y="2738"/>
                    <a:pt x="1840" y="2845"/>
                  </a:cubicBezTo>
                  <a:cubicBezTo>
                    <a:pt x="1812" y="2959"/>
                    <a:pt x="1811" y="3145"/>
                    <a:pt x="1914" y="3145"/>
                  </a:cubicBezTo>
                  <a:cubicBezTo>
                    <a:pt x="1919" y="3145"/>
                    <a:pt x="1924" y="3144"/>
                    <a:pt x="1930" y="3143"/>
                  </a:cubicBezTo>
                  <a:cubicBezTo>
                    <a:pt x="2069" y="3123"/>
                    <a:pt x="2258" y="2835"/>
                    <a:pt x="2338" y="2706"/>
                  </a:cubicBezTo>
                  <a:cubicBezTo>
                    <a:pt x="2507" y="2427"/>
                    <a:pt x="2696" y="2139"/>
                    <a:pt x="2914" y="1920"/>
                  </a:cubicBezTo>
                  <a:cubicBezTo>
                    <a:pt x="3044" y="1791"/>
                    <a:pt x="3262" y="1642"/>
                    <a:pt x="3243" y="1433"/>
                  </a:cubicBezTo>
                  <a:cubicBezTo>
                    <a:pt x="3233" y="1194"/>
                    <a:pt x="2954" y="975"/>
                    <a:pt x="2825" y="836"/>
                  </a:cubicBezTo>
                  <a:cubicBezTo>
                    <a:pt x="2686" y="657"/>
                    <a:pt x="2556" y="478"/>
                    <a:pt x="2357" y="378"/>
                  </a:cubicBezTo>
                  <a:cubicBezTo>
                    <a:pt x="2318" y="361"/>
                    <a:pt x="2283" y="354"/>
                    <a:pt x="2250" y="354"/>
                  </a:cubicBezTo>
                  <a:cubicBezTo>
                    <a:pt x="2153" y="354"/>
                    <a:pt x="2077" y="416"/>
                    <a:pt x="1950" y="438"/>
                  </a:cubicBezTo>
                  <a:cubicBezTo>
                    <a:pt x="1937" y="440"/>
                    <a:pt x="1925" y="441"/>
                    <a:pt x="1914" y="441"/>
                  </a:cubicBezTo>
                  <a:cubicBezTo>
                    <a:pt x="1639" y="441"/>
                    <a:pt x="1610" y="1"/>
                    <a:pt x="1323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4303650" y="5050350"/>
              <a:ext cx="92500" cy="95375"/>
            </a:xfrm>
            <a:custGeom>
              <a:avLst/>
              <a:gdLst/>
              <a:ahLst/>
              <a:cxnLst/>
              <a:rect l="l" t="t" r="r" b="b"/>
              <a:pathLst>
                <a:path w="3700" h="3815" extrusionOk="0">
                  <a:moveTo>
                    <a:pt x="1352" y="1"/>
                  </a:moveTo>
                  <a:cubicBezTo>
                    <a:pt x="1223" y="1"/>
                    <a:pt x="1168" y="127"/>
                    <a:pt x="1084" y="303"/>
                  </a:cubicBezTo>
                  <a:cubicBezTo>
                    <a:pt x="1034" y="402"/>
                    <a:pt x="985" y="512"/>
                    <a:pt x="925" y="611"/>
                  </a:cubicBezTo>
                  <a:cubicBezTo>
                    <a:pt x="865" y="731"/>
                    <a:pt x="796" y="840"/>
                    <a:pt x="726" y="949"/>
                  </a:cubicBezTo>
                  <a:cubicBezTo>
                    <a:pt x="627" y="1089"/>
                    <a:pt x="527" y="1208"/>
                    <a:pt x="418" y="1327"/>
                  </a:cubicBezTo>
                  <a:cubicBezTo>
                    <a:pt x="278" y="1486"/>
                    <a:pt x="60" y="1606"/>
                    <a:pt x="30" y="1835"/>
                  </a:cubicBezTo>
                  <a:cubicBezTo>
                    <a:pt x="0" y="2133"/>
                    <a:pt x="219" y="2322"/>
                    <a:pt x="318" y="2531"/>
                  </a:cubicBezTo>
                  <a:cubicBezTo>
                    <a:pt x="607" y="3088"/>
                    <a:pt x="1124" y="3366"/>
                    <a:pt x="1631" y="3625"/>
                  </a:cubicBezTo>
                  <a:cubicBezTo>
                    <a:pt x="1790" y="3704"/>
                    <a:pt x="2009" y="3804"/>
                    <a:pt x="2198" y="3814"/>
                  </a:cubicBezTo>
                  <a:cubicBezTo>
                    <a:pt x="2203" y="3814"/>
                    <a:pt x="2209" y="3814"/>
                    <a:pt x="2214" y="3814"/>
                  </a:cubicBezTo>
                  <a:cubicBezTo>
                    <a:pt x="2373" y="3814"/>
                    <a:pt x="2459" y="3669"/>
                    <a:pt x="2546" y="3505"/>
                  </a:cubicBezTo>
                  <a:cubicBezTo>
                    <a:pt x="2655" y="3297"/>
                    <a:pt x="2765" y="3157"/>
                    <a:pt x="2894" y="2978"/>
                  </a:cubicBezTo>
                  <a:cubicBezTo>
                    <a:pt x="3023" y="2799"/>
                    <a:pt x="3153" y="2640"/>
                    <a:pt x="3322" y="2501"/>
                  </a:cubicBezTo>
                  <a:cubicBezTo>
                    <a:pt x="3481" y="2372"/>
                    <a:pt x="3700" y="2232"/>
                    <a:pt x="3690" y="2014"/>
                  </a:cubicBezTo>
                  <a:cubicBezTo>
                    <a:pt x="3670" y="1805"/>
                    <a:pt x="3570" y="1596"/>
                    <a:pt x="3491" y="1437"/>
                  </a:cubicBezTo>
                  <a:cubicBezTo>
                    <a:pt x="3312" y="1089"/>
                    <a:pt x="3073" y="810"/>
                    <a:pt x="2775" y="601"/>
                  </a:cubicBezTo>
                  <a:cubicBezTo>
                    <a:pt x="2486" y="402"/>
                    <a:pt x="2118" y="243"/>
                    <a:pt x="1780" y="124"/>
                  </a:cubicBezTo>
                  <a:cubicBezTo>
                    <a:pt x="1671" y="94"/>
                    <a:pt x="1551" y="54"/>
                    <a:pt x="1432" y="15"/>
                  </a:cubicBezTo>
                  <a:cubicBezTo>
                    <a:pt x="1402" y="5"/>
                    <a:pt x="1376" y="1"/>
                    <a:pt x="1352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4237000" y="5015900"/>
              <a:ext cx="188750" cy="220300"/>
            </a:xfrm>
            <a:custGeom>
              <a:avLst/>
              <a:gdLst/>
              <a:ahLst/>
              <a:cxnLst/>
              <a:rect l="l" t="t" r="r" b="b"/>
              <a:pathLst>
                <a:path w="7550" h="8812" fill="none" extrusionOk="0">
                  <a:moveTo>
                    <a:pt x="5809" y="1751"/>
                  </a:moveTo>
                  <a:cubicBezTo>
                    <a:pt x="5590" y="1562"/>
                    <a:pt x="5341" y="1472"/>
                    <a:pt x="5063" y="1393"/>
                  </a:cubicBezTo>
                  <a:cubicBezTo>
                    <a:pt x="4854" y="1333"/>
                    <a:pt x="4665" y="1223"/>
                    <a:pt x="4456" y="1164"/>
                  </a:cubicBezTo>
                  <a:cubicBezTo>
                    <a:pt x="4317" y="1134"/>
                    <a:pt x="4078" y="1194"/>
                    <a:pt x="4138" y="945"/>
                  </a:cubicBezTo>
                  <a:cubicBezTo>
                    <a:pt x="4168" y="816"/>
                    <a:pt x="4257" y="657"/>
                    <a:pt x="4327" y="537"/>
                  </a:cubicBezTo>
                  <a:cubicBezTo>
                    <a:pt x="4446" y="328"/>
                    <a:pt x="4556" y="169"/>
                    <a:pt x="4695" y="0"/>
                  </a:cubicBezTo>
                  <a:cubicBezTo>
                    <a:pt x="4466" y="229"/>
                    <a:pt x="4347" y="448"/>
                    <a:pt x="4178" y="726"/>
                  </a:cubicBezTo>
                  <a:cubicBezTo>
                    <a:pt x="3661" y="1562"/>
                    <a:pt x="3153" y="2566"/>
                    <a:pt x="2388" y="3123"/>
                  </a:cubicBezTo>
                  <a:cubicBezTo>
                    <a:pt x="2039" y="3382"/>
                    <a:pt x="1622" y="3581"/>
                    <a:pt x="1244" y="3710"/>
                  </a:cubicBezTo>
                  <a:cubicBezTo>
                    <a:pt x="836" y="3849"/>
                    <a:pt x="379" y="3968"/>
                    <a:pt x="1" y="3949"/>
                  </a:cubicBezTo>
                  <a:cubicBezTo>
                    <a:pt x="200" y="4088"/>
                    <a:pt x="587" y="3949"/>
                    <a:pt x="836" y="3879"/>
                  </a:cubicBezTo>
                  <a:cubicBezTo>
                    <a:pt x="1075" y="3819"/>
                    <a:pt x="1313" y="3740"/>
                    <a:pt x="1542" y="3610"/>
                  </a:cubicBezTo>
                  <a:cubicBezTo>
                    <a:pt x="1751" y="3501"/>
                    <a:pt x="2000" y="3332"/>
                    <a:pt x="2228" y="3322"/>
                  </a:cubicBezTo>
                  <a:cubicBezTo>
                    <a:pt x="2497" y="3312"/>
                    <a:pt x="2636" y="3660"/>
                    <a:pt x="2736" y="3889"/>
                  </a:cubicBezTo>
                  <a:cubicBezTo>
                    <a:pt x="2855" y="4177"/>
                    <a:pt x="2954" y="4466"/>
                    <a:pt x="3173" y="4665"/>
                  </a:cubicBezTo>
                  <a:cubicBezTo>
                    <a:pt x="3452" y="4923"/>
                    <a:pt x="3780" y="5072"/>
                    <a:pt x="4148" y="5202"/>
                  </a:cubicBezTo>
                  <a:cubicBezTo>
                    <a:pt x="4317" y="5251"/>
                    <a:pt x="4486" y="5311"/>
                    <a:pt x="4655" y="5381"/>
                  </a:cubicBezTo>
                  <a:cubicBezTo>
                    <a:pt x="4874" y="5480"/>
                    <a:pt x="4963" y="5580"/>
                    <a:pt x="4904" y="5918"/>
                  </a:cubicBezTo>
                  <a:cubicBezTo>
                    <a:pt x="4864" y="6186"/>
                    <a:pt x="4755" y="6445"/>
                    <a:pt x="4695" y="6703"/>
                  </a:cubicBezTo>
                  <a:cubicBezTo>
                    <a:pt x="4595" y="7211"/>
                    <a:pt x="4526" y="7688"/>
                    <a:pt x="4526" y="8165"/>
                  </a:cubicBezTo>
                  <a:cubicBezTo>
                    <a:pt x="4526" y="8404"/>
                    <a:pt x="4546" y="8613"/>
                    <a:pt x="4595" y="8812"/>
                  </a:cubicBezTo>
                  <a:cubicBezTo>
                    <a:pt x="4526" y="8673"/>
                    <a:pt x="4566" y="8384"/>
                    <a:pt x="4556" y="8195"/>
                  </a:cubicBezTo>
                  <a:cubicBezTo>
                    <a:pt x="4556" y="7996"/>
                    <a:pt x="4556" y="7807"/>
                    <a:pt x="4576" y="7589"/>
                  </a:cubicBezTo>
                  <a:cubicBezTo>
                    <a:pt x="4615" y="7151"/>
                    <a:pt x="4715" y="6733"/>
                    <a:pt x="4814" y="6286"/>
                  </a:cubicBezTo>
                  <a:cubicBezTo>
                    <a:pt x="4854" y="6117"/>
                    <a:pt x="4904" y="5948"/>
                    <a:pt x="4963" y="5778"/>
                  </a:cubicBezTo>
                  <a:cubicBezTo>
                    <a:pt x="5123" y="5321"/>
                    <a:pt x="5341" y="4864"/>
                    <a:pt x="5630" y="4466"/>
                  </a:cubicBezTo>
                  <a:cubicBezTo>
                    <a:pt x="5978" y="3988"/>
                    <a:pt x="6445" y="3750"/>
                    <a:pt x="6863" y="3392"/>
                  </a:cubicBezTo>
                  <a:cubicBezTo>
                    <a:pt x="7002" y="3262"/>
                    <a:pt x="7122" y="3113"/>
                    <a:pt x="7261" y="2984"/>
                  </a:cubicBezTo>
                  <a:cubicBezTo>
                    <a:pt x="7310" y="2934"/>
                    <a:pt x="7390" y="2884"/>
                    <a:pt x="7440" y="2835"/>
                  </a:cubicBezTo>
                  <a:cubicBezTo>
                    <a:pt x="7499" y="2765"/>
                    <a:pt x="7509" y="2695"/>
                    <a:pt x="7549" y="2626"/>
                  </a:cubicBezTo>
                  <a:cubicBezTo>
                    <a:pt x="7350" y="2954"/>
                    <a:pt x="7062" y="3203"/>
                    <a:pt x="6773" y="3392"/>
                  </a:cubicBezTo>
                  <a:cubicBezTo>
                    <a:pt x="6614" y="3501"/>
                    <a:pt x="6545" y="3511"/>
                    <a:pt x="6535" y="3332"/>
                  </a:cubicBezTo>
                  <a:cubicBezTo>
                    <a:pt x="6515" y="3004"/>
                    <a:pt x="6475" y="2705"/>
                    <a:pt x="6356" y="2437"/>
                  </a:cubicBezTo>
                  <a:cubicBezTo>
                    <a:pt x="6226" y="2158"/>
                    <a:pt x="6028" y="1940"/>
                    <a:pt x="5809" y="1751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4309350" y="5074025"/>
              <a:ext cx="78350" cy="56625"/>
            </a:xfrm>
            <a:custGeom>
              <a:avLst/>
              <a:gdLst/>
              <a:ahLst/>
              <a:cxnLst/>
              <a:rect l="l" t="t" r="r" b="b"/>
              <a:pathLst>
                <a:path w="3134" h="2265" extrusionOk="0">
                  <a:moveTo>
                    <a:pt x="2087" y="215"/>
                  </a:moveTo>
                  <a:cubicBezTo>
                    <a:pt x="2110" y="215"/>
                    <a:pt x="2135" y="223"/>
                    <a:pt x="2159" y="241"/>
                  </a:cubicBezTo>
                  <a:cubicBezTo>
                    <a:pt x="2288" y="321"/>
                    <a:pt x="2199" y="430"/>
                    <a:pt x="2079" y="510"/>
                  </a:cubicBezTo>
                  <a:cubicBezTo>
                    <a:pt x="2099" y="579"/>
                    <a:pt x="2109" y="659"/>
                    <a:pt x="2079" y="738"/>
                  </a:cubicBezTo>
                  <a:cubicBezTo>
                    <a:pt x="2106" y="806"/>
                    <a:pt x="2129" y="832"/>
                    <a:pt x="2152" y="832"/>
                  </a:cubicBezTo>
                  <a:cubicBezTo>
                    <a:pt x="2221" y="832"/>
                    <a:pt x="2279" y="577"/>
                    <a:pt x="2393" y="577"/>
                  </a:cubicBezTo>
                  <a:cubicBezTo>
                    <a:pt x="2418" y="577"/>
                    <a:pt x="2446" y="589"/>
                    <a:pt x="2477" y="619"/>
                  </a:cubicBezTo>
                  <a:cubicBezTo>
                    <a:pt x="2537" y="679"/>
                    <a:pt x="2567" y="798"/>
                    <a:pt x="2507" y="907"/>
                  </a:cubicBezTo>
                  <a:cubicBezTo>
                    <a:pt x="2467" y="987"/>
                    <a:pt x="2308" y="1047"/>
                    <a:pt x="2338" y="1156"/>
                  </a:cubicBezTo>
                  <a:cubicBezTo>
                    <a:pt x="2346" y="1187"/>
                    <a:pt x="2366" y="1194"/>
                    <a:pt x="2391" y="1194"/>
                  </a:cubicBezTo>
                  <a:cubicBezTo>
                    <a:pt x="2412" y="1194"/>
                    <a:pt x="2436" y="1188"/>
                    <a:pt x="2457" y="1188"/>
                  </a:cubicBezTo>
                  <a:cubicBezTo>
                    <a:pt x="2474" y="1188"/>
                    <a:pt x="2489" y="1192"/>
                    <a:pt x="2497" y="1206"/>
                  </a:cubicBezTo>
                  <a:cubicBezTo>
                    <a:pt x="2517" y="1256"/>
                    <a:pt x="2457" y="1375"/>
                    <a:pt x="2408" y="1405"/>
                  </a:cubicBezTo>
                  <a:cubicBezTo>
                    <a:pt x="2390" y="1416"/>
                    <a:pt x="2378" y="1421"/>
                    <a:pt x="2369" y="1421"/>
                  </a:cubicBezTo>
                  <a:cubicBezTo>
                    <a:pt x="2332" y="1421"/>
                    <a:pt x="2339" y="1353"/>
                    <a:pt x="2286" y="1353"/>
                  </a:cubicBezTo>
                  <a:cubicBezTo>
                    <a:pt x="2281" y="1353"/>
                    <a:pt x="2275" y="1354"/>
                    <a:pt x="2268" y="1355"/>
                  </a:cubicBezTo>
                  <a:cubicBezTo>
                    <a:pt x="2209" y="1464"/>
                    <a:pt x="2358" y="1454"/>
                    <a:pt x="2258" y="1594"/>
                  </a:cubicBezTo>
                  <a:cubicBezTo>
                    <a:pt x="2221" y="1647"/>
                    <a:pt x="2176" y="1669"/>
                    <a:pt x="2134" y="1669"/>
                  </a:cubicBezTo>
                  <a:cubicBezTo>
                    <a:pt x="2097" y="1669"/>
                    <a:pt x="2063" y="1651"/>
                    <a:pt x="2040" y="1624"/>
                  </a:cubicBezTo>
                  <a:cubicBezTo>
                    <a:pt x="1890" y="1454"/>
                    <a:pt x="2278" y="1216"/>
                    <a:pt x="2119" y="1007"/>
                  </a:cubicBezTo>
                  <a:cubicBezTo>
                    <a:pt x="2086" y="971"/>
                    <a:pt x="2062" y="957"/>
                    <a:pt x="2039" y="957"/>
                  </a:cubicBezTo>
                  <a:cubicBezTo>
                    <a:pt x="2000" y="957"/>
                    <a:pt x="1967" y="999"/>
                    <a:pt x="1910" y="1037"/>
                  </a:cubicBezTo>
                  <a:cubicBezTo>
                    <a:pt x="1863" y="1070"/>
                    <a:pt x="1790" y="1117"/>
                    <a:pt x="1737" y="1117"/>
                  </a:cubicBezTo>
                  <a:cubicBezTo>
                    <a:pt x="1712" y="1117"/>
                    <a:pt x="1691" y="1106"/>
                    <a:pt x="1682" y="1077"/>
                  </a:cubicBezTo>
                  <a:cubicBezTo>
                    <a:pt x="1642" y="997"/>
                    <a:pt x="1761" y="848"/>
                    <a:pt x="1841" y="838"/>
                  </a:cubicBezTo>
                  <a:cubicBezTo>
                    <a:pt x="1847" y="836"/>
                    <a:pt x="1854" y="836"/>
                    <a:pt x="1861" y="836"/>
                  </a:cubicBezTo>
                  <a:cubicBezTo>
                    <a:pt x="1897" y="836"/>
                    <a:pt x="1936" y="855"/>
                    <a:pt x="1967" y="855"/>
                  </a:cubicBezTo>
                  <a:cubicBezTo>
                    <a:pt x="2000" y="855"/>
                    <a:pt x="2025" y="833"/>
                    <a:pt x="2030" y="738"/>
                  </a:cubicBezTo>
                  <a:cubicBezTo>
                    <a:pt x="2035" y="711"/>
                    <a:pt x="2025" y="705"/>
                    <a:pt x="2015" y="705"/>
                  </a:cubicBezTo>
                  <a:cubicBezTo>
                    <a:pt x="2008" y="705"/>
                    <a:pt x="2000" y="709"/>
                    <a:pt x="2000" y="709"/>
                  </a:cubicBezTo>
                  <a:cubicBezTo>
                    <a:pt x="2000" y="709"/>
                    <a:pt x="1991" y="638"/>
                    <a:pt x="1990" y="638"/>
                  </a:cubicBezTo>
                  <a:cubicBezTo>
                    <a:pt x="1990" y="638"/>
                    <a:pt x="1990" y="638"/>
                    <a:pt x="1990" y="639"/>
                  </a:cubicBezTo>
                  <a:cubicBezTo>
                    <a:pt x="1980" y="599"/>
                    <a:pt x="2000" y="530"/>
                    <a:pt x="1940" y="520"/>
                  </a:cubicBezTo>
                  <a:cubicBezTo>
                    <a:pt x="1937" y="519"/>
                    <a:pt x="1935" y="519"/>
                    <a:pt x="1932" y="519"/>
                  </a:cubicBezTo>
                  <a:cubicBezTo>
                    <a:pt x="1856" y="519"/>
                    <a:pt x="1798" y="650"/>
                    <a:pt x="1731" y="689"/>
                  </a:cubicBezTo>
                  <a:cubicBezTo>
                    <a:pt x="1692" y="710"/>
                    <a:pt x="1656" y="720"/>
                    <a:pt x="1625" y="720"/>
                  </a:cubicBezTo>
                  <a:cubicBezTo>
                    <a:pt x="1513" y="720"/>
                    <a:pt x="1458" y="595"/>
                    <a:pt x="1512" y="440"/>
                  </a:cubicBezTo>
                  <a:cubicBezTo>
                    <a:pt x="1557" y="313"/>
                    <a:pt x="1662" y="235"/>
                    <a:pt x="1744" y="235"/>
                  </a:cubicBezTo>
                  <a:cubicBezTo>
                    <a:pt x="1809" y="235"/>
                    <a:pt x="1859" y="285"/>
                    <a:pt x="1851" y="400"/>
                  </a:cubicBezTo>
                  <a:cubicBezTo>
                    <a:pt x="1841" y="400"/>
                    <a:pt x="1870" y="410"/>
                    <a:pt x="1870" y="410"/>
                  </a:cubicBezTo>
                  <a:cubicBezTo>
                    <a:pt x="1890" y="390"/>
                    <a:pt x="1910" y="380"/>
                    <a:pt x="1920" y="370"/>
                  </a:cubicBezTo>
                  <a:cubicBezTo>
                    <a:pt x="1920" y="408"/>
                    <a:pt x="1937" y="440"/>
                    <a:pt x="1968" y="440"/>
                  </a:cubicBezTo>
                  <a:cubicBezTo>
                    <a:pt x="1977" y="440"/>
                    <a:pt x="1988" y="437"/>
                    <a:pt x="2000" y="430"/>
                  </a:cubicBezTo>
                  <a:cubicBezTo>
                    <a:pt x="1936" y="335"/>
                    <a:pt x="1999" y="215"/>
                    <a:pt x="2087" y="215"/>
                  </a:cubicBezTo>
                  <a:close/>
                  <a:moveTo>
                    <a:pt x="2041" y="1"/>
                  </a:moveTo>
                  <a:cubicBezTo>
                    <a:pt x="1767" y="1"/>
                    <a:pt x="1424" y="154"/>
                    <a:pt x="1353" y="530"/>
                  </a:cubicBezTo>
                  <a:cubicBezTo>
                    <a:pt x="1304" y="788"/>
                    <a:pt x="1443" y="838"/>
                    <a:pt x="1522" y="987"/>
                  </a:cubicBezTo>
                  <a:cubicBezTo>
                    <a:pt x="1592" y="1126"/>
                    <a:pt x="1433" y="1415"/>
                    <a:pt x="1264" y="1435"/>
                  </a:cubicBezTo>
                  <a:cubicBezTo>
                    <a:pt x="1253" y="1436"/>
                    <a:pt x="1242" y="1437"/>
                    <a:pt x="1232" y="1437"/>
                  </a:cubicBezTo>
                  <a:cubicBezTo>
                    <a:pt x="1035" y="1437"/>
                    <a:pt x="1037" y="1076"/>
                    <a:pt x="1075" y="878"/>
                  </a:cubicBezTo>
                  <a:cubicBezTo>
                    <a:pt x="1115" y="699"/>
                    <a:pt x="1234" y="440"/>
                    <a:pt x="1184" y="291"/>
                  </a:cubicBezTo>
                  <a:cubicBezTo>
                    <a:pt x="1164" y="211"/>
                    <a:pt x="1085" y="162"/>
                    <a:pt x="1015" y="162"/>
                  </a:cubicBezTo>
                  <a:cubicBezTo>
                    <a:pt x="1005" y="160"/>
                    <a:pt x="994" y="159"/>
                    <a:pt x="983" y="159"/>
                  </a:cubicBezTo>
                  <a:cubicBezTo>
                    <a:pt x="938" y="159"/>
                    <a:pt x="884" y="171"/>
                    <a:pt x="836" y="171"/>
                  </a:cubicBezTo>
                  <a:cubicBezTo>
                    <a:pt x="785" y="163"/>
                    <a:pt x="741" y="140"/>
                    <a:pt x="692" y="140"/>
                  </a:cubicBezTo>
                  <a:cubicBezTo>
                    <a:pt x="684" y="140"/>
                    <a:pt x="675" y="140"/>
                    <a:pt x="667" y="142"/>
                  </a:cubicBezTo>
                  <a:cubicBezTo>
                    <a:pt x="518" y="171"/>
                    <a:pt x="359" y="470"/>
                    <a:pt x="229" y="609"/>
                  </a:cubicBezTo>
                  <a:cubicBezTo>
                    <a:pt x="31" y="818"/>
                    <a:pt x="1" y="977"/>
                    <a:pt x="100" y="1216"/>
                  </a:cubicBezTo>
                  <a:cubicBezTo>
                    <a:pt x="131" y="1285"/>
                    <a:pt x="318" y="1523"/>
                    <a:pt x="456" y="1523"/>
                  </a:cubicBezTo>
                  <a:cubicBezTo>
                    <a:pt x="496" y="1523"/>
                    <a:pt x="531" y="1503"/>
                    <a:pt x="558" y="1454"/>
                  </a:cubicBezTo>
                  <a:cubicBezTo>
                    <a:pt x="607" y="1355"/>
                    <a:pt x="478" y="1285"/>
                    <a:pt x="588" y="1176"/>
                  </a:cubicBezTo>
                  <a:cubicBezTo>
                    <a:pt x="609" y="1154"/>
                    <a:pt x="632" y="1145"/>
                    <a:pt x="654" y="1145"/>
                  </a:cubicBezTo>
                  <a:cubicBezTo>
                    <a:pt x="710" y="1145"/>
                    <a:pt x="759" y="1208"/>
                    <a:pt x="767" y="1265"/>
                  </a:cubicBezTo>
                  <a:cubicBezTo>
                    <a:pt x="776" y="1415"/>
                    <a:pt x="657" y="1425"/>
                    <a:pt x="617" y="1524"/>
                  </a:cubicBezTo>
                  <a:cubicBezTo>
                    <a:pt x="588" y="1604"/>
                    <a:pt x="637" y="1643"/>
                    <a:pt x="657" y="1693"/>
                  </a:cubicBezTo>
                  <a:cubicBezTo>
                    <a:pt x="667" y="1703"/>
                    <a:pt x="707" y="1693"/>
                    <a:pt x="717" y="1713"/>
                  </a:cubicBezTo>
                  <a:cubicBezTo>
                    <a:pt x="737" y="1743"/>
                    <a:pt x="697" y="1783"/>
                    <a:pt x="707" y="1793"/>
                  </a:cubicBezTo>
                  <a:cubicBezTo>
                    <a:pt x="765" y="1934"/>
                    <a:pt x="1060" y="2159"/>
                    <a:pt x="1271" y="2159"/>
                  </a:cubicBezTo>
                  <a:cubicBezTo>
                    <a:pt x="1312" y="2159"/>
                    <a:pt x="1351" y="2150"/>
                    <a:pt x="1383" y="2131"/>
                  </a:cubicBezTo>
                  <a:cubicBezTo>
                    <a:pt x="1502" y="2061"/>
                    <a:pt x="1562" y="1842"/>
                    <a:pt x="1701" y="1803"/>
                  </a:cubicBezTo>
                  <a:cubicBezTo>
                    <a:pt x="1711" y="1800"/>
                    <a:pt x="1720" y="1799"/>
                    <a:pt x="1730" y="1799"/>
                  </a:cubicBezTo>
                  <a:cubicBezTo>
                    <a:pt x="1809" y="1799"/>
                    <a:pt x="1885" y="1870"/>
                    <a:pt x="1920" y="1932"/>
                  </a:cubicBezTo>
                  <a:cubicBezTo>
                    <a:pt x="1960" y="2001"/>
                    <a:pt x="1940" y="2161"/>
                    <a:pt x="1980" y="2220"/>
                  </a:cubicBezTo>
                  <a:cubicBezTo>
                    <a:pt x="2000" y="2251"/>
                    <a:pt x="2020" y="2265"/>
                    <a:pt x="2041" y="2265"/>
                  </a:cubicBezTo>
                  <a:cubicBezTo>
                    <a:pt x="2093" y="2265"/>
                    <a:pt x="2146" y="2181"/>
                    <a:pt x="2189" y="2081"/>
                  </a:cubicBezTo>
                  <a:cubicBezTo>
                    <a:pt x="2238" y="1962"/>
                    <a:pt x="2278" y="1812"/>
                    <a:pt x="2298" y="1773"/>
                  </a:cubicBezTo>
                  <a:cubicBezTo>
                    <a:pt x="2398" y="1524"/>
                    <a:pt x="2537" y="1395"/>
                    <a:pt x="2726" y="1236"/>
                  </a:cubicBezTo>
                  <a:cubicBezTo>
                    <a:pt x="2825" y="1146"/>
                    <a:pt x="3134" y="828"/>
                    <a:pt x="3004" y="709"/>
                  </a:cubicBezTo>
                  <a:cubicBezTo>
                    <a:pt x="2986" y="693"/>
                    <a:pt x="2967" y="687"/>
                    <a:pt x="2946" y="687"/>
                  </a:cubicBezTo>
                  <a:cubicBezTo>
                    <a:pt x="2886" y="687"/>
                    <a:pt x="2820" y="741"/>
                    <a:pt x="2757" y="741"/>
                  </a:cubicBezTo>
                  <a:cubicBezTo>
                    <a:pt x="2750" y="741"/>
                    <a:pt x="2743" y="740"/>
                    <a:pt x="2736" y="738"/>
                  </a:cubicBezTo>
                  <a:cubicBezTo>
                    <a:pt x="2656" y="728"/>
                    <a:pt x="2596" y="619"/>
                    <a:pt x="2577" y="530"/>
                  </a:cubicBezTo>
                  <a:cubicBezTo>
                    <a:pt x="2557" y="420"/>
                    <a:pt x="2577" y="341"/>
                    <a:pt x="2527" y="251"/>
                  </a:cubicBezTo>
                  <a:cubicBezTo>
                    <a:pt x="2477" y="142"/>
                    <a:pt x="2408" y="132"/>
                    <a:pt x="2318" y="72"/>
                  </a:cubicBezTo>
                  <a:cubicBezTo>
                    <a:pt x="2252" y="26"/>
                    <a:pt x="2152" y="1"/>
                    <a:pt x="2041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4082350" y="3845075"/>
              <a:ext cx="814800" cy="617625"/>
            </a:xfrm>
            <a:custGeom>
              <a:avLst/>
              <a:gdLst/>
              <a:ahLst/>
              <a:cxnLst/>
              <a:rect l="l" t="t" r="r" b="b"/>
              <a:pathLst>
                <a:path w="32592" h="24705" fill="none" extrusionOk="0">
                  <a:moveTo>
                    <a:pt x="17395" y="21850"/>
                  </a:moveTo>
                  <a:cubicBezTo>
                    <a:pt x="17445" y="21890"/>
                    <a:pt x="17495" y="21920"/>
                    <a:pt x="17544" y="21950"/>
                  </a:cubicBezTo>
                  <a:cubicBezTo>
                    <a:pt x="17495" y="21920"/>
                    <a:pt x="17445" y="21880"/>
                    <a:pt x="17395" y="21850"/>
                  </a:cubicBezTo>
                  <a:close/>
                  <a:moveTo>
                    <a:pt x="20438" y="21403"/>
                  </a:moveTo>
                  <a:cubicBezTo>
                    <a:pt x="19881" y="21164"/>
                    <a:pt x="19324" y="20945"/>
                    <a:pt x="18748" y="20756"/>
                  </a:cubicBezTo>
                  <a:cubicBezTo>
                    <a:pt x="18240" y="20597"/>
                    <a:pt x="17693" y="20488"/>
                    <a:pt x="17176" y="20358"/>
                  </a:cubicBezTo>
                  <a:cubicBezTo>
                    <a:pt x="16977" y="20309"/>
                    <a:pt x="16798" y="20219"/>
                    <a:pt x="16599" y="20170"/>
                  </a:cubicBezTo>
                  <a:cubicBezTo>
                    <a:pt x="16420" y="20120"/>
                    <a:pt x="16212" y="20110"/>
                    <a:pt x="16042" y="20020"/>
                  </a:cubicBezTo>
                  <a:cubicBezTo>
                    <a:pt x="16122" y="19941"/>
                    <a:pt x="16401" y="19961"/>
                    <a:pt x="16520" y="19961"/>
                  </a:cubicBezTo>
                  <a:cubicBezTo>
                    <a:pt x="16957" y="19961"/>
                    <a:pt x="17385" y="20070"/>
                    <a:pt x="17823" y="20090"/>
                  </a:cubicBezTo>
                  <a:cubicBezTo>
                    <a:pt x="18012" y="20090"/>
                    <a:pt x="18211" y="20110"/>
                    <a:pt x="18409" y="20140"/>
                  </a:cubicBezTo>
                  <a:cubicBezTo>
                    <a:pt x="18608" y="20179"/>
                    <a:pt x="18787" y="20279"/>
                    <a:pt x="18966" y="20339"/>
                  </a:cubicBezTo>
                  <a:cubicBezTo>
                    <a:pt x="18907" y="20269"/>
                    <a:pt x="18777" y="20229"/>
                    <a:pt x="18678" y="20189"/>
                  </a:cubicBezTo>
                  <a:cubicBezTo>
                    <a:pt x="18151" y="20010"/>
                    <a:pt x="17584" y="19961"/>
                    <a:pt x="17017" y="19911"/>
                  </a:cubicBezTo>
                  <a:cubicBezTo>
                    <a:pt x="16759" y="19891"/>
                    <a:pt x="16490" y="19891"/>
                    <a:pt x="16231" y="19861"/>
                  </a:cubicBezTo>
                  <a:cubicBezTo>
                    <a:pt x="16062" y="19851"/>
                    <a:pt x="15794" y="19861"/>
                    <a:pt x="15675" y="19742"/>
                  </a:cubicBezTo>
                  <a:cubicBezTo>
                    <a:pt x="15794" y="19632"/>
                    <a:pt x="16082" y="19642"/>
                    <a:pt x="16241" y="19623"/>
                  </a:cubicBezTo>
                  <a:cubicBezTo>
                    <a:pt x="16629" y="19583"/>
                    <a:pt x="16987" y="19563"/>
                    <a:pt x="17395" y="19603"/>
                  </a:cubicBezTo>
                  <a:cubicBezTo>
                    <a:pt x="17594" y="19623"/>
                    <a:pt x="17773" y="19642"/>
                    <a:pt x="17972" y="19692"/>
                  </a:cubicBezTo>
                  <a:cubicBezTo>
                    <a:pt x="18151" y="19752"/>
                    <a:pt x="18330" y="19821"/>
                    <a:pt x="18519" y="19871"/>
                  </a:cubicBezTo>
                  <a:cubicBezTo>
                    <a:pt x="18419" y="19782"/>
                    <a:pt x="18191" y="19742"/>
                    <a:pt x="18051" y="19712"/>
                  </a:cubicBezTo>
                  <a:cubicBezTo>
                    <a:pt x="17624" y="19603"/>
                    <a:pt x="17166" y="19483"/>
                    <a:pt x="16709" y="19483"/>
                  </a:cubicBezTo>
                  <a:cubicBezTo>
                    <a:pt x="16490" y="19483"/>
                    <a:pt x="16271" y="19503"/>
                    <a:pt x="16052" y="19533"/>
                  </a:cubicBezTo>
                  <a:cubicBezTo>
                    <a:pt x="15873" y="19563"/>
                    <a:pt x="15625" y="19652"/>
                    <a:pt x="15446" y="19593"/>
                  </a:cubicBezTo>
                  <a:cubicBezTo>
                    <a:pt x="15496" y="19493"/>
                    <a:pt x="15724" y="19463"/>
                    <a:pt x="15824" y="19444"/>
                  </a:cubicBezTo>
                  <a:cubicBezTo>
                    <a:pt x="16212" y="19344"/>
                    <a:pt x="16599" y="19264"/>
                    <a:pt x="17007" y="19274"/>
                  </a:cubicBezTo>
                  <a:cubicBezTo>
                    <a:pt x="17385" y="19284"/>
                    <a:pt x="17793" y="19294"/>
                    <a:pt x="18151" y="19444"/>
                  </a:cubicBezTo>
                  <a:cubicBezTo>
                    <a:pt x="17843" y="19304"/>
                    <a:pt x="17554" y="19225"/>
                    <a:pt x="17216" y="19175"/>
                  </a:cubicBezTo>
                  <a:cubicBezTo>
                    <a:pt x="16798" y="19125"/>
                    <a:pt x="16331" y="19125"/>
                    <a:pt x="15933" y="19255"/>
                  </a:cubicBezTo>
                  <a:cubicBezTo>
                    <a:pt x="15744" y="19304"/>
                    <a:pt x="15545" y="19354"/>
                    <a:pt x="15366" y="19414"/>
                  </a:cubicBezTo>
                  <a:cubicBezTo>
                    <a:pt x="15297" y="19444"/>
                    <a:pt x="15217" y="19513"/>
                    <a:pt x="15157" y="19533"/>
                  </a:cubicBezTo>
                  <a:cubicBezTo>
                    <a:pt x="15038" y="19553"/>
                    <a:pt x="15038" y="19394"/>
                    <a:pt x="14939" y="19354"/>
                  </a:cubicBezTo>
                  <a:cubicBezTo>
                    <a:pt x="14819" y="19314"/>
                    <a:pt x="14660" y="19374"/>
                    <a:pt x="14541" y="19334"/>
                  </a:cubicBezTo>
                  <a:cubicBezTo>
                    <a:pt x="14421" y="19294"/>
                    <a:pt x="14302" y="19245"/>
                    <a:pt x="14213" y="19165"/>
                  </a:cubicBezTo>
                  <a:cubicBezTo>
                    <a:pt x="14113" y="19076"/>
                    <a:pt x="14053" y="18966"/>
                    <a:pt x="13924" y="18887"/>
                  </a:cubicBezTo>
                  <a:cubicBezTo>
                    <a:pt x="13825" y="18817"/>
                    <a:pt x="13636" y="18817"/>
                    <a:pt x="13566" y="18767"/>
                  </a:cubicBezTo>
                  <a:cubicBezTo>
                    <a:pt x="13427" y="18678"/>
                    <a:pt x="13437" y="18399"/>
                    <a:pt x="13407" y="18260"/>
                  </a:cubicBezTo>
                  <a:cubicBezTo>
                    <a:pt x="13367" y="18051"/>
                    <a:pt x="13258" y="17902"/>
                    <a:pt x="13129" y="17743"/>
                  </a:cubicBezTo>
                  <a:cubicBezTo>
                    <a:pt x="12810" y="17355"/>
                    <a:pt x="12353" y="16957"/>
                    <a:pt x="11925" y="16718"/>
                  </a:cubicBezTo>
                  <a:cubicBezTo>
                    <a:pt x="11676" y="16579"/>
                    <a:pt x="11428" y="16460"/>
                    <a:pt x="11189" y="16301"/>
                  </a:cubicBezTo>
                  <a:cubicBezTo>
                    <a:pt x="10960" y="16162"/>
                    <a:pt x="10652" y="15953"/>
                    <a:pt x="10374" y="15903"/>
                  </a:cubicBezTo>
                  <a:cubicBezTo>
                    <a:pt x="10881" y="15953"/>
                    <a:pt x="11249" y="16271"/>
                    <a:pt x="11686" y="16470"/>
                  </a:cubicBezTo>
                  <a:cubicBezTo>
                    <a:pt x="12054" y="16639"/>
                    <a:pt x="12790" y="17047"/>
                    <a:pt x="13178" y="16738"/>
                  </a:cubicBezTo>
                  <a:cubicBezTo>
                    <a:pt x="13029" y="16718"/>
                    <a:pt x="12900" y="16758"/>
                    <a:pt x="12741" y="16728"/>
                  </a:cubicBezTo>
                  <a:cubicBezTo>
                    <a:pt x="12611" y="16699"/>
                    <a:pt x="12472" y="16669"/>
                    <a:pt x="12343" y="16629"/>
                  </a:cubicBezTo>
                  <a:cubicBezTo>
                    <a:pt x="12074" y="16569"/>
                    <a:pt x="11826" y="16480"/>
                    <a:pt x="11577" y="16360"/>
                  </a:cubicBezTo>
                  <a:cubicBezTo>
                    <a:pt x="11189" y="16162"/>
                    <a:pt x="10563" y="15585"/>
                    <a:pt x="10115" y="15724"/>
                  </a:cubicBezTo>
                  <a:cubicBezTo>
                    <a:pt x="10195" y="15475"/>
                    <a:pt x="10771" y="15555"/>
                    <a:pt x="10960" y="15565"/>
                  </a:cubicBezTo>
                  <a:cubicBezTo>
                    <a:pt x="11120" y="15585"/>
                    <a:pt x="11289" y="15605"/>
                    <a:pt x="11458" y="15585"/>
                  </a:cubicBezTo>
                  <a:cubicBezTo>
                    <a:pt x="11577" y="15565"/>
                    <a:pt x="11736" y="15445"/>
                    <a:pt x="11836" y="15445"/>
                  </a:cubicBezTo>
                  <a:cubicBezTo>
                    <a:pt x="11667" y="15445"/>
                    <a:pt x="11497" y="15475"/>
                    <a:pt x="11318" y="15475"/>
                  </a:cubicBezTo>
                  <a:cubicBezTo>
                    <a:pt x="11139" y="15475"/>
                    <a:pt x="10950" y="15426"/>
                    <a:pt x="10771" y="15416"/>
                  </a:cubicBezTo>
                  <a:cubicBezTo>
                    <a:pt x="10433" y="15406"/>
                    <a:pt x="10055" y="15296"/>
                    <a:pt x="9856" y="15595"/>
                  </a:cubicBezTo>
                  <a:cubicBezTo>
                    <a:pt x="9797" y="15535"/>
                    <a:pt x="9707" y="15505"/>
                    <a:pt x="9638" y="15565"/>
                  </a:cubicBezTo>
                  <a:cubicBezTo>
                    <a:pt x="9618" y="15555"/>
                    <a:pt x="9578" y="15535"/>
                    <a:pt x="9558" y="15515"/>
                  </a:cubicBezTo>
                  <a:cubicBezTo>
                    <a:pt x="9568" y="15406"/>
                    <a:pt x="9588" y="15296"/>
                    <a:pt x="9608" y="15187"/>
                  </a:cubicBezTo>
                  <a:cubicBezTo>
                    <a:pt x="9717" y="15127"/>
                    <a:pt x="9807" y="14998"/>
                    <a:pt x="9916" y="14918"/>
                  </a:cubicBezTo>
                  <a:cubicBezTo>
                    <a:pt x="10036" y="14839"/>
                    <a:pt x="10145" y="14849"/>
                    <a:pt x="10284" y="14829"/>
                  </a:cubicBezTo>
                  <a:cubicBezTo>
                    <a:pt x="10523" y="14789"/>
                    <a:pt x="10871" y="14690"/>
                    <a:pt x="11030" y="14481"/>
                  </a:cubicBezTo>
                  <a:cubicBezTo>
                    <a:pt x="11239" y="14441"/>
                    <a:pt x="11468" y="14441"/>
                    <a:pt x="11686" y="14461"/>
                  </a:cubicBezTo>
                  <a:cubicBezTo>
                    <a:pt x="11786" y="14640"/>
                    <a:pt x="11647" y="14859"/>
                    <a:pt x="11587" y="15028"/>
                  </a:cubicBezTo>
                  <a:lnTo>
                    <a:pt x="11875" y="14918"/>
                  </a:lnTo>
                  <a:cubicBezTo>
                    <a:pt x="11905" y="14769"/>
                    <a:pt x="11816" y="14580"/>
                    <a:pt x="11706" y="14461"/>
                  </a:cubicBezTo>
                  <a:cubicBezTo>
                    <a:pt x="11746" y="14471"/>
                    <a:pt x="11786" y="14471"/>
                    <a:pt x="11826" y="14481"/>
                  </a:cubicBezTo>
                  <a:cubicBezTo>
                    <a:pt x="11965" y="14690"/>
                    <a:pt x="12164" y="14998"/>
                    <a:pt x="11985" y="15256"/>
                  </a:cubicBezTo>
                  <a:lnTo>
                    <a:pt x="12253" y="15167"/>
                  </a:lnTo>
                  <a:cubicBezTo>
                    <a:pt x="12214" y="14918"/>
                    <a:pt x="12074" y="14630"/>
                    <a:pt x="11865" y="14481"/>
                  </a:cubicBezTo>
                  <a:cubicBezTo>
                    <a:pt x="11905" y="14491"/>
                    <a:pt x="11945" y="14501"/>
                    <a:pt x="11975" y="14511"/>
                  </a:cubicBezTo>
                  <a:cubicBezTo>
                    <a:pt x="12174" y="14650"/>
                    <a:pt x="12452" y="15038"/>
                    <a:pt x="12482" y="15207"/>
                  </a:cubicBezTo>
                  <a:lnTo>
                    <a:pt x="12691" y="15028"/>
                  </a:lnTo>
                  <a:cubicBezTo>
                    <a:pt x="12631" y="14898"/>
                    <a:pt x="12422" y="14690"/>
                    <a:pt x="12223" y="14570"/>
                  </a:cubicBezTo>
                  <a:cubicBezTo>
                    <a:pt x="12184" y="14521"/>
                    <a:pt x="12134" y="14501"/>
                    <a:pt x="12084" y="14471"/>
                  </a:cubicBezTo>
                  <a:cubicBezTo>
                    <a:pt x="11806" y="14351"/>
                    <a:pt x="11527" y="14371"/>
                    <a:pt x="11229" y="14351"/>
                  </a:cubicBezTo>
                  <a:cubicBezTo>
                    <a:pt x="10950" y="14342"/>
                    <a:pt x="10722" y="14471"/>
                    <a:pt x="10463" y="14570"/>
                  </a:cubicBezTo>
                  <a:cubicBezTo>
                    <a:pt x="10244" y="14660"/>
                    <a:pt x="9986" y="14650"/>
                    <a:pt x="9787" y="14749"/>
                  </a:cubicBezTo>
                  <a:cubicBezTo>
                    <a:pt x="9628" y="14829"/>
                    <a:pt x="9319" y="15117"/>
                    <a:pt x="9349" y="15296"/>
                  </a:cubicBezTo>
                  <a:cubicBezTo>
                    <a:pt x="9210" y="15266"/>
                    <a:pt x="9051" y="15227"/>
                    <a:pt x="8922" y="15266"/>
                  </a:cubicBezTo>
                  <a:cubicBezTo>
                    <a:pt x="8991" y="15147"/>
                    <a:pt x="9011" y="15077"/>
                    <a:pt x="9111" y="14988"/>
                  </a:cubicBezTo>
                  <a:cubicBezTo>
                    <a:pt x="9200" y="14908"/>
                    <a:pt x="9329" y="14829"/>
                    <a:pt x="9290" y="14700"/>
                  </a:cubicBezTo>
                  <a:cubicBezTo>
                    <a:pt x="9508" y="14511"/>
                    <a:pt x="9737" y="14312"/>
                    <a:pt x="9996" y="14162"/>
                  </a:cubicBezTo>
                  <a:cubicBezTo>
                    <a:pt x="10135" y="14083"/>
                    <a:pt x="10264" y="14083"/>
                    <a:pt x="10374" y="13964"/>
                  </a:cubicBezTo>
                  <a:cubicBezTo>
                    <a:pt x="10413" y="13924"/>
                    <a:pt x="10384" y="13874"/>
                    <a:pt x="10493" y="13834"/>
                  </a:cubicBezTo>
                  <a:cubicBezTo>
                    <a:pt x="10573" y="13804"/>
                    <a:pt x="10652" y="13844"/>
                    <a:pt x="10722" y="13814"/>
                  </a:cubicBezTo>
                  <a:cubicBezTo>
                    <a:pt x="10781" y="13795"/>
                    <a:pt x="10801" y="13725"/>
                    <a:pt x="10851" y="13695"/>
                  </a:cubicBezTo>
                  <a:cubicBezTo>
                    <a:pt x="10911" y="13655"/>
                    <a:pt x="10970" y="13655"/>
                    <a:pt x="11040" y="13635"/>
                  </a:cubicBezTo>
                  <a:cubicBezTo>
                    <a:pt x="11159" y="13596"/>
                    <a:pt x="11259" y="13556"/>
                    <a:pt x="11378" y="13516"/>
                  </a:cubicBezTo>
                  <a:cubicBezTo>
                    <a:pt x="11627" y="13417"/>
                    <a:pt x="11885" y="13327"/>
                    <a:pt x="12134" y="13277"/>
                  </a:cubicBezTo>
                  <a:cubicBezTo>
                    <a:pt x="12144" y="13277"/>
                    <a:pt x="12144" y="13277"/>
                    <a:pt x="12144" y="13277"/>
                  </a:cubicBezTo>
                  <a:cubicBezTo>
                    <a:pt x="12243" y="13536"/>
                    <a:pt x="12522" y="13795"/>
                    <a:pt x="12333" y="14113"/>
                  </a:cubicBezTo>
                  <a:lnTo>
                    <a:pt x="12641" y="13864"/>
                  </a:lnTo>
                  <a:cubicBezTo>
                    <a:pt x="12661" y="13705"/>
                    <a:pt x="12343" y="13347"/>
                    <a:pt x="12164" y="13267"/>
                  </a:cubicBezTo>
                  <a:cubicBezTo>
                    <a:pt x="12184" y="13267"/>
                    <a:pt x="12194" y="13257"/>
                    <a:pt x="12204" y="13257"/>
                  </a:cubicBezTo>
                  <a:cubicBezTo>
                    <a:pt x="12532" y="13456"/>
                    <a:pt x="12810" y="13735"/>
                    <a:pt x="12920" y="14113"/>
                  </a:cubicBezTo>
                  <a:lnTo>
                    <a:pt x="13188" y="13874"/>
                  </a:lnTo>
                  <a:cubicBezTo>
                    <a:pt x="13099" y="13645"/>
                    <a:pt x="12611" y="13317"/>
                    <a:pt x="12293" y="13238"/>
                  </a:cubicBezTo>
                  <a:cubicBezTo>
                    <a:pt x="12303" y="13238"/>
                    <a:pt x="12323" y="13238"/>
                    <a:pt x="12333" y="13228"/>
                  </a:cubicBezTo>
                  <a:cubicBezTo>
                    <a:pt x="12532" y="13228"/>
                    <a:pt x="12711" y="13297"/>
                    <a:pt x="12890" y="13377"/>
                  </a:cubicBezTo>
                  <a:cubicBezTo>
                    <a:pt x="13148" y="13496"/>
                    <a:pt x="13278" y="13675"/>
                    <a:pt x="13496" y="13814"/>
                  </a:cubicBezTo>
                  <a:lnTo>
                    <a:pt x="13775" y="13665"/>
                  </a:lnTo>
                  <a:cubicBezTo>
                    <a:pt x="13317" y="13456"/>
                    <a:pt x="12949" y="13158"/>
                    <a:pt x="12432" y="13208"/>
                  </a:cubicBezTo>
                  <a:cubicBezTo>
                    <a:pt x="12591" y="13178"/>
                    <a:pt x="12761" y="13148"/>
                    <a:pt x="12940" y="13148"/>
                  </a:cubicBezTo>
                  <a:cubicBezTo>
                    <a:pt x="13238" y="13148"/>
                    <a:pt x="13516" y="13238"/>
                    <a:pt x="13805" y="13297"/>
                  </a:cubicBezTo>
                  <a:cubicBezTo>
                    <a:pt x="13646" y="13178"/>
                    <a:pt x="13238" y="13128"/>
                    <a:pt x="13029" y="13108"/>
                  </a:cubicBezTo>
                  <a:cubicBezTo>
                    <a:pt x="12780" y="13078"/>
                    <a:pt x="12502" y="13098"/>
                    <a:pt x="12263" y="13138"/>
                  </a:cubicBezTo>
                  <a:cubicBezTo>
                    <a:pt x="12015" y="13188"/>
                    <a:pt x="11796" y="13267"/>
                    <a:pt x="11557" y="13337"/>
                  </a:cubicBezTo>
                  <a:cubicBezTo>
                    <a:pt x="11279" y="13427"/>
                    <a:pt x="11020" y="13496"/>
                    <a:pt x="10742" y="13566"/>
                  </a:cubicBezTo>
                  <a:cubicBezTo>
                    <a:pt x="10493" y="13645"/>
                    <a:pt x="10125" y="13755"/>
                    <a:pt x="10026" y="14033"/>
                  </a:cubicBezTo>
                  <a:cubicBezTo>
                    <a:pt x="9986" y="14023"/>
                    <a:pt x="9946" y="14023"/>
                    <a:pt x="9906" y="14003"/>
                  </a:cubicBezTo>
                  <a:cubicBezTo>
                    <a:pt x="9668" y="14093"/>
                    <a:pt x="9469" y="14332"/>
                    <a:pt x="9210" y="14361"/>
                  </a:cubicBezTo>
                  <a:cubicBezTo>
                    <a:pt x="9230" y="14441"/>
                    <a:pt x="9190" y="14491"/>
                    <a:pt x="9150" y="14560"/>
                  </a:cubicBezTo>
                  <a:cubicBezTo>
                    <a:pt x="9130" y="14540"/>
                    <a:pt x="9101" y="14511"/>
                    <a:pt x="9081" y="14491"/>
                  </a:cubicBezTo>
                  <a:cubicBezTo>
                    <a:pt x="9081" y="14491"/>
                    <a:pt x="8792" y="14719"/>
                    <a:pt x="8753" y="14749"/>
                  </a:cubicBezTo>
                  <a:cubicBezTo>
                    <a:pt x="8623" y="14869"/>
                    <a:pt x="8554" y="14978"/>
                    <a:pt x="8534" y="15157"/>
                  </a:cubicBezTo>
                  <a:cubicBezTo>
                    <a:pt x="8534" y="15137"/>
                    <a:pt x="7907" y="14918"/>
                    <a:pt x="7828" y="15028"/>
                  </a:cubicBezTo>
                  <a:cubicBezTo>
                    <a:pt x="7579" y="14759"/>
                    <a:pt x="7310" y="15028"/>
                    <a:pt x="7211" y="14630"/>
                  </a:cubicBezTo>
                  <a:cubicBezTo>
                    <a:pt x="7122" y="14282"/>
                    <a:pt x="7161" y="13894"/>
                    <a:pt x="7122" y="13536"/>
                  </a:cubicBezTo>
                  <a:cubicBezTo>
                    <a:pt x="7052" y="12979"/>
                    <a:pt x="7082" y="12422"/>
                    <a:pt x="7151" y="11865"/>
                  </a:cubicBezTo>
                  <a:cubicBezTo>
                    <a:pt x="7251" y="11109"/>
                    <a:pt x="7380" y="10343"/>
                    <a:pt x="7688" y="9647"/>
                  </a:cubicBezTo>
                  <a:cubicBezTo>
                    <a:pt x="8027" y="8881"/>
                    <a:pt x="8474" y="8215"/>
                    <a:pt x="9041" y="7579"/>
                  </a:cubicBezTo>
                  <a:cubicBezTo>
                    <a:pt x="9160" y="7439"/>
                    <a:pt x="9280" y="7290"/>
                    <a:pt x="9379" y="7141"/>
                  </a:cubicBezTo>
                  <a:lnTo>
                    <a:pt x="10006" y="6823"/>
                  </a:lnTo>
                  <a:cubicBezTo>
                    <a:pt x="9837" y="6892"/>
                    <a:pt x="9608" y="6922"/>
                    <a:pt x="9449" y="7042"/>
                  </a:cubicBezTo>
                  <a:cubicBezTo>
                    <a:pt x="9528" y="6922"/>
                    <a:pt x="9608" y="6803"/>
                    <a:pt x="9687" y="6684"/>
                  </a:cubicBezTo>
                  <a:cubicBezTo>
                    <a:pt x="9777" y="6674"/>
                    <a:pt x="9856" y="6634"/>
                    <a:pt x="9946" y="6594"/>
                  </a:cubicBezTo>
                  <a:lnTo>
                    <a:pt x="9687" y="6684"/>
                  </a:lnTo>
                  <a:cubicBezTo>
                    <a:pt x="9757" y="6584"/>
                    <a:pt x="9827" y="6485"/>
                    <a:pt x="9886" y="6385"/>
                  </a:cubicBezTo>
                  <a:lnTo>
                    <a:pt x="10553" y="6156"/>
                  </a:lnTo>
                  <a:cubicBezTo>
                    <a:pt x="10413" y="6057"/>
                    <a:pt x="10095" y="6256"/>
                    <a:pt x="9906" y="6365"/>
                  </a:cubicBezTo>
                  <a:cubicBezTo>
                    <a:pt x="10006" y="6216"/>
                    <a:pt x="10105" y="6077"/>
                    <a:pt x="10215" y="5938"/>
                  </a:cubicBezTo>
                  <a:cubicBezTo>
                    <a:pt x="10463" y="5878"/>
                    <a:pt x="10662" y="5898"/>
                    <a:pt x="10911" y="5898"/>
                  </a:cubicBezTo>
                  <a:lnTo>
                    <a:pt x="10990" y="5619"/>
                  </a:lnTo>
                  <a:cubicBezTo>
                    <a:pt x="10762" y="5570"/>
                    <a:pt x="10423" y="5808"/>
                    <a:pt x="10224" y="5938"/>
                  </a:cubicBezTo>
                  <a:cubicBezTo>
                    <a:pt x="10264" y="5888"/>
                    <a:pt x="10304" y="5838"/>
                    <a:pt x="10354" y="5788"/>
                  </a:cubicBezTo>
                  <a:cubicBezTo>
                    <a:pt x="10463" y="5669"/>
                    <a:pt x="10543" y="5520"/>
                    <a:pt x="10652" y="5411"/>
                  </a:cubicBezTo>
                  <a:cubicBezTo>
                    <a:pt x="10672" y="5381"/>
                    <a:pt x="10702" y="5361"/>
                    <a:pt x="10732" y="5331"/>
                  </a:cubicBezTo>
                  <a:lnTo>
                    <a:pt x="11239" y="5241"/>
                  </a:lnTo>
                  <a:cubicBezTo>
                    <a:pt x="11169" y="5202"/>
                    <a:pt x="10980" y="5222"/>
                    <a:pt x="10821" y="5271"/>
                  </a:cubicBezTo>
                  <a:cubicBezTo>
                    <a:pt x="10871" y="5232"/>
                    <a:pt x="10921" y="5192"/>
                    <a:pt x="10960" y="5142"/>
                  </a:cubicBezTo>
                  <a:lnTo>
                    <a:pt x="11776" y="4913"/>
                  </a:lnTo>
                  <a:cubicBezTo>
                    <a:pt x="11557" y="4883"/>
                    <a:pt x="11159" y="4983"/>
                    <a:pt x="10970" y="5122"/>
                  </a:cubicBezTo>
                  <a:cubicBezTo>
                    <a:pt x="10980" y="5102"/>
                    <a:pt x="10990" y="5092"/>
                    <a:pt x="11000" y="5072"/>
                  </a:cubicBezTo>
                  <a:cubicBezTo>
                    <a:pt x="10762" y="5132"/>
                    <a:pt x="10493" y="5391"/>
                    <a:pt x="10324" y="5570"/>
                  </a:cubicBezTo>
                  <a:cubicBezTo>
                    <a:pt x="10145" y="5749"/>
                    <a:pt x="9946" y="5928"/>
                    <a:pt x="9777" y="6117"/>
                  </a:cubicBezTo>
                  <a:cubicBezTo>
                    <a:pt x="9489" y="6445"/>
                    <a:pt x="9280" y="6813"/>
                    <a:pt x="9061" y="7171"/>
                  </a:cubicBezTo>
                  <a:cubicBezTo>
                    <a:pt x="9101" y="7022"/>
                    <a:pt x="9081" y="6823"/>
                    <a:pt x="8991" y="6684"/>
                  </a:cubicBezTo>
                  <a:lnTo>
                    <a:pt x="9041" y="7191"/>
                  </a:lnTo>
                  <a:cubicBezTo>
                    <a:pt x="9001" y="7260"/>
                    <a:pt x="8961" y="7320"/>
                    <a:pt x="8912" y="7390"/>
                  </a:cubicBezTo>
                  <a:cubicBezTo>
                    <a:pt x="8593" y="7857"/>
                    <a:pt x="8186" y="8255"/>
                    <a:pt x="7857" y="8712"/>
                  </a:cubicBezTo>
                  <a:cubicBezTo>
                    <a:pt x="7639" y="9021"/>
                    <a:pt x="7529" y="9319"/>
                    <a:pt x="7370" y="9657"/>
                  </a:cubicBezTo>
                  <a:cubicBezTo>
                    <a:pt x="7161" y="10095"/>
                    <a:pt x="7012" y="10602"/>
                    <a:pt x="6883" y="11079"/>
                  </a:cubicBezTo>
                  <a:cubicBezTo>
                    <a:pt x="6803" y="11338"/>
                    <a:pt x="6763" y="11616"/>
                    <a:pt x="6724" y="11895"/>
                  </a:cubicBezTo>
                  <a:cubicBezTo>
                    <a:pt x="6694" y="12163"/>
                    <a:pt x="6644" y="12402"/>
                    <a:pt x="6634" y="12661"/>
                  </a:cubicBezTo>
                  <a:cubicBezTo>
                    <a:pt x="6634" y="12949"/>
                    <a:pt x="6575" y="13238"/>
                    <a:pt x="6575" y="13526"/>
                  </a:cubicBezTo>
                  <a:cubicBezTo>
                    <a:pt x="6575" y="13944"/>
                    <a:pt x="6674" y="14351"/>
                    <a:pt x="6763" y="14759"/>
                  </a:cubicBezTo>
                  <a:cubicBezTo>
                    <a:pt x="6783" y="14869"/>
                    <a:pt x="6873" y="15008"/>
                    <a:pt x="6843" y="15107"/>
                  </a:cubicBezTo>
                  <a:cubicBezTo>
                    <a:pt x="6843" y="15127"/>
                    <a:pt x="6734" y="15187"/>
                    <a:pt x="6714" y="15247"/>
                  </a:cubicBezTo>
                  <a:cubicBezTo>
                    <a:pt x="6704" y="15276"/>
                    <a:pt x="6704" y="15306"/>
                    <a:pt x="6704" y="15336"/>
                  </a:cubicBezTo>
                  <a:cubicBezTo>
                    <a:pt x="6684" y="15346"/>
                    <a:pt x="6664" y="15366"/>
                    <a:pt x="6654" y="15376"/>
                  </a:cubicBezTo>
                  <a:cubicBezTo>
                    <a:pt x="6614" y="15426"/>
                    <a:pt x="6624" y="15545"/>
                    <a:pt x="6604" y="15565"/>
                  </a:cubicBezTo>
                  <a:cubicBezTo>
                    <a:pt x="6535" y="15644"/>
                    <a:pt x="6366" y="15634"/>
                    <a:pt x="6266" y="15674"/>
                  </a:cubicBezTo>
                  <a:cubicBezTo>
                    <a:pt x="5868" y="15803"/>
                    <a:pt x="5461" y="15923"/>
                    <a:pt x="5103" y="16132"/>
                  </a:cubicBezTo>
                  <a:cubicBezTo>
                    <a:pt x="4854" y="16281"/>
                    <a:pt x="4635" y="16470"/>
                    <a:pt x="4387" y="16629"/>
                  </a:cubicBezTo>
                  <a:cubicBezTo>
                    <a:pt x="4168" y="16768"/>
                    <a:pt x="3989" y="16927"/>
                    <a:pt x="3770" y="17096"/>
                  </a:cubicBezTo>
                  <a:cubicBezTo>
                    <a:pt x="3551" y="17265"/>
                    <a:pt x="3332" y="17435"/>
                    <a:pt x="3143" y="17633"/>
                  </a:cubicBezTo>
                  <a:cubicBezTo>
                    <a:pt x="3104" y="17683"/>
                    <a:pt x="3064" y="17733"/>
                    <a:pt x="3014" y="17773"/>
                  </a:cubicBezTo>
                  <a:lnTo>
                    <a:pt x="2388" y="17852"/>
                  </a:lnTo>
                  <a:cubicBezTo>
                    <a:pt x="2596" y="17882"/>
                    <a:pt x="2805" y="17822"/>
                    <a:pt x="3014" y="17783"/>
                  </a:cubicBezTo>
                  <a:cubicBezTo>
                    <a:pt x="2716" y="18091"/>
                    <a:pt x="2407" y="18429"/>
                    <a:pt x="2179" y="18787"/>
                  </a:cubicBezTo>
                  <a:cubicBezTo>
                    <a:pt x="1970" y="19095"/>
                    <a:pt x="1761" y="19334"/>
                    <a:pt x="1612" y="19682"/>
                  </a:cubicBezTo>
                  <a:cubicBezTo>
                    <a:pt x="1383" y="20189"/>
                    <a:pt x="1244" y="20756"/>
                    <a:pt x="1005" y="21264"/>
                  </a:cubicBezTo>
                  <a:cubicBezTo>
                    <a:pt x="786" y="21721"/>
                    <a:pt x="508" y="22159"/>
                    <a:pt x="349" y="22646"/>
                  </a:cubicBezTo>
                  <a:cubicBezTo>
                    <a:pt x="269" y="22895"/>
                    <a:pt x="209" y="23153"/>
                    <a:pt x="140" y="23402"/>
                  </a:cubicBezTo>
                  <a:cubicBezTo>
                    <a:pt x="80" y="23631"/>
                    <a:pt x="1" y="23999"/>
                    <a:pt x="60" y="24237"/>
                  </a:cubicBezTo>
                  <a:cubicBezTo>
                    <a:pt x="120" y="24148"/>
                    <a:pt x="140" y="24048"/>
                    <a:pt x="150" y="23949"/>
                  </a:cubicBezTo>
                  <a:cubicBezTo>
                    <a:pt x="170" y="24078"/>
                    <a:pt x="219" y="24247"/>
                    <a:pt x="299" y="24357"/>
                  </a:cubicBezTo>
                  <a:lnTo>
                    <a:pt x="150" y="23929"/>
                  </a:lnTo>
                  <a:cubicBezTo>
                    <a:pt x="150" y="23869"/>
                    <a:pt x="160" y="23819"/>
                    <a:pt x="170" y="23770"/>
                  </a:cubicBezTo>
                  <a:cubicBezTo>
                    <a:pt x="219" y="23611"/>
                    <a:pt x="309" y="23471"/>
                    <a:pt x="349" y="23312"/>
                  </a:cubicBezTo>
                  <a:cubicBezTo>
                    <a:pt x="568" y="22596"/>
                    <a:pt x="1005" y="21980"/>
                    <a:pt x="1234" y="21273"/>
                  </a:cubicBezTo>
                  <a:cubicBezTo>
                    <a:pt x="1482" y="20458"/>
                    <a:pt x="1841" y="19742"/>
                    <a:pt x="2328" y="19066"/>
                  </a:cubicBezTo>
                  <a:cubicBezTo>
                    <a:pt x="2775" y="18439"/>
                    <a:pt x="3362" y="17942"/>
                    <a:pt x="3969" y="17474"/>
                  </a:cubicBezTo>
                  <a:cubicBezTo>
                    <a:pt x="4406" y="17126"/>
                    <a:pt x="4874" y="16818"/>
                    <a:pt x="5391" y="16599"/>
                  </a:cubicBezTo>
                  <a:cubicBezTo>
                    <a:pt x="5719" y="16450"/>
                    <a:pt x="6037" y="16221"/>
                    <a:pt x="6386" y="16122"/>
                  </a:cubicBezTo>
                  <a:cubicBezTo>
                    <a:pt x="6773" y="16002"/>
                    <a:pt x="6674" y="16370"/>
                    <a:pt x="7032" y="16460"/>
                  </a:cubicBezTo>
                  <a:cubicBezTo>
                    <a:pt x="6982" y="16569"/>
                    <a:pt x="7489" y="17007"/>
                    <a:pt x="7499" y="16997"/>
                  </a:cubicBezTo>
                  <a:cubicBezTo>
                    <a:pt x="7360" y="17096"/>
                    <a:pt x="7301" y="17226"/>
                    <a:pt x="7261" y="17385"/>
                  </a:cubicBezTo>
                  <a:cubicBezTo>
                    <a:pt x="7251" y="17435"/>
                    <a:pt x="7211" y="17812"/>
                    <a:pt x="7201" y="17812"/>
                  </a:cubicBezTo>
                  <a:cubicBezTo>
                    <a:pt x="7241" y="17812"/>
                    <a:pt x="7271" y="17822"/>
                    <a:pt x="7301" y="17822"/>
                  </a:cubicBezTo>
                  <a:cubicBezTo>
                    <a:pt x="7261" y="17892"/>
                    <a:pt x="7241" y="17952"/>
                    <a:pt x="7161" y="17982"/>
                  </a:cubicBezTo>
                  <a:cubicBezTo>
                    <a:pt x="7261" y="18220"/>
                    <a:pt x="7161" y="18519"/>
                    <a:pt x="7211" y="18757"/>
                  </a:cubicBezTo>
                  <a:cubicBezTo>
                    <a:pt x="7241" y="18787"/>
                    <a:pt x="7261" y="18827"/>
                    <a:pt x="7291" y="18847"/>
                  </a:cubicBezTo>
                  <a:cubicBezTo>
                    <a:pt x="7102" y="19076"/>
                    <a:pt x="7191" y="19444"/>
                    <a:pt x="7261" y="19702"/>
                  </a:cubicBezTo>
                  <a:cubicBezTo>
                    <a:pt x="7330" y="19981"/>
                    <a:pt x="7400" y="20239"/>
                    <a:pt x="7470" y="20518"/>
                  </a:cubicBezTo>
                  <a:cubicBezTo>
                    <a:pt x="7519" y="20766"/>
                    <a:pt x="7569" y="20995"/>
                    <a:pt x="7659" y="21234"/>
                  </a:cubicBezTo>
                  <a:cubicBezTo>
                    <a:pt x="7748" y="21462"/>
                    <a:pt x="7867" y="21711"/>
                    <a:pt x="8017" y="21910"/>
                  </a:cubicBezTo>
                  <a:cubicBezTo>
                    <a:pt x="8136" y="22079"/>
                    <a:pt x="8395" y="22407"/>
                    <a:pt x="8574" y="22477"/>
                  </a:cubicBezTo>
                  <a:cubicBezTo>
                    <a:pt x="8375" y="22268"/>
                    <a:pt x="8156" y="22069"/>
                    <a:pt x="8007" y="21811"/>
                  </a:cubicBezTo>
                  <a:cubicBezTo>
                    <a:pt x="7867" y="21572"/>
                    <a:pt x="7798" y="21323"/>
                    <a:pt x="7708" y="21055"/>
                  </a:cubicBezTo>
                  <a:cubicBezTo>
                    <a:pt x="7629" y="20806"/>
                    <a:pt x="7579" y="20538"/>
                    <a:pt x="7529" y="20279"/>
                  </a:cubicBezTo>
                  <a:cubicBezTo>
                    <a:pt x="7509" y="20160"/>
                    <a:pt x="7489" y="20040"/>
                    <a:pt x="7460" y="19921"/>
                  </a:cubicBezTo>
                  <a:cubicBezTo>
                    <a:pt x="7450" y="19861"/>
                    <a:pt x="7420" y="19802"/>
                    <a:pt x="7420" y="19732"/>
                  </a:cubicBezTo>
                  <a:cubicBezTo>
                    <a:pt x="7420" y="19672"/>
                    <a:pt x="7470" y="19623"/>
                    <a:pt x="7460" y="19563"/>
                  </a:cubicBezTo>
                  <a:cubicBezTo>
                    <a:pt x="7440" y="19493"/>
                    <a:pt x="7370" y="19444"/>
                    <a:pt x="7360" y="19354"/>
                  </a:cubicBezTo>
                  <a:cubicBezTo>
                    <a:pt x="7340" y="19245"/>
                    <a:pt x="7390" y="19245"/>
                    <a:pt x="7410" y="19185"/>
                  </a:cubicBezTo>
                  <a:cubicBezTo>
                    <a:pt x="7450" y="19026"/>
                    <a:pt x="7390" y="18926"/>
                    <a:pt x="7390" y="18757"/>
                  </a:cubicBezTo>
                  <a:cubicBezTo>
                    <a:pt x="7390" y="18459"/>
                    <a:pt x="7440" y="18161"/>
                    <a:pt x="7489" y="17872"/>
                  </a:cubicBezTo>
                  <a:cubicBezTo>
                    <a:pt x="7629" y="17842"/>
                    <a:pt x="7629" y="17693"/>
                    <a:pt x="7649" y="17574"/>
                  </a:cubicBezTo>
                  <a:cubicBezTo>
                    <a:pt x="7678" y="17444"/>
                    <a:pt x="7718" y="17395"/>
                    <a:pt x="7798" y="17275"/>
                  </a:cubicBezTo>
                  <a:cubicBezTo>
                    <a:pt x="7828" y="17405"/>
                    <a:pt x="7937" y="17514"/>
                    <a:pt x="8027" y="17624"/>
                  </a:cubicBezTo>
                  <a:cubicBezTo>
                    <a:pt x="7867" y="17693"/>
                    <a:pt x="7768" y="18111"/>
                    <a:pt x="7788" y="18280"/>
                  </a:cubicBezTo>
                  <a:cubicBezTo>
                    <a:pt x="7808" y="18499"/>
                    <a:pt x="7947" y="18717"/>
                    <a:pt x="7977" y="18956"/>
                  </a:cubicBezTo>
                  <a:cubicBezTo>
                    <a:pt x="8017" y="19235"/>
                    <a:pt x="8027" y="19483"/>
                    <a:pt x="8176" y="19722"/>
                  </a:cubicBezTo>
                  <a:cubicBezTo>
                    <a:pt x="8345" y="19971"/>
                    <a:pt x="8464" y="20219"/>
                    <a:pt x="8713" y="20398"/>
                  </a:cubicBezTo>
                  <a:cubicBezTo>
                    <a:pt x="8772" y="20438"/>
                    <a:pt x="8822" y="20468"/>
                    <a:pt x="8892" y="20478"/>
                  </a:cubicBezTo>
                  <a:cubicBezTo>
                    <a:pt x="8812" y="20418"/>
                    <a:pt x="8743" y="20349"/>
                    <a:pt x="8673" y="20269"/>
                  </a:cubicBezTo>
                  <a:cubicBezTo>
                    <a:pt x="8991" y="20498"/>
                    <a:pt x="9349" y="20577"/>
                    <a:pt x="9737" y="20726"/>
                  </a:cubicBezTo>
                  <a:lnTo>
                    <a:pt x="9558" y="20329"/>
                  </a:lnTo>
                  <a:cubicBezTo>
                    <a:pt x="9339" y="20418"/>
                    <a:pt x="8892" y="20378"/>
                    <a:pt x="8653" y="20259"/>
                  </a:cubicBezTo>
                  <a:cubicBezTo>
                    <a:pt x="8454" y="20030"/>
                    <a:pt x="8285" y="19762"/>
                    <a:pt x="8186" y="19493"/>
                  </a:cubicBezTo>
                  <a:cubicBezTo>
                    <a:pt x="8285" y="19245"/>
                    <a:pt x="8196" y="18897"/>
                    <a:pt x="8106" y="18678"/>
                  </a:cubicBezTo>
                  <a:cubicBezTo>
                    <a:pt x="8056" y="18538"/>
                    <a:pt x="7997" y="18459"/>
                    <a:pt x="7997" y="18310"/>
                  </a:cubicBezTo>
                  <a:cubicBezTo>
                    <a:pt x="8007" y="18170"/>
                    <a:pt x="8086" y="18031"/>
                    <a:pt x="8066" y="17902"/>
                  </a:cubicBezTo>
                  <a:cubicBezTo>
                    <a:pt x="8156" y="17832"/>
                    <a:pt x="8245" y="17763"/>
                    <a:pt x="8335" y="17693"/>
                  </a:cubicBezTo>
                  <a:cubicBezTo>
                    <a:pt x="8355" y="17703"/>
                    <a:pt x="8395" y="17723"/>
                    <a:pt x="8414" y="17743"/>
                  </a:cubicBezTo>
                  <a:cubicBezTo>
                    <a:pt x="8395" y="17832"/>
                    <a:pt x="8464" y="17892"/>
                    <a:pt x="8554" y="17912"/>
                  </a:cubicBezTo>
                  <a:cubicBezTo>
                    <a:pt x="8395" y="18230"/>
                    <a:pt x="8683" y="18509"/>
                    <a:pt x="8862" y="18787"/>
                  </a:cubicBezTo>
                  <a:cubicBezTo>
                    <a:pt x="8961" y="18946"/>
                    <a:pt x="9101" y="19076"/>
                    <a:pt x="9190" y="19235"/>
                  </a:cubicBezTo>
                  <a:cubicBezTo>
                    <a:pt x="9280" y="19384"/>
                    <a:pt x="9339" y="19553"/>
                    <a:pt x="9419" y="19692"/>
                  </a:cubicBezTo>
                  <a:cubicBezTo>
                    <a:pt x="9369" y="19603"/>
                    <a:pt x="9399" y="19404"/>
                    <a:pt x="9349" y="19294"/>
                  </a:cubicBezTo>
                  <a:cubicBezTo>
                    <a:pt x="9290" y="19145"/>
                    <a:pt x="9180" y="19016"/>
                    <a:pt x="9091" y="18877"/>
                  </a:cubicBezTo>
                  <a:cubicBezTo>
                    <a:pt x="8981" y="18717"/>
                    <a:pt x="8613" y="18270"/>
                    <a:pt x="8792" y="18071"/>
                  </a:cubicBezTo>
                  <a:cubicBezTo>
                    <a:pt x="8892" y="18529"/>
                    <a:pt x="9717" y="18777"/>
                    <a:pt x="10085" y="19006"/>
                  </a:cubicBezTo>
                  <a:cubicBezTo>
                    <a:pt x="10314" y="19155"/>
                    <a:pt x="10513" y="19324"/>
                    <a:pt x="10702" y="19523"/>
                  </a:cubicBezTo>
                  <a:cubicBezTo>
                    <a:pt x="10801" y="19623"/>
                    <a:pt x="10901" y="19722"/>
                    <a:pt x="10990" y="19821"/>
                  </a:cubicBezTo>
                  <a:cubicBezTo>
                    <a:pt x="11100" y="19941"/>
                    <a:pt x="11129" y="20080"/>
                    <a:pt x="11219" y="20189"/>
                  </a:cubicBezTo>
                  <a:cubicBezTo>
                    <a:pt x="11289" y="19702"/>
                    <a:pt x="10573" y="19274"/>
                    <a:pt x="10234" y="19046"/>
                  </a:cubicBezTo>
                  <a:cubicBezTo>
                    <a:pt x="9837" y="18767"/>
                    <a:pt x="9379" y="18608"/>
                    <a:pt x="9081" y="18200"/>
                  </a:cubicBezTo>
                  <a:cubicBezTo>
                    <a:pt x="9270" y="18409"/>
                    <a:pt x="9598" y="18578"/>
                    <a:pt x="9837" y="18698"/>
                  </a:cubicBezTo>
                  <a:cubicBezTo>
                    <a:pt x="10095" y="18837"/>
                    <a:pt x="10324" y="18986"/>
                    <a:pt x="10573" y="19125"/>
                  </a:cubicBezTo>
                  <a:cubicBezTo>
                    <a:pt x="10990" y="19374"/>
                    <a:pt x="11567" y="19563"/>
                    <a:pt x="12064" y="19642"/>
                  </a:cubicBezTo>
                  <a:cubicBezTo>
                    <a:pt x="12273" y="19672"/>
                    <a:pt x="12452" y="19692"/>
                    <a:pt x="12651" y="19623"/>
                  </a:cubicBezTo>
                  <a:cubicBezTo>
                    <a:pt x="12790" y="19573"/>
                    <a:pt x="13019" y="19424"/>
                    <a:pt x="13168" y="19493"/>
                  </a:cubicBezTo>
                  <a:cubicBezTo>
                    <a:pt x="13238" y="19533"/>
                    <a:pt x="13347" y="19692"/>
                    <a:pt x="13457" y="19752"/>
                  </a:cubicBezTo>
                  <a:cubicBezTo>
                    <a:pt x="13586" y="19811"/>
                    <a:pt x="13705" y="19811"/>
                    <a:pt x="13835" y="19851"/>
                  </a:cubicBezTo>
                  <a:cubicBezTo>
                    <a:pt x="13954" y="19891"/>
                    <a:pt x="14063" y="19971"/>
                    <a:pt x="14143" y="20050"/>
                  </a:cubicBezTo>
                  <a:cubicBezTo>
                    <a:pt x="14242" y="20140"/>
                    <a:pt x="14272" y="20309"/>
                    <a:pt x="14372" y="20388"/>
                  </a:cubicBezTo>
                  <a:cubicBezTo>
                    <a:pt x="14461" y="20448"/>
                    <a:pt x="14590" y="20368"/>
                    <a:pt x="14630" y="20478"/>
                  </a:cubicBezTo>
                  <a:cubicBezTo>
                    <a:pt x="14650" y="20547"/>
                    <a:pt x="14630" y="20647"/>
                    <a:pt x="14640" y="20717"/>
                  </a:cubicBezTo>
                  <a:cubicBezTo>
                    <a:pt x="14670" y="20905"/>
                    <a:pt x="14740" y="21104"/>
                    <a:pt x="14779" y="21293"/>
                  </a:cubicBezTo>
                  <a:cubicBezTo>
                    <a:pt x="14879" y="21701"/>
                    <a:pt x="15108" y="22099"/>
                    <a:pt x="15376" y="22427"/>
                  </a:cubicBezTo>
                  <a:cubicBezTo>
                    <a:pt x="15585" y="22706"/>
                    <a:pt x="15804" y="22905"/>
                    <a:pt x="16072" y="23103"/>
                  </a:cubicBezTo>
                  <a:cubicBezTo>
                    <a:pt x="15764" y="22875"/>
                    <a:pt x="15545" y="22527"/>
                    <a:pt x="15346" y="22208"/>
                  </a:cubicBezTo>
                  <a:cubicBezTo>
                    <a:pt x="15137" y="21860"/>
                    <a:pt x="15008" y="21492"/>
                    <a:pt x="14889" y="21104"/>
                  </a:cubicBezTo>
                  <a:cubicBezTo>
                    <a:pt x="14859" y="21005"/>
                    <a:pt x="14779" y="20796"/>
                    <a:pt x="14839" y="20707"/>
                  </a:cubicBezTo>
                  <a:cubicBezTo>
                    <a:pt x="14978" y="20826"/>
                    <a:pt x="15018" y="21085"/>
                    <a:pt x="15088" y="21254"/>
                  </a:cubicBezTo>
                  <a:cubicBezTo>
                    <a:pt x="15177" y="21452"/>
                    <a:pt x="15267" y="21651"/>
                    <a:pt x="15376" y="21840"/>
                  </a:cubicBezTo>
                  <a:cubicBezTo>
                    <a:pt x="15615" y="22238"/>
                    <a:pt x="15943" y="22566"/>
                    <a:pt x="16251" y="22895"/>
                  </a:cubicBezTo>
                  <a:cubicBezTo>
                    <a:pt x="16351" y="22984"/>
                    <a:pt x="16510" y="23173"/>
                    <a:pt x="16629" y="23203"/>
                  </a:cubicBezTo>
                  <a:cubicBezTo>
                    <a:pt x="16500" y="23074"/>
                    <a:pt x="16341" y="22954"/>
                    <a:pt x="16202" y="22825"/>
                  </a:cubicBezTo>
                  <a:cubicBezTo>
                    <a:pt x="16052" y="22686"/>
                    <a:pt x="15943" y="22537"/>
                    <a:pt x="15834" y="22377"/>
                  </a:cubicBezTo>
                  <a:cubicBezTo>
                    <a:pt x="15595" y="22039"/>
                    <a:pt x="15416" y="21721"/>
                    <a:pt x="15267" y="21373"/>
                  </a:cubicBezTo>
                  <a:cubicBezTo>
                    <a:pt x="15197" y="21224"/>
                    <a:pt x="15038" y="20985"/>
                    <a:pt x="15078" y="20816"/>
                  </a:cubicBezTo>
                  <a:cubicBezTo>
                    <a:pt x="15247" y="20866"/>
                    <a:pt x="15366" y="21104"/>
                    <a:pt x="15466" y="21244"/>
                  </a:cubicBezTo>
                  <a:cubicBezTo>
                    <a:pt x="15615" y="21452"/>
                    <a:pt x="15754" y="21681"/>
                    <a:pt x="15903" y="21890"/>
                  </a:cubicBezTo>
                  <a:cubicBezTo>
                    <a:pt x="16231" y="22358"/>
                    <a:pt x="16570" y="22825"/>
                    <a:pt x="16987" y="23183"/>
                  </a:cubicBezTo>
                  <a:cubicBezTo>
                    <a:pt x="17067" y="23243"/>
                    <a:pt x="17166" y="23332"/>
                    <a:pt x="17266" y="23362"/>
                  </a:cubicBezTo>
                  <a:cubicBezTo>
                    <a:pt x="17117" y="23233"/>
                    <a:pt x="16938" y="23123"/>
                    <a:pt x="16808" y="22974"/>
                  </a:cubicBezTo>
                  <a:cubicBezTo>
                    <a:pt x="16679" y="22825"/>
                    <a:pt x="16570" y="22656"/>
                    <a:pt x="16460" y="22497"/>
                  </a:cubicBezTo>
                  <a:cubicBezTo>
                    <a:pt x="16222" y="22129"/>
                    <a:pt x="15913" y="21820"/>
                    <a:pt x="15694" y="21443"/>
                  </a:cubicBezTo>
                  <a:cubicBezTo>
                    <a:pt x="15635" y="21333"/>
                    <a:pt x="15476" y="21114"/>
                    <a:pt x="15496" y="21005"/>
                  </a:cubicBezTo>
                  <a:cubicBezTo>
                    <a:pt x="15665" y="21094"/>
                    <a:pt x="15774" y="21273"/>
                    <a:pt x="15913" y="21403"/>
                  </a:cubicBezTo>
                  <a:cubicBezTo>
                    <a:pt x="16062" y="21542"/>
                    <a:pt x="16231" y="21661"/>
                    <a:pt x="16371" y="21801"/>
                  </a:cubicBezTo>
                  <a:cubicBezTo>
                    <a:pt x="16749" y="22188"/>
                    <a:pt x="17117" y="22596"/>
                    <a:pt x="17514" y="22954"/>
                  </a:cubicBezTo>
                  <a:cubicBezTo>
                    <a:pt x="17962" y="23352"/>
                    <a:pt x="18439" y="23730"/>
                    <a:pt x="18927" y="24088"/>
                  </a:cubicBezTo>
                  <a:cubicBezTo>
                    <a:pt x="19265" y="24337"/>
                    <a:pt x="19673" y="24585"/>
                    <a:pt x="20100" y="24695"/>
                  </a:cubicBezTo>
                  <a:cubicBezTo>
                    <a:pt x="20120" y="24695"/>
                    <a:pt x="20130" y="24705"/>
                    <a:pt x="20150" y="24705"/>
                  </a:cubicBezTo>
                  <a:cubicBezTo>
                    <a:pt x="19812" y="24575"/>
                    <a:pt x="19484" y="24386"/>
                    <a:pt x="19185" y="24178"/>
                  </a:cubicBezTo>
                  <a:cubicBezTo>
                    <a:pt x="19036" y="24068"/>
                    <a:pt x="18877" y="23969"/>
                    <a:pt x="18738" y="23869"/>
                  </a:cubicBezTo>
                  <a:cubicBezTo>
                    <a:pt x="18439" y="23660"/>
                    <a:pt x="18181" y="23372"/>
                    <a:pt x="17892" y="23153"/>
                  </a:cubicBezTo>
                  <a:cubicBezTo>
                    <a:pt x="17783" y="23054"/>
                    <a:pt x="17683" y="22954"/>
                    <a:pt x="17574" y="22855"/>
                  </a:cubicBezTo>
                  <a:cubicBezTo>
                    <a:pt x="17465" y="22755"/>
                    <a:pt x="17355" y="22656"/>
                    <a:pt x="17246" y="22556"/>
                  </a:cubicBezTo>
                  <a:cubicBezTo>
                    <a:pt x="17017" y="22348"/>
                    <a:pt x="16788" y="22139"/>
                    <a:pt x="16560" y="21920"/>
                  </a:cubicBezTo>
                  <a:cubicBezTo>
                    <a:pt x="16410" y="21781"/>
                    <a:pt x="16261" y="21671"/>
                    <a:pt x="16132" y="21522"/>
                  </a:cubicBezTo>
                  <a:cubicBezTo>
                    <a:pt x="16003" y="21373"/>
                    <a:pt x="15844" y="21254"/>
                    <a:pt x="15714" y="21114"/>
                  </a:cubicBezTo>
                  <a:cubicBezTo>
                    <a:pt x="15675" y="21075"/>
                    <a:pt x="15307" y="20717"/>
                    <a:pt x="15316" y="20697"/>
                  </a:cubicBezTo>
                  <a:cubicBezTo>
                    <a:pt x="15307" y="20697"/>
                    <a:pt x="15307" y="20697"/>
                    <a:pt x="15307" y="20697"/>
                  </a:cubicBezTo>
                  <a:cubicBezTo>
                    <a:pt x="15466" y="20717"/>
                    <a:pt x="15635" y="20856"/>
                    <a:pt x="15764" y="20945"/>
                  </a:cubicBezTo>
                  <a:cubicBezTo>
                    <a:pt x="15923" y="21055"/>
                    <a:pt x="16112" y="21154"/>
                    <a:pt x="16281" y="21244"/>
                  </a:cubicBezTo>
                  <a:cubicBezTo>
                    <a:pt x="16510" y="21363"/>
                    <a:pt x="16719" y="21462"/>
                    <a:pt x="16928" y="21602"/>
                  </a:cubicBezTo>
                  <a:cubicBezTo>
                    <a:pt x="17077" y="21701"/>
                    <a:pt x="17246" y="21771"/>
                    <a:pt x="17395" y="21850"/>
                  </a:cubicBezTo>
                  <a:cubicBezTo>
                    <a:pt x="17256" y="21761"/>
                    <a:pt x="17107" y="21671"/>
                    <a:pt x="16967" y="21572"/>
                  </a:cubicBezTo>
                  <a:cubicBezTo>
                    <a:pt x="16669" y="21353"/>
                    <a:pt x="16321" y="21174"/>
                    <a:pt x="16003" y="20975"/>
                  </a:cubicBezTo>
                  <a:cubicBezTo>
                    <a:pt x="15863" y="20886"/>
                    <a:pt x="15714" y="20796"/>
                    <a:pt x="15575" y="20687"/>
                  </a:cubicBezTo>
                  <a:cubicBezTo>
                    <a:pt x="15466" y="20607"/>
                    <a:pt x="15406" y="20488"/>
                    <a:pt x="15267" y="20438"/>
                  </a:cubicBezTo>
                  <a:cubicBezTo>
                    <a:pt x="15108" y="20388"/>
                    <a:pt x="15078" y="20508"/>
                    <a:pt x="14978" y="20339"/>
                  </a:cubicBezTo>
                  <a:cubicBezTo>
                    <a:pt x="14919" y="20229"/>
                    <a:pt x="14889" y="20199"/>
                    <a:pt x="14760" y="20179"/>
                  </a:cubicBezTo>
                  <a:cubicBezTo>
                    <a:pt x="14670" y="20160"/>
                    <a:pt x="14590" y="20150"/>
                    <a:pt x="14521" y="20100"/>
                  </a:cubicBezTo>
                  <a:cubicBezTo>
                    <a:pt x="14660" y="20199"/>
                    <a:pt x="14829" y="20080"/>
                    <a:pt x="14958" y="20040"/>
                  </a:cubicBezTo>
                  <a:cubicBezTo>
                    <a:pt x="14958" y="20030"/>
                    <a:pt x="14958" y="20020"/>
                    <a:pt x="14958" y="20000"/>
                  </a:cubicBezTo>
                  <a:cubicBezTo>
                    <a:pt x="14958" y="20010"/>
                    <a:pt x="14968" y="19991"/>
                    <a:pt x="14968" y="19991"/>
                  </a:cubicBezTo>
                  <a:lnTo>
                    <a:pt x="14958" y="19981"/>
                  </a:lnTo>
                  <a:cubicBezTo>
                    <a:pt x="14949" y="19851"/>
                    <a:pt x="14869" y="19702"/>
                    <a:pt x="14769" y="19632"/>
                  </a:cubicBezTo>
                  <a:cubicBezTo>
                    <a:pt x="14849" y="19662"/>
                    <a:pt x="14899" y="19732"/>
                    <a:pt x="14958" y="19802"/>
                  </a:cubicBezTo>
                  <a:cubicBezTo>
                    <a:pt x="15038" y="19891"/>
                    <a:pt x="15078" y="19901"/>
                    <a:pt x="15207" y="19901"/>
                  </a:cubicBezTo>
                  <a:cubicBezTo>
                    <a:pt x="15396" y="19901"/>
                    <a:pt x="15316" y="19991"/>
                    <a:pt x="15436" y="20100"/>
                  </a:cubicBezTo>
                  <a:cubicBezTo>
                    <a:pt x="15545" y="20189"/>
                    <a:pt x="15684" y="20189"/>
                    <a:pt x="15814" y="20239"/>
                  </a:cubicBezTo>
                  <a:cubicBezTo>
                    <a:pt x="15973" y="20309"/>
                    <a:pt x="16132" y="20388"/>
                    <a:pt x="16281" y="20468"/>
                  </a:cubicBezTo>
                  <a:cubicBezTo>
                    <a:pt x="16609" y="20637"/>
                    <a:pt x="16938" y="20846"/>
                    <a:pt x="17286" y="20995"/>
                  </a:cubicBezTo>
                  <a:cubicBezTo>
                    <a:pt x="17445" y="21055"/>
                    <a:pt x="17594" y="21144"/>
                    <a:pt x="17743" y="21214"/>
                  </a:cubicBezTo>
                  <a:cubicBezTo>
                    <a:pt x="17584" y="21124"/>
                    <a:pt x="17445" y="21015"/>
                    <a:pt x="17286" y="20945"/>
                  </a:cubicBezTo>
                  <a:cubicBezTo>
                    <a:pt x="17057" y="20836"/>
                    <a:pt x="16868" y="20707"/>
                    <a:pt x="16659" y="20567"/>
                  </a:cubicBezTo>
                  <a:cubicBezTo>
                    <a:pt x="16490" y="20458"/>
                    <a:pt x="16301" y="20358"/>
                    <a:pt x="16132" y="20269"/>
                  </a:cubicBezTo>
                  <a:cubicBezTo>
                    <a:pt x="15983" y="20209"/>
                    <a:pt x="15774" y="20130"/>
                    <a:pt x="15684" y="20010"/>
                  </a:cubicBezTo>
                  <a:cubicBezTo>
                    <a:pt x="15684" y="20010"/>
                    <a:pt x="15684" y="20010"/>
                    <a:pt x="15684" y="20010"/>
                  </a:cubicBezTo>
                  <a:cubicBezTo>
                    <a:pt x="15704" y="19991"/>
                    <a:pt x="16192" y="20130"/>
                    <a:pt x="16251" y="20140"/>
                  </a:cubicBezTo>
                  <a:cubicBezTo>
                    <a:pt x="16440" y="20179"/>
                    <a:pt x="16619" y="20259"/>
                    <a:pt x="16808" y="20299"/>
                  </a:cubicBezTo>
                  <a:cubicBezTo>
                    <a:pt x="17017" y="20339"/>
                    <a:pt x="17176" y="20408"/>
                    <a:pt x="17365" y="20458"/>
                  </a:cubicBezTo>
                  <a:cubicBezTo>
                    <a:pt x="17674" y="20547"/>
                    <a:pt x="17972" y="20647"/>
                    <a:pt x="18270" y="20736"/>
                  </a:cubicBezTo>
                  <a:cubicBezTo>
                    <a:pt x="18409" y="20776"/>
                    <a:pt x="18559" y="20816"/>
                    <a:pt x="18688" y="20856"/>
                  </a:cubicBezTo>
                  <a:cubicBezTo>
                    <a:pt x="18837" y="20905"/>
                    <a:pt x="18976" y="20935"/>
                    <a:pt x="19106" y="20995"/>
                  </a:cubicBezTo>
                  <a:cubicBezTo>
                    <a:pt x="19454" y="21124"/>
                    <a:pt x="19822" y="21194"/>
                    <a:pt x="20160" y="21353"/>
                  </a:cubicBezTo>
                  <a:cubicBezTo>
                    <a:pt x="20319" y="21423"/>
                    <a:pt x="20478" y="21512"/>
                    <a:pt x="20647" y="21582"/>
                  </a:cubicBezTo>
                  <a:cubicBezTo>
                    <a:pt x="20975" y="21731"/>
                    <a:pt x="21314" y="21920"/>
                    <a:pt x="21592" y="22149"/>
                  </a:cubicBezTo>
                  <a:cubicBezTo>
                    <a:pt x="21582" y="22129"/>
                    <a:pt x="21572" y="22129"/>
                    <a:pt x="21552" y="22109"/>
                  </a:cubicBezTo>
                  <a:cubicBezTo>
                    <a:pt x="21254" y="21801"/>
                    <a:pt x="20836" y="21572"/>
                    <a:pt x="20438" y="21403"/>
                  </a:cubicBezTo>
                  <a:close/>
                  <a:moveTo>
                    <a:pt x="17743" y="21214"/>
                  </a:moveTo>
                  <a:cubicBezTo>
                    <a:pt x="17793" y="21244"/>
                    <a:pt x="17843" y="21273"/>
                    <a:pt x="17902" y="21293"/>
                  </a:cubicBezTo>
                  <a:cubicBezTo>
                    <a:pt x="17853" y="21273"/>
                    <a:pt x="17793" y="21244"/>
                    <a:pt x="17743" y="21214"/>
                  </a:cubicBezTo>
                  <a:close/>
                  <a:moveTo>
                    <a:pt x="14929" y="20090"/>
                  </a:moveTo>
                  <a:cubicBezTo>
                    <a:pt x="14929" y="20080"/>
                    <a:pt x="14949" y="20070"/>
                    <a:pt x="14939" y="20070"/>
                  </a:cubicBezTo>
                  <a:cubicBezTo>
                    <a:pt x="14929" y="20070"/>
                    <a:pt x="14929" y="20080"/>
                    <a:pt x="14919" y="20080"/>
                  </a:cubicBezTo>
                  <a:close/>
                  <a:moveTo>
                    <a:pt x="8056" y="21433"/>
                  </a:moveTo>
                  <a:cubicBezTo>
                    <a:pt x="8106" y="21502"/>
                    <a:pt x="8156" y="21572"/>
                    <a:pt x="8225" y="21641"/>
                  </a:cubicBezTo>
                  <a:cubicBezTo>
                    <a:pt x="8385" y="21801"/>
                    <a:pt x="8653" y="22029"/>
                    <a:pt x="8892" y="22069"/>
                  </a:cubicBezTo>
                  <a:lnTo>
                    <a:pt x="9051" y="21781"/>
                  </a:lnTo>
                  <a:cubicBezTo>
                    <a:pt x="8733" y="21691"/>
                    <a:pt x="8345" y="21632"/>
                    <a:pt x="8056" y="21433"/>
                  </a:cubicBezTo>
                  <a:close/>
                  <a:moveTo>
                    <a:pt x="8056" y="21433"/>
                  </a:moveTo>
                  <a:cubicBezTo>
                    <a:pt x="7977" y="21303"/>
                    <a:pt x="7897" y="21184"/>
                    <a:pt x="7768" y="21094"/>
                  </a:cubicBezTo>
                  <a:cubicBezTo>
                    <a:pt x="7838" y="21244"/>
                    <a:pt x="7937" y="21343"/>
                    <a:pt x="8056" y="21433"/>
                  </a:cubicBezTo>
                  <a:close/>
                  <a:moveTo>
                    <a:pt x="7669" y="20736"/>
                  </a:moveTo>
                  <a:cubicBezTo>
                    <a:pt x="7927" y="21104"/>
                    <a:pt x="8365" y="21433"/>
                    <a:pt x="8832" y="21482"/>
                  </a:cubicBezTo>
                  <a:lnTo>
                    <a:pt x="8902" y="21134"/>
                  </a:lnTo>
                  <a:cubicBezTo>
                    <a:pt x="8414" y="21164"/>
                    <a:pt x="8096" y="20985"/>
                    <a:pt x="7669" y="20736"/>
                  </a:cubicBezTo>
                  <a:close/>
                  <a:moveTo>
                    <a:pt x="8703" y="21045"/>
                  </a:moveTo>
                  <a:lnTo>
                    <a:pt x="8583" y="20707"/>
                  </a:lnTo>
                  <a:cubicBezTo>
                    <a:pt x="8285" y="20756"/>
                    <a:pt x="7848" y="20637"/>
                    <a:pt x="7589" y="20478"/>
                  </a:cubicBezTo>
                  <a:cubicBezTo>
                    <a:pt x="7678" y="20796"/>
                    <a:pt x="8424" y="20955"/>
                    <a:pt x="8703" y="21045"/>
                  </a:cubicBezTo>
                  <a:close/>
                  <a:moveTo>
                    <a:pt x="9339" y="20229"/>
                  </a:moveTo>
                  <a:lnTo>
                    <a:pt x="9250" y="19931"/>
                  </a:lnTo>
                  <a:cubicBezTo>
                    <a:pt x="9101" y="20090"/>
                    <a:pt x="8743" y="20120"/>
                    <a:pt x="8514" y="20070"/>
                  </a:cubicBezTo>
                  <a:cubicBezTo>
                    <a:pt x="8653" y="20239"/>
                    <a:pt x="9091" y="20209"/>
                    <a:pt x="9339" y="20229"/>
                  </a:cubicBezTo>
                  <a:close/>
                  <a:moveTo>
                    <a:pt x="8942" y="19702"/>
                  </a:moveTo>
                  <a:cubicBezTo>
                    <a:pt x="8832" y="19841"/>
                    <a:pt x="8564" y="19911"/>
                    <a:pt x="8434" y="19911"/>
                  </a:cubicBezTo>
                  <a:cubicBezTo>
                    <a:pt x="8593" y="20000"/>
                    <a:pt x="8852" y="19981"/>
                    <a:pt x="9001" y="19901"/>
                  </a:cubicBezTo>
                  <a:close/>
                  <a:moveTo>
                    <a:pt x="558" y="23849"/>
                  </a:moveTo>
                  <a:lnTo>
                    <a:pt x="408" y="23292"/>
                  </a:lnTo>
                  <a:cubicBezTo>
                    <a:pt x="329" y="23422"/>
                    <a:pt x="488" y="23690"/>
                    <a:pt x="558" y="23849"/>
                  </a:cubicBezTo>
                  <a:close/>
                  <a:moveTo>
                    <a:pt x="747" y="22457"/>
                  </a:moveTo>
                  <a:cubicBezTo>
                    <a:pt x="677" y="22666"/>
                    <a:pt x="786" y="22855"/>
                    <a:pt x="856" y="23044"/>
                  </a:cubicBezTo>
                  <a:close/>
                  <a:moveTo>
                    <a:pt x="587" y="22924"/>
                  </a:moveTo>
                  <a:cubicBezTo>
                    <a:pt x="607" y="23093"/>
                    <a:pt x="617" y="23213"/>
                    <a:pt x="697" y="23372"/>
                  </a:cubicBezTo>
                  <a:close/>
                  <a:moveTo>
                    <a:pt x="428" y="24078"/>
                  </a:moveTo>
                  <a:lnTo>
                    <a:pt x="239" y="23631"/>
                  </a:lnTo>
                  <a:cubicBezTo>
                    <a:pt x="279" y="23790"/>
                    <a:pt x="329" y="23949"/>
                    <a:pt x="428" y="24078"/>
                  </a:cubicBezTo>
                  <a:close/>
                  <a:moveTo>
                    <a:pt x="9946" y="6594"/>
                  </a:moveTo>
                  <a:lnTo>
                    <a:pt x="10423" y="6415"/>
                  </a:lnTo>
                  <a:cubicBezTo>
                    <a:pt x="10244" y="6415"/>
                    <a:pt x="10095" y="6514"/>
                    <a:pt x="9946" y="6594"/>
                  </a:cubicBezTo>
                  <a:close/>
                  <a:moveTo>
                    <a:pt x="9369" y="7559"/>
                  </a:moveTo>
                  <a:cubicBezTo>
                    <a:pt x="9150" y="7599"/>
                    <a:pt x="8951" y="7748"/>
                    <a:pt x="8782" y="7907"/>
                  </a:cubicBezTo>
                  <a:close/>
                  <a:moveTo>
                    <a:pt x="6813" y="10105"/>
                  </a:moveTo>
                  <a:lnTo>
                    <a:pt x="7002" y="10542"/>
                  </a:lnTo>
                  <a:cubicBezTo>
                    <a:pt x="7032" y="10393"/>
                    <a:pt x="6952" y="10184"/>
                    <a:pt x="6813" y="10105"/>
                  </a:cubicBezTo>
                  <a:close/>
                  <a:moveTo>
                    <a:pt x="4536" y="17494"/>
                  </a:moveTo>
                  <a:lnTo>
                    <a:pt x="4695" y="17007"/>
                  </a:lnTo>
                  <a:cubicBezTo>
                    <a:pt x="4595" y="17176"/>
                    <a:pt x="4585" y="17315"/>
                    <a:pt x="4536" y="17494"/>
                  </a:cubicBezTo>
                  <a:close/>
                  <a:moveTo>
                    <a:pt x="1343" y="20249"/>
                  </a:moveTo>
                  <a:lnTo>
                    <a:pt x="816" y="20607"/>
                  </a:lnTo>
                  <a:cubicBezTo>
                    <a:pt x="995" y="20528"/>
                    <a:pt x="1204" y="20398"/>
                    <a:pt x="1343" y="20249"/>
                  </a:cubicBezTo>
                  <a:close/>
                  <a:moveTo>
                    <a:pt x="826" y="22298"/>
                  </a:moveTo>
                  <a:cubicBezTo>
                    <a:pt x="846" y="22477"/>
                    <a:pt x="965" y="22686"/>
                    <a:pt x="1015" y="22885"/>
                  </a:cubicBezTo>
                  <a:lnTo>
                    <a:pt x="1115" y="22606"/>
                  </a:lnTo>
                  <a:cubicBezTo>
                    <a:pt x="995" y="22527"/>
                    <a:pt x="886" y="22447"/>
                    <a:pt x="826" y="22298"/>
                  </a:cubicBezTo>
                  <a:close/>
                  <a:moveTo>
                    <a:pt x="23322" y="20030"/>
                  </a:moveTo>
                  <a:cubicBezTo>
                    <a:pt x="23700" y="20040"/>
                    <a:pt x="24158" y="19623"/>
                    <a:pt x="24416" y="19245"/>
                  </a:cubicBezTo>
                  <a:cubicBezTo>
                    <a:pt x="24148" y="19583"/>
                    <a:pt x="23790" y="19841"/>
                    <a:pt x="23322" y="20030"/>
                  </a:cubicBezTo>
                  <a:close/>
                  <a:moveTo>
                    <a:pt x="29827" y="12392"/>
                  </a:moveTo>
                  <a:cubicBezTo>
                    <a:pt x="29419" y="12402"/>
                    <a:pt x="29041" y="12492"/>
                    <a:pt x="28643" y="12432"/>
                  </a:cubicBezTo>
                  <a:cubicBezTo>
                    <a:pt x="28245" y="12382"/>
                    <a:pt x="27927" y="12213"/>
                    <a:pt x="27509" y="12203"/>
                  </a:cubicBezTo>
                  <a:cubicBezTo>
                    <a:pt x="26982" y="12203"/>
                    <a:pt x="26406" y="12342"/>
                    <a:pt x="26067" y="12780"/>
                  </a:cubicBezTo>
                  <a:cubicBezTo>
                    <a:pt x="25640" y="13357"/>
                    <a:pt x="26057" y="13954"/>
                    <a:pt x="25779" y="14540"/>
                  </a:cubicBezTo>
                  <a:cubicBezTo>
                    <a:pt x="25670" y="14779"/>
                    <a:pt x="25381" y="14948"/>
                    <a:pt x="25252" y="15187"/>
                  </a:cubicBezTo>
                  <a:cubicBezTo>
                    <a:pt x="24963" y="15734"/>
                    <a:pt x="24963" y="16360"/>
                    <a:pt x="24914" y="16977"/>
                  </a:cubicBezTo>
                  <a:cubicBezTo>
                    <a:pt x="23710" y="17365"/>
                    <a:pt x="22587" y="17922"/>
                    <a:pt x="22348" y="19314"/>
                  </a:cubicBezTo>
                  <a:cubicBezTo>
                    <a:pt x="22537" y="19006"/>
                    <a:pt x="22616" y="18558"/>
                    <a:pt x="22845" y="18230"/>
                  </a:cubicBezTo>
                  <a:cubicBezTo>
                    <a:pt x="23362" y="17514"/>
                    <a:pt x="24108" y="17256"/>
                    <a:pt x="24904" y="17067"/>
                  </a:cubicBezTo>
                  <a:cubicBezTo>
                    <a:pt x="24904" y="17086"/>
                    <a:pt x="24904" y="17116"/>
                    <a:pt x="24894" y="17136"/>
                  </a:cubicBezTo>
                  <a:cubicBezTo>
                    <a:pt x="24834" y="17693"/>
                    <a:pt x="24804" y="18459"/>
                    <a:pt x="24586" y="18966"/>
                  </a:cubicBezTo>
                  <a:cubicBezTo>
                    <a:pt x="24546" y="19056"/>
                    <a:pt x="24486" y="19145"/>
                    <a:pt x="24416" y="19245"/>
                  </a:cubicBezTo>
                  <a:cubicBezTo>
                    <a:pt x="24814" y="18767"/>
                    <a:pt x="25003" y="18141"/>
                    <a:pt x="25013" y="17345"/>
                  </a:cubicBezTo>
                  <a:cubicBezTo>
                    <a:pt x="25013" y="17265"/>
                    <a:pt x="25013" y="17166"/>
                    <a:pt x="25023" y="17037"/>
                  </a:cubicBezTo>
                  <a:cubicBezTo>
                    <a:pt x="25461" y="16937"/>
                    <a:pt x="25918" y="16848"/>
                    <a:pt x="26336" y="16709"/>
                  </a:cubicBezTo>
                  <a:cubicBezTo>
                    <a:pt x="26346" y="16728"/>
                    <a:pt x="26366" y="16748"/>
                    <a:pt x="26376" y="16768"/>
                  </a:cubicBezTo>
                  <a:cubicBezTo>
                    <a:pt x="26575" y="17176"/>
                    <a:pt x="26813" y="17544"/>
                    <a:pt x="27052" y="17902"/>
                  </a:cubicBezTo>
                  <a:cubicBezTo>
                    <a:pt x="26694" y="18280"/>
                    <a:pt x="26396" y="18698"/>
                    <a:pt x="26217" y="19195"/>
                  </a:cubicBezTo>
                  <a:cubicBezTo>
                    <a:pt x="25998" y="19792"/>
                    <a:pt x="25849" y="20587"/>
                    <a:pt x="25182" y="20915"/>
                  </a:cubicBezTo>
                  <a:cubicBezTo>
                    <a:pt x="26306" y="20458"/>
                    <a:pt x="26236" y="19215"/>
                    <a:pt x="26823" y="18310"/>
                  </a:cubicBezTo>
                  <a:cubicBezTo>
                    <a:pt x="26903" y="18190"/>
                    <a:pt x="27002" y="18071"/>
                    <a:pt x="27102" y="17962"/>
                  </a:cubicBezTo>
                  <a:cubicBezTo>
                    <a:pt x="27559" y="18618"/>
                    <a:pt x="28047" y="19245"/>
                    <a:pt x="28405" y="19971"/>
                  </a:cubicBezTo>
                  <a:cubicBezTo>
                    <a:pt x="28315" y="20239"/>
                    <a:pt x="28196" y="20498"/>
                    <a:pt x="28047" y="20736"/>
                  </a:cubicBezTo>
                  <a:cubicBezTo>
                    <a:pt x="27569" y="21512"/>
                    <a:pt x="26953" y="21622"/>
                    <a:pt x="26177" y="21910"/>
                  </a:cubicBezTo>
                  <a:cubicBezTo>
                    <a:pt x="25600" y="22119"/>
                    <a:pt x="24804" y="22497"/>
                    <a:pt x="24735" y="23213"/>
                  </a:cubicBezTo>
                  <a:cubicBezTo>
                    <a:pt x="24705" y="23302"/>
                    <a:pt x="24755" y="23163"/>
                    <a:pt x="24745" y="23163"/>
                  </a:cubicBezTo>
                  <a:cubicBezTo>
                    <a:pt x="24973" y="23093"/>
                    <a:pt x="25272" y="22517"/>
                    <a:pt x="25510" y="22358"/>
                  </a:cubicBezTo>
                  <a:cubicBezTo>
                    <a:pt x="25898" y="22099"/>
                    <a:pt x="26266" y="22009"/>
                    <a:pt x="26674" y="21890"/>
                  </a:cubicBezTo>
                  <a:cubicBezTo>
                    <a:pt x="27440" y="21661"/>
                    <a:pt x="28056" y="21114"/>
                    <a:pt x="28464" y="20398"/>
                  </a:cubicBezTo>
                  <a:cubicBezTo>
                    <a:pt x="28494" y="20358"/>
                    <a:pt x="28514" y="20309"/>
                    <a:pt x="28544" y="20259"/>
                  </a:cubicBezTo>
                  <a:cubicBezTo>
                    <a:pt x="28584" y="20368"/>
                    <a:pt x="28633" y="20488"/>
                    <a:pt x="28673" y="20597"/>
                  </a:cubicBezTo>
                  <a:cubicBezTo>
                    <a:pt x="28812" y="21005"/>
                    <a:pt x="28912" y="21373"/>
                    <a:pt x="28912" y="21721"/>
                  </a:cubicBezTo>
                  <a:cubicBezTo>
                    <a:pt x="28554" y="21920"/>
                    <a:pt x="28206" y="22119"/>
                    <a:pt x="28037" y="22427"/>
                  </a:cubicBezTo>
                  <a:cubicBezTo>
                    <a:pt x="28285" y="22139"/>
                    <a:pt x="28594" y="21970"/>
                    <a:pt x="28912" y="21820"/>
                  </a:cubicBezTo>
                  <a:cubicBezTo>
                    <a:pt x="28902" y="22119"/>
                    <a:pt x="28822" y="22407"/>
                    <a:pt x="28623" y="22735"/>
                  </a:cubicBezTo>
                  <a:cubicBezTo>
                    <a:pt x="28027" y="23710"/>
                    <a:pt x="27092" y="22596"/>
                    <a:pt x="26565" y="23133"/>
                  </a:cubicBezTo>
                  <a:cubicBezTo>
                    <a:pt x="27022" y="22944"/>
                    <a:pt x="27390" y="23382"/>
                    <a:pt x="27858" y="23362"/>
                  </a:cubicBezTo>
                  <a:cubicBezTo>
                    <a:pt x="28315" y="23352"/>
                    <a:pt x="28713" y="23014"/>
                    <a:pt x="28892" y="22576"/>
                  </a:cubicBezTo>
                  <a:cubicBezTo>
                    <a:pt x="28991" y="22308"/>
                    <a:pt x="29041" y="22039"/>
                    <a:pt x="29051" y="21761"/>
                  </a:cubicBezTo>
                  <a:cubicBezTo>
                    <a:pt x="29429" y="21592"/>
                    <a:pt x="29817" y="21433"/>
                    <a:pt x="30125" y="21124"/>
                  </a:cubicBezTo>
                  <a:cubicBezTo>
                    <a:pt x="31110" y="20130"/>
                    <a:pt x="30622" y="18857"/>
                    <a:pt x="30284" y="17703"/>
                  </a:cubicBezTo>
                  <a:cubicBezTo>
                    <a:pt x="30225" y="17494"/>
                    <a:pt x="30155" y="17285"/>
                    <a:pt x="30105" y="17067"/>
                  </a:cubicBezTo>
                  <a:cubicBezTo>
                    <a:pt x="30523" y="17086"/>
                    <a:pt x="30990" y="17216"/>
                    <a:pt x="31358" y="17086"/>
                  </a:cubicBezTo>
                  <a:cubicBezTo>
                    <a:pt x="31866" y="16917"/>
                    <a:pt x="32134" y="16520"/>
                    <a:pt x="32253" y="16012"/>
                  </a:cubicBezTo>
                  <a:cubicBezTo>
                    <a:pt x="32592" y="14481"/>
                    <a:pt x="31577" y="12333"/>
                    <a:pt x="29827" y="12392"/>
                  </a:cubicBezTo>
                  <a:close/>
                  <a:moveTo>
                    <a:pt x="27967" y="15137"/>
                  </a:moveTo>
                  <a:cubicBezTo>
                    <a:pt x="27828" y="15326"/>
                    <a:pt x="27708" y="15465"/>
                    <a:pt x="27629" y="15545"/>
                  </a:cubicBezTo>
                  <a:cubicBezTo>
                    <a:pt x="27271" y="15923"/>
                    <a:pt x="26853" y="16241"/>
                    <a:pt x="26406" y="16470"/>
                  </a:cubicBezTo>
                  <a:cubicBezTo>
                    <a:pt x="26396" y="16440"/>
                    <a:pt x="26376" y="16410"/>
                    <a:pt x="26366" y="16380"/>
                  </a:cubicBezTo>
                  <a:cubicBezTo>
                    <a:pt x="25869" y="15107"/>
                    <a:pt x="26982" y="14879"/>
                    <a:pt x="27967" y="15137"/>
                  </a:cubicBezTo>
                  <a:close/>
                  <a:moveTo>
                    <a:pt x="26256" y="16539"/>
                  </a:moveTo>
                  <a:cubicBezTo>
                    <a:pt x="26087" y="16609"/>
                    <a:pt x="25918" y="16679"/>
                    <a:pt x="25739" y="16728"/>
                  </a:cubicBezTo>
                  <a:cubicBezTo>
                    <a:pt x="25501" y="16798"/>
                    <a:pt x="25262" y="16868"/>
                    <a:pt x="25023" y="16937"/>
                  </a:cubicBezTo>
                  <a:cubicBezTo>
                    <a:pt x="25083" y="16012"/>
                    <a:pt x="25322" y="14282"/>
                    <a:pt x="26356" y="14620"/>
                  </a:cubicBezTo>
                  <a:cubicBezTo>
                    <a:pt x="26515" y="14908"/>
                    <a:pt x="26048" y="15237"/>
                    <a:pt x="26018" y="15585"/>
                  </a:cubicBezTo>
                  <a:cubicBezTo>
                    <a:pt x="25998" y="15933"/>
                    <a:pt x="26117" y="16241"/>
                    <a:pt x="26256" y="16539"/>
                  </a:cubicBezTo>
                  <a:close/>
                  <a:moveTo>
                    <a:pt x="27231" y="17723"/>
                  </a:moveTo>
                  <a:cubicBezTo>
                    <a:pt x="26972" y="17385"/>
                    <a:pt x="26694" y="17027"/>
                    <a:pt x="26495" y="16649"/>
                  </a:cubicBezTo>
                  <a:cubicBezTo>
                    <a:pt x="26823" y="16530"/>
                    <a:pt x="27122" y="16370"/>
                    <a:pt x="27400" y="16142"/>
                  </a:cubicBezTo>
                  <a:cubicBezTo>
                    <a:pt x="27718" y="15873"/>
                    <a:pt x="27947" y="15545"/>
                    <a:pt x="28156" y="15207"/>
                  </a:cubicBezTo>
                  <a:cubicBezTo>
                    <a:pt x="28892" y="15455"/>
                    <a:pt x="29469" y="15983"/>
                    <a:pt x="29101" y="16539"/>
                  </a:cubicBezTo>
                  <a:cubicBezTo>
                    <a:pt x="28822" y="16947"/>
                    <a:pt x="27858" y="17166"/>
                    <a:pt x="27430" y="17534"/>
                  </a:cubicBezTo>
                  <a:cubicBezTo>
                    <a:pt x="27360" y="17604"/>
                    <a:pt x="27301" y="17663"/>
                    <a:pt x="27231" y="17723"/>
                  </a:cubicBezTo>
                  <a:close/>
                  <a:moveTo>
                    <a:pt x="29538" y="16649"/>
                  </a:moveTo>
                  <a:cubicBezTo>
                    <a:pt x="28902" y="17534"/>
                    <a:pt x="28822" y="18678"/>
                    <a:pt x="28484" y="19742"/>
                  </a:cubicBezTo>
                  <a:cubicBezTo>
                    <a:pt x="28206" y="19185"/>
                    <a:pt x="27868" y="18668"/>
                    <a:pt x="27579" y="18210"/>
                  </a:cubicBezTo>
                  <a:cubicBezTo>
                    <a:pt x="27490" y="18071"/>
                    <a:pt x="27390" y="17932"/>
                    <a:pt x="27281" y="17783"/>
                  </a:cubicBezTo>
                  <a:cubicBezTo>
                    <a:pt x="27907" y="17206"/>
                    <a:pt x="28802" y="16788"/>
                    <a:pt x="29538" y="16649"/>
                  </a:cubicBezTo>
                  <a:close/>
                  <a:moveTo>
                    <a:pt x="30553" y="19294"/>
                  </a:moveTo>
                  <a:cubicBezTo>
                    <a:pt x="30543" y="20020"/>
                    <a:pt x="30304" y="20736"/>
                    <a:pt x="29697" y="21244"/>
                  </a:cubicBezTo>
                  <a:cubicBezTo>
                    <a:pt x="29518" y="21403"/>
                    <a:pt x="29290" y="21522"/>
                    <a:pt x="29051" y="21651"/>
                  </a:cubicBezTo>
                  <a:cubicBezTo>
                    <a:pt x="29041" y="21124"/>
                    <a:pt x="28872" y="20577"/>
                    <a:pt x="28633" y="20060"/>
                  </a:cubicBezTo>
                  <a:cubicBezTo>
                    <a:pt x="28902" y="19463"/>
                    <a:pt x="29011" y="18817"/>
                    <a:pt x="29111" y="18200"/>
                  </a:cubicBezTo>
                  <a:cubicBezTo>
                    <a:pt x="29160" y="17872"/>
                    <a:pt x="29200" y="17375"/>
                    <a:pt x="29558" y="17166"/>
                  </a:cubicBezTo>
                  <a:cubicBezTo>
                    <a:pt x="29688" y="17086"/>
                    <a:pt x="29857" y="17067"/>
                    <a:pt x="30026" y="17067"/>
                  </a:cubicBezTo>
                  <a:cubicBezTo>
                    <a:pt x="30244" y="17832"/>
                    <a:pt x="30563" y="18399"/>
                    <a:pt x="30553" y="19294"/>
                  </a:cubicBezTo>
                  <a:close/>
                  <a:moveTo>
                    <a:pt x="27360" y="4138"/>
                  </a:moveTo>
                  <a:cubicBezTo>
                    <a:pt x="27271" y="4138"/>
                    <a:pt x="27171" y="4078"/>
                    <a:pt x="27102" y="4058"/>
                  </a:cubicBezTo>
                  <a:cubicBezTo>
                    <a:pt x="26933" y="3998"/>
                    <a:pt x="26754" y="3919"/>
                    <a:pt x="26595" y="3819"/>
                  </a:cubicBezTo>
                  <a:cubicBezTo>
                    <a:pt x="26336" y="3660"/>
                    <a:pt x="25908" y="3431"/>
                    <a:pt x="25859" y="3093"/>
                  </a:cubicBezTo>
                  <a:cubicBezTo>
                    <a:pt x="25610" y="3193"/>
                    <a:pt x="25918" y="3441"/>
                    <a:pt x="26008" y="3541"/>
                  </a:cubicBezTo>
                  <a:cubicBezTo>
                    <a:pt x="26137" y="3700"/>
                    <a:pt x="26256" y="3899"/>
                    <a:pt x="26415" y="4018"/>
                  </a:cubicBezTo>
                  <a:cubicBezTo>
                    <a:pt x="26306" y="4098"/>
                    <a:pt x="26097" y="3919"/>
                    <a:pt x="25968" y="3889"/>
                  </a:cubicBezTo>
                  <a:cubicBezTo>
                    <a:pt x="25799" y="3770"/>
                    <a:pt x="25560" y="3889"/>
                    <a:pt x="25381" y="3929"/>
                  </a:cubicBezTo>
                  <a:cubicBezTo>
                    <a:pt x="25033" y="4028"/>
                    <a:pt x="24685" y="4147"/>
                    <a:pt x="24337" y="4247"/>
                  </a:cubicBezTo>
                  <a:cubicBezTo>
                    <a:pt x="23830" y="4386"/>
                    <a:pt x="23392" y="4625"/>
                    <a:pt x="22935" y="4844"/>
                  </a:cubicBezTo>
                  <a:cubicBezTo>
                    <a:pt x="22149" y="5212"/>
                    <a:pt x="21353" y="5510"/>
                    <a:pt x="20627" y="5977"/>
                  </a:cubicBezTo>
                  <a:cubicBezTo>
                    <a:pt x="20150" y="6286"/>
                    <a:pt x="19762" y="6713"/>
                    <a:pt x="19165" y="6733"/>
                  </a:cubicBezTo>
                  <a:cubicBezTo>
                    <a:pt x="19543" y="6753"/>
                    <a:pt x="19971" y="6554"/>
                    <a:pt x="20259" y="6326"/>
                  </a:cubicBezTo>
                  <a:cubicBezTo>
                    <a:pt x="20578" y="6067"/>
                    <a:pt x="20906" y="5888"/>
                    <a:pt x="21274" y="5699"/>
                  </a:cubicBezTo>
                  <a:cubicBezTo>
                    <a:pt x="21841" y="5401"/>
                    <a:pt x="22388" y="5112"/>
                    <a:pt x="22974" y="4873"/>
                  </a:cubicBezTo>
                  <a:cubicBezTo>
                    <a:pt x="23223" y="4774"/>
                    <a:pt x="23472" y="4655"/>
                    <a:pt x="23720" y="4585"/>
                  </a:cubicBezTo>
                  <a:cubicBezTo>
                    <a:pt x="23969" y="4515"/>
                    <a:pt x="24237" y="4456"/>
                    <a:pt x="24476" y="4356"/>
                  </a:cubicBezTo>
                  <a:cubicBezTo>
                    <a:pt x="24685" y="4277"/>
                    <a:pt x="24944" y="4197"/>
                    <a:pt x="25172" y="4157"/>
                  </a:cubicBezTo>
                  <a:cubicBezTo>
                    <a:pt x="25152" y="4346"/>
                    <a:pt x="25252" y="4595"/>
                    <a:pt x="25322" y="4764"/>
                  </a:cubicBezTo>
                  <a:cubicBezTo>
                    <a:pt x="25411" y="4943"/>
                    <a:pt x="25481" y="5232"/>
                    <a:pt x="25640" y="5361"/>
                  </a:cubicBezTo>
                  <a:cubicBezTo>
                    <a:pt x="25451" y="5420"/>
                    <a:pt x="25272" y="5102"/>
                    <a:pt x="25142" y="5003"/>
                  </a:cubicBezTo>
                  <a:cubicBezTo>
                    <a:pt x="24983" y="4873"/>
                    <a:pt x="24695" y="4804"/>
                    <a:pt x="24625" y="4585"/>
                  </a:cubicBezTo>
                  <a:cubicBezTo>
                    <a:pt x="24476" y="4784"/>
                    <a:pt x="25063" y="5351"/>
                    <a:pt x="25172" y="5500"/>
                  </a:cubicBezTo>
                  <a:cubicBezTo>
                    <a:pt x="25242" y="5599"/>
                    <a:pt x="25302" y="5719"/>
                    <a:pt x="25371" y="5818"/>
                  </a:cubicBezTo>
                  <a:cubicBezTo>
                    <a:pt x="25351" y="5868"/>
                    <a:pt x="25341" y="5908"/>
                    <a:pt x="25331" y="5958"/>
                  </a:cubicBezTo>
                  <a:cubicBezTo>
                    <a:pt x="25103" y="5828"/>
                    <a:pt x="24924" y="5729"/>
                    <a:pt x="24665" y="5669"/>
                  </a:cubicBezTo>
                  <a:cubicBezTo>
                    <a:pt x="24387" y="5609"/>
                    <a:pt x="24178" y="5450"/>
                    <a:pt x="23949" y="5301"/>
                  </a:cubicBezTo>
                  <a:cubicBezTo>
                    <a:pt x="23840" y="5590"/>
                    <a:pt x="24407" y="5878"/>
                    <a:pt x="24595" y="5987"/>
                  </a:cubicBezTo>
                  <a:cubicBezTo>
                    <a:pt x="24794" y="6097"/>
                    <a:pt x="25341" y="6226"/>
                    <a:pt x="25083" y="6495"/>
                  </a:cubicBezTo>
                  <a:cubicBezTo>
                    <a:pt x="24973" y="6465"/>
                    <a:pt x="24884" y="6365"/>
                    <a:pt x="24765" y="6326"/>
                  </a:cubicBezTo>
                  <a:cubicBezTo>
                    <a:pt x="24496" y="6256"/>
                    <a:pt x="24257" y="6395"/>
                    <a:pt x="23999" y="6335"/>
                  </a:cubicBezTo>
                  <a:cubicBezTo>
                    <a:pt x="23869" y="6306"/>
                    <a:pt x="23740" y="6226"/>
                    <a:pt x="23611" y="6206"/>
                  </a:cubicBezTo>
                  <a:cubicBezTo>
                    <a:pt x="23551" y="6196"/>
                    <a:pt x="23531" y="6137"/>
                    <a:pt x="23502" y="6226"/>
                  </a:cubicBezTo>
                  <a:cubicBezTo>
                    <a:pt x="23492" y="6266"/>
                    <a:pt x="23541" y="6326"/>
                    <a:pt x="23571" y="6365"/>
                  </a:cubicBezTo>
                  <a:cubicBezTo>
                    <a:pt x="23740" y="6554"/>
                    <a:pt x="24039" y="6634"/>
                    <a:pt x="24267" y="6674"/>
                  </a:cubicBezTo>
                  <a:cubicBezTo>
                    <a:pt x="24426" y="6703"/>
                    <a:pt x="24586" y="6674"/>
                    <a:pt x="24745" y="6713"/>
                  </a:cubicBezTo>
                  <a:cubicBezTo>
                    <a:pt x="24973" y="6773"/>
                    <a:pt x="24904" y="6873"/>
                    <a:pt x="24924" y="7071"/>
                  </a:cubicBezTo>
                  <a:cubicBezTo>
                    <a:pt x="24476" y="6594"/>
                    <a:pt x="23840" y="7191"/>
                    <a:pt x="23342" y="6892"/>
                  </a:cubicBezTo>
                  <a:cubicBezTo>
                    <a:pt x="23342" y="7201"/>
                    <a:pt x="23820" y="7141"/>
                    <a:pt x="23999" y="7171"/>
                  </a:cubicBezTo>
                  <a:cubicBezTo>
                    <a:pt x="24218" y="7211"/>
                    <a:pt x="24695" y="7260"/>
                    <a:pt x="24834" y="7459"/>
                  </a:cubicBezTo>
                  <a:cubicBezTo>
                    <a:pt x="24834" y="7489"/>
                    <a:pt x="24814" y="7549"/>
                    <a:pt x="24794" y="7569"/>
                  </a:cubicBezTo>
                  <a:cubicBezTo>
                    <a:pt x="24546" y="7479"/>
                    <a:pt x="24257" y="7350"/>
                    <a:pt x="23969" y="7320"/>
                  </a:cubicBezTo>
                  <a:cubicBezTo>
                    <a:pt x="23671" y="7290"/>
                    <a:pt x="23412" y="7509"/>
                    <a:pt x="23114" y="7459"/>
                  </a:cubicBezTo>
                  <a:cubicBezTo>
                    <a:pt x="23153" y="7499"/>
                    <a:pt x="23193" y="7549"/>
                    <a:pt x="23243" y="7569"/>
                  </a:cubicBezTo>
                  <a:cubicBezTo>
                    <a:pt x="23472" y="7708"/>
                    <a:pt x="23760" y="7569"/>
                    <a:pt x="24009" y="7599"/>
                  </a:cubicBezTo>
                  <a:cubicBezTo>
                    <a:pt x="24118" y="7618"/>
                    <a:pt x="24705" y="7857"/>
                    <a:pt x="24625" y="7986"/>
                  </a:cubicBezTo>
                  <a:cubicBezTo>
                    <a:pt x="24586" y="8046"/>
                    <a:pt x="24397" y="7986"/>
                    <a:pt x="24317" y="7986"/>
                  </a:cubicBezTo>
                  <a:cubicBezTo>
                    <a:pt x="24178" y="7986"/>
                    <a:pt x="24058" y="8036"/>
                    <a:pt x="23939" y="8096"/>
                  </a:cubicBezTo>
                  <a:cubicBezTo>
                    <a:pt x="23710" y="8205"/>
                    <a:pt x="23253" y="8394"/>
                    <a:pt x="23004" y="8275"/>
                  </a:cubicBezTo>
                  <a:cubicBezTo>
                    <a:pt x="22915" y="8553"/>
                    <a:pt x="23581" y="8494"/>
                    <a:pt x="23710" y="8464"/>
                  </a:cubicBezTo>
                  <a:cubicBezTo>
                    <a:pt x="23979" y="8394"/>
                    <a:pt x="24208" y="8454"/>
                    <a:pt x="24476" y="8414"/>
                  </a:cubicBezTo>
                  <a:cubicBezTo>
                    <a:pt x="24446" y="8474"/>
                    <a:pt x="24436" y="8543"/>
                    <a:pt x="24416" y="8603"/>
                  </a:cubicBezTo>
                  <a:cubicBezTo>
                    <a:pt x="24208" y="8494"/>
                    <a:pt x="23889" y="8563"/>
                    <a:pt x="23681" y="8653"/>
                  </a:cubicBezTo>
                  <a:cubicBezTo>
                    <a:pt x="23452" y="8752"/>
                    <a:pt x="23213" y="8951"/>
                    <a:pt x="22955" y="8911"/>
                  </a:cubicBezTo>
                  <a:cubicBezTo>
                    <a:pt x="23004" y="9120"/>
                    <a:pt x="23293" y="9031"/>
                    <a:pt x="23442" y="9021"/>
                  </a:cubicBezTo>
                  <a:cubicBezTo>
                    <a:pt x="23511" y="9011"/>
                    <a:pt x="24307" y="8961"/>
                    <a:pt x="24317" y="9060"/>
                  </a:cubicBezTo>
                  <a:cubicBezTo>
                    <a:pt x="24327" y="9269"/>
                    <a:pt x="24138" y="9160"/>
                    <a:pt x="23999" y="9170"/>
                  </a:cubicBezTo>
                  <a:cubicBezTo>
                    <a:pt x="23840" y="9180"/>
                    <a:pt x="23690" y="9230"/>
                    <a:pt x="23551" y="9289"/>
                  </a:cubicBezTo>
                  <a:cubicBezTo>
                    <a:pt x="23273" y="9419"/>
                    <a:pt x="22964" y="9558"/>
                    <a:pt x="22646" y="9548"/>
                  </a:cubicBezTo>
                  <a:cubicBezTo>
                    <a:pt x="22855" y="9757"/>
                    <a:pt x="23094" y="9687"/>
                    <a:pt x="23352" y="9627"/>
                  </a:cubicBezTo>
                  <a:cubicBezTo>
                    <a:pt x="23601" y="9578"/>
                    <a:pt x="23860" y="9568"/>
                    <a:pt x="24118" y="9627"/>
                  </a:cubicBezTo>
                  <a:cubicBezTo>
                    <a:pt x="23999" y="9757"/>
                    <a:pt x="23999" y="9787"/>
                    <a:pt x="23820" y="9796"/>
                  </a:cubicBezTo>
                  <a:cubicBezTo>
                    <a:pt x="23671" y="9816"/>
                    <a:pt x="23531" y="9856"/>
                    <a:pt x="23402" y="9926"/>
                  </a:cubicBezTo>
                  <a:cubicBezTo>
                    <a:pt x="23163" y="10065"/>
                    <a:pt x="22935" y="10314"/>
                    <a:pt x="22626" y="10324"/>
                  </a:cubicBezTo>
                  <a:cubicBezTo>
                    <a:pt x="22795" y="10522"/>
                    <a:pt x="23074" y="10324"/>
                    <a:pt x="23243" y="10264"/>
                  </a:cubicBezTo>
                  <a:cubicBezTo>
                    <a:pt x="23462" y="10184"/>
                    <a:pt x="23720" y="10224"/>
                    <a:pt x="23959" y="10164"/>
                  </a:cubicBezTo>
                  <a:cubicBezTo>
                    <a:pt x="23969" y="10433"/>
                    <a:pt x="23521" y="10463"/>
                    <a:pt x="23322" y="10483"/>
                  </a:cubicBezTo>
                  <a:cubicBezTo>
                    <a:pt x="23044" y="10522"/>
                    <a:pt x="22766" y="10612"/>
                    <a:pt x="22557" y="10821"/>
                  </a:cubicBezTo>
                  <a:cubicBezTo>
                    <a:pt x="22955" y="10721"/>
                    <a:pt x="23342" y="10950"/>
                    <a:pt x="23710" y="10711"/>
                  </a:cubicBezTo>
                  <a:cubicBezTo>
                    <a:pt x="23611" y="10940"/>
                    <a:pt x="23352" y="10920"/>
                    <a:pt x="23153" y="10930"/>
                  </a:cubicBezTo>
                  <a:cubicBezTo>
                    <a:pt x="22905" y="10940"/>
                    <a:pt x="22706" y="10940"/>
                    <a:pt x="22517" y="11129"/>
                  </a:cubicBezTo>
                  <a:cubicBezTo>
                    <a:pt x="22696" y="11020"/>
                    <a:pt x="22905" y="11089"/>
                    <a:pt x="23084" y="11139"/>
                  </a:cubicBezTo>
                  <a:cubicBezTo>
                    <a:pt x="23223" y="11169"/>
                    <a:pt x="23452" y="11268"/>
                    <a:pt x="23551" y="11139"/>
                  </a:cubicBezTo>
                  <a:cubicBezTo>
                    <a:pt x="23531" y="11338"/>
                    <a:pt x="23422" y="11308"/>
                    <a:pt x="23263" y="11338"/>
                  </a:cubicBezTo>
                  <a:cubicBezTo>
                    <a:pt x="23104" y="11368"/>
                    <a:pt x="22974" y="11457"/>
                    <a:pt x="22835" y="11527"/>
                  </a:cubicBezTo>
                  <a:cubicBezTo>
                    <a:pt x="22746" y="11577"/>
                    <a:pt x="22656" y="11626"/>
                    <a:pt x="22557" y="11656"/>
                  </a:cubicBezTo>
                  <a:cubicBezTo>
                    <a:pt x="22437" y="11696"/>
                    <a:pt x="22348" y="11666"/>
                    <a:pt x="22229" y="11676"/>
                  </a:cubicBezTo>
                  <a:cubicBezTo>
                    <a:pt x="22238" y="12044"/>
                    <a:pt x="23024" y="11636"/>
                    <a:pt x="23203" y="11736"/>
                  </a:cubicBezTo>
                  <a:cubicBezTo>
                    <a:pt x="22805" y="11756"/>
                    <a:pt x="22487" y="11955"/>
                    <a:pt x="22099" y="12014"/>
                  </a:cubicBezTo>
                  <a:cubicBezTo>
                    <a:pt x="22338" y="12154"/>
                    <a:pt x="22686" y="11905"/>
                    <a:pt x="22885" y="12054"/>
                  </a:cubicBezTo>
                  <a:cubicBezTo>
                    <a:pt x="22527" y="11895"/>
                    <a:pt x="22189" y="12372"/>
                    <a:pt x="21851" y="12253"/>
                  </a:cubicBezTo>
                  <a:cubicBezTo>
                    <a:pt x="22020" y="12432"/>
                    <a:pt x="22398" y="12183"/>
                    <a:pt x="22616" y="12273"/>
                  </a:cubicBezTo>
                  <a:cubicBezTo>
                    <a:pt x="22437" y="12283"/>
                    <a:pt x="22318" y="12313"/>
                    <a:pt x="22129" y="12362"/>
                  </a:cubicBezTo>
                  <a:cubicBezTo>
                    <a:pt x="21950" y="12422"/>
                    <a:pt x="21781" y="12382"/>
                    <a:pt x="21622" y="12412"/>
                  </a:cubicBezTo>
                  <a:cubicBezTo>
                    <a:pt x="21771" y="12551"/>
                    <a:pt x="22099" y="12492"/>
                    <a:pt x="22288" y="12462"/>
                  </a:cubicBezTo>
                  <a:cubicBezTo>
                    <a:pt x="21950" y="12531"/>
                    <a:pt x="21662" y="12502"/>
                    <a:pt x="21353" y="12512"/>
                  </a:cubicBezTo>
                  <a:cubicBezTo>
                    <a:pt x="21383" y="12541"/>
                    <a:pt x="21433" y="12561"/>
                    <a:pt x="21483" y="12591"/>
                  </a:cubicBezTo>
                  <a:cubicBezTo>
                    <a:pt x="21333" y="12611"/>
                    <a:pt x="21184" y="12681"/>
                    <a:pt x="21065" y="12720"/>
                  </a:cubicBezTo>
                  <a:cubicBezTo>
                    <a:pt x="21194" y="12720"/>
                    <a:pt x="21294" y="12820"/>
                    <a:pt x="21433" y="12880"/>
                  </a:cubicBezTo>
                  <a:cubicBezTo>
                    <a:pt x="21592" y="12939"/>
                    <a:pt x="21701" y="12850"/>
                    <a:pt x="21831" y="12850"/>
                  </a:cubicBezTo>
                  <a:cubicBezTo>
                    <a:pt x="21721" y="12909"/>
                    <a:pt x="21622" y="13029"/>
                    <a:pt x="21532" y="13118"/>
                  </a:cubicBezTo>
                  <a:cubicBezTo>
                    <a:pt x="21711" y="13287"/>
                    <a:pt x="22069" y="12790"/>
                    <a:pt x="22268" y="12760"/>
                  </a:cubicBezTo>
                  <a:cubicBezTo>
                    <a:pt x="22079" y="12820"/>
                    <a:pt x="22079" y="13138"/>
                    <a:pt x="21890" y="13198"/>
                  </a:cubicBezTo>
                  <a:cubicBezTo>
                    <a:pt x="22288" y="13297"/>
                    <a:pt x="22348" y="12671"/>
                    <a:pt x="22676" y="12611"/>
                  </a:cubicBezTo>
                  <a:cubicBezTo>
                    <a:pt x="22378" y="12701"/>
                    <a:pt x="22537" y="13078"/>
                    <a:pt x="22328" y="13238"/>
                  </a:cubicBezTo>
                  <a:cubicBezTo>
                    <a:pt x="22477" y="13327"/>
                    <a:pt x="22616" y="12929"/>
                    <a:pt x="22686" y="12840"/>
                  </a:cubicBezTo>
                  <a:cubicBezTo>
                    <a:pt x="22805" y="12681"/>
                    <a:pt x="22994" y="12621"/>
                    <a:pt x="23054" y="12422"/>
                  </a:cubicBezTo>
                  <a:cubicBezTo>
                    <a:pt x="23074" y="12551"/>
                    <a:pt x="23014" y="12661"/>
                    <a:pt x="22935" y="12770"/>
                  </a:cubicBezTo>
                  <a:cubicBezTo>
                    <a:pt x="22855" y="12870"/>
                    <a:pt x="22785" y="12979"/>
                    <a:pt x="22736" y="13108"/>
                  </a:cubicBezTo>
                  <a:cubicBezTo>
                    <a:pt x="22785" y="13049"/>
                    <a:pt x="22895" y="13039"/>
                    <a:pt x="22955" y="13009"/>
                  </a:cubicBezTo>
                  <a:cubicBezTo>
                    <a:pt x="23044" y="12949"/>
                    <a:pt x="23104" y="12870"/>
                    <a:pt x="23153" y="12780"/>
                  </a:cubicBezTo>
                  <a:cubicBezTo>
                    <a:pt x="23253" y="12631"/>
                    <a:pt x="23352" y="12402"/>
                    <a:pt x="23402" y="12223"/>
                  </a:cubicBezTo>
                  <a:cubicBezTo>
                    <a:pt x="23263" y="12641"/>
                    <a:pt x="23800" y="12631"/>
                    <a:pt x="23939" y="12919"/>
                  </a:cubicBezTo>
                  <a:cubicBezTo>
                    <a:pt x="24039" y="12810"/>
                    <a:pt x="23800" y="12521"/>
                    <a:pt x="23760" y="12392"/>
                  </a:cubicBezTo>
                  <a:cubicBezTo>
                    <a:pt x="23710" y="12193"/>
                    <a:pt x="23720" y="12024"/>
                    <a:pt x="23810" y="11855"/>
                  </a:cubicBezTo>
                  <a:cubicBezTo>
                    <a:pt x="23780" y="12054"/>
                    <a:pt x="23790" y="12263"/>
                    <a:pt x="23879" y="12462"/>
                  </a:cubicBezTo>
                  <a:cubicBezTo>
                    <a:pt x="23969" y="12641"/>
                    <a:pt x="24128" y="12770"/>
                    <a:pt x="24198" y="12959"/>
                  </a:cubicBezTo>
                  <a:cubicBezTo>
                    <a:pt x="24387" y="12850"/>
                    <a:pt x="24058" y="12462"/>
                    <a:pt x="24058" y="12323"/>
                  </a:cubicBezTo>
                  <a:cubicBezTo>
                    <a:pt x="24058" y="12213"/>
                    <a:pt x="24128" y="12124"/>
                    <a:pt x="24118" y="12004"/>
                  </a:cubicBezTo>
                  <a:cubicBezTo>
                    <a:pt x="24118" y="11885"/>
                    <a:pt x="24068" y="11766"/>
                    <a:pt x="24049" y="11646"/>
                  </a:cubicBezTo>
                  <a:cubicBezTo>
                    <a:pt x="24138" y="11597"/>
                    <a:pt x="24178" y="11487"/>
                    <a:pt x="24198" y="11388"/>
                  </a:cubicBezTo>
                  <a:cubicBezTo>
                    <a:pt x="24178" y="11537"/>
                    <a:pt x="24456" y="11835"/>
                    <a:pt x="24566" y="11925"/>
                  </a:cubicBezTo>
                  <a:cubicBezTo>
                    <a:pt x="24645" y="11994"/>
                    <a:pt x="24745" y="12044"/>
                    <a:pt x="24844" y="12074"/>
                  </a:cubicBezTo>
                  <a:cubicBezTo>
                    <a:pt x="24914" y="12094"/>
                    <a:pt x="25103" y="12064"/>
                    <a:pt x="25152" y="12094"/>
                  </a:cubicBezTo>
                  <a:cubicBezTo>
                    <a:pt x="24993" y="11994"/>
                    <a:pt x="24775" y="11925"/>
                    <a:pt x="24675" y="11746"/>
                  </a:cubicBezTo>
                  <a:cubicBezTo>
                    <a:pt x="24576" y="11547"/>
                    <a:pt x="24536" y="11308"/>
                    <a:pt x="24357" y="11149"/>
                  </a:cubicBezTo>
                  <a:cubicBezTo>
                    <a:pt x="24397" y="11089"/>
                    <a:pt x="24426" y="11010"/>
                    <a:pt x="24446" y="10950"/>
                  </a:cubicBezTo>
                  <a:cubicBezTo>
                    <a:pt x="24615" y="11229"/>
                    <a:pt x="24775" y="11925"/>
                    <a:pt x="25242" y="11855"/>
                  </a:cubicBezTo>
                  <a:cubicBezTo>
                    <a:pt x="25192" y="11795"/>
                    <a:pt x="25152" y="11736"/>
                    <a:pt x="25113" y="11666"/>
                  </a:cubicBezTo>
                  <a:cubicBezTo>
                    <a:pt x="25202" y="11567"/>
                    <a:pt x="25292" y="11428"/>
                    <a:pt x="25361" y="11308"/>
                  </a:cubicBezTo>
                  <a:cubicBezTo>
                    <a:pt x="25401" y="11358"/>
                    <a:pt x="25441" y="11408"/>
                    <a:pt x="25481" y="11457"/>
                  </a:cubicBezTo>
                  <a:cubicBezTo>
                    <a:pt x="25520" y="11398"/>
                    <a:pt x="25590" y="11388"/>
                    <a:pt x="25650" y="11408"/>
                  </a:cubicBezTo>
                  <a:cubicBezTo>
                    <a:pt x="25610" y="11308"/>
                    <a:pt x="25560" y="11209"/>
                    <a:pt x="25501" y="11119"/>
                  </a:cubicBezTo>
                  <a:cubicBezTo>
                    <a:pt x="25630" y="10940"/>
                    <a:pt x="25749" y="10751"/>
                    <a:pt x="25829" y="10552"/>
                  </a:cubicBezTo>
                  <a:cubicBezTo>
                    <a:pt x="25829" y="10542"/>
                    <a:pt x="25829" y="10542"/>
                    <a:pt x="25829" y="10532"/>
                  </a:cubicBezTo>
                  <a:cubicBezTo>
                    <a:pt x="25958" y="10632"/>
                    <a:pt x="26077" y="10731"/>
                    <a:pt x="26187" y="10841"/>
                  </a:cubicBezTo>
                  <a:cubicBezTo>
                    <a:pt x="26157" y="10662"/>
                    <a:pt x="26028" y="10503"/>
                    <a:pt x="25908" y="10353"/>
                  </a:cubicBezTo>
                  <a:cubicBezTo>
                    <a:pt x="25968" y="10224"/>
                    <a:pt x="26028" y="10085"/>
                    <a:pt x="26097" y="9956"/>
                  </a:cubicBezTo>
                  <a:cubicBezTo>
                    <a:pt x="26256" y="10035"/>
                    <a:pt x="26425" y="10105"/>
                    <a:pt x="26575" y="10204"/>
                  </a:cubicBezTo>
                  <a:cubicBezTo>
                    <a:pt x="26505" y="10045"/>
                    <a:pt x="26346" y="9896"/>
                    <a:pt x="26197" y="9747"/>
                  </a:cubicBezTo>
                  <a:cubicBezTo>
                    <a:pt x="26217" y="9707"/>
                    <a:pt x="26236" y="9677"/>
                    <a:pt x="26256" y="9637"/>
                  </a:cubicBezTo>
                  <a:cubicBezTo>
                    <a:pt x="26326" y="9498"/>
                    <a:pt x="26386" y="9359"/>
                    <a:pt x="26445" y="9220"/>
                  </a:cubicBezTo>
                  <a:cubicBezTo>
                    <a:pt x="26575" y="9279"/>
                    <a:pt x="26694" y="9359"/>
                    <a:pt x="26764" y="9468"/>
                  </a:cubicBezTo>
                  <a:cubicBezTo>
                    <a:pt x="26724" y="9329"/>
                    <a:pt x="26714" y="9190"/>
                    <a:pt x="26585" y="9080"/>
                  </a:cubicBezTo>
                  <a:cubicBezTo>
                    <a:pt x="26565" y="9060"/>
                    <a:pt x="26535" y="9041"/>
                    <a:pt x="26515" y="9031"/>
                  </a:cubicBezTo>
                  <a:cubicBezTo>
                    <a:pt x="26565" y="8891"/>
                    <a:pt x="26614" y="8762"/>
                    <a:pt x="26674" y="8623"/>
                  </a:cubicBezTo>
                  <a:cubicBezTo>
                    <a:pt x="26684" y="8603"/>
                    <a:pt x="26694" y="8573"/>
                    <a:pt x="26704" y="8553"/>
                  </a:cubicBezTo>
                  <a:cubicBezTo>
                    <a:pt x="26873" y="8563"/>
                    <a:pt x="27112" y="8583"/>
                    <a:pt x="27171" y="8712"/>
                  </a:cubicBezTo>
                  <a:cubicBezTo>
                    <a:pt x="27082" y="8513"/>
                    <a:pt x="26923" y="8434"/>
                    <a:pt x="26754" y="8344"/>
                  </a:cubicBezTo>
                  <a:cubicBezTo>
                    <a:pt x="26783" y="8225"/>
                    <a:pt x="26803" y="8086"/>
                    <a:pt x="26833" y="7957"/>
                  </a:cubicBezTo>
                  <a:cubicBezTo>
                    <a:pt x="27072" y="8016"/>
                    <a:pt x="27350" y="8036"/>
                    <a:pt x="27360" y="7857"/>
                  </a:cubicBezTo>
                  <a:cubicBezTo>
                    <a:pt x="27191" y="7847"/>
                    <a:pt x="27022" y="7817"/>
                    <a:pt x="26863" y="7768"/>
                  </a:cubicBezTo>
                  <a:cubicBezTo>
                    <a:pt x="26903" y="7599"/>
                    <a:pt x="26933" y="7429"/>
                    <a:pt x="26962" y="7260"/>
                  </a:cubicBezTo>
                  <a:cubicBezTo>
                    <a:pt x="27211" y="7330"/>
                    <a:pt x="27410" y="7340"/>
                    <a:pt x="27440" y="7161"/>
                  </a:cubicBezTo>
                  <a:cubicBezTo>
                    <a:pt x="27291" y="7181"/>
                    <a:pt x="27132" y="7121"/>
                    <a:pt x="26992" y="7052"/>
                  </a:cubicBezTo>
                  <a:cubicBezTo>
                    <a:pt x="27002" y="6932"/>
                    <a:pt x="27022" y="6813"/>
                    <a:pt x="27032" y="6693"/>
                  </a:cubicBezTo>
                  <a:cubicBezTo>
                    <a:pt x="27231" y="6684"/>
                    <a:pt x="27410" y="6624"/>
                    <a:pt x="27410" y="6405"/>
                  </a:cubicBezTo>
                  <a:cubicBezTo>
                    <a:pt x="27291" y="6465"/>
                    <a:pt x="27171" y="6475"/>
                    <a:pt x="27052" y="6455"/>
                  </a:cubicBezTo>
                  <a:cubicBezTo>
                    <a:pt x="27052" y="6395"/>
                    <a:pt x="27062" y="6326"/>
                    <a:pt x="27062" y="6266"/>
                  </a:cubicBezTo>
                  <a:cubicBezTo>
                    <a:pt x="27062" y="6166"/>
                    <a:pt x="27062" y="6057"/>
                    <a:pt x="27062" y="5958"/>
                  </a:cubicBezTo>
                  <a:cubicBezTo>
                    <a:pt x="27261" y="5888"/>
                    <a:pt x="27370" y="5739"/>
                    <a:pt x="27460" y="5520"/>
                  </a:cubicBezTo>
                  <a:cubicBezTo>
                    <a:pt x="27370" y="5679"/>
                    <a:pt x="27221" y="5749"/>
                    <a:pt x="27052" y="5759"/>
                  </a:cubicBezTo>
                  <a:cubicBezTo>
                    <a:pt x="27052" y="5709"/>
                    <a:pt x="27052" y="5649"/>
                    <a:pt x="27052" y="5599"/>
                  </a:cubicBezTo>
                  <a:cubicBezTo>
                    <a:pt x="27042" y="5470"/>
                    <a:pt x="27052" y="5341"/>
                    <a:pt x="27052" y="5212"/>
                  </a:cubicBezTo>
                  <a:cubicBezTo>
                    <a:pt x="27161" y="5112"/>
                    <a:pt x="27251" y="5013"/>
                    <a:pt x="27281" y="4893"/>
                  </a:cubicBezTo>
                  <a:cubicBezTo>
                    <a:pt x="27201" y="4913"/>
                    <a:pt x="27122" y="4943"/>
                    <a:pt x="27052" y="4983"/>
                  </a:cubicBezTo>
                  <a:cubicBezTo>
                    <a:pt x="27052" y="4923"/>
                    <a:pt x="27052" y="4873"/>
                    <a:pt x="27042" y="4814"/>
                  </a:cubicBezTo>
                  <a:cubicBezTo>
                    <a:pt x="27102" y="4764"/>
                    <a:pt x="27122" y="4685"/>
                    <a:pt x="27082" y="4555"/>
                  </a:cubicBezTo>
                  <a:cubicBezTo>
                    <a:pt x="27042" y="4416"/>
                    <a:pt x="27022" y="4446"/>
                    <a:pt x="26903" y="4396"/>
                  </a:cubicBezTo>
                  <a:cubicBezTo>
                    <a:pt x="26823" y="4366"/>
                    <a:pt x="26674" y="4317"/>
                    <a:pt x="26704" y="4207"/>
                  </a:cubicBezTo>
                  <a:cubicBezTo>
                    <a:pt x="26734" y="4008"/>
                    <a:pt x="27529" y="4555"/>
                    <a:pt x="27559" y="4038"/>
                  </a:cubicBezTo>
                  <a:cubicBezTo>
                    <a:pt x="27490" y="4048"/>
                    <a:pt x="27420" y="4128"/>
                    <a:pt x="27360" y="4138"/>
                  </a:cubicBezTo>
                  <a:close/>
                  <a:moveTo>
                    <a:pt x="25103" y="11646"/>
                  </a:moveTo>
                  <a:cubicBezTo>
                    <a:pt x="24924" y="11298"/>
                    <a:pt x="24884" y="10841"/>
                    <a:pt x="24595" y="10582"/>
                  </a:cubicBezTo>
                  <a:cubicBezTo>
                    <a:pt x="24705" y="10204"/>
                    <a:pt x="24904" y="10692"/>
                    <a:pt x="24993" y="10831"/>
                  </a:cubicBezTo>
                  <a:cubicBezTo>
                    <a:pt x="25103" y="10990"/>
                    <a:pt x="25222" y="11139"/>
                    <a:pt x="25351" y="11288"/>
                  </a:cubicBezTo>
                  <a:cubicBezTo>
                    <a:pt x="25272" y="11408"/>
                    <a:pt x="25192" y="11537"/>
                    <a:pt x="25103" y="11646"/>
                  </a:cubicBezTo>
                  <a:close/>
                  <a:moveTo>
                    <a:pt x="25222" y="4157"/>
                  </a:moveTo>
                  <a:cubicBezTo>
                    <a:pt x="25232" y="4157"/>
                    <a:pt x="25252" y="4157"/>
                    <a:pt x="25262" y="4147"/>
                  </a:cubicBezTo>
                  <a:cubicBezTo>
                    <a:pt x="25322" y="4147"/>
                    <a:pt x="25391" y="4138"/>
                    <a:pt x="25451" y="4138"/>
                  </a:cubicBezTo>
                  <a:cubicBezTo>
                    <a:pt x="25451" y="4147"/>
                    <a:pt x="25441" y="4157"/>
                    <a:pt x="25441" y="4157"/>
                  </a:cubicBezTo>
                  <a:cubicBezTo>
                    <a:pt x="25550" y="4247"/>
                    <a:pt x="25670" y="4396"/>
                    <a:pt x="25709" y="4525"/>
                  </a:cubicBezTo>
                  <a:cubicBezTo>
                    <a:pt x="25729" y="4565"/>
                    <a:pt x="25759" y="4903"/>
                    <a:pt x="25739" y="4903"/>
                  </a:cubicBezTo>
                  <a:cubicBezTo>
                    <a:pt x="25481" y="4913"/>
                    <a:pt x="25351" y="4376"/>
                    <a:pt x="25222" y="4157"/>
                  </a:cubicBezTo>
                  <a:close/>
                  <a:moveTo>
                    <a:pt x="25620" y="10831"/>
                  </a:moveTo>
                  <a:cubicBezTo>
                    <a:pt x="25570" y="10910"/>
                    <a:pt x="25520" y="10990"/>
                    <a:pt x="25471" y="11079"/>
                  </a:cubicBezTo>
                  <a:cubicBezTo>
                    <a:pt x="25401" y="10970"/>
                    <a:pt x="25331" y="10861"/>
                    <a:pt x="25272" y="10751"/>
                  </a:cubicBezTo>
                  <a:cubicBezTo>
                    <a:pt x="25162" y="10532"/>
                    <a:pt x="25083" y="10234"/>
                    <a:pt x="24894" y="10065"/>
                  </a:cubicBezTo>
                  <a:cubicBezTo>
                    <a:pt x="24924" y="10005"/>
                    <a:pt x="24944" y="9946"/>
                    <a:pt x="24973" y="9896"/>
                  </a:cubicBezTo>
                  <a:cubicBezTo>
                    <a:pt x="25063" y="9975"/>
                    <a:pt x="25113" y="10085"/>
                    <a:pt x="25222" y="10164"/>
                  </a:cubicBezTo>
                  <a:cubicBezTo>
                    <a:pt x="25331" y="10254"/>
                    <a:pt x="25461" y="10294"/>
                    <a:pt x="25580" y="10363"/>
                  </a:cubicBezTo>
                  <a:cubicBezTo>
                    <a:pt x="25650" y="10403"/>
                    <a:pt x="25719" y="10453"/>
                    <a:pt x="25789" y="10503"/>
                  </a:cubicBezTo>
                  <a:cubicBezTo>
                    <a:pt x="25739" y="10622"/>
                    <a:pt x="25689" y="10731"/>
                    <a:pt x="25620" y="10831"/>
                  </a:cubicBezTo>
                  <a:close/>
                  <a:moveTo>
                    <a:pt x="25958" y="10105"/>
                  </a:moveTo>
                  <a:cubicBezTo>
                    <a:pt x="25928" y="10174"/>
                    <a:pt x="25898" y="10244"/>
                    <a:pt x="25869" y="10314"/>
                  </a:cubicBezTo>
                  <a:cubicBezTo>
                    <a:pt x="25829" y="10264"/>
                    <a:pt x="25779" y="10214"/>
                    <a:pt x="25749" y="10164"/>
                  </a:cubicBezTo>
                  <a:cubicBezTo>
                    <a:pt x="25580" y="9946"/>
                    <a:pt x="25371" y="9707"/>
                    <a:pt x="25133" y="9568"/>
                  </a:cubicBezTo>
                  <a:cubicBezTo>
                    <a:pt x="25212" y="9419"/>
                    <a:pt x="25272" y="9379"/>
                    <a:pt x="25411" y="9488"/>
                  </a:cubicBezTo>
                  <a:cubicBezTo>
                    <a:pt x="25530" y="9578"/>
                    <a:pt x="25620" y="9687"/>
                    <a:pt x="25749" y="9767"/>
                  </a:cubicBezTo>
                  <a:cubicBezTo>
                    <a:pt x="25839" y="9826"/>
                    <a:pt x="25948" y="9886"/>
                    <a:pt x="26048" y="9936"/>
                  </a:cubicBezTo>
                  <a:cubicBezTo>
                    <a:pt x="26018" y="9985"/>
                    <a:pt x="25988" y="10045"/>
                    <a:pt x="25958" y="10105"/>
                  </a:cubicBezTo>
                  <a:close/>
                  <a:moveTo>
                    <a:pt x="26296" y="9498"/>
                  </a:moveTo>
                  <a:cubicBezTo>
                    <a:pt x="26256" y="9578"/>
                    <a:pt x="26217" y="9657"/>
                    <a:pt x="26177" y="9727"/>
                  </a:cubicBezTo>
                  <a:cubicBezTo>
                    <a:pt x="26117" y="9667"/>
                    <a:pt x="26057" y="9598"/>
                    <a:pt x="26008" y="9538"/>
                  </a:cubicBezTo>
                  <a:cubicBezTo>
                    <a:pt x="25878" y="9379"/>
                    <a:pt x="25600" y="8921"/>
                    <a:pt x="25351" y="8991"/>
                  </a:cubicBezTo>
                  <a:cubicBezTo>
                    <a:pt x="25351" y="8891"/>
                    <a:pt x="25441" y="8832"/>
                    <a:pt x="25441" y="8722"/>
                  </a:cubicBezTo>
                  <a:cubicBezTo>
                    <a:pt x="25570" y="8722"/>
                    <a:pt x="25630" y="8852"/>
                    <a:pt x="25729" y="8921"/>
                  </a:cubicBezTo>
                  <a:cubicBezTo>
                    <a:pt x="25829" y="9001"/>
                    <a:pt x="25958" y="9031"/>
                    <a:pt x="26077" y="9070"/>
                  </a:cubicBezTo>
                  <a:cubicBezTo>
                    <a:pt x="26177" y="9110"/>
                    <a:pt x="26296" y="9150"/>
                    <a:pt x="26406" y="9200"/>
                  </a:cubicBezTo>
                  <a:cubicBezTo>
                    <a:pt x="26366" y="9299"/>
                    <a:pt x="26326" y="9399"/>
                    <a:pt x="26296" y="9498"/>
                  </a:cubicBezTo>
                  <a:close/>
                  <a:moveTo>
                    <a:pt x="26604" y="8583"/>
                  </a:moveTo>
                  <a:cubicBezTo>
                    <a:pt x="26555" y="8722"/>
                    <a:pt x="26515" y="8862"/>
                    <a:pt x="26475" y="9001"/>
                  </a:cubicBezTo>
                  <a:cubicBezTo>
                    <a:pt x="26376" y="8931"/>
                    <a:pt x="26266" y="8881"/>
                    <a:pt x="26177" y="8802"/>
                  </a:cubicBezTo>
                  <a:cubicBezTo>
                    <a:pt x="26057" y="8693"/>
                    <a:pt x="25988" y="8573"/>
                    <a:pt x="25839" y="8494"/>
                  </a:cubicBezTo>
                  <a:cubicBezTo>
                    <a:pt x="25719" y="8424"/>
                    <a:pt x="25580" y="8414"/>
                    <a:pt x="25461" y="8354"/>
                  </a:cubicBezTo>
                  <a:cubicBezTo>
                    <a:pt x="25471" y="8334"/>
                    <a:pt x="25481" y="8315"/>
                    <a:pt x="25510" y="8295"/>
                  </a:cubicBezTo>
                  <a:cubicBezTo>
                    <a:pt x="25471" y="8046"/>
                    <a:pt x="25958" y="8325"/>
                    <a:pt x="26028" y="8354"/>
                  </a:cubicBezTo>
                  <a:cubicBezTo>
                    <a:pt x="26217" y="8444"/>
                    <a:pt x="26386" y="8523"/>
                    <a:pt x="26585" y="8543"/>
                  </a:cubicBezTo>
                  <a:cubicBezTo>
                    <a:pt x="26595" y="8543"/>
                    <a:pt x="26604" y="8543"/>
                    <a:pt x="26614" y="8543"/>
                  </a:cubicBezTo>
                  <a:cubicBezTo>
                    <a:pt x="26604" y="8563"/>
                    <a:pt x="26604" y="8573"/>
                    <a:pt x="26604" y="8583"/>
                  </a:cubicBezTo>
                  <a:close/>
                  <a:moveTo>
                    <a:pt x="26664" y="8305"/>
                  </a:moveTo>
                  <a:cubicBezTo>
                    <a:pt x="26614" y="8275"/>
                    <a:pt x="26565" y="8255"/>
                    <a:pt x="26515" y="8225"/>
                  </a:cubicBezTo>
                  <a:cubicBezTo>
                    <a:pt x="26256" y="8066"/>
                    <a:pt x="26008" y="7857"/>
                    <a:pt x="25729" y="7787"/>
                  </a:cubicBezTo>
                  <a:cubicBezTo>
                    <a:pt x="25829" y="7519"/>
                    <a:pt x="26346" y="7778"/>
                    <a:pt x="26505" y="7857"/>
                  </a:cubicBezTo>
                  <a:cubicBezTo>
                    <a:pt x="26545" y="7877"/>
                    <a:pt x="26624" y="7897"/>
                    <a:pt x="26714" y="7927"/>
                  </a:cubicBezTo>
                  <a:cubicBezTo>
                    <a:pt x="26694" y="8056"/>
                    <a:pt x="26684" y="8175"/>
                    <a:pt x="26664" y="8305"/>
                  </a:cubicBezTo>
                  <a:close/>
                  <a:moveTo>
                    <a:pt x="26793" y="7559"/>
                  </a:moveTo>
                  <a:cubicBezTo>
                    <a:pt x="26774" y="7608"/>
                    <a:pt x="26764" y="7668"/>
                    <a:pt x="26754" y="7718"/>
                  </a:cubicBezTo>
                  <a:cubicBezTo>
                    <a:pt x="26684" y="7688"/>
                    <a:pt x="26614" y="7638"/>
                    <a:pt x="26545" y="7589"/>
                  </a:cubicBezTo>
                  <a:cubicBezTo>
                    <a:pt x="26306" y="7400"/>
                    <a:pt x="26077" y="7181"/>
                    <a:pt x="25739" y="7191"/>
                  </a:cubicBezTo>
                  <a:cubicBezTo>
                    <a:pt x="25809" y="6853"/>
                    <a:pt x="26386" y="7101"/>
                    <a:pt x="26853" y="7240"/>
                  </a:cubicBezTo>
                  <a:cubicBezTo>
                    <a:pt x="26843" y="7340"/>
                    <a:pt x="26823" y="7449"/>
                    <a:pt x="26793" y="7559"/>
                  </a:cubicBezTo>
                  <a:close/>
                  <a:moveTo>
                    <a:pt x="26873" y="6992"/>
                  </a:moveTo>
                  <a:cubicBezTo>
                    <a:pt x="26813" y="6962"/>
                    <a:pt x="26754" y="6932"/>
                    <a:pt x="26694" y="6902"/>
                  </a:cubicBezTo>
                  <a:cubicBezTo>
                    <a:pt x="26465" y="6793"/>
                    <a:pt x="26187" y="6495"/>
                    <a:pt x="25918" y="6594"/>
                  </a:cubicBezTo>
                  <a:cubicBezTo>
                    <a:pt x="26077" y="6326"/>
                    <a:pt x="26485" y="6614"/>
                    <a:pt x="26694" y="6664"/>
                  </a:cubicBezTo>
                  <a:cubicBezTo>
                    <a:pt x="26754" y="6674"/>
                    <a:pt x="26813" y="6684"/>
                    <a:pt x="26883" y="6693"/>
                  </a:cubicBezTo>
                  <a:cubicBezTo>
                    <a:pt x="26883" y="6793"/>
                    <a:pt x="26873" y="6892"/>
                    <a:pt x="26873" y="6992"/>
                  </a:cubicBezTo>
                  <a:close/>
                  <a:moveTo>
                    <a:pt x="26913" y="6316"/>
                  </a:moveTo>
                  <a:cubicBezTo>
                    <a:pt x="26913" y="6355"/>
                    <a:pt x="26913" y="6385"/>
                    <a:pt x="26903" y="6425"/>
                  </a:cubicBezTo>
                  <a:cubicBezTo>
                    <a:pt x="26853" y="6405"/>
                    <a:pt x="26803" y="6395"/>
                    <a:pt x="26744" y="6375"/>
                  </a:cubicBezTo>
                  <a:cubicBezTo>
                    <a:pt x="26535" y="6296"/>
                    <a:pt x="26316" y="6027"/>
                    <a:pt x="26087" y="6107"/>
                  </a:cubicBezTo>
                  <a:cubicBezTo>
                    <a:pt x="26256" y="5928"/>
                    <a:pt x="26634" y="5997"/>
                    <a:pt x="26853" y="5987"/>
                  </a:cubicBezTo>
                  <a:cubicBezTo>
                    <a:pt x="26893" y="5987"/>
                    <a:pt x="26923" y="5987"/>
                    <a:pt x="26962" y="5977"/>
                  </a:cubicBezTo>
                  <a:cubicBezTo>
                    <a:pt x="26953" y="6087"/>
                    <a:pt x="26933" y="6196"/>
                    <a:pt x="26913" y="6316"/>
                  </a:cubicBezTo>
                  <a:close/>
                  <a:moveTo>
                    <a:pt x="26962" y="5759"/>
                  </a:moveTo>
                  <a:cubicBezTo>
                    <a:pt x="26933" y="5759"/>
                    <a:pt x="26903" y="5759"/>
                    <a:pt x="26873" y="5749"/>
                  </a:cubicBezTo>
                  <a:cubicBezTo>
                    <a:pt x="26764" y="5729"/>
                    <a:pt x="26644" y="5689"/>
                    <a:pt x="26525" y="5679"/>
                  </a:cubicBezTo>
                  <a:cubicBezTo>
                    <a:pt x="26425" y="5669"/>
                    <a:pt x="26286" y="5689"/>
                    <a:pt x="26197" y="5659"/>
                  </a:cubicBezTo>
                  <a:cubicBezTo>
                    <a:pt x="26236" y="5500"/>
                    <a:pt x="26634" y="5480"/>
                    <a:pt x="26774" y="5401"/>
                  </a:cubicBezTo>
                  <a:cubicBezTo>
                    <a:pt x="26823" y="5381"/>
                    <a:pt x="26863" y="5351"/>
                    <a:pt x="26913" y="5311"/>
                  </a:cubicBezTo>
                  <a:cubicBezTo>
                    <a:pt x="26953" y="5470"/>
                    <a:pt x="26962" y="5619"/>
                    <a:pt x="26962" y="5759"/>
                  </a:cubicBezTo>
                  <a:close/>
                  <a:moveTo>
                    <a:pt x="26863" y="5072"/>
                  </a:moveTo>
                  <a:cubicBezTo>
                    <a:pt x="26793" y="5112"/>
                    <a:pt x="26714" y="5142"/>
                    <a:pt x="26644" y="5172"/>
                  </a:cubicBezTo>
                  <a:cubicBezTo>
                    <a:pt x="26585" y="5192"/>
                    <a:pt x="26406" y="5261"/>
                    <a:pt x="26356" y="5212"/>
                  </a:cubicBezTo>
                  <a:cubicBezTo>
                    <a:pt x="26227" y="5092"/>
                    <a:pt x="26505" y="4923"/>
                    <a:pt x="26604" y="4903"/>
                  </a:cubicBezTo>
                  <a:cubicBezTo>
                    <a:pt x="26664" y="4893"/>
                    <a:pt x="26744" y="4893"/>
                    <a:pt x="26823" y="4883"/>
                  </a:cubicBezTo>
                  <a:cubicBezTo>
                    <a:pt x="26833" y="4943"/>
                    <a:pt x="26843" y="5013"/>
                    <a:pt x="26863" y="5072"/>
                  </a:cubicBezTo>
                  <a:close/>
                  <a:moveTo>
                    <a:pt x="22706" y="13178"/>
                  </a:moveTo>
                  <a:cubicBezTo>
                    <a:pt x="22716" y="13148"/>
                    <a:pt x="22726" y="13128"/>
                    <a:pt x="22736" y="13108"/>
                  </a:cubicBezTo>
                  <a:cubicBezTo>
                    <a:pt x="22716" y="13118"/>
                    <a:pt x="22706" y="13148"/>
                    <a:pt x="22706" y="13178"/>
                  </a:cubicBezTo>
                  <a:close/>
                  <a:moveTo>
                    <a:pt x="17136" y="4804"/>
                  </a:moveTo>
                  <a:cubicBezTo>
                    <a:pt x="17504" y="4694"/>
                    <a:pt x="17843" y="4645"/>
                    <a:pt x="18101" y="4356"/>
                  </a:cubicBezTo>
                  <a:cubicBezTo>
                    <a:pt x="18360" y="4078"/>
                    <a:pt x="18469" y="3760"/>
                    <a:pt x="18589" y="3392"/>
                  </a:cubicBezTo>
                  <a:cubicBezTo>
                    <a:pt x="18648" y="3213"/>
                    <a:pt x="18678" y="3044"/>
                    <a:pt x="18708" y="2864"/>
                  </a:cubicBezTo>
                  <a:cubicBezTo>
                    <a:pt x="18728" y="2735"/>
                    <a:pt x="18827" y="2536"/>
                    <a:pt x="18857" y="2427"/>
                  </a:cubicBezTo>
                  <a:cubicBezTo>
                    <a:pt x="18857" y="2467"/>
                    <a:pt x="18877" y="2506"/>
                    <a:pt x="18917" y="2556"/>
                  </a:cubicBezTo>
                  <a:cubicBezTo>
                    <a:pt x="18927" y="2536"/>
                    <a:pt x="18937" y="2516"/>
                    <a:pt x="18947" y="2487"/>
                  </a:cubicBezTo>
                  <a:cubicBezTo>
                    <a:pt x="18966" y="2497"/>
                    <a:pt x="18976" y="2497"/>
                    <a:pt x="18996" y="2497"/>
                  </a:cubicBezTo>
                  <a:cubicBezTo>
                    <a:pt x="19026" y="2646"/>
                    <a:pt x="18937" y="2815"/>
                    <a:pt x="18996" y="2964"/>
                  </a:cubicBezTo>
                  <a:cubicBezTo>
                    <a:pt x="19066" y="3123"/>
                    <a:pt x="19334" y="3302"/>
                    <a:pt x="19494" y="3352"/>
                  </a:cubicBezTo>
                  <a:cubicBezTo>
                    <a:pt x="19881" y="3461"/>
                    <a:pt x="20259" y="3332"/>
                    <a:pt x="20548" y="3063"/>
                  </a:cubicBezTo>
                  <a:cubicBezTo>
                    <a:pt x="21105" y="2536"/>
                    <a:pt x="21194" y="1671"/>
                    <a:pt x="20796" y="1015"/>
                  </a:cubicBezTo>
                  <a:cubicBezTo>
                    <a:pt x="20329" y="229"/>
                    <a:pt x="19653" y="0"/>
                    <a:pt x="18777" y="199"/>
                  </a:cubicBezTo>
                  <a:cubicBezTo>
                    <a:pt x="18161" y="338"/>
                    <a:pt x="17117" y="915"/>
                    <a:pt x="17117" y="1671"/>
                  </a:cubicBezTo>
                  <a:cubicBezTo>
                    <a:pt x="17117" y="2417"/>
                    <a:pt x="18280" y="2725"/>
                    <a:pt x="18817" y="2327"/>
                  </a:cubicBezTo>
                  <a:cubicBezTo>
                    <a:pt x="18817" y="2327"/>
                    <a:pt x="18837" y="2367"/>
                    <a:pt x="18837" y="2377"/>
                  </a:cubicBezTo>
                  <a:cubicBezTo>
                    <a:pt x="18847" y="2437"/>
                    <a:pt x="18678" y="2576"/>
                    <a:pt x="18658" y="2626"/>
                  </a:cubicBezTo>
                  <a:cubicBezTo>
                    <a:pt x="18608" y="2735"/>
                    <a:pt x="18618" y="2835"/>
                    <a:pt x="18589" y="2944"/>
                  </a:cubicBezTo>
                  <a:cubicBezTo>
                    <a:pt x="18479" y="3471"/>
                    <a:pt x="18340" y="3929"/>
                    <a:pt x="17962" y="4326"/>
                  </a:cubicBezTo>
                  <a:cubicBezTo>
                    <a:pt x="17674" y="4615"/>
                    <a:pt x="17296" y="4575"/>
                    <a:pt x="16957" y="4744"/>
                  </a:cubicBezTo>
                  <a:cubicBezTo>
                    <a:pt x="16659" y="4903"/>
                    <a:pt x="16351" y="5232"/>
                    <a:pt x="16152" y="5500"/>
                  </a:cubicBezTo>
                  <a:cubicBezTo>
                    <a:pt x="16162" y="5500"/>
                    <a:pt x="16162" y="5490"/>
                    <a:pt x="16162" y="5490"/>
                  </a:cubicBezTo>
                  <a:cubicBezTo>
                    <a:pt x="16430" y="5142"/>
                    <a:pt x="16699" y="4933"/>
                    <a:pt x="17136" y="4804"/>
                  </a:cubicBezTo>
                  <a:close/>
                  <a:moveTo>
                    <a:pt x="18529" y="9011"/>
                  </a:moveTo>
                  <a:cubicBezTo>
                    <a:pt x="18151" y="9230"/>
                    <a:pt x="17683" y="9399"/>
                    <a:pt x="17286" y="9558"/>
                  </a:cubicBezTo>
                  <a:cubicBezTo>
                    <a:pt x="17156" y="9607"/>
                    <a:pt x="16938" y="9707"/>
                    <a:pt x="16739" y="9737"/>
                  </a:cubicBezTo>
                  <a:cubicBezTo>
                    <a:pt x="16580" y="9259"/>
                    <a:pt x="16192" y="8872"/>
                    <a:pt x="15675" y="8722"/>
                  </a:cubicBezTo>
                  <a:cubicBezTo>
                    <a:pt x="15645" y="8116"/>
                    <a:pt x="15754" y="7509"/>
                    <a:pt x="15714" y="6902"/>
                  </a:cubicBezTo>
                  <a:cubicBezTo>
                    <a:pt x="15714" y="7330"/>
                    <a:pt x="15625" y="7817"/>
                    <a:pt x="15555" y="8245"/>
                  </a:cubicBezTo>
                  <a:cubicBezTo>
                    <a:pt x="15545" y="8354"/>
                    <a:pt x="15525" y="8513"/>
                    <a:pt x="15486" y="8673"/>
                  </a:cubicBezTo>
                  <a:cubicBezTo>
                    <a:pt x="15466" y="8673"/>
                    <a:pt x="15456" y="8673"/>
                    <a:pt x="15436" y="8663"/>
                  </a:cubicBezTo>
                  <a:cubicBezTo>
                    <a:pt x="15217" y="8633"/>
                    <a:pt x="15008" y="8653"/>
                    <a:pt x="14799" y="8702"/>
                  </a:cubicBezTo>
                  <a:cubicBezTo>
                    <a:pt x="14511" y="8225"/>
                    <a:pt x="14372" y="7519"/>
                    <a:pt x="14203" y="7091"/>
                  </a:cubicBezTo>
                  <a:cubicBezTo>
                    <a:pt x="14143" y="7439"/>
                    <a:pt x="14392" y="7857"/>
                    <a:pt x="14481" y="8185"/>
                  </a:cubicBezTo>
                  <a:cubicBezTo>
                    <a:pt x="14521" y="8325"/>
                    <a:pt x="14590" y="8543"/>
                    <a:pt x="14630" y="8762"/>
                  </a:cubicBezTo>
                  <a:cubicBezTo>
                    <a:pt x="14133" y="8961"/>
                    <a:pt x="13745" y="9399"/>
                    <a:pt x="13646" y="9956"/>
                  </a:cubicBezTo>
                  <a:cubicBezTo>
                    <a:pt x="13069" y="9985"/>
                    <a:pt x="12343" y="9737"/>
                    <a:pt x="11875" y="9667"/>
                  </a:cubicBezTo>
                  <a:cubicBezTo>
                    <a:pt x="12144" y="9896"/>
                    <a:pt x="12621" y="9886"/>
                    <a:pt x="12959" y="9975"/>
                  </a:cubicBezTo>
                  <a:cubicBezTo>
                    <a:pt x="13119" y="10015"/>
                    <a:pt x="13397" y="10075"/>
                    <a:pt x="13626" y="10174"/>
                  </a:cubicBezTo>
                  <a:cubicBezTo>
                    <a:pt x="13596" y="10841"/>
                    <a:pt x="13984" y="11447"/>
                    <a:pt x="14590" y="11706"/>
                  </a:cubicBezTo>
                  <a:cubicBezTo>
                    <a:pt x="14581" y="11984"/>
                    <a:pt x="14362" y="12362"/>
                    <a:pt x="14292" y="12531"/>
                  </a:cubicBezTo>
                  <a:cubicBezTo>
                    <a:pt x="14143" y="12919"/>
                    <a:pt x="14073" y="13337"/>
                    <a:pt x="13864" y="13695"/>
                  </a:cubicBezTo>
                  <a:cubicBezTo>
                    <a:pt x="14093" y="13367"/>
                    <a:pt x="14242" y="12929"/>
                    <a:pt x="14421" y="12551"/>
                  </a:cubicBezTo>
                  <a:cubicBezTo>
                    <a:pt x="14511" y="12362"/>
                    <a:pt x="14640" y="12014"/>
                    <a:pt x="14819" y="11776"/>
                  </a:cubicBezTo>
                  <a:cubicBezTo>
                    <a:pt x="14879" y="11795"/>
                    <a:pt x="14939" y="11805"/>
                    <a:pt x="15008" y="11815"/>
                  </a:cubicBezTo>
                  <a:cubicBezTo>
                    <a:pt x="15366" y="11865"/>
                    <a:pt x="15714" y="11795"/>
                    <a:pt x="16003" y="11626"/>
                  </a:cubicBezTo>
                  <a:cubicBezTo>
                    <a:pt x="16261" y="11756"/>
                    <a:pt x="16500" y="12173"/>
                    <a:pt x="16619" y="12333"/>
                  </a:cubicBezTo>
                  <a:cubicBezTo>
                    <a:pt x="16878" y="12661"/>
                    <a:pt x="17206" y="12929"/>
                    <a:pt x="17415" y="13287"/>
                  </a:cubicBezTo>
                  <a:cubicBezTo>
                    <a:pt x="17236" y="12929"/>
                    <a:pt x="16938" y="12571"/>
                    <a:pt x="16699" y="12233"/>
                  </a:cubicBezTo>
                  <a:cubicBezTo>
                    <a:pt x="16580" y="12054"/>
                    <a:pt x="16331" y="11756"/>
                    <a:pt x="16231" y="11487"/>
                  </a:cubicBezTo>
                  <a:cubicBezTo>
                    <a:pt x="16540" y="11239"/>
                    <a:pt x="16759" y="10881"/>
                    <a:pt x="16808" y="10463"/>
                  </a:cubicBezTo>
                  <a:cubicBezTo>
                    <a:pt x="16838" y="10304"/>
                    <a:pt x="16828" y="10145"/>
                    <a:pt x="16808" y="9985"/>
                  </a:cubicBezTo>
                  <a:cubicBezTo>
                    <a:pt x="17335" y="9598"/>
                    <a:pt x="17982" y="9389"/>
                    <a:pt x="18529" y="9011"/>
                  </a:cubicBezTo>
                  <a:close/>
                </a:path>
              </a:pathLst>
            </a:custGeom>
            <a:noFill/>
            <a:ln w="10700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4082350" y="3971875"/>
              <a:ext cx="539800" cy="490825"/>
            </a:xfrm>
            <a:custGeom>
              <a:avLst/>
              <a:gdLst/>
              <a:ahLst/>
              <a:cxnLst/>
              <a:rect l="l" t="t" r="r" b="b"/>
              <a:pathLst>
                <a:path w="21592" h="19633" extrusionOk="0">
                  <a:moveTo>
                    <a:pt x="7201" y="12731"/>
                  </a:moveTo>
                  <a:cubicBezTo>
                    <a:pt x="7201" y="12731"/>
                    <a:pt x="7201" y="12731"/>
                    <a:pt x="7201" y="12731"/>
                  </a:cubicBezTo>
                  <a:cubicBezTo>
                    <a:pt x="7202" y="12731"/>
                    <a:pt x="7202" y="12731"/>
                    <a:pt x="7202" y="12731"/>
                  </a:cubicBezTo>
                  <a:lnTo>
                    <a:pt x="7202" y="12731"/>
                  </a:lnTo>
                  <a:cubicBezTo>
                    <a:pt x="7201" y="12731"/>
                    <a:pt x="7201" y="12731"/>
                    <a:pt x="7201" y="12731"/>
                  </a:cubicBezTo>
                  <a:close/>
                  <a:moveTo>
                    <a:pt x="14939" y="14998"/>
                  </a:moveTo>
                  <a:cubicBezTo>
                    <a:pt x="14929" y="14998"/>
                    <a:pt x="14929" y="15008"/>
                    <a:pt x="14919" y="15008"/>
                  </a:cubicBezTo>
                  <a:lnTo>
                    <a:pt x="14929" y="15018"/>
                  </a:lnTo>
                  <a:cubicBezTo>
                    <a:pt x="14929" y="15008"/>
                    <a:pt x="14949" y="14998"/>
                    <a:pt x="14939" y="14998"/>
                  </a:cubicBezTo>
                  <a:close/>
                  <a:moveTo>
                    <a:pt x="17743" y="16142"/>
                  </a:moveTo>
                  <a:cubicBezTo>
                    <a:pt x="17793" y="16172"/>
                    <a:pt x="17843" y="16201"/>
                    <a:pt x="17902" y="16221"/>
                  </a:cubicBezTo>
                  <a:cubicBezTo>
                    <a:pt x="17853" y="16201"/>
                    <a:pt x="17793" y="16172"/>
                    <a:pt x="17743" y="16142"/>
                  </a:cubicBezTo>
                  <a:close/>
                  <a:moveTo>
                    <a:pt x="17395" y="16778"/>
                  </a:moveTo>
                  <a:cubicBezTo>
                    <a:pt x="17445" y="16818"/>
                    <a:pt x="17495" y="16848"/>
                    <a:pt x="17544" y="16878"/>
                  </a:cubicBezTo>
                  <a:cubicBezTo>
                    <a:pt x="17495" y="16848"/>
                    <a:pt x="17445" y="16808"/>
                    <a:pt x="17395" y="16778"/>
                  </a:cubicBezTo>
                  <a:close/>
                  <a:moveTo>
                    <a:pt x="11000" y="0"/>
                  </a:moveTo>
                  <a:lnTo>
                    <a:pt x="11000" y="0"/>
                  </a:lnTo>
                  <a:cubicBezTo>
                    <a:pt x="10762" y="60"/>
                    <a:pt x="10493" y="319"/>
                    <a:pt x="10324" y="498"/>
                  </a:cubicBezTo>
                  <a:cubicBezTo>
                    <a:pt x="10145" y="677"/>
                    <a:pt x="9946" y="856"/>
                    <a:pt x="9777" y="1055"/>
                  </a:cubicBezTo>
                  <a:cubicBezTo>
                    <a:pt x="9429" y="1433"/>
                    <a:pt x="9200" y="1900"/>
                    <a:pt x="8912" y="2318"/>
                  </a:cubicBezTo>
                  <a:cubicBezTo>
                    <a:pt x="8593" y="2785"/>
                    <a:pt x="8186" y="3183"/>
                    <a:pt x="7857" y="3640"/>
                  </a:cubicBezTo>
                  <a:cubicBezTo>
                    <a:pt x="7639" y="3949"/>
                    <a:pt x="7529" y="4247"/>
                    <a:pt x="7370" y="4585"/>
                  </a:cubicBezTo>
                  <a:cubicBezTo>
                    <a:pt x="7161" y="5023"/>
                    <a:pt x="7012" y="5530"/>
                    <a:pt x="6883" y="6007"/>
                  </a:cubicBezTo>
                  <a:cubicBezTo>
                    <a:pt x="6803" y="6266"/>
                    <a:pt x="6763" y="6544"/>
                    <a:pt x="6724" y="6823"/>
                  </a:cubicBezTo>
                  <a:cubicBezTo>
                    <a:pt x="6694" y="7091"/>
                    <a:pt x="6644" y="7330"/>
                    <a:pt x="6634" y="7589"/>
                  </a:cubicBezTo>
                  <a:cubicBezTo>
                    <a:pt x="6634" y="7877"/>
                    <a:pt x="6575" y="8166"/>
                    <a:pt x="6575" y="8454"/>
                  </a:cubicBezTo>
                  <a:cubicBezTo>
                    <a:pt x="6575" y="8872"/>
                    <a:pt x="6674" y="9279"/>
                    <a:pt x="6763" y="9687"/>
                  </a:cubicBezTo>
                  <a:cubicBezTo>
                    <a:pt x="6793" y="9797"/>
                    <a:pt x="6873" y="9936"/>
                    <a:pt x="6843" y="10035"/>
                  </a:cubicBezTo>
                  <a:cubicBezTo>
                    <a:pt x="6843" y="10055"/>
                    <a:pt x="6734" y="10115"/>
                    <a:pt x="6714" y="10175"/>
                  </a:cubicBezTo>
                  <a:cubicBezTo>
                    <a:pt x="6704" y="10204"/>
                    <a:pt x="6704" y="10234"/>
                    <a:pt x="6704" y="10264"/>
                  </a:cubicBezTo>
                  <a:cubicBezTo>
                    <a:pt x="6684" y="10274"/>
                    <a:pt x="6664" y="10294"/>
                    <a:pt x="6654" y="10304"/>
                  </a:cubicBezTo>
                  <a:cubicBezTo>
                    <a:pt x="6614" y="10354"/>
                    <a:pt x="6624" y="10473"/>
                    <a:pt x="6604" y="10493"/>
                  </a:cubicBezTo>
                  <a:cubicBezTo>
                    <a:pt x="6535" y="10572"/>
                    <a:pt x="6366" y="10562"/>
                    <a:pt x="6266" y="10602"/>
                  </a:cubicBezTo>
                  <a:cubicBezTo>
                    <a:pt x="5868" y="10731"/>
                    <a:pt x="5461" y="10851"/>
                    <a:pt x="5103" y="11060"/>
                  </a:cubicBezTo>
                  <a:cubicBezTo>
                    <a:pt x="4854" y="11209"/>
                    <a:pt x="4635" y="11398"/>
                    <a:pt x="4387" y="11557"/>
                  </a:cubicBezTo>
                  <a:cubicBezTo>
                    <a:pt x="4178" y="11696"/>
                    <a:pt x="3989" y="11855"/>
                    <a:pt x="3770" y="12024"/>
                  </a:cubicBezTo>
                  <a:cubicBezTo>
                    <a:pt x="3551" y="12193"/>
                    <a:pt x="3332" y="12363"/>
                    <a:pt x="3143" y="12561"/>
                  </a:cubicBezTo>
                  <a:cubicBezTo>
                    <a:pt x="2805" y="12919"/>
                    <a:pt x="2447" y="13307"/>
                    <a:pt x="2179" y="13715"/>
                  </a:cubicBezTo>
                  <a:cubicBezTo>
                    <a:pt x="1970" y="14023"/>
                    <a:pt x="1761" y="14262"/>
                    <a:pt x="1612" y="14610"/>
                  </a:cubicBezTo>
                  <a:cubicBezTo>
                    <a:pt x="1383" y="15117"/>
                    <a:pt x="1244" y="15684"/>
                    <a:pt x="1005" y="16192"/>
                  </a:cubicBezTo>
                  <a:cubicBezTo>
                    <a:pt x="786" y="16659"/>
                    <a:pt x="508" y="17087"/>
                    <a:pt x="349" y="17574"/>
                  </a:cubicBezTo>
                  <a:cubicBezTo>
                    <a:pt x="269" y="17823"/>
                    <a:pt x="209" y="18081"/>
                    <a:pt x="140" y="18330"/>
                  </a:cubicBezTo>
                  <a:cubicBezTo>
                    <a:pt x="80" y="18559"/>
                    <a:pt x="1" y="18927"/>
                    <a:pt x="60" y="19155"/>
                  </a:cubicBezTo>
                  <a:cubicBezTo>
                    <a:pt x="160" y="19026"/>
                    <a:pt x="130" y="18847"/>
                    <a:pt x="180" y="18698"/>
                  </a:cubicBezTo>
                  <a:cubicBezTo>
                    <a:pt x="219" y="18539"/>
                    <a:pt x="309" y="18399"/>
                    <a:pt x="349" y="18240"/>
                  </a:cubicBezTo>
                  <a:cubicBezTo>
                    <a:pt x="568" y="17524"/>
                    <a:pt x="1005" y="16908"/>
                    <a:pt x="1234" y="16201"/>
                  </a:cubicBezTo>
                  <a:cubicBezTo>
                    <a:pt x="1482" y="15386"/>
                    <a:pt x="1841" y="14670"/>
                    <a:pt x="2328" y="13994"/>
                  </a:cubicBezTo>
                  <a:cubicBezTo>
                    <a:pt x="2775" y="13367"/>
                    <a:pt x="3362" y="12870"/>
                    <a:pt x="3969" y="12402"/>
                  </a:cubicBezTo>
                  <a:cubicBezTo>
                    <a:pt x="4406" y="12054"/>
                    <a:pt x="4874" y="11746"/>
                    <a:pt x="5391" y="11527"/>
                  </a:cubicBezTo>
                  <a:cubicBezTo>
                    <a:pt x="5719" y="11378"/>
                    <a:pt x="6037" y="11149"/>
                    <a:pt x="6386" y="11050"/>
                  </a:cubicBezTo>
                  <a:cubicBezTo>
                    <a:pt x="6439" y="11033"/>
                    <a:pt x="6483" y="11026"/>
                    <a:pt x="6520" y="11026"/>
                  </a:cubicBezTo>
                  <a:cubicBezTo>
                    <a:pt x="6755" y="11026"/>
                    <a:pt x="6723" y="11309"/>
                    <a:pt x="7032" y="11378"/>
                  </a:cubicBezTo>
                  <a:cubicBezTo>
                    <a:pt x="6983" y="11496"/>
                    <a:pt x="7478" y="11925"/>
                    <a:pt x="7499" y="11925"/>
                  </a:cubicBezTo>
                  <a:cubicBezTo>
                    <a:pt x="7499" y="11925"/>
                    <a:pt x="7499" y="11925"/>
                    <a:pt x="7499" y="11925"/>
                  </a:cubicBezTo>
                  <a:lnTo>
                    <a:pt x="7499" y="11925"/>
                  </a:lnTo>
                  <a:cubicBezTo>
                    <a:pt x="7360" y="12024"/>
                    <a:pt x="7301" y="12144"/>
                    <a:pt x="7261" y="12313"/>
                  </a:cubicBezTo>
                  <a:cubicBezTo>
                    <a:pt x="7251" y="12362"/>
                    <a:pt x="7213" y="12726"/>
                    <a:pt x="7202" y="12731"/>
                  </a:cubicBezTo>
                  <a:lnTo>
                    <a:pt x="7202" y="12731"/>
                  </a:lnTo>
                  <a:cubicBezTo>
                    <a:pt x="7241" y="12741"/>
                    <a:pt x="7281" y="12750"/>
                    <a:pt x="7301" y="12750"/>
                  </a:cubicBezTo>
                  <a:cubicBezTo>
                    <a:pt x="7261" y="12820"/>
                    <a:pt x="7241" y="12880"/>
                    <a:pt x="7161" y="12910"/>
                  </a:cubicBezTo>
                  <a:cubicBezTo>
                    <a:pt x="7261" y="13148"/>
                    <a:pt x="7161" y="13437"/>
                    <a:pt x="7211" y="13685"/>
                  </a:cubicBezTo>
                  <a:cubicBezTo>
                    <a:pt x="7241" y="13715"/>
                    <a:pt x="7261" y="13755"/>
                    <a:pt x="7291" y="13775"/>
                  </a:cubicBezTo>
                  <a:cubicBezTo>
                    <a:pt x="7102" y="14004"/>
                    <a:pt x="7191" y="14372"/>
                    <a:pt x="7261" y="14630"/>
                  </a:cubicBezTo>
                  <a:cubicBezTo>
                    <a:pt x="7330" y="14909"/>
                    <a:pt x="7400" y="15167"/>
                    <a:pt x="7470" y="15446"/>
                  </a:cubicBezTo>
                  <a:cubicBezTo>
                    <a:pt x="7519" y="15694"/>
                    <a:pt x="7569" y="15923"/>
                    <a:pt x="7659" y="16162"/>
                  </a:cubicBezTo>
                  <a:cubicBezTo>
                    <a:pt x="7748" y="16390"/>
                    <a:pt x="7867" y="16639"/>
                    <a:pt x="8017" y="16838"/>
                  </a:cubicBezTo>
                  <a:cubicBezTo>
                    <a:pt x="8136" y="17007"/>
                    <a:pt x="8395" y="17335"/>
                    <a:pt x="8574" y="17405"/>
                  </a:cubicBezTo>
                  <a:cubicBezTo>
                    <a:pt x="8375" y="17196"/>
                    <a:pt x="8156" y="16997"/>
                    <a:pt x="8007" y="16739"/>
                  </a:cubicBezTo>
                  <a:cubicBezTo>
                    <a:pt x="7867" y="16500"/>
                    <a:pt x="7798" y="16241"/>
                    <a:pt x="7708" y="15983"/>
                  </a:cubicBezTo>
                  <a:cubicBezTo>
                    <a:pt x="7629" y="15734"/>
                    <a:pt x="7579" y="15466"/>
                    <a:pt x="7529" y="15207"/>
                  </a:cubicBezTo>
                  <a:cubicBezTo>
                    <a:pt x="7509" y="15088"/>
                    <a:pt x="7489" y="14968"/>
                    <a:pt x="7460" y="14849"/>
                  </a:cubicBezTo>
                  <a:cubicBezTo>
                    <a:pt x="7450" y="14779"/>
                    <a:pt x="7420" y="14730"/>
                    <a:pt x="7420" y="14660"/>
                  </a:cubicBezTo>
                  <a:cubicBezTo>
                    <a:pt x="7420" y="14600"/>
                    <a:pt x="7470" y="14551"/>
                    <a:pt x="7460" y="14491"/>
                  </a:cubicBezTo>
                  <a:cubicBezTo>
                    <a:pt x="7440" y="14421"/>
                    <a:pt x="7370" y="14372"/>
                    <a:pt x="7360" y="14282"/>
                  </a:cubicBezTo>
                  <a:cubicBezTo>
                    <a:pt x="7340" y="14173"/>
                    <a:pt x="7390" y="14173"/>
                    <a:pt x="7410" y="14113"/>
                  </a:cubicBezTo>
                  <a:cubicBezTo>
                    <a:pt x="7450" y="13954"/>
                    <a:pt x="7390" y="13854"/>
                    <a:pt x="7390" y="13685"/>
                  </a:cubicBezTo>
                  <a:cubicBezTo>
                    <a:pt x="7390" y="13387"/>
                    <a:pt x="7440" y="13089"/>
                    <a:pt x="7489" y="12800"/>
                  </a:cubicBezTo>
                  <a:cubicBezTo>
                    <a:pt x="7629" y="12770"/>
                    <a:pt x="7629" y="12621"/>
                    <a:pt x="7649" y="12502"/>
                  </a:cubicBezTo>
                  <a:cubicBezTo>
                    <a:pt x="7678" y="12372"/>
                    <a:pt x="7718" y="12323"/>
                    <a:pt x="7798" y="12203"/>
                  </a:cubicBezTo>
                  <a:cubicBezTo>
                    <a:pt x="7828" y="12333"/>
                    <a:pt x="7937" y="12442"/>
                    <a:pt x="8027" y="12552"/>
                  </a:cubicBezTo>
                  <a:cubicBezTo>
                    <a:pt x="7867" y="12621"/>
                    <a:pt x="7768" y="13039"/>
                    <a:pt x="7788" y="13208"/>
                  </a:cubicBezTo>
                  <a:cubicBezTo>
                    <a:pt x="7808" y="13427"/>
                    <a:pt x="7947" y="13645"/>
                    <a:pt x="7977" y="13884"/>
                  </a:cubicBezTo>
                  <a:cubicBezTo>
                    <a:pt x="8017" y="14163"/>
                    <a:pt x="8027" y="14411"/>
                    <a:pt x="8176" y="14650"/>
                  </a:cubicBezTo>
                  <a:cubicBezTo>
                    <a:pt x="8345" y="14899"/>
                    <a:pt x="8464" y="15147"/>
                    <a:pt x="8713" y="15326"/>
                  </a:cubicBezTo>
                  <a:cubicBezTo>
                    <a:pt x="8772" y="15366"/>
                    <a:pt x="8822" y="15396"/>
                    <a:pt x="8892" y="15406"/>
                  </a:cubicBezTo>
                  <a:cubicBezTo>
                    <a:pt x="8583" y="15157"/>
                    <a:pt x="8325" y="14779"/>
                    <a:pt x="8186" y="14421"/>
                  </a:cubicBezTo>
                  <a:cubicBezTo>
                    <a:pt x="8285" y="14173"/>
                    <a:pt x="8196" y="13825"/>
                    <a:pt x="8106" y="13606"/>
                  </a:cubicBezTo>
                  <a:cubicBezTo>
                    <a:pt x="8056" y="13466"/>
                    <a:pt x="7997" y="13387"/>
                    <a:pt x="7997" y="13238"/>
                  </a:cubicBezTo>
                  <a:cubicBezTo>
                    <a:pt x="8007" y="13098"/>
                    <a:pt x="8086" y="12959"/>
                    <a:pt x="8066" y="12830"/>
                  </a:cubicBezTo>
                  <a:cubicBezTo>
                    <a:pt x="8156" y="12760"/>
                    <a:pt x="8245" y="12691"/>
                    <a:pt x="8335" y="12621"/>
                  </a:cubicBezTo>
                  <a:cubicBezTo>
                    <a:pt x="8355" y="12631"/>
                    <a:pt x="8395" y="12651"/>
                    <a:pt x="8414" y="12661"/>
                  </a:cubicBezTo>
                  <a:cubicBezTo>
                    <a:pt x="8395" y="12760"/>
                    <a:pt x="8464" y="12820"/>
                    <a:pt x="8554" y="12840"/>
                  </a:cubicBezTo>
                  <a:cubicBezTo>
                    <a:pt x="8395" y="13158"/>
                    <a:pt x="8683" y="13437"/>
                    <a:pt x="8862" y="13715"/>
                  </a:cubicBezTo>
                  <a:cubicBezTo>
                    <a:pt x="8961" y="13874"/>
                    <a:pt x="9101" y="14004"/>
                    <a:pt x="9190" y="14163"/>
                  </a:cubicBezTo>
                  <a:cubicBezTo>
                    <a:pt x="9280" y="14312"/>
                    <a:pt x="9339" y="14481"/>
                    <a:pt x="9419" y="14620"/>
                  </a:cubicBezTo>
                  <a:cubicBezTo>
                    <a:pt x="9369" y="14531"/>
                    <a:pt x="9399" y="14332"/>
                    <a:pt x="9349" y="14222"/>
                  </a:cubicBezTo>
                  <a:cubicBezTo>
                    <a:pt x="9290" y="14073"/>
                    <a:pt x="9180" y="13934"/>
                    <a:pt x="9091" y="13805"/>
                  </a:cubicBezTo>
                  <a:cubicBezTo>
                    <a:pt x="8981" y="13645"/>
                    <a:pt x="8623" y="13198"/>
                    <a:pt x="8792" y="12999"/>
                  </a:cubicBezTo>
                  <a:lnTo>
                    <a:pt x="8792" y="12999"/>
                  </a:lnTo>
                  <a:cubicBezTo>
                    <a:pt x="8892" y="13447"/>
                    <a:pt x="9717" y="13705"/>
                    <a:pt x="10085" y="13934"/>
                  </a:cubicBezTo>
                  <a:cubicBezTo>
                    <a:pt x="10314" y="14083"/>
                    <a:pt x="10513" y="14252"/>
                    <a:pt x="10702" y="14451"/>
                  </a:cubicBezTo>
                  <a:cubicBezTo>
                    <a:pt x="10801" y="14551"/>
                    <a:pt x="10901" y="14650"/>
                    <a:pt x="10990" y="14749"/>
                  </a:cubicBezTo>
                  <a:cubicBezTo>
                    <a:pt x="11100" y="14869"/>
                    <a:pt x="11129" y="15008"/>
                    <a:pt x="11219" y="15117"/>
                  </a:cubicBezTo>
                  <a:cubicBezTo>
                    <a:pt x="11289" y="14630"/>
                    <a:pt x="10573" y="14202"/>
                    <a:pt x="10234" y="13974"/>
                  </a:cubicBezTo>
                  <a:cubicBezTo>
                    <a:pt x="9837" y="13695"/>
                    <a:pt x="9379" y="13536"/>
                    <a:pt x="9081" y="13128"/>
                  </a:cubicBezTo>
                  <a:lnTo>
                    <a:pt x="9081" y="13128"/>
                  </a:lnTo>
                  <a:cubicBezTo>
                    <a:pt x="9270" y="13337"/>
                    <a:pt x="9598" y="13506"/>
                    <a:pt x="9837" y="13626"/>
                  </a:cubicBezTo>
                  <a:cubicBezTo>
                    <a:pt x="10095" y="13765"/>
                    <a:pt x="10324" y="13914"/>
                    <a:pt x="10573" y="14053"/>
                  </a:cubicBezTo>
                  <a:cubicBezTo>
                    <a:pt x="10990" y="14302"/>
                    <a:pt x="11567" y="14491"/>
                    <a:pt x="12064" y="14570"/>
                  </a:cubicBezTo>
                  <a:cubicBezTo>
                    <a:pt x="12169" y="14585"/>
                    <a:pt x="12266" y="14598"/>
                    <a:pt x="12361" y="14598"/>
                  </a:cubicBezTo>
                  <a:cubicBezTo>
                    <a:pt x="12457" y="14598"/>
                    <a:pt x="12552" y="14585"/>
                    <a:pt x="12651" y="14551"/>
                  </a:cubicBezTo>
                  <a:cubicBezTo>
                    <a:pt x="12765" y="14510"/>
                    <a:pt x="12938" y="14403"/>
                    <a:pt x="13079" y="14403"/>
                  </a:cubicBezTo>
                  <a:cubicBezTo>
                    <a:pt x="13111" y="14403"/>
                    <a:pt x="13141" y="14408"/>
                    <a:pt x="13168" y="14421"/>
                  </a:cubicBezTo>
                  <a:cubicBezTo>
                    <a:pt x="13248" y="14461"/>
                    <a:pt x="13347" y="14620"/>
                    <a:pt x="13457" y="14680"/>
                  </a:cubicBezTo>
                  <a:cubicBezTo>
                    <a:pt x="13586" y="14739"/>
                    <a:pt x="13705" y="14739"/>
                    <a:pt x="13835" y="14779"/>
                  </a:cubicBezTo>
                  <a:cubicBezTo>
                    <a:pt x="13954" y="14819"/>
                    <a:pt x="14063" y="14899"/>
                    <a:pt x="14143" y="14978"/>
                  </a:cubicBezTo>
                  <a:cubicBezTo>
                    <a:pt x="14242" y="15068"/>
                    <a:pt x="14272" y="15237"/>
                    <a:pt x="14372" y="15316"/>
                  </a:cubicBezTo>
                  <a:cubicBezTo>
                    <a:pt x="14461" y="15376"/>
                    <a:pt x="14590" y="15296"/>
                    <a:pt x="14630" y="15406"/>
                  </a:cubicBezTo>
                  <a:cubicBezTo>
                    <a:pt x="14650" y="15475"/>
                    <a:pt x="14630" y="15575"/>
                    <a:pt x="14640" y="15645"/>
                  </a:cubicBezTo>
                  <a:cubicBezTo>
                    <a:pt x="14670" y="15833"/>
                    <a:pt x="14740" y="16032"/>
                    <a:pt x="14779" y="16221"/>
                  </a:cubicBezTo>
                  <a:cubicBezTo>
                    <a:pt x="14879" y="16629"/>
                    <a:pt x="15108" y="17027"/>
                    <a:pt x="15376" y="17355"/>
                  </a:cubicBezTo>
                  <a:cubicBezTo>
                    <a:pt x="15585" y="17634"/>
                    <a:pt x="15804" y="17833"/>
                    <a:pt x="16072" y="18031"/>
                  </a:cubicBezTo>
                  <a:cubicBezTo>
                    <a:pt x="15764" y="17803"/>
                    <a:pt x="15545" y="17455"/>
                    <a:pt x="15346" y="17136"/>
                  </a:cubicBezTo>
                  <a:cubicBezTo>
                    <a:pt x="15137" y="16788"/>
                    <a:pt x="15008" y="16410"/>
                    <a:pt x="14889" y="16032"/>
                  </a:cubicBezTo>
                  <a:cubicBezTo>
                    <a:pt x="14859" y="15933"/>
                    <a:pt x="14779" y="15724"/>
                    <a:pt x="14839" y="15635"/>
                  </a:cubicBezTo>
                  <a:lnTo>
                    <a:pt x="14839" y="15635"/>
                  </a:lnTo>
                  <a:cubicBezTo>
                    <a:pt x="14978" y="15754"/>
                    <a:pt x="15018" y="16013"/>
                    <a:pt x="15088" y="16182"/>
                  </a:cubicBezTo>
                  <a:cubicBezTo>
                    <a:pt x="15177" y="16380"/>
                    <a:pt x="15267" y="16579"/>
                    <a:pt x="15386" y="16768"/>
                  </a:cubicBezTo>
                  <a:cubicBezTo>
                    <a:pt x="15615" y="17166"/>
                    <a:pt x="15943" y="17494"/>
                    <a:pt x="16251" y="17823"/>
                  </a:cubicBezTo>
                  <a:cubicBezTo>
                    <a:pt x="16351" y="17912"/>
                    <a:pt x="16510" y="18101"/>
                    <a:pt x="16629" y="18131"/>
                  </a:cubicBezTo>
                  <a:cubicBezTo>
                    <a:pt x="16500" y="18002"/>
                    <a:pt x="16341" y="17882"/>
                    <a:pt x="16202" y="17753"/>
                  </a:cubicBezTo>
                  <a:cubicBezTo>
                    <a:pt x="16062" y="17614"/>
                    <a:pt x="15943" y="17465"/>
                    <a:pt x="15834" y="17305"/>
                  </a:cubicBezTo>
                  <a:cubicBezTo>
                    <a:pt x="15595" y="16967"/>
                    <a:pt x="15416" y="16649"/>
                    <a:pt x="15267" y="16301"/>
                  </a:cubicBezTo>
                  <a:cubicBezTo>
                    <a:pt x="15197" y="16152"/>
                    <a:pt x="15038" y="15913"/>
                    <a:pt x="15078" y="15744"/>
                  </a:cubicBezTo>
                  <a:lnTo>
                    <a:pt x="15078" y="15744"/>
                  </a:lnTo>
                  <a:cubicBezTo>
                    <a:pt x="15247" y="15794"/>
                    <a:pt x="15366" y="16032"/>
                    <a:pt x="15466" y="16172"/>
                  </a:cubicBezTo>
                  <a:cubicBezTo>
                    <a:pt x="15615" y="16380"/>
                    <a:pt x="15754" y="16609"/>
                    <a:pt x="15903" y="16818"/>
                  </a:cubicBezTo>
                  <a:cubicBezTo>
                    <a:pt x="16231" y="17286"/>
                    <a:pt x="16570" y="17753"/>
                    <a:pt x="16987" y="18111"/>
                  </a:cubicBezTo>
                  <a:cubicBezTo>
                    <a:pt x="17067" y="18171"/>
                    <a:pt x="17166" y="18260"/>
                    <a:pt x="17266" y="18280"/>
                  </a:cubicBezTo>
                  <a:cubicBezTo>
                    <a:pt x="17117" y="18161"/>
                    <a:pt x="16938" y="18051"/>
                    <a:pt x="16808" y="17902"/>
                  </a:cubicBezTo>
                  <a:cubicBezTo>
                    <a:pt x="16679" y="17753"/>
                    <a:pt x="16570" y="17584"/>
                    <a:pt x="16460" y="17425"/>
                  </a:cubicBezTo>
                  <a:cubicBezTo>
                    <a:pt x="16222" y="17057"/>
                    <a:pt x="15913" y="16748"/>
                    <a:pt x="15694" y="16371"/>
                  </a:cubicBezTo>
                  <a:cubicBezTo>
                    <a:pt x="15635" y="16261"/>
                    <a:pt x="15476" y="16042"/>
                    <a:pt x="15496" y="15933"/>
                  </a:cubicBezTo>
                  <a:lnTo>
                    <a:pt x="15496" y="15933"/>
                  </a:lnTo>
                  <a:cubicBezTo>
                    <a:pt x="15665" y="16022"/>
                    <a:pt x="15774" y="16201"/>
                    <a:pt x="15913" y="16331"/>
                  </a:cubicBezTo>
                  <a:cubicBezTo>
                    <a:pt x="16062" y="16470"/>
                    <a:pt x="16231" y="16589"/>
                    <a:pt x="16371" y="16729"/>
                  </a:cubicBezTo>
                  <a:cubicBezTo>
                    <a:pt x="16749" y="17116"/>
                    <a:pt x="17117" y="17524"/>
                    <a:pt x="17514" y="17882"/>
                  </a:cubicBezTo>
                  <a:cubicBezTo>
                    <a:pt x="17962" y="18280"/>
                    <a:pt x="18439" y="18658"/>
                    <a:pt x="18927" y="19016"/>
                  </a:cubicBezTo>
                  <a:cubicBezTo>
                    <a:pt x="19264" y="19264"/>
                    <a:pt x="19671" y="19512"/>
                    <a:pt x="20098" y="19612"/>
                  </a:cubicBezTo>
                  <a:lnTo>
                    <a:pt x="20098" y="19612"/>
                  </a:lnTo>
                  <a:cubicBezTo>
                    <a:pt x="19778" y="19484"/>
                    <a:pt x="19468" y="19303"/>
                    <a:pt x="19185" y="19096"/>
                  </a:cubicBezTo>
                  <a:cubicBezTo>
                    <a:pt x="19036" y="18996"/>
                    <a:pt x="18877" y="18897"/>
                    <a:pt x="18738" y="18797"/>
                  </a:cubicBezTo>
                  <a:cubicBezTo>
                    <a:pt x="18439" y="18588"/>
                    <a:pt x="18181" y="18300"/>
                    <a:pt x="17892" y="18081"/>
                  </a:cubicBezTo>
                  <a:cubicBezTo>
                    <a:pt x="17783" y="17982"/>
                    <a:pt x="17683" y="17882"/>
                    <a:pt x="17574" y="17783"/>
                  </a:cubicBezTo>
                  <a:cubicBezTo>
                    <a:pt x="17465" y="17683"/>
                    <a:pt x="17355" y="17584"/>
                    <a:pt x="17246" y="17484"/>
                  </a:cubicBezTo>
                  <a:cubicBezTo>
                    <a:pt x="17017" y="17276"/>
                    <a:pt x="16788" y="17067"/>
                    <a:pt x="16560" y="16848"/>
                  </a:cubicBezTo>
                  <a:cubicBezTo>
                    <a:pt x="16410" y="16709"/>
                    <a:pt x="16261" y="16599"/>
                    <a:pt x="16132" y="16450"/>
                  </a:cubicBezTo>
                  <a:cubicBezTo>
                    <a:pt x="16003" y="16301"/>
                    <a:pt x="15844" y="16182"/>
                    <a:pt x="15714" y="16042"/>
                  </a:cubicBezTo>
                  <a:cubicBezTo>
                    <a:pt x="15675" y="16003"/>
                    <a:pt x="15319" y="15657"/>
                    <a:pt x="15316" y="15626"/>
                  </a:cubicBezTo>
                  <a:lnTo>
                    <a:pt x="15316" y="15626"/>
                  </a:lnTo>
                  <a:cubicBezTo>
                    <a:pt x="15473" y="15650"/>
                    <a:pt x="15637" y="15786"/>
                    <a:pt x="15764" y="15873"/>
                  </a:cubicBezTo>
                  <a:cubicBezTo>
                    <a:pt x="15923" y="15983"/>
                    <a:pt x="16112" y="16082"/>
                    <a:pt x="16281" y="16172"/>
                  </a:cubicBezTo>
                  <a:cubicBezTo>
                    <a:pt x="16510" y="16291"/>
                    <a:pt x="16719" y="16390"/>
                    <a:pt x="16928" y="16530"/>
                  </a:cubicBezTo>
                  <a:cubicBezTo>
                    <a:pt x="17077" y="16629"/>
                    <a:pt x="17246" y="16699"/>
                    <a:pt x="17395" y="16778"/>
                  </a:cubicBezTo>
                  <a:cubicBezTo>
                    <a:pt x="17256" y="16689"/>
                    <a:pt x="17107" y="16599"/>
                    <a:pt x="16967" y="16500"/>
                  </a:cubicBezTo>
                  <a:cubicBezTo>
                    <a:pt x="16669" y="16281"/>
                    <a:pt x="16321" y="16102"/>
                    <a:pt x="16003" y="15903"/>
                  </a:cubicBezTo>
                  <a:cubicBezTo>
                    <a:pt x="15863" y="15814"/>
                    <a:pt x="15714" y="15724"/>
                    <a:pt x="15575" y="15615"/>
                  </a:cubicBezTo>
                  <a:cubicBezTo>
                    <a:pt x="15466" y="15535"/>
                    <a:pt x="15406" y="15406"/>
                    <a:pt x="15267" y="15366"/>
                  </a:cubicBezTo>
                  <a:cubicBezTo>
                    <a:pt x="15235" y="15356"/>
                    <a:pt x="15208" y="15353"/>
                    <a:pt x="15184" y="15353"/>
                  </a:cubicBezTo>
                  <a:cubicBezTo>
                    <a:pt x="15146" y="15353"/>
                    <a:pt x="15117" y="15361"/>
                    <a:pt x="15092" y="15361"/>
                  </a:cubicBezTo>
                  <a:cubicBezTo>
                    <a:pt x="15056" y="15361"/>
                    <a:pt x="15024" y="15345"/>
                    <a:pt x="14978" y="15267"/>
                  </a:cubicBezTo>
                  <a:cubicBezTo>
                    <a:pt x="14919" y="15157"/>
                    <a:pt x="14889" y="15127"/>
                    <a:pt x="14760" y="15107"/>
                  </a:cubicBezTo>
                  <a:cubicBezTo>
                    <a:pt x="14680" y="15088"/>
                    <a:pt x="14591" y="15078"/>
                    <a:pt x="14521" y="15028"/>
                  </a:cubicBezTo>
                  <a:lnTo>
                    <a:pt x="14521" y="15028"/>
                  </a:lnTo>
                  <a:cubicBezTo>
                    <a:pt x="14560" y="15056"/>
                    <a:pt x="14602" y="15067"/>
                    <a:pt x="14644" y="15067"/>
                  </a:cubicBezTo>
                  <a:cubicBezTo>
                    <a:pt x="14752" y="15067"/>
                    <a:pt x="14866" y="14997"/>
                    <a:pt x="14958" y="14968"/>
                  </a:cubicBezTo>
                  <a:cubicBezTo>
                    <a:pt x="14959" y="14956"/>
                    <a:pt x="14960" y="14943"/>
                    <a:pt x="14959" y="14930"/>
                  </a:cubicBezTo>
                  <a:lnTo>
                    <a:pt x="14959" y="14930"/>
                  </a:lnTo>
                  <a:cubicBezTo>
                    <a:pt x="14960" y="14926"/>
                    <a:pt x="14962" y="14919"/>
                    <a:pt x="14968" y="14919"/>
                  </a:cubicBezTo>
                  <a:lnTo>
                    <a:pt x="14958" y="14909"/>
                  </a:lnTo>
                  <a:cubicBezTo>
                    <a:pt x="14958" y="14914"/>
                    <a:pt x="14958" y="14916"/>
                    <a:pt x="14958" y="14919"/>
                  </a:cubicBezTo>
                  <a:lnTo>
                    <a:pt x="14958" y="14919"/>
                  </a:lnTo>
                  <a:cubicBezTo>
                    <a:pt x="14950" y="14788"/>
                    <a:pt x="14875" y="14631"/>
                    <a:pt x="14769" y="14560"/>
                  </a:cubicBezTo>
                  <a:lnTo>
                    <a:pt x="14769" y="14560"/>
                  </a:lnTo>
                  <a:cubicBezTo>
                    <a:pt x="14849" y="14590"/>
                    <a:pt x="14899" y="14660"/>
                    <a:pt x="14958" y="14720"/>
                  </a:cubicBezTo>
                  <a:cubicBezTo>
                    <a:pt x="15038" y="14819"/>
                    <a:pt x="15078" y="14829"/>
                    <a:pt x="15207" y="14829"/>
                  </a:cubicBezTo>
                  <a:cubicBezTo>
                    <a:pt x="15396" y="14829"/>
                    <a:pt x="15316" y="14909"/>
                    <a:pt x="15436" y="15028"/>
                  </a:cubicBezTo>
                  <a:cubicBezTo>
                    <a:pt x="15545" y="15117"/>
                    <a:pt x="15684" y="15117"/>
                    <a:pt x="15814" y="15167"/>
                  </a:cubicBezTo>
                  <a:cubicBezTo>
                    <a:pt x="15973" y="15227"/>
                    <a:pt x="16132" y="15316"/>
                    <a:pt x="16281" y="15396"/>
                  </a:cubicBezTo>
                  <a:cubicBezTo>
                    <a:pt x="16609" y="15565"/>
                    <a:pt x="16938" y="15774"/>
                    <a:pt x="17286" y="15923"/>
                  </a:cubicBezTo>
                  <a:cubicBezTo>
                    <a:pt x="17445" y="15983"/>
                    <a:pt x="17594" y="16072"/>
                    <a:pt x="17743" y="16142"/>
                  </a:cubicBezTo>
                  <a:cubicBezTo>
                    <a:pt x="17584" y="16052"/>
                    <a:pt x="17445" y="15943"/>
                    <a:pt x="17286" y="15873"/>
                  </a:cubicBezTo>
                  <a:cubicBezTo>
                    <a:pt x="17057" y="15764"/>
                    <a:pt x="16868" y="15635"/>
                    <a:pt x="16659" y="15495"/>
                  </a:cubicBezTo>
                  <a:cubicBezTo>
                    <a:pt x="16490" y="15386"/>
                    <a:pt x="16301" y="15286"/>
                    <a:pt x="16132" y="15197"/>
                  </a:cubicBezTo>
                  <a:cubicBezTo>
                    <a:pt x="15983" y="15137"/>
                    <a:pt x="15774" y="15058"/>
                    <a:pt x="15684" y="14938"/>
                  </a:cubicBezTo>
                  <a:cubicBezTo>
                    <a:pt x="15686" y="14937"/>
                    <a:pt x="15689" y="14936"/>
                    <a:pt x="15694" y="14936"/>
                  </a:cubicBezTo>
                  <a:cubicBezTo>
                    <a:pt x="15767" y="14936"/>
                    <a:pt x="16196" y="15058"/>
                    <a:pt x="16251" y="15068"/>
                  </a:cubicBezTo>
                  <a:cubicBezTo>
                    <a:pt x="16440" y="15107"/>
                    <a:pt x="16619" y="15187"/>
                    <a:pt x="16808" y="15227"/>
                  </a:cubicBezTo>
                  <a:cubicBezTo>
                    <a:pt x="17017" y="15267"/>
                    <a:pt x="17176" y="15336"/>
                    <a:pt x="17365" y="15386"/>
                  </a:cubicBezTo>
                  <a:cubicBezTo>
                    <a:pt x="17674" y="15475"/>
                    <a:pt x="17972" y="15575"/>
                    <a:pt x="18270" y="15664"/>
                  </a:cubicBezTo>
                  <a:cubicBezTo>
                    <a:pt x="18409" y="15704"/>
                    <a:pt x="18559" y="15744"/>
                    <a:pt x="18688" y="15784"/>
                  </a:cubicBezTo>
                  <a:cubicBezTo>
                    <a:pt x="18837" y="15833"/>
                    <a:pt x="18976" y="15863"/>
                    <a:pt x="19106" y="15923"/>
                  </a:cubicBezTo>
                  <a:cubicBezTo>
                    <a:pt x="19454" y="16052"/>
                    <a:pt x="19822" y="16122"/>
                    <a:pt x="20160" y="16271"/>
                  </a:cubicBezTo>
                  <a:cubicBezTo>
                    <a:pt x="20319" y="16351"/>
                    <a:pt x="20478" y="16440"/>
                    <a:pt x="20647" y="16510"/>
                  </a:cubicBezTo>
                  <a:cubicBezTo>
                    <a:pt x="20975" y="16659"/>
                    <a:pt x="21314" y="16848"/>
                    <a:pt x="21592" y="17077"/>
                  </a:cubicBezTo>
                  <a:cubicBezTo>
                    <a:pt x="21582" y="17057"/>
                    <a:pt x="21572" y="17057"/>
                    <a:pt x="21552" y="17037"/>
                  </a:cubicBezTo>
                  <a:cubicBezTo>
                    <a:pt x="21254" y="16729"/>
                    <a:pt x="20836" y="16500"/>
                    <a:pt x="20438" y="16331"/>
                  </a:cubicBezTo>
                  <a:cubicBezTo>
                    <a:pt x="19881" y="16092"/>
                    <a:pt x="19324" y="15873"/>
                    <a:pt x="18748" y="15694"/>
                  </a:cubicBezTo>
                  <a:cubicBezTo>
                    <a:pt x="18240" y="15525"/>
                    <a:pt x="17693" y="15416"/>
                    <a:pt x="17176" y="15286"/>
                  </a:cubicBezTo>
                  <a:cubicBezTo>
                    <a:pt x="16977" y="15237"/>
                    <a:pt x="16798" y="15147"/>
                    <a:pt x="16599" y="15098"/>
                  </a:cubicBezTo>
                  <a:cubicBezTo>
                    <a:pt x="16420" y="15048"/>
                    <a:pt x="16212" y="15038"/>
                    <a:pt x="16042" y="14948"/>
                  </a:cubicBezTo>
                  <a:cubicBezTo>
                    <a:pt x="16096" y="14895"/>
                    <a:pt x="16237" y="14886"/>
                    <a:pt x="16361" y="14886"/>
                  </a:cubicBezTo>
                  <a:cubicBezTo>
                    <a:pt x="16423" y="14886"/>
                    <a:pt x="16480" y="14889"/>
                    <a:pt x="16520" y="14889"/>
                  </a:cubicBezTo>
                  <a:cubicBezTo>
                    <a:pt x="16957" y="14889"/>
                    <a:pt x="17385" y="14998"/>
                    <a:pt x="17823" y="15018"/>
                  </a:cubicBezTo>
                  <a:cubicBezTo>
                    <a:pt x="18012" y="15018"/>
                    <a:pt x="18211" y="15038"/>
                    <a:pt x="18409" y="15078"/>
                  </a:cubicBezTo>
                  <a:cubicBezTo>
                    <a:pt x="18608" y="15107"/>
                    <a:pt x="18787" y="15207"/>
                    <a:pt x="18966" y="15267"/>
                  </a:cubicBezTo>
                  <a:cubicBezTo>
                    <a:pt x="18907" y="15197"/>
                    <a:pt x="18777" y="15157"/>
                    <a:pt x="18678" y="15117"/>
                  </a:cubicBezTo>
                  <a:cubicBezTo>
                    <a:pt x="18151" y="14938"/>
                    <a:pt x="17584" y="14889"/>
                    <a:pt x="17017" y="14839"/>
                  </a:cubicBezTo>
                  <a:cubicBezTo>
                    <a:pt x="16759" y="14819"/>
                    <a:pt x="16490" y="14819"/>
                    <a:pt x="16231" y="14789"/>
                  </a:cubicBezTo>
                  <a:cubicBezTo>
                    <a:pt x="16062" y="14779"/>
                    <a:pt x="15794" y="14789"/>
                    <a:pt x="15675" y="14670"/>
                  </a:cubicBezTo>
                  <a:cubicBezTo>
                    <a:pt x="15794" y="14560"/>
                    <a:pt x="16082" y="14570"/>
                    <a:pt x="16241" y="14551"/>
                  </a:cubicBezTo>
                  <a:cubicBezTo>
                    <a:pt x="16481" y="14526"/>
                    <a:pt x="16709" y="14509"/>
                    <a:pt x="16945" y="14509"/>
                  </a:cubicBezTo>
                  <a:cubicBezTo>
                    <a:pt x="17091" y="14509"/>
                    <a:pt x="17239" y="14515"/>
                    <a:pt x="17395" y="14531"/>
                  </a:cubicBezTo>
                  <a:cubicBezTo>
                    <a:pt x="17594" y="14551"/>
                    <a:pt x="17773" y="14570"/>
                    <a:pt x="17972" y="14630"/>
                  </a:cubicBezTo>
                  <a:cubicBezTo>
                    <a:pt x="18151" y="14680"/>
                    <a:pt x="18330" y="14749"/>
                    <a:pt x="18519" y="14799"/>
                  </a:cubicBezTo>
                  <a:cubicBezTo>
                    <a:pt x="18419" y="14710"/>
                    <a:pt x="18191" y="14670"/>
                    <a:pt x="18051" y="14640"/>
                  </a:cubicBezTo>
                  <a:cubicBezTo>
                    <a:pt x="17624" y="14531"/>
                    <a:pt x="17166" y="14411"/>
                    <a:pt x="16709" y="14411"/>
                  </a:cubicBezTo>
                  <a:cubicBezTo>
                    <a:pt x="16490" y="14411"/>
                    <a:pt x="16271" y="14431"/>
                    <a:pt x="16052" y="14461"/>
                  </a:cubicBezTo>
                  <a:cubicBezTo>
                    <a:pt x="15916" y="14484"/>
                    <a:pt x="15740" y="14541"/>
                    <a:pt x="15585" y="14541"/>
                  </a:cubicBezTo>
                  <a:cubicBezTo>
                    <a:pt x="15536" y="14541"/>
                    <a:pt x="15489" y="14535"/>
                    <a:pt x="15446" y="14521"/>
                  </a:cubicBezTo>
                  <a:cubicBezTo>
                    <a:pt x="15496" y="14421"/>
                    <a:pt x="15724" y="14391"/>
                    <a:pt x="15824" y="14372"/>
                  </a:cubicBezTo>
                  <a:cubicBezTo>
                    <a:pt x="16190" y="14278"/>
                    <a:pt x="16555" y="14202"/>
                    <a:pt x="16938" y="14202"/>
                  </a:cubicBezTo>
                  <a:cubicBezTo>
                    <a:pt x="16961" y="14202"/>
                    <a:pt x="16984" y="14202"/>
                    <a:pt x="17007" y="14202"/>
                  </a:cubicBezTo>
                  <a:cubicBezTo>
                    <a:pt x="17385" y="14212"/>
                    <a:pt x="17793" y="14222"/>
                    <a:pt x="18151" y="14372"/>
                  </a:cubicBezTo>
                  <a:cubicBezTo>
                    <a:pt x="17843" y="14242"/>
                    <a:pt x="17554" y="14153"/>
                    <a:pt x="17216" y="14103"/>
                  </a:cubicBezTo>
                  <a:cubicBezTo>
                    <a:pt x="17056" y="14084"/>
                    <a:pt x="16889" y="14072"/>
                    <a:pt x="16721" y="14072"/>
                  </a:cubicBezTo>
                  <a:cubicBezTo>
                    <a:pt x="16451" y="14072"/>
                    <a:pt x="16179" y="14103"/>
                    <a:pt x="15933" y="14183"/>
                  </a:cubicBezTo>
                  <a:cubicBezTo>
                    <a:pt x="15744" y="14242"/>
                    <a:pt x="15545" y="14282"/>
                    <a:pt x="15366" y="14342"/>
                  </a:cubicBezTo>
                  <a:cubicBezTo>
                    <a:pt x="15297" y="14372"/>
                    <a:pt x="15217" y="14441"/>
                    <a:pt x="15157" y="14461"/>
                  </a:cubicBezTo>
                  <a:cubicBezTo>
                    <a:pt x="15150" y="14462"/>
                    <a:pt x="15144" y="14463"/>
                    <a:pt x="15138" y="14463"/>
                  </a:cubicBezTo>
                  <a:cubicBezTo>
                    <a:pt x="15038" y="14463"/>
                    <a:pt x="15032" y="14319"/>
                    <a:pt x="14939" y="14282"/>
                  </a:cubicBezTo>
                  <a:cubicBezTo>
                    <a:pt x="14906" y="14271"/>
                    <a:pt x="14870" y="14268"/>
                    <a:pt x="14832" y="14268"/>
                  </a:cubicBezTo>
                  <a:cubicBezTo>
                    <a:pt x="14772" y="14268"/>
                    <a:pt x="14708" y="14277"/>
                    <a:pt x="14647" y="14277"/>
                  </a:cubicBezTo>
                  <a:cubicBezTo>
                    <a:pt x="14610" y="14277"/>
                    <a:pt x="14574" y="14273"/>
                    <a:pt x="14541" y="14262"/>
                  </a:cubicBezTo>
                  <a:cubicBezTo>
                    <a:pt x="14421" y="14222"/>
                    <a:pt x="14302" y="14173"/>
                    <a:pt x="14213" y="14093"/>
                  </a:cubicBezTo>
                  <a:cubicBezTo>
                    <a:pt x="14113" y="14004"/>
                    <a:pt x="14053" y="13894"/>
                    <a:pt x="13924" y="13815"/>
                  </a:cubicBezTo>
                  <a:cubicBezTo>
                    <a:pt x="13825" y="13745"/>
                    <a:pt x="13636" y="13745"/>
                    <a:pt x="13566" y="13695"/>
                  </a:cubicBezTo>
                  <a:cubicBezTo>
                    <a:pt x="13427" y="13606"/>
                    <a:pt x="13437" y="13337"/>
                    <a:pt x="13407" y="13188"/>
                  </a:cubicBezTo>
                  <a:cubicBezTo>
                    <a:pt x="13367" y="12979"/>
                    <a:pt x="13258" y="12830"/>
                    <a:pt x="13129" y="12671"/>
                  </a:cubicBezTo>
                  <a:cubicBezTo>
                    <a:pt x="12810" y="12283"/>
                    <a:pt x="12363" y="11885"/>
                    <a:pt x="11925" y="11646"/>
                  </a:cubicBezTo>
                  <a:cubicBezTo>
                    <a:pt x="11676" y="11507"/>
                    <a:pt x="11438" y="11388"/>
                    <a:pt x="11189" y="11229"/>
                  </a:cubicBezTo>
                  <a:cubicBezTo>
                    <a:pt x="10960" y="11090"/>
                    <a:pt x="10652" y="10881"/>
                    <a:pt x="10374" y="10831"/>
                  </a:cubicBezTo>
                  <a:lnTo>
                    <a:pt x="10374" y="10831"/>
                  </a:lnTo>
                  <a:cubicBezTo>
                    <a:pt x="10881" y="10881"/>
                    <a:pt x="11249" y="11199"/>
                    <a:pt x="11686" y="11398"/>
                  </a:cubicBezTo>
                  <a:cubicBezTo>
                    <a:pt x="11959" y="11523"/>
                    <a:pt x="12432" y="11778"/>
                    <a:pt x="12817" y="11778"/>
                  </a:cubicBezTo>
                  <a:cubicBezTo>
                    <a:pt x="12953" y="11778"/>
                    <a:pt x="13077" y="11747"/>
                    <a:pt x="13178" y="11666"/>
                  </a:cubicBezTo>
                  <a:cubicBezTo>
                    <a:pt x="13146" y="11662"/>
                    <a:pt x="13114" y="11661"/>
                    <a:pt x="13083" y="11661"/>
                  </a:cubicBezTo>
                  <a:cubicBezTo>
                    <a:pt x="13013" y="11661"/>
                    <a:pt x="12946" y="11668"/>
                    <a:pt x="12875" y="11668"/>
                  </a:cubicBezTo>
                  <a:cubicBezTo>
                    <a:pt x="12832" y="11668"/>
                    <a:pt x="12788" y="11665"/>
                    <a:pt x="12741" y="11656"/>
                  </a:cubicBezTo>
                  <a:cubicBezTo>
                    <a:pt x="12611" y="11627"/>
                    <a:pt x="12472" y="11597"/>
                    <a:pt x="12343" y="11567"/>
                  </a:cubicBezTo>
                  <a:cubicBezTo>
                    <a:pt x="12074" y="11497"/>
                    <a:pt x="11826" y="11408"/>
                    <a:pt x="11577" y="11288"/>
                  </a:cubicBezTo>
                  <a:cubicBezTo>
                    <a:pt x="11230" y="11111"/>
                    <a:pt x="10692" y="10630"/>
                    <a:pt x="10263" y="10630"/>
                  </a:cubicBezTo>
                  <a:cubicBezTo>
                    <a:pt x="10212" y="10630"/>
                    <a:pt x="10162" y="10637"/>
                    <a:pt x="10115" y="10652"/>
                  </a:cubicBezTo>
                  <a:cubicBezTo>
                    <a:pt x="10162" y="10505"/>
                    <a:pt x="10381" y="10473"/>
                    <a:pt x="10592" y="10473"/>
                  </a:cubicBezTo>
                  <a:cubicBezTo>
                    <a:pt x="10740" y="10473"/>
                    <a:pt x="10883" y="10489"/>
                    <a:pt x="10960" y="10493"/>
                  </a:cubicBezTo>
                  <a:cubicBezTo>
                    <a:pt x="11073" y="10507"/>
                    <a:pt x="11190" y="10521"/>
                    <a:pt x="11309" y="10521"/>
                  </a:cubicBezTo>
                  <a:cubicBezTo>
                    <a:pt x="11359" y="10521"/>
                    <a:pt x="11408" y="10519"/>
                    <a:pt x="11458" y="10513"/>
                  </a:cubicBezTo>
                  <a:cubicBezTo>
                    <a:pt x="11577" y="10493"/>
                    <a:pt x="11736" y="10373"/>
                    <a:pt x="11836" y="10373"/>
                  </a:cubicBezTo>
                  <a:cubicBezTo>
                    <a:pt x="11667" y="10373"/>
                    <a:pt x="11497" y="10403"/>
                    <a:pt x="11318" y="10403"/>
                  </a:cubicBezTo>
                  <a:cubicBezTo>
                    <a:pt x="11139" y="10403"/>
                    <a:pt x="10950" y="10354"/>
                    <a:pt x="10771" y="10344"/>
                  </a:cubicBezTo>
                  <a:cubicBezTo>
                    <a:pt x="10624" y="10339"/>
                    <a:pt x="10468" y="10316"/>
                    <a:pt x="10324" y="10316"/>
                  </a:cubicBezTo>
                  <a:cubicBezTo>
                    <a:pt x="10137" y="10316"/>
                    <a:pt x="9968" y="10355"/>
                    <a:pt x="9856" y="10523"/>
                  </a:cubicBezTo>
                  <a:cubicBezTo>
                    <a:pt x="9820" y="10486"/>
                    <a:pt x="9771" y="10460"/>
                    <a:pt x="9723" y="10460"/>
                  </a:cubicBezTo>
                  <a:cubicBezTo>
                    <a:pt x="9694" y="10460"/>
                    <a:pt x="9664" y="10470"/>
                    <a:pt x="9638" y="10493"/>
                  </a:cubicBezTo>
                  <a:cubicBezTo>
                    <a:pt x="9618" y="10483"/>
                    <a:pt x="9578" y="10463"/>
                    <a:pt x="9558" y="10443"/>
                  </a:cubicBezTo>
                  <a:cubicBezTo>
                    <a:pt x="9568" y="10334"/>
                    <a:pt x="9588" y="10224"/>
                    <a:pt x="9608" y="10115"/>
                  </a:cubicBezTo>
                  <a:cubicBezTo>
                    <a:pt x="9717" y="10055"/>
                    <a:pt x="9807" y="9926"/>
                    <a:pt x="9916" y="9846"/>
                  </a:cubicBezTo>
                  <a:cubicBezTo>
                    <a:pt x="10036" y="9767"/>
                    <a:pt x="10145" y="9777"/>
                    <a:pt x="10294" y="9757"/>
                  </a:cubicBezTo>
                  <a:cubicBezTo>
                    <a:pt x="10523" y="9717"/>
                    <a:pt x="10871" y="9618"/>
                    <a:pt x="11030" y="9409"/>
                  </a:cubicBezTo>
                  <a:cubicBezTo>
                    <a:pt x="11161" y="9385"/>
                    <a:pt x="11299" y="9373"/>
                    <a:pt x="11439" y="9373"/>
                  </a:cubicBezTo>
                  <a:cubicBezTo>
                    <a:pt x="11713" y="9373"/>
                    <a:pt x="11993" y="9419"/>
                    <a:pt x="12243" y="9518"/>
                  </a:cubicBezTo>
                  <a:cubicBezTo>
                    <a:pt x="12204" y="9458"/>
                    <a:pt x="12144" y="9429"/>
                    <a:pt x="12084" y="9399"/>
                  </a:cubicBezTo>
                  <a:cubicBezTo>
                    <a:pt x="11806" y="9279"/>
                    <a:pt x="11527" y="9299"/>
                    <a:pt x="11229" y="9279"/>
                  </a:cubicBezTo>
                  <a:cubicBezTo>
                    <a:pt x="11219" y="9279"/>
                    <a:pt x="11209" y="9279"/>
                    <a:pt x="11199" y="9279"/>
                  </a:cubicBezTo>
                  <a:cubicBezTo>
                    <a:pt x="10934" y="9279"/>
                    <a:pt x="10712" y="9402"/>
                    <a:pt x="10463" y="9498"/>
                  </a:cubicBezTo>
                  <a:cubicBezTo>
                    <a:pt x="10244" y="9588"/>
                    <a:pt x="9986" y="9578"/>
                    <a:pt x="9787" y="9677"/>
                  </a:cubicBezTo>
                  <a:cubicBezTo>
                    <a:pt x="9628" y="9757"/>
                    <a:pt x="9319" y="10045"/>
                    <a:pt x="9349" y="10224"/>
                  </a:cubicBezTo>
                  <a:cubicBezTo>
                    <a:pt x="9252" y="10203"/>
                    <a:pt x="9145" y="10178"/>
                    <a:pt x="9045" y="10178"/>
                  </a:cubicBezTo>
                  <a:cubicBezTo>
                    <a:pt x="9002" y="10178"/>
                    <a:pt x="8961" y="10182"/>
                    <a:pt x="8922" y="10194"/>
                  </a:cubicBezTo>
                  <a:cubicBezTo>
                    <a:pt x="8991" y="10075"/>
                    <a:pt x="9011" y="10005"/>
                    <a:pt x="9111" y="9916"/>
                  </a:cubicBezTo>
                  <a:cubicBezTo>
                    <a:pt x="9200" y="9836"/>
                    <a:pt x="9329" y="9757"/>
                    <a:pt x="9290" y="9628"/>
                  </a:cubicBezTo>
                  <a:cubicBezTo>
                    <a:pt x="9508" y="9439"/>
                    <a:pt x="9737" y="9240"/>
                    <a:pt x="9996" y="9090"/>
                  </a:cubicBezTo>
                  <a:cubicBezTo>
                    <a:pt x="10135" y="9011"/>
                    <a:pt x="10264" y="9011"/>
                    <a:pt x="10374" y="8892"/>
                  </a:cubicBezTo>
                  <a:cubicBezTo>
                    <a:pt x="10413" y="8852"/>
                    <a:pt x="10384" y="8802"/>
                    <a:pt x="10493" y="8762"/>
                  </a:cubicBezTo>
                  <a:cubicBezTo>
                    <a:pt x="10518" y="8753"/>
                    <a:pt x="10542" y="8750"/>
                    <a:pt x="10567" y="8750"/>
                  </a:cubicBezTo>
                  <a:cubicBezTo>
                    <a:pt x="10597" y="8750"/>
                    <a:pt x="10626" y="8754"/>
                    <a:pt x="10654" y="8754"/>
                  </a:cubicBezTo>
                  <a:cubicBezTo>
                    <a:pt x="10677" y="8754"/>
                    <a:pt x="10700" y="8752"/>
                    <a:pt x="10722" y="8742"/>
                  </a:cubicBezTo>
                  <a:cubicBezTo>
                    <a:pt x="10781" y="8723"/>
                    <a:pt x="10801" y="8653"/>
                    <a:pt x="10851" y="8623"/>
                  </a:cubicBezTo>
                  <a:cubicBezTo>
                    <a:pt x="10911" y="8583"/>
                    <a:pt x="10970" y="8583"/>
                    <a:pt x="11040" y="8563"/>
                  </a:cubicBezTo>
                  <a:cubicBezTo>
                    <a:pt x="11159" y="8524"/>
                    <a:pt x="11259" y="8484"/>
                    <a:pt x="11378" y="8444"/>
                  </a:cubicBezTo>
                  <a:cubicBezTo>
                    <a:pt x="11627" y="8345"/>
                    <a:pt x="11885" y="8255"/>
                    <a:pt x="12134" y="8205"/>
                  </a:cubicBezTo>
                  <a:cubicBezTo>
                    <a:pt x="12412" y="8146"/>
                    <a:pt x="12661" y="8076"/>
                    <a:pt x="12940" y="8076"/>
                  </a:cubicBezTo>
                  <a:cubicBezTo>
                    <a:pt x="13238" y="8076"/>
                    <a:pt x="13516" y="8166"/>
                    <a:pt x="13805" y="8225"/>
                  </a:cubicBezTo>
                  <a:cubicBezTo>
                    <a:pt x="13646" y="8106"/>
                    <a:pt x="13238" y="8056"/>
                    <a:pt x="13029" y="8036"/>
                  </a:cubicBezTo>
                  <a:cubicBezTo>
                    <a:pt x="12946" y="8026"/>
                    <a:pt x="12860" y="8022"/>
                    <a:pt x="12773" y="8022"/>
                  </a:cubicBezTo>
                  <a:cubicBezTo>
                    <a:pt x="12599" y="8022"/>
                    <a:pt x="12422" y="8040"/>
                    <a:pt x="12263" y="8066"/>
                  </a:cubicBezTo>
                  <a:cubicBezTo>
                    <a:pt x="12015" y="8116"/>
                    <a:pt x="11796" y="8195"/>
                    <a:pt x="11557" y="8265"/>
                  </a:cubicBezTo>
                  <a:cubicBezTo>
                    <a:pt x="11279" y="8355"/>
                    <a:pt x="11020" y="8424"/>
                    <a:pt x="10742" y="8494"/>
                  </a:cubicBezTo>
                  <a:cubicBezTo>
                    <a:pt x="10493" y="8573"/>
                    <a:pt x="10125" y="8683"/>
                    <a:pt x="10026" y="8961"/>
                  </a:cubicBezTo>
                  <a:cubicBezTo>
                    <a:pt x="9986" y="8951"/>
                    <a:pt x="9946" y="8951"/>
                    <a:pt x="9906" y="8931"/>
                  </a:cubicBezTo>
                  <a:cubicBezTo>
                    <a:pt x="9668" y="9021"/>
                    <a:pt x="9469" y="9260"/>
                    <a:pt x="9210" y="9289"/>
                  </a:cubicBezTo>
                  <a:cubicBezTo>
                    <a:pt x="9230" y="9369"/>
                    <a:pt x="9190" y="9419"/>
                    <a:pt x="9150" y="9488"/>
                  </a:cubicBezTo>
                  <a:cubicBezTo>
                    <a:pt x="9130" y="9468"/>
                    <a:pt x="9101" y="9439"/>
                    <a:pt x="9081" y="9419"/>
                  </a:cubicBezTo>
                  <a:cubicBezTo>
                    <a:pt x="9081" y="9419"/>
                    <a:pt x="8792" y="9647"/>
                    <a:pt x="8753" y="9677"/>
                  </a:cubicBezTo>
                  <a:cubicBezTo>
                    <a:pt x="8623" y="9797"/>
                    <a:pt x="8554" y="9906"/>
                    <a:pt x="8534" y="10085"/>
                  </a:cubicBezTo>
                  <a:cubicBezTo>
                    <a:pt x="8534" y="10069"/>
                    <a:pt x="8131" y="9925"/>
                    <a:pt x="7930" y="9925"/>
                  </a:cubicBezTo>
                  <a:cubicBezTo>
                    <a:pt x="7881" y="9925"/>
                    <a:pt x="7843" y="9934"/>
                    <a:pt x="7828" y="9956"/>
                  </a:cubicBezTo>
                  <a:cubicBezTo>
                    <a:pt x="7579" y="9687"/>
                    <a:pt x="7320" y="9956"/>
                    <a:pt x="7211" y="9558"/>
                  </a:cubicBezTo>
                  <a:cubicBezTo>
                    <a:pt x="7122" y="9210"/>
                    <a:pt x="7161" y="8822"/>
                    <a:pt x="7122" y="8464"/>
                  </a:cubicBezTo>
                  <a:cubicBezTo>
                    <a:pt x="7052" y="7907"/>
                    <a:pt x="7082" y="7350"/>
                    <a:pt x="7151" y="6793"/>
                  </a:cubicBezTo>
                  <a:cubicBezTo>
                    <a:pt x="7251" y="6037"/>
                    <a:pt x="7380" y="5271"/>
                    <a:pt x="7688" y="4575"/>
                  </a:cubicBezTo>
                  <a:cubicBezTo>
                    <a:pt x="8036" y="3809"/>
                    <a:pt x="8474" y="3143"/>
                    <a:pt x="9041" y="2507"/>
                  </a:cubicBezTo>
                  <a:cubicBezTo>
                    <a:pt x="9538" y="1960"/>
                    <a:pt x="9847" y="1263"/>
                    <a:pt x="10354" y="716"/>
                  </a:cubicBezTo>
                  <a:cubicBezTo>
                    <a:pt x="10463" y="597"/>
                    <a:pt x="10543" y="448"/>
                    <a:pt x="10652" y="339"/>
                  </a:cubicBezTo>
                  <a:cubicBezTo>
                    <a:pt x="10762" y="219"/>
                    <a:pt x="10931" y="160"/>
                    <a:pt x="11000" y="0"/>
                  </a:cubicBezTo>
                  <a:close/>
                  <a:moveTo>
                    <a:pt x="20098" y="19612"/>
                  </a:moveTo>
                  <a:cubicBezTo>
                    <a:pt x="20100" y="19613"/>
                    <a:pt x="20102" y="19614"/>
                    <a:pt x="20104" y="19615"/>
                  </a:cubicBezTo>
                  <a:lnTo>
                    <a:pt x="20104" y="19615"/>
                  </a:lnTo>
                  <a:cubicBezTo>
                    <a:pt x="20103" y="19614"/>
                    <a:pt x="20101" y="19613"/>
                    <a:pt x="20100" y="19613"/>
                  </a:cubicBezTo>
                  <a:cubicBezTo>
                    <a:pt x="20099" y="19613"/>
                    <a:pt x="20099" y="19612"/>
                    <a:pt x="20098" y="19612"/>
                  </a:cubicBezTo>
                  <a:close/>
                  <a:moveTo>
                    <a:pt x="20104" y="19615"/>
                  </a:moveTo>
                  <a:cubicBezTo>
                    <a:pt x="20121" y="19624"/>
                    <a:pt x="20131" y="19633"/>
                    <a:pt x="20150" y="19633"/>
                  </a:cubicBezTo>
                  <a:cubicBezTo>
                    <a:pt x="20135" y="19627"/>
                    <a:pt x="20119" y="19621"/>
                    <a:pt x="20104" y="19615"/>
                  </a:cubicBezTo>
                  <a:close/>
                </a:path>
              </a:pathLst>
            </a:custGeom>
            <a:solidFill>
              <a:srgbClr val="F9E1AA"/>
            </a:solidFill>
            <a:ln w="17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197475" y="4158525"/>
              <a:ext cx="246175" cy="181100"/>
            </a:xfrm>
            <a:custGeom>
              <a:avLst/>
              <a:gdLst/>
              <a:ahLst/>
              <a:cxnLst/>
              <a:rect l="l" t="t" r="r" b="b"/>
              <a:pathLst>
                <a:path w="9847" h="7244" extrusionOk="0">
                  <a:moveTo>
                    <a:pt x="5861" y="6264"/>
                  </a:moveTo>
                  <a:lnTo>
                    <a:pt x="5861" y="6264"/>
                  </a:lnTo>
                  <a:cubicBezTo>
                    <a:pt x="5884" y="6273"/>
                    <a:pt x="5911" y="6278"/>
                    <a:pt x="5942" y="6279"/>
                  </a:cubicBezTo>
                  <a:lnTo>
                    <a:pt x="5942" y="6279"/>
                  </a:lnTo>
                  <a:cubicBezTo>
                    <a:pt x="5916" y="6278"/>
                    <a:pt x="5889" y="6273"/>
                    <a:pt x="5861" y="6264"/>
                  </a:cubicBezTo>
                  <a:close/>
                  <a:moveTo>
                    <a:pt x="5968" y="6279"/>
                  </a:moveTo>
                  <a:lnTo>
                    <a:pt x="5968" y="6279"/>
                  </a:lnTo>
                  <a:cubicBezTo>
                    <a:pt x="5962" y="6279"/>
                    <a:pt x="5957" y="6279"/>
                    <a:pt x="5952" y="6279"/>
                  </a:cubicBezTo>
                  <a:cubicBezTo>
                    <a:pt x="5949" y="6279"/>
                    <a:pt x="5945" y="6279"/>
                    <a:pt x="5942" y="6279"/>
                  </a:cubicBezTo>
                  <a:lnTo>
                    <a:pt x="5942" y="6279"/>
                  </a:lnTo>
                  <a:cubicBezTo>
                    <a:pt x="5945" y="6279"/>
                    <a:pt x="5949" y="6279"/>
                    <a:pt x="5953" y="6279"/>
                  </a:cubicBezTo>
                  <a:cubicBezTo>
                    <a:pt x="5958" y="6279"/>
                    <a:pt x="5963" y="6279"/>
                    <a:pt x="5968" y="6279"/>
                  </a:cubicBezTo>
                  <a:close/>
                  <a:moveTo>
                    <a:pt x="2270" y="0"/>
                  </a:moveTo>
                  <a:cubicBezTo>
                    <a:pt x="2233" y="0"/>
                    <a:pt x="2199" y="10"/>
                    <a:pt x="2158" y="33"/>
                  </a:cubicBezTo>
                  <a:cubicBezTo>
                    <a:pt x="2198" y="73"/>
                    <a:pt x="2198" y="103"/>
                    <a:pt x="2228" y="143"/>
                  </a:cubicBezTo>
                  <a:cubicBezTo>
                    <a:pt x="2198" y="232"/>
                    <a:pt x="2129" y="312"/>
                    <a:pt x="2079" y="371"/>
                  </a:cubicBezTo>
                  <a:cubicBezTo>
                    <a:pt x="2099" y="381"/>
                    <a:pt x="2139" y="401"/>
                    <a:pt x="2168" y="411"/>
                  </a:cubicBezTo>
                  <a:cubicBezTo>
                    <a:pt x="2158" y="421"/>
                    <a:pt x="2109" y="461"/>
                    <a:pt x="2099" y="471"/>
                  </a:cubicBezTo>
                  <a:cubicBezTo>
                    <a:pt x="2119" y="481"/>
                    <a:pt x="2158" y="501"/>
                    <a:pt x="2178" y="521"/>
                  </a:cubicBezTo>
                  <a:cubicBezTo>
                    <a:pt x="2149" y="540"/>
                    <a:pt x="2119" y="610"/>
                    <a:pt x="2089" y="630"/>
                  </a:cubicBezTo>
                  <a:cubicBezTo>
                    <a:pt x="2188" y="680"/>
                    <a:pt x="2188" y="729"/>
                    <a:pt x="2109" y="779"/>
                  </a:cubicBezTo>
                  <a:cubicBezTo>
                    <a:pt x="2139" y="809"/>
                    <a:pt x="2129" y="859"/>
                    <a:pt x="2188" y="889"/>
                  </a:cubicBezTo>
                  <a:cubicBezTo>
                    <a:pt x="2009" y="1087"/>
                    <a:pt x="2228" y="1525"/>
                    <a:pt x="2278" y="1794"/>
                  </a:cubicBezTo>
                  <a:cubicBezTo>
                    <a:pt x="2337" y="2062"/>
                    <a:pt x="2457" y="2351"/>
                    <a:pt x="2417" y="2629"/>
                  </a:cubicBezTo>
                  <a:cubicBezTo>
                    <a:pt x="2347" y="3096"/>
                    <a:pt x="2029" y="3226"/>
                    <a:pt x="1621" y="3285"/>
                  </a:cubicBezTo>
                  <a:cubicBezTo>
                    <a:pt x="1423" y="3325"/>
                    <a:pt x="1084" y="3345"/>
                    <a:pt x="1094" y="3624"/>
                  </a:cubicBezTo>
                  <a:cubicBezTo>
                    <a:pt x="1025" y="3564"/>
                    <a:pt x="1025" y="3614"/>
                    <a:pt x="975" y="3534"/>
                  </a:cubicBezTo>
                  <a:cubicBezTo>
                    <a:pt x="965" y="3554"/>
                    <a:pt x="945" y="3604"/>
                    <a:pt x="935" y="3614"/>
                  </a:cubicBezTo>
                  <a:cubicBezTo>
                    <a:pt x="904" y="3577"/>
                    <a:pt x="876" y="3562"/>
                    <a:pt x="852" y="3562"/>
                  </a:cubicBezTo>
                  <a:cubicBezTo>
                    <a:pt x="791" y="3562"/>
                    <a:pt x="760" y="3660"/>
                    <a:pt x="796" y="3753"/>
                  </a:cubicBezTo>
                  <a:cubicBezTo>
                    <a:pt x="766" y="3723"/>
                    <a:pt x="706" y="3713"/>
                    <a:pt x="677" y="3693"/>
                  </a:cubicBezTo>
                  <a:cubicBezTo>
                    <a:pt x="657" y="3733"/>
                    <a:pt x="617" y="3763"/>
                    <a:pt x="597" y="3803"/>
                  </a:cubicBezTo>
                  <a:cubicBezTo>
                    <a:pt x="577" y="3793"/>
                    <a:pt x="552" y="3793"/>
                    <a:pt x="527" y="3793"/>
                  </a:cubicBezTo>
                  <a:cubicBezTo>
                    <a:pt x="503" y="3793"/>
                    <a:pt x="478" y="3793"/>
                    <a:pt x="458" y="3783"/>
                  </a:cubicBezTo>
                  <a:cubicBezTo>
                    <a:pt x="438" y="3952"/>
                    <a:pt x="110" y="4011"/>
                    <a:pt x="0" y="4151"/>
                  </a:cubicBezTo>
                  <a:cubicBezTo>
                    <a:pt x="10" y="4180"/>
                    <a:pt x="60" y="4240"/>
                    <a:pt x="90" y="4260"/>
                  </a:cubicBezTo>
                  <a:cubicBezTo>
                    <a:pt x="269" y="4151"/>
                    <a:pt x="527" y="3982"/>
                    <a:pt x="726" y="3962"/>
                  </a:cubicBezTo>
                  <a:cubicBezTo>
                    <a:pt x="716" y="3932"/>
                    <a:pt x="726" y="3882"/>
                    <a:pt x="716" y="3852"/>
                  </a:cubicBezTo>
                  <a:lnTo>
                    <a:pt x="716" y="3852"/>
                  </a:lnTo>
                  <a:cubicBezTo>
                    <a:pt x="766" y="3882"/>
                    <a:pt x="806" y="3872"/>
                    <a:pt x="856" y="3892"/>
                  </a:cubicBezTo>
                  <a:cubicBezTo>
                    <a:pt x="975" y="3604"/>
                    <a:pt x="1542" y="3474"/>
                    <a:pt x="1810" y="3435"/>
                  </a:cubicBezTo>
                  <a:cubicBezTo>
                    <a:pt x="1894" y="3415"/>
                    <a:pt x="1969" y="3404"/>
                    <a:pt x="2041" y="3404"/>
                  </a:cubicBezTo>
                  <a:cubicBezTo>
                    <a:pt x="2081" y="3404"/>
                    <a:pt x="2120" y="3408"/>
                    <a:pt x="2158" y="3415"/>
                  </a:cubicBezTo>
                  <a:cubicBezTo>
                    <a:pt x="2218" y="3435"/>
                    <a:pt x="2268" y="3454"/>
                    <a:pt x="2328" y="3484"/>
                  </a:cubicBezTo>
                  <a:cubicBezTo>
                    <a:pt x="2328" y="3484"/>
                    <a:pt x="2610" y="3724"/>
                    <a:pt x="2731" y="3724"/>
                  </a:cubicBezTo>
                  <a:cubicBezTo>
                    <a:pt x="2763" y="3724"/>
                    <a:pt x="2784" y="3707"/>
                    <a:pt x="2785" y="3665"/>
                  </a:cubicBezTo>
                  <a:lnTo>
                    <a:pt x="2785" y="3665"/>
                  </a:lnTo>
                  <a:cubicBezTo>
                    <a:pt x="2786" y="3733"/>
                    <a:pt x="2797" y="3825"/>
                    <a:pt x="2835" y="3872"/>
                  </a:cubicBezTo>
                  <a:cubicBezTo>
                    <a:pt x="2865" y="3922"/>
                    <a:pt x="2914" y="3922"/>
                    <a:pt x="2944" y="3962"/>
                  </a:cubicBezTo>
                  <a:cubicBezTo>
                    <a:pt x="3024" y="4031"/>
                    <a:pt x="3073" y="4200"/>
                    <a:pt x="3064" y="4300"/>
                  </a:cubicBezTo>
                  <a:cubicBezTo>
                    <a:pt x="3064" y="4300"/>
                    <a:pt x="3034" y="4359"/>
                    <a:pt x="3034" y="4369"/>
                  </a:cubicBezTo>
                  <a:cubicBezTo>
                    <a:pt x="3024" y="4399"/>
                    <a:pt x="3024" y="4429"/>
                    <a:pt x="3004" y="4469"/>
                  </a:cubicBezTo>
                  <a:cubicBezTo>
                    <a:pt x="2964" y="4529"/>
                    <a:pt x="2924" y="4578"/>
                    <a:pt x="2894" y="4648"/>
                  </a:cubicBezTo>
                  <a:cubicBezTo>
                    <a:pt x="2835" y="4747"/>
                    <a:pt x="2795" y="4906"/>
                    <a:pt x="2825" y="5026"/>
                  </a:cubicBezTo>
                  <a:cubicBezTo>
                    <a:pt x="2837" y="5073"/>
                    <a:pt x="2854" y="5092"/>
                    <a:pt x="2873" y="5092"/>
                  </a:cubicBezTo>
                  <a:cubicBezTo>
                    <a:pt x="2935" y="5092"/>
                    <a:pt x="3023" y="4900"/>
                    <a:pt x="3054" y="4847"/>
                  </a:cubicBezTo>
                  <a:cubicBezTo>
                    <a:pt x="3113" y="4727"/>
                    <a:pt x="3133" y="4658"/>
                    <a:pt x="3113" y="4548"/>
                  </a:cubicBezTo>
                  <a:cubicBezTo>
                    <a:pt x="3103" y="4459"/>
                    <a:pt x="3123" y="4330"/>
                    <a:pt x="3233" y="4320"/>
                  </a:cubicBezTo>
                  <a:cubicBezTo>
                    <a:pt x="3183" y="4210"/>
                    <a:pt x="3183" y="4210"/>
                    <a:pt x="3282" y="4131"/>
                  </a:cubicBezTo>
                  <a:cubicBezTo>
                    <a:pt x="3322" y="4091"/>
                    <a:pt x="3332" y="4061"/>
                    <a:pt x="3392" y="4061"/>
                  </a:cubicBezTo>
                  <a:cubicBezTo>
                    <a:pt x="3481" y="4061"/>
                    <a:pt x="3660" y="4081"/>
                    <a:pt x="3690" y="4190"/>
                  </a:cubicBezTo>
                  <a:cubicBezTo>
                    <a:pt x="3720" y="4300"/>
                    <a:pt x="3630" y="4350"/>
                    <a:pt x="3571" y="4429"/>
                  </a:cubicBezTo>
                  <a:cubicBezTo>
                    <a:pt x="3431" y="4618"/>
                    <a:pt x="3521" y="4727"/>
                    <a:pt x="3591" y="4926"/>
                  </a:cubicBezTo>
                  <a:cubicBezTo>
                    <a:pt x="3760" y="4897"/>
                    <a:pt x="3760" y="4648"/>
                    <a:pt x="3799" y="4539"/>
                  </a:cubicBezTo>
                  <a:cubicBezTo>
                    <a:pt x="3819" y="4489"/>
                    <a:pt x="3849" y="4369"/>
                    <a:pt x="3879" y="4340"/>
                  </a:cubicBezTo>
                  <a:cubicBezTo>
                    <a:pt x="3889" y="4334"/>
                    <a:pt x="3900" y="4331"/>
                    <a:pt x="3912" y="4331"/>
                  </a:cubicBezTo>
                  <a:cubicBezTo>
                    <a:pt x="3965" y="4331"/>
                    <a:pt x="4038" y="4375"/>
                    <a:pt x="4078" y="4399"/>
                  </a:cubicBezTo>
                  <a:cubicBezTo>
                    <a:pt x="4237" y="4509"/>
                    <a:pt x="4078" y="4628"/>
                    <a:pt x="4008" y="4737"/>
                  </a:cubicBezTo>
                  <a:cubicBezTo>
                    <a:pt x="3959" y="4817"/>
                    <a:pt x="3919" y="5076"/>
                    <a:pt x="4028" y="5135"/>
                  </a:cubicBezTo>
                  <a:cubicBezTo>
                    <a:pt x="4041" y="5144"/>
                    <a:pt x="4054" y="5148"/>
                    <a:pt x="4065" y="5148"/>
                  </a:cubicBezTo>
                  <a:cubicBezTo>
                    <a:pt x="4160" y="5148"/>
                    <a:pt x="4209" y="4889"/>
                    <a:pt x="4227" y="4827"/>
                  </a:cubicBezTo>
                  <a:cubicBezTo>
                    <a:pt x="4247" y="4757"/>
                    <a:pt x="4247" y="4698"/>
                    <a:pt x="4327" y="4688"/>
                  </a:cubicBezTo>
                  <a:cubicBezTo>
                    <a:pt x="4343" y="4683"/>
                    <a:pt x="4359" y="4680"/>
                    <a:pt x="4374" y="4680"/>
                  </a:cubicBezTo>
                  <a:cubicBezTo>
                    <a:pt x="4419" y="4680"/>
                    <a:pt x="4451" y="4705"/>
                    <a:pt x="4466" y="4757"/>
                  </a:cubicBezTo>
                  <a:cubicBezTo>
                    <a:pt x="4525" y="4936"/>
                    <a:pt x="4267" y="5274"/>
                    <a:pt x="4486" y="5434"/>
                  </a:cubicBezTo>
                  <a:cubicBezTo>
                    <a:pt x="4565" y="5374"/>
                    <a:pt x="4665" y="5274"/>
                    <a:pt x="4695" y="5175"/>
                  </a:cubicBezTo>
                  <a:cubicBezTo>
                    <a:pt x="4704" y="5135"/>
                    <a:pt x="4695" y="5105"/>
                    <a:pt x="4714" y="5066"/>
                  </a:cubicBezTo>
                  <a:cubicBezTo>
                    <a:pt x="4724" y="5016"/>
                    <a:pt x="4764" y="4986"/>
                    <a:pt x="4814" y="4946"/>
                  </a:cubicBezTo>
                  <a:cubicBezTo>
                    <a:pt x="4884" y="4976"/>
                    <a:pt x="4943" y="4966"/>
                    <a:pt x="5013" y="5026"/>
                  </a:cubicBezTo>
                  <a:cubicBezTo>
                    <a:pt x="5063" y="5076"/>
                    <a:pt x="5102" y="5145"/>
                    <a:pt x="5132" y="5215"/>
                  </a:cubicBezTo>
                  <a:cubicBezTo>
                    <a:pt x="5182" y="5344"/>
                    <a:pt x="5162" y="5493"/>
                    <a:pt x="5212" y="5623"/>
                  </a:cubicBezTo>
                  <a:cubicBezTo>
                    <a:pt x="5228" y="5678"/>
                    <a:pt x="5256" y="5734"/>
                    <a:pt x="5292" y="5734"/>
                  </a:cubicBezTo>
                  <a:cubicBezTo>
                    <a:pt x="5301" y="5734"/>
                    <a:pt x="5311" y="5730"/>
                    <a:pt x="5321" y="5722"/>
                  </a:cubicBezTo>
                  <a:cubicBezTo>
                    <a:pt x="5371" y="5692"/>
                    <a:pt x="5391" y="5573"/>
                    <a:pt x="5401" y="5523"/>
                  </a:cubicBezTo>
                  <a:cubicBezTo>
                    <a:pt x="5401" y="5483"/>
                    <a:pt x="5421" y="5453"/>
                    <a:pt x="5421" y="5424"/>
                  </a:cubicBezTo>
                  <a:cubicBezTo>
                    <a:pt x="5431" y="5374"/>
                    <a:pt x="5401" y="5344"/>
                    <a:pt x="5401" y="5304"/>
                  </a:cubicBezTo>
                  <a:cubicBezTo>
                    <a:pt x="5401" y="5232"/>
                    <a:pt x="5426" y="5199"/>
                    <a:pt x="5483" y="5199"/>
                  </a:cubicBezTo>
                  <a:cubicBezTo>
                    <a:pt x="5497" y="5199"/>
                    <a:pt x="5512" y="5201"/>
                    <a:pt x="5530" y="5205"/>
                  </a:cubicBezTo>
                  <a:cubicBezTo>
                    <a:pt x="5808" y="5265"/>
                    <a:pt x="5699" y="5861"/>
                    <a:pt x="5520" y="5981"/>
                  </a:cubicBezTo>
                  <a:cubicBezTo>
                    <a:pt x="5583" y="6098"/>
                    <a:pt x="5726" y="6222"/>
                    <a:pt x="5861" y="6264"/>
                  </a:cubicBezTo>
                  <a:lnTo>
                    <a:pt x="5861" y="6264"/>
                  </a:lnTo>
                  <a:cubicBezTo>
                    <a:pt x="5561" y="6150"/>
                    <a:pt x="5868" y="5424"/>
                    <a:pt x="6067" y="5424"/>
                  </a:cubicBezTo>
                  <a:cubicBezTo>
                    <a:pt x="6206" y="5424"/>
                    <a:pt x="6365" y="5503"/>
                    <a:pt x="6485" y="5553"/>
                  </a:cubicBezTo>
                  <a:cubicBezTo>
                    <a:pt x="6694" y="5623"/>
                    <a:pt x="6902" y="5702"/>
                    <a:pt x="7101" y="5792"/>
                  </a:cubicBezTo>
                  <a:cubicBezTo>
                    <a:pt x="7370" y="5911"/>
                    <a:pt x="7648" y="6040"/>
                    <a:pt x="7917" y="6189"/>
                  </a:cubicBezTo>
                  <a:cubicBezTo>
                    <a:pt x="8086" y="6279"/>
                    <a:pt x="8414" y="6388"/>
                    <a:pt x="8524" y="6547"/>
                  </a:cubicBezTo>
                  <a:cubicBezTo>
                    <a:pt x="8623" y="6677"/>
                    <a:pt x="8533" y="6896"/>
                    <a:pt x="8693" y="6975"/>
                  </a:cubicBezTo>
                  <a:cubicBezTo>
                    <a:pt x="8683" y="6886"/>
                    <a:pt x="8683" y="6796"/>
                    <a:pt x="8712" y="6717"/>
                  </a:cubicBezTo>
                  <a:cubicBezTo>
                    <a:pt x="8842" y="6757"/>
                    <a:pt x="9004" y="6988"/>
                    <a:pt x="9161" y="6988"/>
                  </a:cubicBezTo>
                  <a:cubicBezTo>
                    <a:pt x="9198" y="6988"/>
                    <a:pt x="9234" y="6975"/>
                    <a:pt x="9269" y="6945"/>
                  </a:cubicBezTo>
                  <a:cubicBezTo>
                    <a:pt x="9438" y="7035"/>
                    <a:pt x="9657" y="7224"/>
                    <a:pt x="9846" y="7244"/>
                  </a:cubicBezTo>
                  <a:cubicBezTo>
                    <a:pt x="9727" y="6975"/>
                    <a:pt x="9319" y="6876"/>
                    <a:pt x="9100" y="6707"/>
                  </a:cubicBezTo>
                  <a:cubicBezTo>
                    <a:pt x="9100" y="6677"/>
                    <a:pt x="9090" y="6647"/>
                    <a:pt x="9090" y="6617"/>
                  </a:cubicBezTo>
                  <a:cubicBezTo>
                    <a:pt x="9070" y="6621"/>
                    <a:pt x="9054" y="6623"/>
                    <a:pt x="9040" y="6623"/>
                  </a:cubicBezTo>
                  <a:cubicBezTo>
                    <a:pt x="8985" y="6623"/>
                    <a:pt x="8971" y="6593"/>
                    <a:pt x="8931" y="6538"/>
                  </a:cubicBezTo>
                  <a:cubicBezTo>
                    <a:pt x="8991" y="6498"/>
                    <a:pt x="9011" y="6438"/>
                    <a:pt x="9051" y="6388"/>
                  </a:cubicBezTo>
                  <a:cubicBezTo>
                    <a:pt x="9029" y="6382"/>
                    <a:pt x="9008" y="6379"/>
                    <a:pt x="8987" y="6379"/>
                  </a:cubicBezTo>
                  <a:cubicBezTo>
                    <a:pt x="8871" y="6379"/>
                    <a:pt x="8754" y="6459"/>
                    <a:pt x="8633" y="6459"/>
                  </a:cubicBezTo>
                  <a:cubicBezTo>
                    <a:pt x="8600" y="6459"/>
                    <a:pt x="8567" y="6453"/>
                    <a:pt x="8533" y="6438"/>
                  </a:cubicBezTo>
                  <a:cubicBezTo>
                    <a:pt x="8335" y="6359"/>
                    <a:pt x="8225" y="6080"/>
                    <a:pt x="8066" y="5951"/>
                  </a:cubicBezTo>
                  <a:cubicBezTo>
                    <a:pt x="7887" y="5802"/>
                    <a:pt x="7688" y="5672"/>
                    <a:pt x="7499" y="5553"/>
                  </a:cubicBezTo>
                  <a:cubicBezTo>
                    <a:pt x="7290" y="5414"/>
                    <a:pt x="7071" y="5284"/>
                    <a:pt x="6863" y="5155"/>
                  </a:cubicBezTo>
                  <a:cubicBezTo>
                    <a:pt x="6674" y="5036"/>
                    <a:pt x="6405" y="4936"/>
                    <a:pt x="6266" y="4757"/>
                  </a:cubicBezTo>
                  <a:cubicBezTo>
                    <a:pt x="6166" y="4618"/>
                    <a:pt x="6256" y="4519"/>
                    <a:pt x="6355" y="4419"/>
                  </a:cubicBezTo>
                  <a:cubicBezTo>
                    <a:pt x="6375" y="4399"/>
                    <a:pt x="6654" y="4161"/>
                    <a:pt x="6624" y="4161"/>
                  </a:cubicBezTo>
                  <a:cubicBezTo>
                    <a:pt x="6823" y="4161"/>
                    <a:pt x="6932" y="4200"/>
                    <a:pt x="7121" y="4310"/>
                  </a:cubicBezTo>
                  <a:cubicBezTo>
                    <a:pt x="6988" y="4160"/>
                    <a:pt x="6870" y="4105"/>
                    <a:pt x="6761" y="4105"/>
                  </a:cubicBezTo>
                  <a:cubicBezTo>
                    <a:pt x="6472" y="4105"/>
                    <a:pt x="6240" y="4490"/>
                    <a:pt x="5908" y="4519"/>
                  </a:cubicBezTo>
                  <a:cubicBezTo>
                    <a:pt x="5895" y="4520"/>
                    <a:pt x="5883" y="4521"/>
                    <a:pt x="5872" y="4521"/>
                  </a:cubicBezTo>
                  <a:cubicBezTo>
                    <a:pt x="5724" y="4521"/>
                    <a:pt x="5638" y="4409"/>
                    <a:pt x="5749" y="4280"/>
                  </a:cubicBezTo>
                  <a:cubicBezTo>
                    <a:pt x="5798" y="4220"/>
                    <a:pt x="5878" y="4151"/>
                    <a:pt x="5948" y="4111"/>
                  </a:cubicBezTo>
                  <a:cubicBezTo>
                    <a:pt x="6007" y="4071"/>
                    <a:pt x="6127" y="4021"/>
                    <a:pt x="6147" y="3952"/>
                  </a:cubicBezTo>
                  <a:cubicBezTo>
                    <a:pt x="6166" y="3904"/>
                    <a:pt x="6150" y="3886"/>
                    <a:pt x="6115" y="3886"/>
                  </a:cubicBezTo>
                  <a:cubicBezTo>
                    <a:pt x="6027" y="3886"/>
                    <a:pt x="5819" y="4000"/>
                    <a:pt x="5769" y="4021"/>
                  </a:cubicBezTo>
                  <a:cubicBezTo>
                    <a:pt x="5701" y="4052"/>
                    <a:pt x="5563" y="4124"/>
                    <a:pt x="5454" y="4124"/>
                  </a:cubicBezTo>
                  <a:cubicBezTo>
                    <a:pt x="5386" y="4124"/>
                    <a:pt x="5330" y="4096"/>
                    <a:pt x="5311" y="4011"/>
                  </a:cubicBezTo>
                  <a:cubicBezTo>
                    <a:pt x="5301" y="3922"/>
                    <a:pt x="5391" y="3832"/>
                    <a:pt x="5450" y="3783"/>
                  </a:cubicBezTo>
                  <a:cubicBezTo>
                    <a:pt x="5540" y="3703"/>
                    <a:pt x="5560" y="3653"/>
                    <a:pt x="5619" y="3554"/>
                  </a:cubicBezTo>
                  <a:cubicBezTo>
                    <a:pt x="5605" y="3544"/>
                    <a:pt x="5590" y="3540"/>
                    <a:pt x="5573" y="3540"/>
                  </a:cubicBezTo>
                  <a:cubicBezTo>
                    <a:pt x="5469" y="3540"/>
                    <a:pt x="5321" y="3700"/>
                    <a:pt x="5261" y="3743"/>
                  </a:cubicBezTo>
                  <a:cubicBezTo>
                    <a:pt x="5222" y="3773"/>
                    <a:pt x="5172" y="3822"/>
                    <a:pt x="5122" y="3842"/>
                  </a:cubicBezTo>
                  <a:cubicBezTo>
                    <a:pt x="5095" y="3854"/>
                    <a:pt x="5081" y="3860"/>
                    <a:pt x="5072" y="3860"/>
                  </a:cubicBezTo>
                  <a:cubicBezTo>
                    <a:pt x="5057" y="3860"/>
                    <a:pt x="5053" y="3847"/>
                    <a:pt x="5023" y="3822"/>
                  </a:cubicBezTo>
                  <a:cubicBezTo>
                    <a:pt x="4784" y="3624"/>
                    <a:pt x="5182" y="3454"/>
                    <a:pt x="5222" y="3246"/>
                  </a:cubicBezTo>
                  <a:cubicBezTo>
                    <a:pt x="5198" y="3226"/>
                    <a:pt x="5174" y="3218"/>
                    <a:pt x="5150" y="3218"/>
                  </a:cubicBezTo>
                  <a:cubicBezTo>
                    <a:pt x="4995" y="3218"/>
                    <a:pt x="4842" y="3575"/>
                    <a:pt x="4665" y="3575"/>
                  </a:cubicBezTo>
                  <a:cubicBezTo>
                    <a:pt x="4633" y="3575"/>
                    <a:pt x="4600" y="3563"/>
                    <a:pt x="4565" y="3534"/>
                  </a:cubicBezTo>
                  <a:cubicBezTo>
                    <a:pt x="4525" y="3504"/>
                    <a:pt x="4436" y="3435"/>
                    <a:pt x="4426" y="3405"/>
                  </a:cubicBezTo>
                  <a:cubicBezTo>
                    <a:pt x="4406" y="3345"/>
                    <a:pt x="4456" y="3285"/>
                    <a:pt x="4496" y="3236"/>
                  </a:cubicBezTo>
                  <a:cubicBezTo>
                    <a:pt x="4535" y="3176"/>
                    <a:pt x="4824" y="2927"/>
                    <a:pt x="4645" y="2878"/>
                  </a:cubicBezTo>
                  <a:lnTo>
                    <a:pt x="4645" y="2878"/>
                  </a:lnTo>
                  <a:cubicBezTo>
                    <a:pt x="4613" y="2941"/>
                    <a:pt x="4482" y="3066"/>
                    <a:pt x="4389" y="3066"/>
                  </a:cubicBezTo>
                  <a:cubicBezTo>
                    <a:pt x="4365" y="3066"/>
                    <a:pt x="4343" y="3057"/>
                    <a:pt x="4327" y="3037"/>
                  </a:cubicBezTo>
                  <a:cubicBezTo>
                    <a:pt x="4297" y="3086"/>
                    <a:pt x="4237" y="3116"/>
                    <a:pt x="4207" y="3166"/>
                  </a:cubicBezTo>
                  <a:cubicBezTo>
                    <a:pt x="4187" y="3206"/>
                    <a:pt x="4197" y="3265"/>
                    <a:pt x="4187" y="3315"/>
                  </a:cubicBezTo>
                  <a:cubicBezTo>
                    <a:pt x="4098" y="3275"/>
                    <a:pt x="4028" y="3196"/>
                    <a:pt x="3978" y="3106"/>
                  </a:cubicBezTo>
                  <a:cubicBezTo>
                    <a:pt x="3969" y="3086"/>
                    <a:pt x="3889" y="2917"/>
                    <a:pt x="3929" y="2917"/>
                  </a:cubicBezTo>
                  <a:cubicBezTo>
                    <a:pt x="3922" y="2917"/>
                    <a:pt x="3915" y="2913"/>
                    <a:pt x="3906" y="2913"/>
                  </a:cubicBezTo>
                  <a:cubicBezTo>
                    <a:pt x="3901" y="2913"/>
                    <a:pt x="3896" y="2914"/>
                    <a:pt x="3889" y="2917"/>
                  </a:cubicBezTo>
                  <a:cubicBezTo>
                    <a:pt x="3949" y="2878"/>
                    <a:pt x="3978" y="2818"/>
                    <a:pt x="4028" y="2768"/>
                  </a:cubicBezTo>
                  <a:cubicBezTo>
                    <a:pt x="4028" y="2778"/>
                    <a:pt x="4048" y="2788"/>
                    <a:pt x="4048" y="2798"/>
                  </a:cubicBezTo>
                  <a:cubicBezTo>
                    <a:pt x="4108" y="2788"/>
                    <a:pt x="4098" y="2718"/>
                    <a:pt x="4108" y="2669"/>
                  </a:cubicBezTo>
                  <a:cubicBezTo>
                    <a:pt x="4217" y="2649"/>
                    <a:pt x="4346" y="2430"/>
                    <a:pt x="4396" y="2331"/>
                  </a:cubicBezTo>
                  <a:cubicBezTo>
                    <a:pt x="4416" y="2301"/>
                    <a:pt x="4496" y="2181"/>
                    <a:pt x="4466" y="2152"/>
                  </a:cubicBezTo>
                  <a:cubicBezTo>
                    <a:pt x="4458" y="2144"/>
                    <a:pt x="4448" y="2141"/>
                    <a:pt x="4437" y="2141"/>
                  </a:cubicBezTo>
                  <a:cubicBezTo>
                    <a:pt x="4390" y="2141"/>
                    <a:pt x="4323" y="2195"/>
                    <a:pt x="4307" y="2211"/>
                  </a:cubicBezTo>
                  <a:cubicBezTo>
                    <a:pt x="4207" y="2291"/>
                    <a:pt x="4098" y="2400"/>
                    <a:pt x="4038" y="2520"/>
                  </a:cubicBezTo>
                  <a:cubicBezTo>
                    <a:pt x="4005" y="2594"/>
                    <a:pt x="4020" y="2759"/>
                    <a:pt x="3933" y="2759"/>
                  </a:cubicBezTo>
                  <a:cubicBezTo>
                    <a:pt x="3916" y="2759"/>
                    <a:pt x="3895" y="2753"/>
                    <a:pt x="3869" y="2738"/>
                  </a:cubicBezTo>
                  <a:lnTo>
                    <a:pt x="3869" y="2738"/>
                  </a:lnTo>
                  <a:cubicBezTo>
                    <a:pt x="3899" y="2778"/>
                    <a:pt x="3879" y="2818"/>
                    <a:pt x="3859" y="2858"/>
                  </a:cubicBezTo>
                  <a:cubicBezTo>
                    <a:pt x="3715" y="2823"/>
                    <a:pt x="3564" y="2765"/>
                    <a:pt x="3420" y="2765"/>
                  </a:cubicBezTo>
                  <a:cubicBezTo>
                    <a:pt x="3316" y="2765"/>
                    <a:pt x="3215" y="2796"/>
                    <a:pt x="3123" y="2888"/>
                  </a:cubicBezTo>
                  <a:cubicBezTo>
                    <a:pt x="3233" y="2778"/>
                    <a:pt x="2705" y="2549"/>
                    <a:pt x="2646" y="2520"/>
                  </a:cubicBezTo>
                  <a:cubicBezTo>
                    <a:pt x="2755" y="2420"/>
                    <a:pt x="2586" y="2271"/>
                    <a:pt x="2546" y="2162"/>
                  </a:cubicBezTo>
                  <a:cubicBezTo>
                    <a:pt x="2467" y="1983"/>
                    <a:pt x="2477" y="1804"/>
                    <a:pt x="2457" y="1624"/>
                  </a:cubicBezTo>
                  <a:cubicBezTo>
                    <a:pt x="2417" y="1326"/>
                    <a:pt x="2258" y="1028"/>
                    <a:pt x="2417" y="769"/>
                  </a:cubicBezTo>
                  <a:cubicBezTo>
                    <a:pt x="2347" y="749"/>
                    <a:pt x="2328" y="680"/>
                    <a:pt x="2278" y="650"/>
                  </a:cubicBezTo>
                  <a:cubicBezTo>
                    <a:pt x="2318" y="590"/>
                    <a:pt x="2337" y="511"/>
                    <a:pt x="2377" y="451"/>
                  </a:cubicBezTo>
                  <a:cubicBezTo>
                    <a:pt x="2109" y="401"/>
                    <a:pt x="2536" y="222"/>
                    <a:pt x="2318" y="93"/>
                  </a:cubicBezTo>
                  <a:cubicBezTo>
                    <a:pt x="2328" y="73"/>
                    <a:pt x="2347" y="43"/>
                    <a:pt x="2357" y="13"/>
                  </a:cubicBezTo>
                  <a:cubicBezTo>
                    <a:pt x="2324" y="5"/>
                    <a:pt x="2297" y="0"/>
                    <a:pt x="2270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389675" y="4172525"/>
              <a:ext cx="37050" cy="17675"/>
            </a:xfrm>
            <a:custGeom>
              <a:avLst/>
              <a:gdLst/>
              <a:ahLst/>
              <a:cxnLst/>
              <a:rect l="l" t="t" r="r" b="b"/>
              <a:pathLst>
                <a:path w="1482" h="707" fill="none" extrusionOk="0">
                  <a:moveTo>
                    <a:pt x="1203" y="706"/>
                  </a:moveTo>
                  <a:cubicBezTo>
                    <a:pt x="985" y="577"/>
                    <a:pt x="855" y="388"/>
                    <a:pt x="597" y="279"/>
                  </a:cubicBezTo>
                  <a:cubicBezTo>
                    <a:pt x="408" y="189"/>
                    <a:pt x="219" y="120"/>
                    <a:pt x="0" y="130"/>
                  </a:cubicBezTo>
                  <a:cubicBezTo>
                    <a:pt x="587" y="0"/>
                    <a:pt x="985" y="338"/>
                    <a:pt x="1482" y="56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4276525" y="4372425"/>
              <a:ext cx="32100" cy="24400"/>
            </a:xfrm>
            <a:custGeom>
              <a:avLst/>
              <a:gdLst/>
              <a:ahLst/>
              <a:cxnLst/>
              <a:rect l="l" t="t" r="r" b="b"/>
              <a:pathLst>
                <a:path w="1284" h="976" fill="none" extrusionOk="0">
                  <a:moveTo>
                    <a:pt x="1284" y="687"/>
                  </a:moveTo>
                  <a:cubicBezTo>
                    <a:pt x="826" y="557"/>
                    <a:pt x="240" y="498"/>
                    <a:pt x="1" y="0"/>
                  </a:cubicBezTo>
                  <a:cubicBezTo>
                    <a:pt x="200" y="140"/>
                    <a:pt x="289" y="378"/>
                    <a:pt x="458" y="547"/>
                  </a:cubicBezTo>
                  <a:cubicBezTo>
                    <a:pt x="618" y="707"/>
                    <a:pt x="886" y="935"/>
                    <a:pt x="1125" y="975"/>
                  </a:cubicBezTo>
                </a:path>
              </a:pathLst>
            </a:custGeom>
            <a:noFill/>
            <a:ln w="100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4386175" y="4175000"/>
              <a:ext cx="25900" cy="22650"/>
            </a:xfrm>
            <a:custGeom>
              <a:avLst/>
              <a:gdLst/>
              <a:ahLst/>
              <a:cxnLst/>
              <a:rect l="l" t="t" r="r" b="b"/>
              <a:pathLst>
                <a:path w="1036" h="906" fill="none" extrusionOk="0">
                  <a:moveTo>
                    <a:pt x="1035" y="677"/>
                  </a:moveTo>
                  <a:cubicBezTo>
                    <a:pt x="936" y="409"/>
                    <a:pt x="289" y="1"/>
                    <a:pt x="1" y="31"/>
                  </a:cubicBezTo>
                  <a:cubicBezTo>
                    <a:pt x="349" y="230"/>
                    <a:pt x="657" y="518"/>
                    <a:pt x="767" y="90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4274050" y="4363475"/>
              <a:ext cx="30850" cy="18675"/>
            </a:xfrm>
            <a:custGeom>
              <a:avLst/>
              <a:gdLst/>
              <a:ahLst/>
              <a:cxnLst/>
              <a:rect l="l" t="t" r="r" b="b"/>
              <a:pathLst>
                <a:path w="1234" h="747" fill="none" extrusionOk="0">
                  <a:moveTo>
                    <a:pt x="1234" y="398"/>
                  </a:moveTo>
                  <a:cubicBezTo>
                    <a:pt x="746" y="428"/>
                    <a:pt x="428" y="249"/>
                    <a:pt x="1" y="0"/>
                  </a:cubicBezTo>
                  <a:cubicBezTo>
                    <a:pt x="259" y="368"/>
                    <a:pt x="697" y="697"/>
                    <a:pt x="1164" y="74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4385675" y="4176500"/>
              <a:ext cx="13225" cy="21150"/>
            </a:xfrm>
            <a:custGeom>
              <a:avLst/>
              <a:gdLst/>
              <a:ahLst/>
              <a:cxnLst/>
              <a:rect l="l" t="t" r="r" b="b"/>
              <a:pathLst>
                <a:path w="529" h="846" fill="none" extrusionOk="0">
                  <a:moveTo>
                    <a:pt x="508" y="607"/>
                  </a:moveTo>
                  <a:cubicBezTo>
                    <a:pt x="528" y="438"/>
                    <a:pt x="170" y="50"/>
                    <a:pt x="1" y="0"/>
                  </a:cubicBezTo>
                  <a:cubicBezTo>
                    <a:pt x="100" y="269"/>
                    <a:pt x="389" y="528"/>
                    <a:pt x="200" y="84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4272050" y="4357000"/>
              <a:ext cx="27875" cy="14200"/>
            </a:xfrm>
            <a:custGeom>
              <a:avLst/>
              <a:gdLst/>
              <a:ahLst/>
              <a:cxnLst/>
              <a:rect l="l" t="t" r="r" b="b"/>
              <a:pathLst>
                <a:path w="1115" h="568" fill="none" extrusionOk="0">
                  <a:moveTo>
                    <a:pt x="995" y="230"/>
                  </a:moveTo>
                  <a:cubicBezTo>
                    <a:pt x="697" y="279"/>
                    <a:pt x="260" y="160"/>
                    <a:pt x="1" y="1"/>
                  </a:cubicBezTo>
                  <a:cubicBezTo>
                    <a:pt x="90" y="319"/>
                    <a:pt x="836" y="478"/>
                    <a:pt x="1115" y="56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4380725" y="4206075"/>
              <a:ext cx="18900" cy="19175"/>
            </a:xfrm>
            <a:custGeom>
              <a:avLst/>
              <a:gdLst/>
              <a:ahLst/>
              <a:cxnLst/>
              <a:rect l="l" t="t" r="r" b="b"/>
              <a:pathLst>
                <a:path w="756" h="767" fill="none" extrusionOk="0">
                  <a:moveTo>
                    <a:pt x="756" y="588"/>
                  </a:moveTo>
                  <a:cubicBezTo>
                    <a:pt x="676" y="399"/>
                    <a:pt x="239" y="1"/>
                    <a:pt x="0" y="41"/>
                  </a:cubicBezTo>
                  <a:cubicBezTo>
                    <a:pt x="199" y="150"/>
                    <a:pt x="517" y="588"/>
                    <a:pt x="547" y="76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4297425" y="4350550"/>
              <a:ext cx="28375" cy="12700"/>
            </a:xfrm>
            <a:custGeom>
              <a:avLst/>
              <a:gdLst/>
              <a:ahLst/>
              <a:cxnLst/>
              <a:rect l="l" t="t" r="r" b="b"/>
              <a:pathLst>
                <a:path w="1135" h="508" fill="none" extrusionOk="0">
                  <a:moveTo>
                    <a:pt x="955" y="110"/>
                  </a:moveTo>
                  <a:cubicBezTo>
                    <a:pt x="716" y="199"/>
                    <a:pt x="209" y="159"/>
                    <a:pt x="0" y="0"/>
                  </a:cubicBezTo>
                  <a:cubicBezTo>
                    <a:pt x="339" y="269"/>
                    <a:pt x="716" y="348"/>
                    <a:pt x="1134" y="50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4377725" y="4206325"/>
              <a:ext cx="10975" cy="20175"/>
            </a:xfrm>
            <a:custGeom>
              <a:avLst/>
              <a:gdLst/>
              <a:ahLst/>
              <a:cxnLst/>
              <a:rect l="l" t="t" r="r" b="b"/>
              <a:pathLst>
                <a:path w="439" h="807" fill="none" extrusionOk="0">
                  <a:moveTo>
                    <a:pt x="438" y="717"/>
                  </a:moveTo>
                  <a:cubicBezTo>
                    <a:pt x="399" y="448"/>
                    <a:pt x="239" y="130"/>
                    <a:pt x="1" y="1"/>
                  </a:cubicBezTo>
                  <a:cubicBezTo>
                    <a:pt x="130" y="210"/>
                    <a:pt x="359" y="528"/>
                    <a:pt x="170" y="80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4295175" y="4343325"/>
              <a:ext cx="20675" cy="7750"/>
            </a:xfrm>
            <a:custGeom>
              <a:avLst/>
              <a:gdLst/>
              <a:ahLst/>
              <a:cxnLst/>
              <a:rect l="l" t="t" r="r" b="b"/>
              <a:pathLst>
                <a:path w="827" h="310" fill="none" extrusionOk="0">
                  <a:moveTo>
                    <a:pt x="737" y="1"/>
                  </a:moveTo>
                  <a:cubicBezTo>
                    <a:pt x="588" y="160"/>
                    <a:pt x="230" y="190"/>
                    <a:pt x="1" y="140"/>
                  </a:cubicBezTo>
                  <a:cubicBezTo>
                    <a:pt x="140" y="309"/>
                    <a:pt x="578" y="269"/>
                    <a:pt x="826" y="29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4372000" y="4205100"/>
              <a:ext cx="8000" cy="15675"/>
            </a:xfrm>
            <a:custGeom>
              <a:avLst/>
              <a:gdLst/>
              <a:ahLst/>
              <a:cxnLst/>
              <a:rect l="l" t="t" r="r" b="b"/>
              <a:pathLst>
                <a:path w="320" h="627" fill="none" extrusionOk="0">
                  <a:moveTo>
                    <a:pt x="289" y="517"/>
                  </a:moveTo>
                  <a:cubicBezTo>
                    <a:pt x="319" y="348"/>
                    <a:pt x="190" y="110"/>
                    <a:pt x="61" y="0"/>
                  </a:cubicBezTo>
                  <a:cubicBezTo>
                    <a:pt x="230" y="189"/>
                    <a:pt x="71" y="438"/>
                    <a:pt x="1" y="62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4293200" y="4337625"/>
              <a:ext cx="14200" cy="7475"/>
            </a:xfrm>
            <a:custGeom>
              <a:avLst/>
              <a:gdLst/>
              <a:ahLst/>
              <a:cxnLst/>
              <a:rect l="l" t="t" r="r" b="b"/>
              <a:pathLst>
                <a:path w="568" h="299" fill="none" extrusionOk="0">
                  <a:moveTo>
                    <a:pt x="508" y="0"/>
                  </a:moveTo>
                  <a:cubicBezTo>
                    <a:pt x="398" y="139"/>
                    <a:pt x="130" y="209"/>
                    <a:pt x="0" y="209"/>
                  </a:cubicBezTo>
                  <a:cubicBezTo>
                    <a:pt x="159" y="298"/>
                    <a:pt x="418" y="279"/>
                    <a:pt x="567" y="19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4090550" y="4427375"/>
              <a:ext cx="5750" cy="13950"/>
            </a:xfrm>
            <a:custGeom>
              <a:avLst/>
              <a:gdLst/>
              <a:ahLst/>
              <a:cxnLst/>
              <a:rect l="l" t="t" r="r" b="b"/>
              <a:pathLst>
                <a:path w="230" h="558" fill="none" extrusionOk="0">
                  <a:moveTo>
                    <a:pt x="230" y="557"/>
                  </a:moveTo>
                  <a:cubicBezTo>
                    <a:pt x="160" y="398"/>
                    <a:pt x="1" y="130"/>
                    <a:pt x="80" y="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4099250" y="4406475"/>
              <a:ext cx="4500" cy="14700"/>
            </a:xfrm>
            <a:custGeom>
              <a:avLst/>
              <a:gdLst/>
              <a:ahLst/>
              <a:cxnLst/>
              <a:rect l="l" t="t" r="r" b="b"/>
              <a:pathLst>
                <a:path w="180" h="588" fill="none" extrusionOk="0">
                  <a:moveTo>
                    <a:pt x="71" y="1"/>
                  </a:moveTo>
                  <a:cubicBezTo>
                    <a:pt x="1" y="210"/>
                    <a:pt x="110" y="399"/>
                    <a:pt x="180" y="58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4085825" y="4442800"/>
              <a:ext cx="4000" cy="11200"/>
            </a:xfrm>
            <a:custGeom>
              <a:avLst/>
              <a:gdLst/>
              <a:ahLst/>
              <a:cxnLst/>
              <a:rect l="l" t="t" r="r" b="b"/>
              <a:pathLst>
                <a:path w="160" h="448" fill="none" extrusionOk="0">
                  <a:moveTo>
                    <a:pt x="1" y="0"/>
                  </a:moveTo>
                  <a:cubicBezTo>
                    <a:pt x="21" y="139"/>
                    <a:pt x="70" y="328"/>
                    <a:pt x="160" y="44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4097025" y="4418175"/>
              <a:ext cx="2750" cy="11200"/>
            </a:xfrm>
            <a:custGeom>
              <a:avLst/>
              <a:gdLst/>
              <a:ahLst/>
              <a:cxnLst/>
              <a:rect l="l" t="t" r="r" b="b"/>
              <a:pathLst>
                <a:path w="110" h="448" fill="none" extrusionOk="0">
                  <a:moveTo>
                    <a:pt x="0" y="0"/>
                  </a:moveTo>
                  <a:cubicBezTo>
                    <a:pt x="20" y="169"/>
                    <a:pt x="30" y="289"/>
                    <a:pt x="110" y="44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4088325" y="4435825"/>
              <a:ext cx="4750" cy="11225"/>
            </a:xfrm>
            <a:custGeom>
              <a:avLst/>
              <a:gdLst/>
              <a:ahLst/>
              <a:cxnLst/>
              <a:rect l="l" t="t" r="r" b="b"/>
              <a:pathLst>
                <a:path w="190" h="449" fill="none" extrusionOk="0">
                  <a:moveTo>
                    <a:pt x="0" y="1"/>
                  </a:moveTo>
                  <a:cubicBezTo>
                    <a:pt x="40" y="160"/>
                    <a:pt x="90" y="319"/>
                    <a:pt x="189" y="44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4355600" y="3967150"/>
              <a:ext cx="21150" cy="6475"/>
            </a:xfrm>
            <a:custGeom>
              <a:avLst/>
              <a:gdLst/>
              <a:ahLst/>
              <a:cxnLst/>
              <a:rect l="l" t="t" r="r" b="b"/>
              <a:pathLst>
                <a:path w="846" h="259" fill="none" extrusionOk="0">
                  <a:moveTo>
                    <a:pt x="1" y="259"/>
                  </a:moveTo>
                  <a:cubicBezTo>
                    <a:pt x="180" y="120"/>
                    <a:pt x="617" y="0"/>
                    <a:pt x="846" y="3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4337700" y="3984300"/>
              <a:ext cx="19425" cy="9225"/>
            </a:xfrm>
            <a:custGeom>
              <a:avLst/>
              <a:gdLst/>
              <a:ahLst/>
              <a:cxnLst/>
              <a:rect l="l" t="t" r="r" b="b"/>
              <a:pathLst>
                <a:path w="777" h="369" fill="none" extrusionOk="0">
                  <a:moveTo>
                    <a:pt x="776" y="50"/>
                  </a:moveTo>
                  <a:cubicBezTo>
                    <a:pt x="548" y="1"/>
                    <a:pt x="199" y="239"/>
                    <a:pt x="1" y="369"/>
                  </a:cubicBezTo>
                  <a:cubicBezTo>
                    <a:pt x="249" y="309"/>
                    <a:pt x="448" y="329"/>
                    <a:pt x="697" y="32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4324025" y="4005450"/>
              <a:ext cx="18925" cy="6975"/>
            </a:xfrm>
            <a:custGeom>
              <a:avLst/>
              <a:gdLst/>
              <a:ahLst/>
              <a:cxnLst/>
              <a:rect l="l" t="t" r="r" b="b"/>
              <a:pathLst>
                <a:path w="757" h="279" fill="none" extrusionOk="0">
                  <a:moveTo>
                    <a:pt x="756" y="0"/>
                  </a:moveTo>
                  <a:cubicBezTo>
                    <a:pt x="468" y="0"/>
                    <a:pt x="249" y="249"/>
                    <a:pt x="1" y="27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4301900" y="4034025"/>
              <a:ext cx="14700" cy="8725"/>
            </a:xfrm>
            <a:custGeom>
              <a:avLst/>
              <a:gdLst/>
              <a:ahLst/>
              <a:cxnLst/>
              <a:rect l="l" t="t" r="r" b="b"/>
              <a:pathLst>
                <a:path w="588" h="349" fill="none" extrusionOk="0">
                  <a:moveTo>
                    <a:pt x="0" y="349"/>
                  </a:moveTo>
                  <a:cubicBezTo>
                    <a:pt x="169" y="190"/>
                    <a:pt x="368" y="41"/>
                    <a:pt x="587" y="1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4347150" y="3974600"/>
              <a:ext cx="16175" cy="4500"/>
            </a:xfrm>
            <a:custGeom>
              <a:avLst/>
              <a:gdLst/>
              <a:ahLst/>
              <a:cxnLst/>
              <a:rect l="l" t="t" r="r" b="b"/>
              <a:pathLst>
                <a:path w="647" h="180" fill="none" extrusionOk="0">
                  <a:moveTo>
                    <a:pt x="647" y="60"/>
                  </a:moveTo>
                  <a:cubicBezTo>
                    <a:pt x="537" y="1"/>
                    <a:pt x="140" y="90"/>
                    <a:pt x="0" y="18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4328250" y="3996250"/>
              <a:ext cx="17925" cy="8975"/>
            </a:xfrm>
            <a:custGeom>
              <a:avLst/>
              <a:gdLst/>
              <a:ahLst/>
              <a:cxnLst/>
              <a:rect l="l" t="t" r="r" b="b"/>
              <a:pathLst>
                <a:path w="717" h="359" fill="none" extrusionOk="0">
                  <a:moveTo>
                    <a:pt x="717" y="109"/>
                  </a:moveTo>
                  <a:cubicBezTo>
                    <a:pt x="558" y="0"/>
                    <a:pt x="170" y="259"/>
                    <a:pt x="1" y="35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4316075" y="4015625"/>
              <a:ext cx="16425" cy="8475"/>
            </a:xfrm>
            <a:custGeom>
              <a:avLst/>
              <a:gdLst/>
              <a:ahLst/>
              <a:cxnLst/>
              <a:rect l="l" t="t" r="r" b="b"/>
              <a:pathLst>
                <a:path w="657" h="339" fill="none" extrusionOk="0">
                  <a:moveTo>
                    <a:pt x="657" y="1"/>
                  </a:moveTo>
                  <a:cubicBezTo>
                    <a:pt x="438" y="90"/>
                    <a:pt x="130" y="110"/>
                    <a:pt x="0" y="33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4142025" y="4289375"/>
              <a:ext cx="16925" cy="2775"/>
            </a:xfrm>
            <a:custGeom>
              <a:avLst/>
              <a:gdLst/>
              <a:ahLst/>
              <a:cxnLst/>
              <a:rect l="l" t="t" r="r" b="b"/>
              <a:pathLst>
                <a:path w="677" h="111" fill="none" extrusionOk="0">
                  <a:moveTo>
                    <a:pt x="677" y="1"/>
                  </a:moveTo>
                  <a:cubicBezTo>
                    <a:pt x="458" y="31"/>
                    <a:pt x="229" y="110"/>
                    <a:pt x="1" y="8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4252675" y="4097675"/>
              <a:ext cx="5475" cy="10975"/>
            </a:xfrm>
            <a:custGeom>
              <a:avLst/>
              <a:gdLst/>
              <a:ahLst/>
              <a:cxnLst/>
              <a:rect l="l" t="t" r="r" b="b"/>
              <a:pathLst>
                <a:path w="219" h="439" fill="none" extrusionOk="0">
                  <a:moveTo>
                    <a:pt x="189" y="438"/>
                  </a:moveTo>
                  <a:cubicBezTo>
                    <a:pt x="219" y="289"/>
                    <a:pt x="139" y="80"/>
                    <a:pt x="0" y="1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4259625" y="4162825"/>
              <a:ext cx="6500" cy="11200"/>
            </a:xfrm>
            <a:custGeom>
              <a:avLst/>
              <a:gdLst/>
              <a:ahLst/>
              <a:cxnLst/>
              <a:rect l="l" t="t" r="r" b="b"/>
              <a:pathLst>
                <a:path w="260" h="448" fill="none" extrusionOk="0">
                  <a:moveTo>
                    <a:pt x="1" y="448"/>
                  </a:moveTo>
                  <a:cubicBezTo>
                    <a:pt x="80" y="299"/>
                    <a:pt x="170" y="150"/>
                    <a:pt x="259" y="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4195725" y="4270225"/>
              <a:ext cx="4000" cy="12225"/>
            </a:xfrm>
            <a:custGeom>
              <a:avLst/>
              <a:gdLst/>
              <a:ahLst/>
              <a:cxnLst/>
              <a:rect l="l" t="t" r="r" b="b"/>
              <a:pathLst>
                <a:path w="160" h="489" fill="none" extrusionOk="0">
                  <a:moveTo>
                    <a:pt x="160" y="1"/>
                  </a:moveTo>
                  <a:cubicBezTo>
                    <a:pt x="60" y="170"/>
                    <a:pt x="50" y="309"/>
                    <a:pt x="1" y="48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4102750" y="4351300"/>
              <a:ext cx="13200" cy="8975"/>
            </a:xfrm>
            <a:custGeom>
              <a:avLst/>
              <a:gdLst/>
              <a:ahLst/>
              <a:cxnLst/>
              <a:rect l="l" t="t" r="r" b="b"/>
              <a:pathLst>
                <a:path w="528" h="359" fill="none" extrusionOk="0">
                  <a:moveTo>
                    <a:pt x="527" y="0"/>
                  </a:moveTo>
                  <a:cubicBezTo>
                    <a:pt x="388" y="149"/>
                    <a:pt x="179" y="279"/>
                    <a:pt x="0" y="35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4103000" y="4402500"/>
              <a:ext cx="7225" cy="14700"/>
            </a:xfrm>
            <a:custGeom>
              <a:avLst/>
              <a:gdLst/>
              <a:ahLst/>
              <a:cxnLst/>
              <a:rect l="l" t="t" r="r" b="b"/>
              <a:pathLst>
                <a:path w="289" h="588" fill="none" extrusionOk="0">
                  <a:moveTo>
                    <a:pt x="289" y="309"/>
                  </a:moveTo>
                  <a:cubicBezTo>
                    <a:pt x="169" y="230"/>
                    <a:pt x="60" y="150"/>
                    <a:pt x="0" y="1"/>
                  </a:cubicBezTo>
                  <a:cubicBezTo>
                    <a:pt x="20" y="180"/>
                    <a:pt x="139" y="389"/>
                    <a:pt x="189" y="58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4307125" y="4012150"/>
              <a:ext cx="2750" cy="13200"/>
            </a:xfrm>
            <a:custGeom>
              <a:avLst/>
              <a:gdLst/>
              <a:ahLst/>
              <a:cxnLst/>
              <a:rect l="l" t="t" r="r" b="b"/>
              <a:pathLst>
                <a:path w="110" h="528" fill="none" extrusionOk="0">
                  <a:moveTo>
                    <a:pt x="50" y="528"/>
                  </a:moveTo>
                  <a:cubicBezTo>
                    <a:pt x="110" y="369"/>
                    <a:pt x="100" y="150"/>
                    <a:pt x="0" y="1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4335950" y="4277725"/>
              <a:ext cx="40800" cy="20625"/>
            </a:xfrm>
            <a:custGeom>
              <a:avLst/>
              <a:gdLst/>
              <a:ahLst/>
              <a:cxnLst/>
              <a:rect l="l" t="t" r="r" b="b"/>
              <a:pathLst>
                <a:path w="1632" h="825" extrusionOk="0">
                  <a:moveTo>
                    <a:pt x="89" y="0"/>
                  </a:moveTo>
                  <a:cubicBezTo>
                    <a:pt x="57" y="0"/>
                    <a:pt x="27" y="3"/>
                    <a:pt x="1" y="9"/>
                  </a:cubicBezTo>
                  <a:lnTo>
                    <a:pt x="61" y="69"/>
                  </a:lnTo>
                  <a:cubicBezTo>
                    <a:pt x="399" y="417"/>
                    <a:pt x="1174" y="705"/>
                    <a:pt x="1632" y="825"/>
                  </a:cubicBezTo>
                  <a:cubicBezTo>
                    <a:pt x="1438" y="529"/>
                    <a:pt x="520" y="0"/>
                    <a:pt x="89" y="0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4249175" y="4224400"/>
              <a:ext cx="11725" cy="10300"/>
            </a:xfrm>
            <a:custGeom>
              <a:avLst/>
              <a:gdLst/>
              <a:ahLst/>
              <a:cxnLst/>
              <a:rect l="l" t="t" r="r" b="b"/>
              <a:pathLst>
                <a:path w="469" h="412" extrusionOk="0">
                  <a:moveTo>
                    <a:pt x="240" y="0"/>
                  </a:moveTo>
                  <a:cubicBezTo>
                    <a:pt x="207" y="0"/>
                    <a:pt x="173" y="13"/>
                    <a:pt x="150" y="44"/>
                  </a:cubicBezTo>
                  <a:cubicBezTo>
                    <a:pt x="100" y="93"/>
                    <a:pt x="150" y="133"/>
                    <a:pt x="130" y="173"/>
                  </a:cubicBezTo>
                  <a:cubicBezTo>
                    <a:pt x="110" y="223"/>
                    <a:pt x="41" y="223"/>
                    <a:pt x="21" y="282"/>
                  </a:cubicBezTo>
                  <a:cubicBezTo>
                    <a:pt x="1" y="332"/>
                    <a:pt x="1" y="382"/>
                    <a:pt x="41" y="412"/>
                  </a:cubicBezTo>
                  <a:cubicBezTo>
                    <a:pt x="21" y="346"/>
                    <a:pt x="68" y="327"/>
                    <a:pt x="136" y="327"/>
                  </a:cubicBezTo>
                  <a:cubicBezTo>
                    <a:pt x="231" y="327"/>
                    <a:pt x="367" y="364"/>
                    <a:pt x="422" y="364"/>
                  </a:cubicBezTo>
                  <a:cubicBezTo>
                    <a:pt x="429" y="364"/>
                    <a:pt x="434" y="363"/>
                    <a:pt x="439" y="362"/>
                  </a:cubicBezTo>
                  <a:cubicBezTo>
                    <a:pt x="468" y="352"/>
                    <a:pt x="260" y="193"/>
                    <a:pt x="250" y="183"/>
                  </a:cubicBezTo>
                  <a:cubicBezTo>
                    <a:pt x="170" y="113"/>
                    <a:pt x="180" y="64"/>
                    <a:pt x="269" y="4"/>
                  </a:cubicBezTo>
                  <a:cubicBezTo>
                    <a:pt x="260" y="2"/>
                    <a:pt x="250" y="0"/>
                    <a:pt x="240" y="0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4274550" y="4220975"/>
              <a:ext cx="3200" cy="7275"/>
            </a:xfrm>
            <a:custGeom>
              <a:avLst/>
              <a:gdLst/>
              <a:ahLst/>
              <a:cxnLst/>
              <a:rect l="l" t="t" r="r" b="b"/>
              <a:pathLst>
                <a:path w="128" h="291" extrusionOk="0">
                  <a:moveTo>
                    <a:pt x="53" y="1"/>
                  </a:moveTo>
                  <a:cubicBezTo>
                    <a:pt x="40" y="1"/>
                    <a:pt x="26" y="9"/>
                    <a:pt x="12" y="29"/>
                  </a:cubicBezTo>
                  <a:lnTo>
                    <a:pt x="12" y="29"/>
                  </a:lnTo>
                  <a:cubicBezTo>
                    <a:pt x="11" y="23"/>
                    <a:pt x="11" y="18"/>
                    <a:pt x="10" y="12"/>
                  </a:cubicBezTo>
                  <a:lnTo>
                    <a:pt x="10" y="12"/>
                  </a:lnTo>
                  <a:lnTo>
                    <a:pt x="10" y="32"/>
                  </a:lnTo>
                  <a:cubicBezTo>
                    <a:pt x="11" y="31"/>
                    <a:pt x="11" y="30"/>
                    <a:pt x="12" y="29"/>
                  </a:cubicBezTo>
                  <a:lnTo>
                    <a:pt x="12" y="29"/>
                  </a:lnTo>
                  <a:cubicBezTo>
                    <a:pt x="19" y="121"/>
                    <a:pt x="10" y="197"/>
                    <a:pt x="0" y="290"/>
                  </a:cubicBezTo>
                  <a:cubicBezTo>
                    <a:pt x="50" y="280"/>
                    <a:pt x="110" y="191"/>
                    <a:pt x="120" y="131"/>
                  </a:cubicBezTo>
                  <a:cubicBezTo>
                    <a:pt x="127" y="86"/>
                    <a:pt x="95" y="1"/>
                    <a:pt x="53" y="1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4255250" y="4249350"/>
              <a:ext cx="9375" cy="5300"/>
            </a:xfrm>
            <a:custGeom>
              <a:avLst/>
              <a:gdLst/>
              <a:ahLst/>
              <a:cxnLst/>
              <a:rect l="l" t="t" r="r" b="b"/>
              <a:pathLst>
                <a:path w="375" h="212" extrusionOk="0">
                  <a:moveTo>
                    <a:pt x="375" y="0"/>
                  </a:moveTo>
                  <a:lnTo>
                    <a:pt x="345" y="10"/>
                  </a:lnTo>
                  <a:cubicBezTo>
                    <a:pt x="347" y="13"/>
                    <a:pt x="348" y="16"/>
                    <a:pt x="348" y="20"/>
                  </a:cubicBezTo>
                  <a:lnTo>
                    <a:pt x="348" y="20"/>
                  </a:lnTo>
                  <a:cubicBezTo>
                    <a:pt x="359" y="14"/>
                    <a:pt x="368" y="8"/>
                    <a:pt x="375" y="0"/>
                  </a:cubicBezTo>
                  <a:close/>
                  <a:moveTo>
                    <a:pt x="348" y="20"/>
                  </a:moveTo>
                  <a:lnTo>
                    <a:pt x="348" y="20"/>
                  </a:lnTo>
                  <a:cubicBezTo>
                    <a:pt x="253" y="71"/>
                    <a:pt x="1" y="79"/>
                    <a:pt x="36" y="160"/>
                  </a:cubicBezTo>
                  <a:cubicBezTo>
                    <a:pt x="53" y="197"/>
                    <a:pt x="81" y="212"/>
                    <a:pt x="114" y="212"/>
                  </a:cubicBezTo>
                  <a:cubicBezTo>
                    <a:pt x="213" y="212"/>
                    <a:pt x="356" y="75"/>
                    <a:pt x="348" y="20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4665400" y="4150150"/>
              <a:ext cx="231625" cy="279000"/>
            </a:xfrm>
            <a:custGeom>
              <a:avLst/>
              <a:gdLst/>
              <a:ahLst/>
              <a:cxnLst/>
              <a:rect l="l" t="t" r="r" b="b"/>
              <a:pathLst>
                <a:path w="9265" h="11160" extrusionOk="0">
                  <a:moveTo>
                    <a:pt x="3945" y="2837"/>
                  </a:moveTo>
                  <a:cubicBezTo>
                    <a:pt x="4960" y="2837"/>
                    <a:pt x="6296" y="3563"/>
                    <a:pt x="5779" y="4336"/>
                  </a:cubicBezTo>
                  <a:cubicBezTo>
                    <a:pt x="5500" y="4744"/>
                    <a:pt x="4536" y="4963"/>
                    <a:pt x="4108" y="5331"/>
                  </a:cubicBezTo>
                  <a:cubicBezTo>
                    <a:pt x="4040" y="5393"/>
                    <a:pt x="3973" y="5455"/>
                    <a:pt x="3909" y="5517"/>
                  </a:cubicBezTo>
                  <a:lnTo>
                    <a:pt x="3909" y="5517"/>
                  </a:lnTo>
                  <a:cubicBezTo>
                    <a:pt x="3586" y="5092"/>
                    <a:pt x="3230" y="4650"/>
                    <a:pt x="3044" y="4177"/>
                  </a:cubicBezTo>
                  <a:cubicBezTo>
                    <a:pt x="2664" y="3203"/>
                    <a:pt x="3223" y="2837"/>
                    <a:pt x="3945" y="2837"/>
                  </a:cubicBezTo>
                  <a:close/>
                  <a:moveTo>
                    <a:pt x="6216" y="4446"/>
                  </a:moveTo>
                  <a:cubicBezTo>
                    <a:pt x="5580" y="5330"/>
                    <a:pt x="5496" y="6478"/>
                    <a:pt x="5162" y="7536"/>
                  </a:cubicBezTo>
                  <a:lnTo>
                    <a:pt x="5162" y="7536"/>
                  </a:lnTo>
                  <a:cubicBezTo>
                    <a:pt x="4883" y="6984"/>
                    <a:pt x="4545" y="6463"/>
                    <a:pt x="4257" y="6007"/>
                  </a:cubicBezTo>
                  <a:cubicBezTo>
                    <a:pt x="4167" y="5866"/>
                    <a:pt x="4064" y="5724"/>
                    <a:pt x="3956" y="5580"/>
                  </a:cubicBezTo>
                  <a:lnTo>
                    <a:pt x="3956" y="5580"/>
                  </a:lnTo>
                  <a:cubicBezTo>
                    <a:pt x="4583" y="4998"/>
                    <a:pt x="5478" y="4586"/>
                    <a:pt x="6216" y="4446"/>
                  </a:cubicBezTo>
                  <a:close/>
                  <a:moveTo>
                    <a:pt x="1104" y="7041"/>
                  </a:moveTo>
                  <a:cubicBezTo>
                    <a:pt x="835" y="7372"/>
                    <a:pt x="471" y="7633"/>
                    <a:pt x="0" y="7827"/>
                  </a:cubicBezTo>
                  <a:cubicBezTo>
                    <a:pt x="4" y="7827"/>
                    <a:pt x="8" y="7827"/>
                    <a:pt x="11" y="7827"/>
                  </a:cubicBezTo>
                  <a:cubicBezTo>
                    <a:pt x="396" y="7827"/>
                    <a:pt x="845" y="7414"/>
                    <a:pt x="1104" y="7041"/>
                  </a:cubicBezTo>
                  <a:close/>
                  <a:moveTo>
                    <a:pt x="4187" y="0"/>
                  </a:moveTo>
                  <a:cubicBezTo>
                    <a:pt x="3660" y="0"/>
                    <a:pt x="3084" y="139"/>
                    <a:pt x="2745" y="577"/>
                  </a:cubicBezTo>
                  <a:cubicBezTo>
                    <a:pt x="2318" y="1154"/>
                    <a:pt x="2735" y="1751"/>
                    <a:pt x="2457" y="2337"/>
                  </a:cubicBezTo>
                  <a:cubicBezTo>
                    <a:pt x="2348" y="2576"/>
                    <a:pt x="2059" y="2745"/>
                    <a:pt x="1930" y="2984"/>
                  </a:cubicBezTo>
                  <a:cubicBezTo>
                    <a:pt x="1612" y="3571"/>
                    <a:pt x="1651" y="4267"/>
                    <a:pt x="1572" y="4933"/>
                  </a:cubicBezTo>
                  <a:cubicBezTo>
                    <a:pt x="1512" y="5490"/>
                    <a:pt x="1482" y="6256"/>
                    <a:pt x="1264" y="6763"/>
                  </a:cubicBezTo>
                  <a:cubicBezTo>
                    <a:pt x="1227" y="6847"/>
                    <a:pt x="1172" y="6943"/>
                    <a:pt x="1104" y="7041"/>
                  </a:cubicBezTo>
                  <a:lnTo>
                    <a:pt x="1104" y="7041"/>
                  </a:lnTo>
                  <a:cubicBezTo>
                    <a:pt x="1493" y="6560"/>
                    <a:pt x="1679" y="5931"/>
                    <a:pt x="1691" y="5142"/>
                  </a:cubicBezTo>
                  <a:cubicBezTo>
                    <a:pt x="1691" y="4543"/>
                    <a:pt x="1802" y="2374"/>
                    <a:pt x="2783" y="2374"/>
                  </a:cubicBezTo>
                  <a:cubicBezTo>
                    <a:pt x="2861" y="2374"/>
                    <a:pt x="2944" y="2388"/>
                    <a:pt x="3034" y="2417"/>
                  </a:cubicBezTo>
                  <a:cubicBezTo>
                    <a:pt x="3193" y="2705"/>
                    <a:pt x="2726" y="3034"/>
                    <a:pt x="2696" y="3382"/>
                  </a:cubicBezTo>
                  <a:cubicBezTo>
                    <a:pt x="2666" y="3819"/>
                    <a:pt x="2865" y="4197"/>
                    <a:pt x="3054" y="4565"/>
                  </a:cubicBezTo>
                  <a:cubicBezTo>
                    <a:pt x="3252" y="4967"/>
                    <a:pt x="3487" y="5336"/>
                    <a:pt x="3734" y="5693"/>
                  </a:cubicBezTo>
                  <a:lnTo>
                    <a:pt x="3734" y="5693"/>
                  </a:lnTo>
                  <a:cubicBezTo>
                    <a:pt x="3369" y="6075"/>
                    <a:pt x="3075" y="6488"/>
                    <a:pt x="2895" y="6992"/>
                  </a:cubicBezTo>
                  <a:cubicBezTo>
                    <a:pt x="2676" y="7589"/>
                    <a:pt x="2527" y="8384"/>
                    <a:pt x="1860" y="8712"/>
                  </a:cubicBezTo>
                  <a:cubicBezTo>
                    <a:pt x="2984" y="8255"/>
                    <a:pt x="2914" y="7012"/>
                    <a:pt x="3501" y="6107"/>
                  </a:cubicBezTo>
                  <a:cubicBezTo>
                    <a:pt x="3582" y="5985"/>
                    <a:pt x="3675" y="5869"/>
                    <a:pt x="3779" y="5757"/>
                  </a:cubicBezTo>
                  <a:lnTo>
                    <a:pt x="3779" y="5757"/>
                  </a:lnTo>
                  <a:cubicBezTo>
                    <a:pt x="4236" y="6413"/>
                    <a:pt x="4726" y="7036"/>
                    <a:pt x="5086" y="7762"/>
                  </a:cubicBezTo>
                  <a:lnTo>
                    <a:pt x="5086" y="7762"/>
                  </a:lnTo>
                  <a:cubicBezTo>
                    <a:pt x="4990" y="8029"/>
                    <a:pt x="4874" y="8288"/>
                    <a:pt x="4725" y="8533"/>
                  </a:cubicBezTo>
                  <a:cubicBezTo>
                    <a:pt x="4247" y="9309"/>
                    <a:pt x="3631" y="9419"/>
                    <a:pt x="2855" y="9707"/>
                  </a:cubicBezTo>
                  <a:cubicBezTo>
                    <a:pt x="2278" y="9916"/>
                    <a:pt x="1482" y="10294"/>
                    <a:pt x="1413" y="11010"/>
                  </a:cubicBezTo>
                  <a:cubicBezTo>
                    <a:pt x="1405" y="11032"/>
                    <a:pt x="1403" y="11040"/>
                    <a:pt x="1403" y="11040"/>
                  </a:cubicBezTo>
                  <a:cubicBezTo>
                    <a:pt x="1404" y="11040"/>
                    <a:pt x="1430" y="10960"/>
                    <a:pt x="1423" y="10960"/>
                  </a:cubicBezTo>
                  <a:cubicBezTo>
                    <a:pt x="1651" y="10890"/>
                    <a:pt x="1950" y="10314"/>
                    <a:pt x="2188" y="10155"/>
                  </a:cubicBezTo>
                  <a:cubicBezTo>
                    <a:pt x="2576" y="9896"/>
                    <a:pt x="2944" y="9806"/>
                    <a:pt x="3352" y="9687"/>
                  </a:cubicBezTo>
                  <a:cubicBezTo>
                    <a:pt x="4118" y="9458"/>
                    <a:pt x="4734" y="8911"/>
                    <a:pt x="5142" y="8195"/>
                  </a:cubicBezTo>
                  <a:cubicBezTo>
                    <a:pt x="5170" y="8149"/>
                    <a:pt x="5196" y="8102"/>
                    <a:pt x="5220" y="8055"/>
                  </a:cubicBezTo>
                  <a:lnTo>
                    <a:pt x="5220" y="8055"/>
                  </a:lnTo>
                  <a:cubicBezTo>
                    <a:pt x="5267" y="8165"/>
                    <a:pt x="5311" y="8278"/>
                    <a:pt x="5351" y="8394"/>
                  </a:cubicBezTo>
                  <a:cubicBezTo>
                    <a:pt x="5620" y="9180"/>
                    <a:pt x="5749" y="9787"/>
                    <a:pt x="5301" y="10532"/>
                  </a:cubicBezTo>
                  <a:cubicBezTo>
                    <a:pt x="5103" y="10856"/>
                    <a:pt x="4868" y="10949"/>
                    <a:pt x="4622" y="10949"/>
                  </a:cubicBezTo>
                  <a:cubicBezTo>
                    <a:pt x="4288" y="10949"/>
                    <a:pt x="3934" y="10776"/>
                    <a:pt x="3632" y="10776"/>
                  </a:cubicBezTo>
                  <a:cubicBezTo>
                    <a:pt x="3488" y="10776"/>
                    <a:pt x="3356" y="10815"/>
                    <a:pt x="3243" y="10930"/>
                  </a:cubicBezTo>
                  <a:cubicBezTo>
                    <a:pt x="3324" y="10897"/>
                    <a:pt x="3403" y="10883"/>
                    <a:pt x="3480" y="10883"/>
                  </a:cubicBezTo>
                  <a:cubicBezTo>
                    <a:pt x="3825" y="10883"/>
                    <a:pt x="4134" y="11160"/>
                    <a:pt x="4504" y="11160"/>
                  </a:cubicBezTo>
                  <a:cubicBezTo>
                    <a:pt x="4515" y="11160"/>
                    <a:pt x="4525" y="11159"/>
                    <a:pt x="4536" y="11159"/>
                  </a:cubicBezTo>
                  <a:cubicBezTo>
                    <a:pt x="4993" y="11149"/>
                    <a:pt x="5391" y="10811"/>
                    <a:pt x="5570" y="10373"/>
                  </a:cubicBezTo>
                  <a:cubicBezTo>
                    <a:pt x="5888" y="9560"/>
                    <a:pt x="5688" y="8684"/>
                    <a:pt x="5316" y="7857"/>
                  </a:cubicBezTo>
                  <a:lnTo>
                    <a:pt x="5316" y="7857"/>
                  </a:lnTo>
                  <a:cubicBezTo>
                    <a:pt x="5582" y="7265"/>
                    <a:pt x="5689" y="6614"/>
                    <a:pt x="5789" y="5997"/>
                  </a:cubicBezTo>
                  <a:cubicBezTo>
                    <a:pt x="5838" y="5669"/>
                    <a:pt x="5878" y="5172"/>
                    <a:pt x="6236" y="4963"/>
                  </a:cubicBezTo>
                  <a:cubicBezTo>
                    <a:pt x="6369" y="4884"/>
                    <a:pt x="6527" y="4859"/>
                    <a:pt x="6698" y="4859"/>
                  </a:cubicBezTo>
                  <a:cubicBezTo>
                    <a:pt x="7000" y="4859"/>
                    <a:pt x="7342" y="4938"/>
                    <a:pt x="7657" y="4938"/>
                  </a:cubicBezTo>
                  <a:cubicBezTo>
                    <a:pt x="7790" y="4938"/>
                    <a:pt x="7918" y="4924"/>
                    <a:pt x="8036" y="4883"/>
                  </a:cubicBezTo>
                  <a:cubicBezTo>
                    <a:pt x="8544" y="4714"/>
                    <a:pt x="8812" y="4317"/>
                    <a:pt x="8931" y="3809"/>
                  </a:cubicBezTo>
                  <a:cubicBezTo>
                    <a:pt x="9265" y="2299"/>
                    <a:pt x="8283" y="188"/>
                    <a:pt x="6576" y="188"/>
                  </a:cubicBezTo>
                  <a:cubicBezTo>
                    <a:pt x="6552" y="188"/>
                    <a:pt x="6529" y="188"/>
                    <a:pt x="6505" y="189"/>
                  </a:cubicBezTo>
                  <a:cubicBezTo>
                    <a:pt x="6198" y="197"/>
                    <a:pt x="5907" y="249"/>
                    <a:pt x="5613" y="249"/>
                  </a:cubicBezTo>
                  <a:cubicBezTo>
                    <a:pt x="5516" y="249"/>
                    <a:pt x="5419" y="244"/>
                    <a:pt x="5321" y="229"/>
                  </a:cubicBezTo>
                  <a:cubicBezTo>
                    <a:pt x="4923" y="179"/>
                    <a:pt x="4605" y="10"/>
                    <a:pt x="4187" y="0"/>
                  </a:cubicBezTo>
                  <a:close/>
                </a:path>
              </a:pathLst>
            </a:custGeom>
            <a:solidFill>
              <a:srgbClr val="F9E1AA"/>
            </a:solidFill>
            <a:ln w="12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4755900" y="4165500"/>
              <a:ext cx="124600" cy="94750"/>
            </a:xfrm>
            <a:custGeom>
              <a:avLst/>
              <a:gdLst/>
              <a:ahLst/>
              <a:cxnLst/>
              <a:rect l="l" t="t" r="r" b="b"/>
              <a:pathLst>
                <a:path w="4984" h="3790" extrusionOk="0">
                  <a:moveTo>
                    <a:pt x="1102" y="0"/>
                  </a:moveTo>
                  <a:cubicBezTo>
                    <a:pt x="629" y="0"/>
                    <a:pt x="149" y="91"/>
                    <a:pt x="130" y="530"/>
                  </a:cubicBezTo>
                  <a:cubicBezTo>
                    <a:pt x="113" y="919"/>
                    <a:pt x="332" y="1026"/>
                    <a:pt x="649" y="1026"/>
                  </a:cubicBezTo>
                  <a:cubicBezTo>
                    <a:pt x="1036" y="1026"/>
                    <a:pt x="1570" y="867"/>
                    <a:pt x="2001" y="867"/>
                  </a:cubicBezTo>
                  <a:cubicBezTo>
                    <a:pt x="2446" y="867"/>
                    <a:pt x="2782" y="1036"/>
                    <a:pt x="2736" y="1723"/>
                  </a:cubicBezTo>
                  <a:cubicBezTo>
                    <a:pt x="2584" y="1839"/>
                    <a:pt x="2400" y="1882"/>
                    <a:pt x="2197" y="1882"/>
                  </a:cubicBezTo>
                  <a:cubicBezTo>
                    <a:pt x="1633" y="1882"/>
                    <a:pt x="931" y="1550"/>
                    <a:pt x="438" y="1550"/>
                  </a:cubicBezTo>
                  <a:cubicBezTo>
                    <a:pt x="259" y="1550"/>
                    <a:pt x="108" y="1594"/>
                    <a:pt x="1" y="1713"/>
                  </a:cubicBezTo>
                  <a:cubicBezTo>
                    <a:pt x="269" y="2081"/>
                    <a:pt x="955" y="1902"/>
                    <a:pt x="1363" y="1992"/>
                  </a:cubicBezTo>
                  <a:cubicBezTo>
                    <a:pt x="1741" y="2072"/>
                    <a:pt x="2268" y="2330"/>
                    <a:pt x="2507" y="2648"/>
                  </a:cubicBezTo>
                  <a:cubicBezTo>
                    <a:pt x="2765" y="2977"/>
                    <a:pt x="2746" y="3553"/>
                    <a:pt x="3153" y="3742"/>
                  </a:cubicBezTo>
                  <a:cubicBezTo>
                    <a:pt x="3224" y="3775"/>
                    <a:pt x="3298" y="3790"/>
                    <a:pt x="3373" y="3790"/>
                  </a:cubicBezTo>
                  <a:cubicBezTo>
                    <a:pt x="3688" y="3790"/>
                    <a:pt x="4006" y="3525"/>
                    <a:pt x="4038" y="3196"/>
                  </a:cubicBezTo>
                  <a:lnTo>
                    <a:pt x="4038" y="3196"/>
                  </a:lnTo>
                  <a:cubicBezTo>
                    <a:pt x="4038" y="3204"/>
                    <a:pt x="4045" y="3207"/>
                    <a:pt x="4057" y="3207"/>
                  </a:cubicBezTo>
                  <a:cubicBezTo>
                    <a:pt x="4170" y="3207"/>
                    <a:pt x="4753" y="2925"/>
                    <a:pt x="4824" y="2827"/>
                  </a:cubicBezTo>
                  <a:cubicBezTo>
                    <a:pt x="4983" y="2579"/>
                    <a:pt x="4943" y="2251"/>
                    <a:pt x="4874" y="1982"/>
                  </a:cubicBezTo>
                  <a:cubicBezTo>
                    <a:pt x="4715" y="1326"/>
                    <a:pt x="4337" y="699"/>
                    <a:pt x="3780" y="321"/>
                  </a:cubicBezTo>
                  <a:cubicBezTo>
                    <a:pt x="3431" y="77"/>
                    <a:pt x="3088" y="31"/>
                    <a:pt x="2729" y="31"/>
                  </a:cubicBezTo>
                  <a:cubicBezTo>
                    <a:pt x="2509" y="31"/>
                    <a:pt x="2284" y="48"/>
                    <a:pt x="2048" y="48"/>
                  </a:cubicBezTo>
                  <a:cubicBezTo>
                    <a:pt x="1976" y="48"/>
                    <a:pt x="1904" y="47"/>
                    <a:pt x="1831" y="43"/>
                  </a:cubicBezTo>
                  <a:cubicBezTo>
                    <a:pt x="1654" y="32"/>
                    <a:pt x="1379" y="0"/>
                    <a:pt x="1102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4641025" y="4160000"/>
              <a:ext cx="244950" cy="245775"/>
            </a:xfrm>
            <a:custGeom>
              <a:avLst/>
              <a:gdLst/>
              <a:ahLst/>
              <a:cxnLst/>
              <a:rect l="l" t="t" r="r" b="b"/>
              <a:pathLst>
                <a:path w="9798" h="9831" extrusionOk="0">
                  <a:moveTo>
                    <a:pt x="7708" y="1"/>
                  </a:moveTo>
                  <a:cubicBezTo>
                    <a:pt x="7353" y="1"/>
                    <a:pt x="6976" y="115"/>
                    <a:pt x="6644" y="163"/>
                  </a:cubicBezTo>
                  <a:cubicBezTo>
                    <a:pt x="6632" y="165"/>
                    <a:pt x="6615" y="165"/>
                    <a:pt x="6594" y="165"/>
                  </a:cubicBezTo>
                  <a:cubicBezTo>
                    <a:pt x="6388" y="165"/>
                    <a:pt x="5798" y="102"/>
                    <a:pt x="5335" y="102"/>
                  </a:cubicBezTo>
                  <a:cubicBezTo>
                    <a:pt x="4869" y="102"/>
                    <a:pt x="4531" y="166"/>
                    <a:pt x="4834" y="422"/>
                  </a:cubicBezTo>
                  <a:cubicBezTo>
                    <a:pt x="4945" y="518"/>
                    <a:pt x="5093" y="544"/>
                    <a:pt x="5258" y="544"/>
                  </a:cubicBezTo>
                  <a:cubicBezTo>
                    <a:pt x="5451" y="544"/>
                    <a:pt x="5667" y="508"/>
                    <a:pt x="5867" y="508"/>
                  </a:cubicBezTo>
                  <a:cubicBezTo>
                    <a:pt x="6093" y="508"/>
                    <a:pt x="6300" y="554"/>
                    <a:pt x="6435" y="750"/>
                  </a:cubicBezTo>
                  <a:cubicBezTo>
                    <a:pt x="6704" y="1138"/>
                    <a:pt x="5590" y="2620"/>
                    <a:pt x="5282" y="2948"/>
                  </a:cubicBezTo>
                  <a:cubicBezTo>
                    <a:pt x="4745" y="3515"/>
                    <a:pt x="4098" y="3933"/>
                    <a:pt x="3392" y="4131"/>
                  </a:cubicBezTo>
                  <a:cubicBezTo>
                    <a:pt x="1920" y="4549"/>
                    <a:pt x="299" y="5007"/>
                    <a:pt x="1" y="6717"/>
                  </a:cubicBezTo>
                  <a:cubicBezTo>
                    <a:pt x="190" y="6409"/>
                    <a:pt x="269" y="5961"/>
                    <a:pt x="498" y="5633"/>
                  </a:cubicBezTo>
                  <a:cubicBezTo>
                    <a:pt x="1572" y="4121"/>
                    <a:pt x="3730" y="4659"/>
                    <a:pt x="5053" y="3545"/>
                  </a:cubicBezTo>
                  <a:cubicBezTo>
                    <a:pt x="5650" y="3037"/>
                    <a:pt x="5938" y="2301"/>
                    <a:pt x="6406" y="1705"/>
                  </a:cubicBezTo>
                  <a:cubicBezTo>
                    <a:pt x="6604" y="1448"/>
                    <a:pt x="6796" y="1171"/>
                    <a:pt x="7101" y="1171"/>
                  </a:cubicBezTo>
                  <a:cubicBezTo>
                    <a:pt x="7163" y="1171"/>
                    <a:pt x="7229" y="1182"/>
                    <a:pt x="7301" y="1207"/>
                  </a:cubicBezTo>
                  <a:cubicBezTo>
                    <a:pt x="7529" y="1287"/>
                    <a:pt x="7977" y="1784"/>
                    <a:pt x="7987" y="2033"/>
                  </a:cubicBezTo>
                  <a:cubicBezTo>
                    <a:pt x="8017" y="2321"/>
                    <a:pt x="7669" y="2729"/>
                    <a:pt x="7609" y="3027"/>
                  </a:cubicBezTo>
                  <a:cubicBezTo>
                    <a:pt x="7529" y="3435"/>
                    <a:pt x="7539" y="3903"/>
                    <a:pt x="7639" y="4300"/>
                  </a:cubicBezTo>
                  <a:cubicBezTo>
                    <a:pt x="7848" y="5156"/>
                    <a:pt x="8216" y="5743"/>
                    <a:pt x="8206" y="6697"/>
                  </a:cubicBezTo>
                  <a:cubicBezTo>
                    <a:pt x="8196" y="7423"/>
                    <a:pt x="7957" y="8139"/>
                    <a:pt x="7350" y="8647"/>
                  </a:cubicBezTo>
                  <a:cubicBezTo>
                    <a:pt x="6873" y="9064"/>
                    <a:pt x="5998" y="9283"/>
                    <a:pt x="5690" y="9830"/>
                  </a:cubicBezTo>
                  <a:cubicBezTo>
                    <a:pt x="6266" y="9164"/>
                    <a:pt x="7171" y="9134"/>
                    <a:pt x="7778" y="8527"/>
                  </a:cubicBezTo>
                  <a:cubicBezTo>
                    <a:pt x="8763" y="7533"/>
                    <a:pt x="8275" y="6260"/>
                    <a:pt x="7937" y="5106"/>
                  </a:cubicBezTo>
                  <a:cubicBezTo>
                    <a:pt x="7768" y="4549"/>
                    <a:pt x="7589" y="3962"/>
                    <a:pt x="7748" y="3386"/>
                  </a:cubicBezTo>
                  <a:cubicBezTo>
                    <a:pt x="7818" y="3137"/>
                    <a:pt x="7997" y="2570"/>
                    <a:pt x="8236" y="2431"/>
                  </a:cubicBezTo>
                  <a:cubicBezTo>
                    <a:pt x="8336" y="2378"/>
                    <a:pt x="8402" y="2353"/>
                    <a:pt x="8452" y="2353"/>
                  </a:cubicBezTo>
                  <a:cubicBezTo>
                    <a:pt x="8569" y="2353"/>
                    <a:pt x="8592" y="2489"/>
                    <a:pt x="8753" y="2699"/>
                  </a:cubicBezTo>
                  <a:cubicBezTo>
                    <a:pt x="8933" y="2939"/>
                    <a:pt x="9336" y="3545"/>
                    <a:pt x="9585" y="3545"/>
                  </a:cubicBezTo>
                  <a:cubicBezTo>
                    <a:pt x="9708" y="3545"/>
                    <a:pt x="9794" y="3398"/>
                    <a:pt x="9797" y="2988"/>
                  </a:cubicBezTo>
                  <a:cubicBezTo>
                    <a:pt x="9797" y="2650"/>
                    <a:pt x="9598" y="2311"/>
                    <a:pt x="9548" y="1973"/>
                  </a:cubicBezTo>
                  <a:lnTo>
                    <a:pt x="8355" y="193"/>
                  </a:lnTo>
                  <a:cubicBezTo>
                    <a:pt x="8160" y="48"/>
                    <a:pt x="7938" y="1"/>
                    <a:pt x="7708" y="1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4641025" y="4155625"/>
              <a:ext cx="244950" cy="250150"/>
            </a:xfrm>
            <a:custGeom>
              <a:avLst/>
              <a:gdLst/>
              <a:ahLst/>
              <a:cxnLst/>
              <a:rect l="l" t="t" r="r" b="b"/>
              <a:pathLst>
                <a:path w="9798" h="10006" fill="none" extrusionOk="0">
                  <a:moveTo>
                    <a:pt x="9548" y="2148"/>
                  </a:moveTo>
                  <a:cubicBezTo>
                    <a:pt x="9598" y="2486"/>
                    <a:pt x="9797" y="2825"/>
                    <a:pt x="9797" y="3163"/>
                  </a:cubicBezTo>
                  <a:cubicBezTo>
                    <a:pt x="9787" y="4406"/>
                    <a:pt x="9021" y="3232"/>
                    <a:pt x="8753" y="2874"/>
                  </a:cubicBezTo>
                  <a:cubicBezTo>
                    <a:pt x="8524" y="2576"/>
                    <a:pt x="8574" y="2427"/>
                    <a:pt x="8236" y="2606"/>
                  </a:cubicBezTo>
                  <a:cubicBezTo>
                    <a:pt x="7997" y="2745"/>
                    <a:pt x="7818" y="3312"/>
                    <a:pt x="7748" y="3561"/>
                  </a:cubicBezTo>
                  <a:cubicBezTo>
                    <a:pt x="7589" y="4137"/>
                    <a:pt x="7768" y="4724"/>
                    <a:pt x="7937" y="5281"/>
                  </a:cubicBezTo>
                  <a:cubicBezTo>
                    <a:pt x="8275" y="6435"/>
                    <a:pt x="8763" y="7708"/>
                    <a:pt x="7778" y="8702"/>
                  </a:cubicBezTo>
                  <a:cubicBezTo>
                    <a:pt x="7171" y="9309"/>
                    <a:pt x="6266" y="9339"/>
                    <a:pt x="5690" y="10005"/>
                  </a:cubicBezTo>
                  <a:cubicBezTo>
                    <a:pt x="5998" y="9458"/>
                    <a:pt x="6873" y="9239"/>
                    <a:pt x="7350" y="8822"/>
                  </a:cubicBezTo>
                  <a:cubicBezTo>
                    <a:pt x="7957" y="8314"/>
                    <a:pt x="8196" y="7598"/>
                    <a:pt x="8206" y="6872"/>
                  </a:cubicBezTo>
                  <a:cubicBezTo>
                    <a:pt x="8216" y="5918"/>
                    <a:pt x="7848" y="5331"/>
                    <a:pt x="7639" y="4475"/>
                  </a:cubicBezTo>
                  <a:cubicBezTo>
                    <a:pt x="7539" y="4078"/>
                    <a:pt x="7529" y="3610"/>
                    <a:pt x="7609" y="3202"/>
                  </a:cubicBezTo>
                  <a:cubicBezTo>
                    <a:pt x="7669" y="2904"/>
                    <a:pt x="8017" y="2496"/>
                    <a:pt x="7987" y="2208"/>
                  </a:cubicBezTo>
                  <a:cubicBezTo>
                    <a:pt x="7977" y="1959"/>
                    <a:pt x="7529" y="1462"/>
                    <a:pt x="7301" y="1382"/>
                  </a:cubicBezTo>
                  <a:cubicBezTo>
                    <a:pt x="6873" y="1233"/>
                    <a:pt x="6644" y="1571"/>
                    <a:pt x="6406" y="1880"/>
                  </a:cubicBezTo>
                  <a:cubicBezTo>
                    <a:pt x="5938" y="2476"/>
                    <a:pt x="5650" y="3212"/>
                    <a:pt x="5053" y="3720"/>
                  </a:cubicBezTo>
                  <a:cubicBezTo>
                    <a:pt x="3730" y="4834"/>
                    <a:pt x="1572" y="4296"/>
                    <a:pt x="498" y="5808"/>
                  </a:cubicBezTo>
                  <a:cubicBezTo>
                    <a:pt x="269" y="6136"/>
                    <a:pt x="190" y="6584"/>
                    <a:pt x="1" y="6892"/>
                  </a:cubicBezTo>
                  <a:cubicBezTo>
                    <a:pt x="299" y="5182"/>
                    <a:pt x="1920" y="4724"/>
                    <a:pt x="3392" y="4306"/>
                  </a:cubicBezTo>
                  <a:cubicBezTo>
                    <a:pt x="4098" y="4108"/>
                    <a:pt x="4745" y="3690"/>
                    <a:pt x="5282" y="3123"/>
                  </a:cubicBezTo>
                  <a:cubicBezTo>
                    <a:pt x="5590" y="2795"/>
                    <a:pt x="6704" y="1313"/>
                    <a:pt x="6435" y="925"/>
                  </a:cubicBezTo>
                  <a:cubicBezTo>
                    <a:pt x="6077" y="408"/>
                    <a:pt x="5222" y="935"/>
                    <a:pt x="4834" y="597"/>
                  </a:cubicBezTo>
                  <a:cubicBezTo>
                    <a:pt x="4198" y="60"/>
                    <a:pt x="6386" y="368"/>
                    <a:pt x="6644" y="338"/>
                  </a:cubicBezTo>
                  <a:cubicBezTo>
                    <a:pt x="7191" y="259"/>
                    <a:pt x="7858" y="0"/>
                    <a:pt x="8355" y="368"/>
                  </a:cubicBezTo>
                </a:path>
              </a:pathLst>
            </a:custGeom>
            <a:noFill/>
            <a:ln w="12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4"/>
            <p:cNvSpPr/>
            <p:nvPr/>
          </p:nvSpPr>
          <p:spPr>
            <a:xfrm>
              <a:off x="4608950" y="3922400"/>
              <a:ext cx="162400" cy="253950"/>
            </a:xfrm>
            <a:custGeom>
              <a:avLst/>
              <a:gdLst/>
              <a:ahLst/>
              <a:cxnLst/>
              <a:rect l="l" t="t" r="r" b="b"/>
              <a:pathLst>
                <a:path w="6496" h="10158" extrusionOk="0">
                  <a:moveTo>
                    <a:pt x="6106" y="5617"/>
                  </a:moveTo>
                  <a:cubicBezTo>
                    <a:pt x="6107" y="5618"/>
                    <a:pt x="6107" y="5618"/>
                    <a:pt x="6107" y="5619"/>
                  </a:cubicBezTo>
                  <a:cubicBezTo>
                    <a:pt x="6107" y="5618"/>
                    <a:pt x="6107" y="5618"/>
                    <a:pt x="6106" y="5617"/>
                  </a:cubicBezTo>
                  <a:close/>
                  <a:moveTo>
                    <a:pt x="831" y="9756"/>
                  </a:moveTo>
                  <a:cubicBezTo>
                    <a:pt x="833" y="9756"/>
                    <a:pt x="835" y="9756"/>
                    <a:pt x="836" y="9757"/>
                  </a:cubicBezTo>
                  <a:cubicBezTo>
                    <a:pt x="835" y="9757"/>
                    <a:pt x="833" y="9756"/>
                    <a:pt x="831" y="9756"/>
                  </a:cubicBezTo>
                  <a:close/>
                  <a:moveTo>
                    <a:pt x="1665" y="10018"/>
                  </a:moveTo>
                  <a:cubicBezTo>
                    <a:pt x="1651" y="10035"/>
                    <a:pt x="1642" y="10057"/>
                    <a:pt x="1642" y="10085"/>
                  </a:cubicBezTo>
                  <a:cubicBezTo>
                    <a:pt x="1649" y="10062"/>
                    <a:pt x="1657" y="10040"/>
                    <a:pt x="1665" y="10018"/>
                  </a:cubicBezTo>
                  <a:close/>
                  <a:moveTo>
                    <a:pt x="4795" y="0"/>
                  </a:moveTo>
                  <a:lnTo>
                    <a:pt x="4795" y="0"/>
                  </a:lnTo>
                  <a:cubicBezTo>
                    <a:pt x="4546" y="100"/>
                    <a:pt x="4854" y="348"/>
                    <a:pt x="4944" y="448"/>
                  </a:cubicBezTo>
                  <a:cubicBezTo>
                    <a:pt x="5073" y="607"/>
                    <a:pt x="5192" y="806"/>
                    <a:pt x="5351" y="925"/>
                  </a:cubicBezTo>
                  <a:cubicBezTo>
                    <a:pt x="5331" y="939"/>
                    <a:pt x="5308" y="945"/>
                    <a:pt x="5283" y="945"/>
                  </a:cubicBezTo>
                  <a:cubicBezTo>
                    <a:pt x="5163" y="945"/>
                    <a:pt x="5001" y="812"/>
                    <a:pt x="4894" y="796"/>
                  </a:cubicBezTo>
                  <a:cubicBezTo>
                    <a:pt x="4867" y="791"/>
                    <a:pt x="4839" y="788"/>
                    <a:pt x="4812" y="788"/>
                  </a:cubicBezTo>
                  <a:cubicBezTo>
                    <a:pt x="4628" y="788"/>
                    <a:pt x="4446" y="900"/>
                    <a:pt x="4377" y="1064"/>
                  </a:cubicBezTo>
                  <a:cubicBezTo>
                    <a:pt x="4486" y="1154"/>
                    <a:pt x="4606" y="1303"/>
                    <a:pt x="4645" y="1432"/>
                  </a:cubicBezTo>
                  <a:cubicBezTo>
                    <a:pt x="4665" y="1472"/>
                    <a:pt x="4695" y="1810"/>
                    <a:pt x="4675" y="1810"/>
                  </a:cubicBezTo>
                  <a:cubicBezTo>
                    <a:pt x="4673" y="1810"/>
                    <a:pt x="4671" y="1810"/>
                    <a:pt x="4669" y="1810"/>
                  </a:cubicBezTo>
                  <a:cubicBezTo>
                    <a:pt x="4385" y="1810"/>
                    <a:pt x="4266" y="1173"/>
                    <a:pt x="4118" y="1015"/>
                  </a:cubicBezTo>
                  <a:lnTo>
                    <a:pt x="4118" y="1015"/>
                  </a:lnTo>
                  <a:cubicBezTo>
                    <a:pt x="4059" y="1204"/>
                    <a:pt x="4178" y="1482"/>
                    <a:pt x="4258" y="1671"/>
                  </a:cubicBezTo>
                  <a:cubicBezTo>
                    <a:pt x="4347" y="1850"/>
                    <a:pt x="4417" y="2139"/>
                    <a:pt x="4576" y="2268"/>
                  </a:cubicBezTo>
                  <a:cubicBezTo>
                    <a:pt x="4560" y="2273"/>
                    <a:pt x="4544" y="2275"/>
                    <a:pt x="4528" y="2275"/>
                  </a:cubicBezTo>
                  <a:cubicBezTo>
                    <a:pt x="4357" y="2275"/>
                    <a:pt x="4197" y="2001"/>
                    <a:pt x="4078" y="1910"/>
                  </a:cubicBezTo>
                  <a:cubicBezTo>
                    <a:pt x="3919" y="1780"/>
                    <a:pt x="3631" y="1711"/>
                    <a:pt x="3561" y="1492"/>
                  </a:cubicBezTo>
                  <a:lnTo>
                    <a:pt x="3561" y="1492"/>
                  </a:lnTo>
                  <a:cubicBezTo>
                    <a:pt x="3412" y="1691"/>
                    <a:pt x="3999" y="2258"/>
                    <a:pt x="4108" y="2407"/>
                  </a:cubicBezTo>
                  <a:cubicBezTo>
                    <a:pt x="4178" y="2506"/>
                    <a:pt x="4238" y="2626"/>
                    <a:pt x="4307" y="2725"/>
                  </a:cubicBezTo>
                  <a:cubicBezTo>
                    <a:pt x="4287" y="2775"/>
                    <a:pt x="4277" y="2815"/>
                    <a:pt x="4267" y="2865"/>
                  </a:cubicBezTo>
                  <a:cubicBezTo>
                    <a:pt x="4039" y="2735"/>
                    <a:pt x="3860" y="2636"/>
                    <a:pt x="3601" y="2576"/>
                  </a:cubicBezTo>
                  <a:cubicBezTo>
                    <a:pt x="3323" y="2516"/>
                    <a:pt x="3114" y="2357"/>
                    <a:pt x="2885" y="2208"/>
                  </a:cubicBezTo>
                  <a:lnTo>
                    <a:pt x="2885" y="2208"/>
                  </a:lnTo>
                  <a:cubicBezTo>
                    <a:pt x="2776" y="2497"/>
                    <a:pt x="3343" y="2785"/>
                    <a:pt x="3531" y="2894"/>
                  </a:cubicBezTo>
                  <a:cubicBezTo>
                    <a:pt x="3730" y="3004"/>
                    <a:pt x="4277" y="3133"/>
                    <a:pt x="4019" y="3402"/>
                  </a:cubicBezTo>
                  <a:cubicBezTo>
                    <a:pt x="3909" y="3372"/>
                    <a:pt x="3820" y="3272"/>
                    <a:pt x="3701" y="3233"/>
                  </a:cubicBezTo>
                  <a:cubicBezTo>
                    <a:pt x="3644" y="3218"/>
                    <a:pt x="3589" y="3212"/>
                    <a:pt x="3535" y="3212"/>
                  </a:cubicBezTo>
                  <a:cubicBezTo>
                    <a:pt x="3379" y="3212"/>
                    <a:pt x="3230" y="3258"/>
                    <a:pt x="3077" y="3258"/>
                  </a:cubicBezTo>
                  <a:cubicBezTo>
                    <a:pt x="3030" y="3258"/>
                    <a:pt x="2983" y="3253"/>
                    <a:pt x="2935" y="3242"/>
                  </a:cubicBezTo>
                  <a:cubicBezTo>
                    <a:pt x="2805" y="3213"/>
                    <a:pt x="2676" y="3133"/>
                    <a:pt x="2547" y="3113"/>
                  </a:cubicBezTo>
                  <a:cubicBezTo>
                    <a:pt x="2512" y="3107"/>
                    <a:pt x="2491" y="3084"/>
                    <a:pt x="2473" y="3084"/>
                  </a:cubicBezTo>
                  <a:cubicBezTo>
                    <a:pt x="2461" y="3084"/>
                    <a:pt x="2450" y="3096"/>
                    <a:pt x="2438" y="3133"/>
                  </a:cubicBezTo>
                  <a:cubicBezTo>
                    <a:pt x="2428" y="3173"/>
                    <a:pt x="2477" y="3233"/>
                    <a:pt x="2507" y="3272"/>
                  </a:cubicBezTo>
                  <a:cubicBezTo>
                    <a:pt x="2676" y="3461"/>
                    <a:pt x="2975" y="3541"/>
                    <a:pt x="3203" y="3581"/>
                  </a:cubicBezTo>
                  <a:cubicBezTo>
                    <a:pt x="3362" y="3610"/>
                    <a:pt x="3522" y="3581"/>
                    <a:pt x="3681" y="3620"/>
                  </a:cubicBezTo>
                  <a:cubicBezTo>
                    <a:pt x="3909" y="3680"/>
                    <a:pt x="3840" y="3780"/>
                    <a:pt x="3860" y="3978"/>
                  </a:cubicBezTo>
                  <a:cubicBezTo>
                    <a:pt x="3721" y="3830"/>
                    <a:pt x="3563" y="3785"/>
                    <a:pt x="3398" y="3785"/>
                  </a:cubicBezTo>
                  <a:cubicBezTo>
                    <a:pt x="3147" y="3785"/>
                    <a:pt x="2878" y="3887"/>
                    <a:pt x="2623" y="3887"/>
                  </a:cubicBezTo>
                  <a:cubicBezTo>
                    <a:pt x="2504" y="3887"/>
                    <a:pt x="2388" y="3865"/>
                    <a:pt x="2278" y="3799"/>
                  </a:cubicBezTo>
                  <a:lnTo>
                    <a:pt x="2278" y="3799"/>
                  </a:lnTo>
                  <a:cubicBezTo>
                    <a:pt x="2278" y="4108"/>
                    <a:pt x="2756" y="4048"/>
                    <a:pt x="2935" y="4078"/>
                  </a:cubicBezTo>
                  <a:cubicBezTo>
                    <a:pt x="3154" y="4118"/>
                    <a:pt x="3631" y="4167"/>
                    <a:pt x="3770" y="4366"/>
                  </a:cubicBezTo>
                  <a:cubicBezTo>
                    <a:pt x="3770" y="4396"/>
                    <a:pt x="3750" y="4456"/>
                    <a:pt x="3730" y="4476"/>
                  </a:cubicBezTo>
                  <a:cubicBezTo>
                    <a:pt x="3482" y="4386"/>
                    <a:pt x="3203" y="4257"/>
                    <a:pt x="2905" y="4227"/>
                  </a:cubicBezTo>
                  <a:cubicBezTo>
                    <a:pt x="2886" y="4225"/>
                    <a:pt x="2867" y="4224"/>
                    <a:pt x="2848" y="4224"/>
                  </a:cubicBezTo>
                  <a:cubicBezTo>
                    <a:pt x="2603" y="4224"/>
                    <a:pt x="2383" y="4374"/>
                    <a:pt x="2140" y="4374"/>
                  </a:cubicBezTo>
                  <a:cubicBezTo>
                    <a:pt x="2111" y="4374"/>
                    <a:pt x="2080" y="4371"/>
                    <a:pt x="2050" y="4366"/>
                  </a:cubicBezTo>
                  <a:lnTo>
                    <a:pt x="2050" y="4366"/>
                  </a:lnTo>
                  <a:cubicBezTo>
                    <a:pt x="2089" y="4406"/>
                    <a:pt x="2129" y="4456"/>
                    <a:pt x="2179" y="4476"/>
                  </a:cubicBezTo>
                  <a:cubicBezTo>
                    <a:pt x="2258" y="4524"/>
                    <a:pt x="2345" y="4539"/>
                    <a:pt x="2434" y="4539"/>
                  </a:cubicBezTo>
                  <a:cubicBezTo>
                    <a:pt x="2576" y="4539"/>
                    <a:pt x="2726" y="4501"/>
                    <a:pt x="2867" y="4501"/>
                  </a:cubicBezTo>
                  <a:cubicBezTo>
                    <a:pt x="2894" y="4501"/>
                    <a:pt x="2919" y="4502"/>
                    <a:pt x="2945" y="4506"/>
                  </a:cubicBezTo>
                  <a:cubicBezTo>
                    <a:pt x="3054" y="4525"/>
                    <a:pt x="3641" y="4764"/>
                    <a:pt x="3561" y="4893"/>
                  </a:cubicBezTo>
                  <a:cubicBezTo>
                    <a:pt x="3548" y="4913"/>
                    <a:pt x="3518" y="4920"/>
                    <a:pt x="3481" y="4920"/>
                  </a:cubicBezTo>
                  <a:cubicBezTo>
                    <a:pt x="3408" y="4920"/>
                    <a:pt x="3306" y="4893"/>
                    <a:pt x="3253" y="4893"/>
                  </a:cubicBezTo>
                  <a:cubicBezTo>
                    <a:pt x="3114" y="4893"/>
                    <a:pt x="2994" y="4943"/>
                    <a:pt x="2875" y="5003"/>
                  </a:cubicBezTo>
                  <a:cubicBezTo>
                    <a:pt x="2698" y="5088"/>
                    <a:pt x="2384" y="5220"/>
                    <a:pt x="2135" y="5220"/>
                  </a:cubicBezTo>
                  <a:cubicBezTo>
                    <a:pt x="2063" y="5220"/>
                    <a:pt x="1996" y="5209"/>
                    <a:pt x="1940" y="5182"/>
                  </a:cubicBezTo>
                  <a:lnTo>
                    <a:pt x="1940" y="5182"/>
                  </a:lnTo>
                  <a:cubicBezTo>
                    <a:pt x="1884" y="5355"/>
                    <a:pt x="2122" y="5398"/>
                    <a:pt x="2340" y="5398"/>
                  </a:cubicBezTo>
                  <a:cubicBezTo>
                    <a:pt x="2472" y="5398"/>
                    <a:pt x="2598" y="5382"/>
                    <a:pt x="2646" y="5371"/>
                  </a:cubicBezTo>
                  <a:cubicBezTo>
                    <a:pt x="2765" y="5340"/>
                    <a:pt x="2876" y="5334"/>
                    <a:pt x="2986" y="5334"/>
                  </a:cubicBezTo>
                  <a:cubicBezTo>
                    <a:pt x="3047" y="5334"/>
                    <a:pt x="3108" y="5336"/>
                    <a:pt x="3170" y="5336"/>
                  </a:cubicBezTo>
                  <a:cubicBezTo>
                    <a:pt x="3249" y="5336"/>
                    <a:pt x="3328" y="5333"/>
                    <a:pt x="3412" y="5321"/>
                  </a:cubicBezTo>
                  <a:lnTo>
                    <a:pt x="3412" y="5321"/>
                  </a:lnTo>
                  <a:cubicBezTo>
                    <a:pt x="3382" y="5381"/>
                    <a:pt x="3372" y="5450"/>
                    <a:pt x="3352" y="5510"/>
                  </a:cubicBezTo>
                  <a:cubicBezTo>
                    <a:pt x="3276" y="5470"/>
                    <a:pt x="3186" y="5454"/>
                    <a:pt x="3091" y="5454"/>
                  </a:cubicBezTo>
                  <a:cubicBezTo>
                    <a:pt x="2926" y="5454"/>
                    <a:pt x="2749" y="5503"/>
                    <a:pt x="2617" y="5560"/>
                  </a:cubicBezTo>
                  <a:cubicBezTo>
                    <a:pt x="2408" y="5650"/>
                    <a:pt x="2191" y="5824"/>
                    <a:pt x="1959" y="5824"/>
                  </a:cubicBezTo>
                  <a:cubicBezTo>
                    <a:pt x="1936" y="5824"/>
                    <a:pt x="1914" y="5822"/>
                    <a:pt x="1891" y="5818"/>
                  </a:cubicBezTo>
                  <a:lnTo>
                    <a:pt x="1891" y="5818"/>
                  </a:lnTo>
                  <a:cubicBezTo>
                    <a:pt x="1917" y="5928"/>
                    <a:pt x="2008" y="5955"/>
                    <a:pt x="2111" y="5955"/>
                  </a:cubicBezTo>
                  <a:cubicBezTo>
                    <a:pt x="2204" y="5955"/>
                    <a:pt x="2307" y="5932"/>
                    <a:pt x="2378" y="5928"/>
                  </a:cubicBezTo>
                  <a:cubicBezTo>
                    <a:pt x="2414" y="5923"/>
                    <a:pt x="2648" y="5906"/>
                    <a:pt x="2865" y="5906"/>
                  </a:cubicBezTo>
                  <a:cubicBezTo>
                    <a:pt x="3064" y="5906"/>
                    <a:pt x="3248" y="5920"/>
                    <a:pt x="3253" y="5967"/>
                  </a:cubicBezTo>
                  <a:cubicBezTo>
                    <a:pt x="3258" y="6072"/>
                    <a:pt x="3213" y="6097"/>
                    <a:pt x="3150" y="6097"/>
                  </a:cubicBezTo>
                  <a:cubicBezTo>
                    <a:pt x="3092" y="6097"/>
                    <a:pt x="3019" y="6076"/>
                    <a:pt x="2954" y="6076"/>
                  </a:cubicBezTo>
                  <a:cubicBezTo>
                    <a:pt x="2948" y="6076"/>
                    <a:pt x="2941" y="6076"/>
                    <a:pt x="2935" y="6077"/>
                  </a:cubicBezTo>
                  <a:cubicBezTo>
                    <a:pt x="2776" y="6087"/>
                    <a:pt x="2626" y="6137"/>
                    <a:pt x="2487" y="6196"/>
                  </a:cubicBezTo>
                  <a:cubicBezTo>
                    <a:pt x="2218" y="6321"/>
                    <a:pt x="1921" y="6455"/>
                    <a:pt x="1615" y="6455"/>
                  </a:cubicBezTo>
                  <a:cubicBezTo>
                    <a:pt x="1604" y="6455"/>
                    <a:pt x="1593" y="6455"/>
                    <a:pt x="1582" y="6455"/>
                  </a:cubicBezTo>
                  <a:lnTo>
                    <a:pt x="1582" y="6455"/>
                  </a:lnTo>
                  <a:cubicBezTo>
                    <a:pt x="1689" y="6561"/>
                    <a:pt x="1803" y="6595"/>
                    <a:pt x="1923" y="6595"/>
                  </a:cubicBezTo>
                  <a:cubicBezTo>
                    <a:pt x="2039" y="6595"/>
                    <a:pt x="2161" y="6564"/>
                    <a:pt x="2288" y="6534"/>
                  </a:cubicBezTo>
                  <a:cubicBezTo>
                    <a:pt x="2418" y="6508"/>
                    <a:pt x="2551" y="6493"/>
                    <a:pt x="2685" y="6493"/>
                  </a:cubicBezTo>
                  <a:cubicBezTo>
                    <a:pt x="2807" y="6493"/>
                    <a:pt x="2931" y="6506"/>
                    <a:pt x="3054" y="6534"/>
                  </a:cubicBezTo>
                  <a:cubicBezTo>
                    <a:pt x="2935" y="6664"/>
                    <a:pt x="2935" y="6694"/>
                    <a:pt x="2756" y="6703"/>
                  </a:cubicBezTo>
                  <a:cubicBezTo>
                    <a:pt x="2607" y="6723"/>
                    <a:pt x="2467" y="6763"/>
                    <a:pt x="2338" y="6833"/>
                  </a:cubicBezTo>
                  <a:cubicBezTo>
                    <a:pt x="2099" y="6972"/>
                    <a:pt x="1871" y="7221"/>
                    <a:pt x="1562" y="7231"/>
                  </a:cubicBezTo>
                  <a:cubicBezTo>
                    <a:pt x="1616" y="7294"/>
                    <a:pt x="1681" y="7317"/>
                    <a:pt x="1750" y="7317"/>
                  </a:cubicBezTo>
                  <a:cubicBezTo>
                    <a:pt x="1898" y="7317"/>
                    <a:pt x="2064" y="7212"/>
                    <a:pt x="2179" y="7171"/>
                  </a:cubicBezTo>
                  <a:cubicBezTo>
                    <a:pt x="2398" y="7091"/>
                    <a:pt x="2656" y="7131"/>
                    <a:pt x="2895" y="7071"/>
                  </a:cubicBezTo>
                  <a:lnTo>
                    <a:pt x="2895" y="7071"/>
                  </a:lnTo>
                  <a:cubicBezTo>
                    <a:pt x="2905" y="7340"/>
                    <a:pt x="2457" y="7370"/>
                    <a:pt x="2258" y="7390"/>
                  </a:cubicBezTo>
                  <a:cubicBezTo>
                    <a:pt x="1980" y="7429"/>
                    <a:pt x="1702" y="7519"/>
                    <a:pt x="1493" y="7728"/>
                  </a:cubicBezTo>
                  <a:cubicBezTo>
                    <a:pt x="1572" y="7708"/>
                    <a:pt x="1651" y="7701"/>
                    <a:pt x="1730" y="7701"/>
                  </a:cubicBezTo>
                  <a:cubicBezTo>
                    <a:pt x="1897" y="7701"/>
                    <a:pt x="2062" y="7732"/>
                    <a:pt x="2225" y="7732"/>
                  </a:cubicBezTo>
                  <a:cubicBezTo>
                    <a:pt x="2368" y="7732"/>
                    <a:pt x="2508" y="7708"/>
                    <a:pt x="2646" y="7618"/>
                  </a:cubicBezTo>
                  <a:lnTo>
                    <a:pt x="2646" y="7618"/>
                  </a:lnTo>
                  <a:cubicBezTo>
                    <a:pt x="2547" y="7847"/>
                    <a:pt x="2288" y="7827"/>
                    <a:pt x="2089" y="7837"/>
                  </a:cubicBezTo>
                  <a:cubicBezTo>
                    <a:pt x="1841" y="7847"/>
                    <a:pt x="1642" y="7847"/>
                    <a:pt x="1453" y="8036"/>
                  </a:cubicBezTo>
                  <a:cubicBezTo>
                    <a:pt x="1523" y="7993"/>
                    <a:pt x="1597" y="7978"/>
                    <a:pt x="1672" y="7978"/>
                  </a:cubicBezTo>
                  <a:cubicBezTo>
                    <a:pt x="1790" y="7978"/>
                    <a:pt x="1911" y="8016"/>
                    <a:pt x="2020" y="8046"/>
                  </a:cubicBezTo>
                  <a:cubicBezTo>
                    <a:pt x="2107" y="8065"/>
                    <a:pt x="2229" y="8111"/>
                    <a:pt x="2333" y="8111"/>
                  </a:cubicBezTo>
                  <a:cubicBezTo>
                    <a:pt x="2395" y="8111"/>
                    <a:pt x="2450" y="8094"/>
                    <a:pt x="2487" y="8046"/>
                  </a:cubicBezTo>
                  <a:lnTo>
                    <a:pt x="2487" y="8046"/>
                  </a:lnTo>
                  <a:cubicBezTo>
                    <a:pt x="2467" y="8245"/>
                    <a:pt x="2358" y="8215"/>
                    <a:pt x="2199" y="8245"/>
                  </a:cubicBezTo>
                  <a:cubicBezTo>
                    <a:pt x="2040" y="8275"/>
                    <a:pt x="1910" y="8364"/>
                    <a:pt x="1771" y="8434"/>
                  </a:cubicBezTo>
                  <a:cubicBezTo>
                    <a:pt x="1682" y="8484"/>
                    <a:pt x="1592" y="8533"/>
                    <a:pt x="1493" y="8563"/>
                  </a:cubicBezTo>
                  <a:cubicBezTo>
                    <a:pt x="1441" y="8580"/>
                    <a:pt x="1395" y="8585"/>
                    <a:pt x="1350" y="8585"/>
                  </a:cubicBezTo>
                  <a:cubicBezTo>
                    <a:pt x="1307" y="8585"/>
                    <a:pt x="1265" y="8581"/>
                    <a:pt x="1220" y="8581"/>
                  </a:cubicBezTo>
                  <a:cubicBezTo>
                    <a:pt x="1202" y="8581"/>
                    <a:pt x="1184" y="8582"/>
                    <a:pt x="1165" y="8583"/>
                  </a:cubicBezTo>
                  <a:cubicBezTo>
                    <a:pt x="1168" y="8702"/>
                    <a:pt x="1252" y="8740"/>
                    <a:pt x="1371" y="8740"/>
                  </a:cubicBezTo>
                  <a:cubicBezTo>
                    <a:pt x="1578" y="8740"/>
                    <a:pt x="1887" y="8627"/>
                    <a:pt x="2056" y="8627"/>
                  </a:cubicBezTo>
                  <a:cubicBezTo>
                    <a:pt x="2090" y="8627"/>
                    <a:pt x="2119" y="8631"/>
                    <a:pt x="2139" y="8643"/>
                  </a:cubicBezTo>
                  <a:cubicBezTo>
                    <a:pt x="1741" y="8663"/>
                    <a:pt x="1423" y="8862"/>
                    <a:pt x="1035" y="8921"/>
                  </a:cubicBezTo>
                  <a:cubicBezTo>
                    <a:pt x="1091" y="8954"/>
                    <a:pt x="1154" y="8965"/>
                    <a:pt x="1219" y="8965"/>
                  </a:cubicBezTo>
                  <a:cubicBezTo>
                    <a:pt x="1361" y="8965"/>
                    <a:pt x="1516" y="8911"/>
                    <a:pt x="1649" y="8911"/>
                  </a:cubicBezTo>
                  <a:cubicBezTo>
                    <a:pt x="1713" y="8911"/>
                    <a:pt x="1771" y="8924"/>
                    <a:pt x="1821" y="8961"/>
                  </a:cubicBezTo>
                  <a:cubicBezTo>
                    <a:pt x="1769" y="8938"/>
                    <a:pt x="1717" y="8928"/>
                    <a:pt x="1666" y="8928"/>
                  </a:cubicBezTo>
                  <a:cubicBezTo>
                    <a:pt x="1404" y="8928"/>
                    <a:pt x="1152" y="9179"/>
                    <a:pt x="901" y="9179"/>
                  </a:cubicBezTo>
                  <a:cubicBezTo>
                    <a:pt x="863" y="9179"/>
                    <a:pt x="825" y="9173"/>
                    <a:pt x="787" y="9160"/>
                  </a:cubicBezTo>
                  <a:lnTo>
                    <a:pt x="787" y="9160"/>
                  </a:lnTo>
                  <a:cubicBezTo>
                    <a:pt x="834" y="9210"/>
                    <a:pt x="897" y="9227"/>
                    <a:pt x="969" y="9227"/>
                  </a:cubicBezTo>
                  <a:cubicBezTo>
                    <a:pt x="1112" y="9227"/>
                    <a:pt x="1289" y="9160"/>
                    <a:pt x="1435" y="9160"/>
                  </a:cubicBezTo>
                  <a:cubicBezTo>
                    <a:pt x="1477" y="9160"/>
                    <a:pt x="1517" y="9165"/>
                    <a:pt x="1552" y="9180"/>
                  </a:cubicBezTo>
                  <a:cubicBezTo>
                    <a:pt x="1373" y="9190"/>
                    <a:pt x="1254" y="9220"/>
                    <a:pt x="1065" y="9279"/>
                  </a:cubicBezTo>
                  <a:cubicBezTo>
                    <a:pt x="976" y="9304"/>
                    <a:pt x="889" y="9307"/>
                    <a:pt x="804" y="9307"/>
                  </a:cubicBezTo>
                  <a:cubicBezTo>
                    <a:pt x="783" y="9307"/>
                    <a:pt x="762" y="9307"/>
                    <a:pt x="741" y="9307"/>
                  </a:cubicBezTo>
                  <a:cubicBezTo>
                    <a:pt x="679" y="9307"/>
                    <a:pt x="618" y="9308"/>
                    <a:pt x="558" y="9319"/>
                  </a:cubicBezTo>
                  <a:cubicBezTo>
                    <a:pt x="630" y="9387"/>
                    <a:pt x="745" y="9407"/>
                    <a:pt x="865" y="9407"/>
                  </a:cubicBezTo>
                  <a:cubicBezTo>
                    <a:pt x="993" y="9407"/>
                    <a:pt x="1127" y="9384"/>
                    <a:pt x="1224" y="9369"/>
                  </a:cubicBezTo>
                  <a:lnTo>
                    <a:pt x="1224" y="9369"/>
                  </a:lnTo>
                  <a:cubicBezTo>
                    <a:pt x="1017" y="9412"/>
                    <a:pt x="828" y="9417"/>
                    <a:pt x="642" y="9417"/>
                  </a:cubicBezTo>
                  <a:cubicBezTo>
                    <a:pt x="581" y="9417"/>
                    <a:pt x="520" y="9416"/>
                    <a:pt x="459" y="9416"/>
                  </a:cubicBezTo>
                  <a:cubicBezTo>
                    <a:pt x="403" y="9416"/>
                    <a:pt x="346" y="9417"/>
                    <a:pt x="289" y="9419"/>
                  </a:cubicBezTo>
                  <a:cubicBezTo>
                    <a:pt x="322" y="9448"/>
                    <a:pt x="366" y="9475"/>
                    <a:pt x="417" y="9497"/>
                  </a:cubicBezTo>
                  <a:lnTo>
                    <a:pt x="417" y="9497"/>
                  </a:lnTo>
                  <a:cubicBezTo>
                    <a:pt x="270" y="9522"/>
                    <a:pt x="117" y="9589"/>
                    <a:pt x="1" y="9627"/>
                  </a:cubicBezTo>
                  <a:cubicBezTo>
                    <a:pt x="130" y="9627"/>
                    <a:pt x="230" y="9727"/>
                    <a:pt x="369" y="9787"/>
                  </a:cubicBezTo>
                  <a:cubicBezTo>
                    <a:pt x="410" y="9802"/>
                    <a:pt x="447" y="9807"/>
                    <a:pt x="482" y="9807"/>
                  </a:cubicBezTo>
                  <a:cubicBezTo>
                    <a:pt x="585" y="9807"/>
                    <a:pt x="667" y="9758"/>
                    <a:pt x="766" y="9753"/>
                  </a:cubicBezTo>
                  <a:lnTo>
                    <a:pt x="766" y="9753"/>
                  </a:lnTo>
                  <a:cubicBezTo>
                    <a:pt x="650" y="9821"/>
                    <a:pt x="555" y="9938"/>
                    <a:pt x="468" y="10025"/>
                  </a:cubicBezTo>
                  <a:cubicBezTo>
                    <a:pt x="494" y="10050"/>
                    <a:pt x="524" y="10060"/>
                    <a:pt x="556" y="10060"/>
                  </a:cubicBezTo>
                  <a:cubicBezTo>
                    <a:pt x="748" y="10060"/>
                    <a:pt x="1034" y="9693"/>
                    <a:pt x="1204" y="9667"/>
                  </a:cubicBezTo>
                  <a:lnTo>
                    <a:pt x="1204" y="9667"/>
                  </a:lnTo>
                  <a:cubicBezTo>
                    <a:pt x="1015" y="9727"/>
                    <a:pt x="1015" y="10045"/>
                    <a:pt x="826" y="10105"/>
                  </a:cubicBezTo>
                  <a:cubicBezTo>
                    <a:pt x="856" y="10112"/>
                    <a:pt x="883" y="10115"/>
                    <a:pt x="909" y="10115"/>
                  </a:cubicBezTo>
                  <a:cubicBezTo>
                    <a:pt x="1234" y="10115"/>
                    <a:pt x="1308" y="9573"/>
                    <a:pt x="1612" y="9518"/>
                  </a:cubicBezTo>
                  <a:lnTo>
                    <a:pt x="1612" y="9518"/>
                  </a:lnTo>
                  <a:cubicBezTo>
                    <a:pt x="1314" y="9608"/>
                    <a:pt x="1473" y="9985"/>
                    <a:pt x="1264" y="10145"/>
                  </a:cubicBezTo>
                  <a:cubicBezTo>
                    <a:pt x="1279" y="10154"/>
                    <a:pt x="1294" y="10158"/>
                    <a:pt x="1308" y="10158"/>
                  </a:cubicBezTo>
                  <a:cubicBezTo>
                    <a:pt x="1440" y="10158"/>
                    <a:pt x="1559" y="9827"/>
                    <a:pt x="1622" y="9747"/>
                  </a:cubicBezTo>
                  <a:cubicBezTo>
                    <a:pt x="1741" y="9588"/>
                    <a:pt x="1930" y="9528"/>
                    <a:pt x="1990" y="9329"/>
                  </a:cubicBezTo>
                  <a:lnTo>
                    <a:pt x="1990" y="9329"/>
                  </a:lnTo>
                  <a:cubicBezTo>
                    <a:pt x="2010" y="9458"/>
                    <a:pt x="1950" y="9568"/>
                    <a:pt x="1871" y="9677"/>
                  </a:cubicBezTo>
                  <a:cubicBezTo>
                    <a:pt x="1786" y="9788"/>
                    <a:pt x="1715" y="9891"/>
                    <a:pt x="1665" y="10018"/>
                  </a:cubicBezTo>
                  <a:lnTo>
                    <a:pt x="1665" y="10018"/>
                  </a:lnTo>
                  <a:cubicBezTo>
                    <a:pt x="1713" y="9963"/>
                    <a:pt x="1822" y="9954"/>
                    <a:pt x="1891" y="9916"/>
                  </a:cubicBezTo>
                  <a:cubicBezTo>
                    <a:pt x="1980" y="9856"/>
                    <a:pt x="2040" y="9777"/>
                    <a:pt x="2089" y="9687"/>
                  </a:cubicBezTo>
                  <a:cubicBezTo>
                    <a:pt x="2182" y="9549"/>
                    <a:pt x="2274" y="9341"/>
                    <a:pt x="2327" y="9169"/>
                  </a:cubicBezTo>
                  <a:lnTo>
                    <a:pt x="2327" y="9169"/>
                  </a:lnTo>
                  <a:cubicBezTo>
                    <a:pt x="2233" y="9548"/>
                    <a:pt x="2740" y="9547"/>
                    <a:pt x="2875" y="9826"/>
                  </a:cubicBezTo>
                  <a:cubicBezTo>
                    <a:pt x="2975" y="9717"/>
                    <a:pt x="2736" y="9428"/>
                    <a:pt x="2696" y="9299"/>
                  </a:cubicBezTo>
                  <a:cubicBezTo>
                    <a:pt x="2646" y="9100"/>
                    <a:pt x="2656" y="8931"/>
                    <a:pt x="2746" y="8762"/>
                  </a:cubicBezTo>
                  <a:lnTo>
                    <a:pt x="2746" y="8762"/>
                  </a:lnTo>
                  <a:cubicBezTo>
                    <a:pt x="2716" y="8961"/>
                    <a:pt x="2726" y="9170"/>
                    <a:pt x="2815" y="9369"/>
                  </a:cubicBezTo>
                  <a:cubicBezTo>
                    <a:pt x="2905" y="9548"/>
                    <a:pt x="3064" y="9677"/>
                    <a:pt x="3134" y="9866"/>
                  </a:cubicBezTo>
                  <a:cubicBezTo>
                    <a:pt x="3323" y="9757"/>
                    <a:pt x="2994" y="9369"/>
                    <a:pt x="2994" y="9230"/>
                  </a:cubicBezTo>
                  <a:cubicBezTo>
                    <a:pt x="2994" y="9120"/>
                    <a:pt x="3064" y="9031"/>
                    <a:pt x="3054" y="8911"/>
                  </a:cubicBezTo>
                  <a:cubicBezTo>
                    <a:pt x="3054" y="8792"/>
                    <a:pt x="3004" y="8673"/>
                    <a:pt x="2985" y="8553"/>
                  </a:cubicBezTo>
                  <a:cubicBezTo>
                    <a:pt x="3074" y="8504"/>
                    <a:pt x="3114" y="8394"/>
                    <a:pt x="3134" y="8295"/>
                  </a:cubicBezTo>
                  <a:lnTo>
                    <a:pt x="3134" y="8295"/>
                  </a:lnTo>
                  <a:cubicBezTo>
                    <a:pt x="3114" y="8444"/>
                    <a:pt x="3392" y="8742"/>
                    <a:pt x="3502" y="8832"/>
                  </a:cubicBezTo>
                  <a:cubicBezTo>
                    <a:pt x="3581" y="8901"/>
                    <a:pt x="3681" y="8951"/>
                    <a:pt x="3780" y="8981"/>
                  </a:cubicBezTo>
                  <a:cubicBezTo>
                    <a:pt x="3801" y="8987"/>
                    <a:pt x="3832" y="8988"/>
                    <a:pt x="3867" y="8988"/>
                  </a:cubicBezTo>
                  <a:cubicBezTo>
                    <a:pt x="3904" y="8988"/>
                    <a:pt x="3945" y="8987"/>
                    <a:pt x="3983" y="8987"/>
                  </a:cubicBezTo>
                  <a:cubicBezTo>
                    <a:pt x="4029" y="8987"/>
                    <a:pt x="4069" y="8989"/>
                    <a:pt x="4088" y="9001"/>
                  </a:cubicBezTo>
                  <a:cubicBezTo>
                    <a:pt x="3929" y="8901"/>
                    <a:pt x="3711" y="8832"/>
                    <a:pt x="3611" y="8653"/>
                  </a:cubicBezTo>
                  <a:cubicBezTo>
                    <a:pt x="3512" y="8454"/>
                    <a:pt x="3472" y="8215"/>
                    <a:pt x="3293" y="8056"/>
                  </a:cubicBezTo>
                  <a:cubicBezTo>
                    <a:pt x="3333" y="7996"/>
                    <a:pt x="3362" y="7917"/>
                    <a:pt x="3382" y="7857"/>
                  </a:cubicBezTo>
                  <a:cubicBezTo>
                    <a:pt x="3543" y="8122"/>
                    <a:pt x="3695" y="8767"/>
                    <a:pt x="4114" y="8767"/>
                  </a:cubicBezTo>
                  <a:cubicBezTo>
                    <a:pt x="4135" y="8767"/>
                    <a:pt x="4156" y="8765"/>
                    <a:pt x="4178" y="8762"/>
                  </a:cubicBezTo>
                  <a:cubicBezTo>
                    <a:pt x="3860" y="8414"/>
                    <a:pt x="3890" y="7807"/>
                    <a:pt x="3531" y="7489"/>
                  </a:cubicBezTo>
                  <a:cubicBezTo>
                    <a:pt x="3561" y="7387"/>
                    <a:pt x="3597" y="7348"/>
                    <a:pt x="3635" y="7348"/>
                  </a:cubicBezTo>
                  <a:cubicBezTo>
                    <a:pt x="3740" y="7348"/>
                    <a:pt x="3864" y="7636"/>
                    <a:pt x="3929" y="7738"/>
                  </a:cubicBezTo>
                  <a:cubicBezTo>
                    <a:pt x="4078" y="7957"/>
                    <a:pt x="4248" y="8146"/>
                    <a:pt x="4417" y="8364"/>
                  </a:cubicBezTo>
                  <a:cubicBezTo>
                    <a:pt x="4444" y="8323"/>
                    <a:pt x="4487" y="8305"/>
                    <a:pt x="4530" y="8305"/>
                  </a:cubicBezTo>
                  <a:cubicBezTo>
                    <a:pt x="4549" y="8305"/>
                    <a:pt x="4568" y="8309"/>
                    <a:pt x="4586" y="8315"/>
                  </a:cubicBezTo>
                  <a:cubicBezTo>
                    <a:pt x="4496" y="8076"/>
                    <a:pt x="4317" y="7887"/>
                    <a:pt x="4208" y="7658"/>
                  </a:cubicBezTo>
                  <a:cubicBezTo>
                    <a:pt x="4098" y="7439"/>
                    <a:pt x="4019" y="7141"/>
                    <a:pt x="3840" y="6972"/>
                  </a:cubicBezTo>
                  <a:cubicBezTo>
                    <a:pt x="3860" y="6912"/>
                    <a:pt x="3880" y="6853"/>
                    <a:pt x="3909" y="6803"/>
                  </a:cubicBezTo>
                  <a:cubicBezTo>
                    <a:pt x="4009" y="6882"/>
                    <a:pt x="4049" y="6992"/>
                    <a:pt x="4158" y="7071"/>
                  </a:cubicBezTo>
                  <a:cubicBezTo>
                    <a:pt x="4277" y="7161"/>
                    <a:pt x="4397" y="7201"/>
                    <a:pt x="4516" y="7270"/>
                  </a:cubicBezTo>
                  <a:cubicBezTo>
                    <a:pt x="4745" y="7400"/>
                    <a:pt x="4934" y="7569"/>
                    <a:pt x="5123" y="7748"/>
                  </a:cubicBezTo>
                  <a:cubicBezTo>
                    <a:pt x="5083" y="7489"/>
                    <a:pt x="4834" y="7270"/>
                    <a:pt x="4685" y="7071"/>
                  </a:cubicBezTo>
                  <a:cubicBezTo>
                    <a:pt x="4516" y="6853"/>
                    <a:pt x="4307" y="6614"/>
                    <a:pt x="4069" y="6475"/>
                  </a:cubicBezTo>
                  <a:cubicBezTo>
                    <a:pt x="4123" y="6383"/>
                    <a:pt x="4163" y="6333"/>
                    <a:pt x="4218" y="6333"/>
                  </a:cubicBezTo>
                  <a:cubicBezTo>
                    <a:pt x="4253" y="6333"/>
                    <a:pt x="4293" y="6353"/>
                    <a:pt x="4347" y="6395"/>
                  </a:cubicBezTo>
                  <a:cubicBezTo>
                    <a:pt x="4466" y="6485"/>
                    <a:pt x="4566" y="6594"/>
                    <a:pt x="4685" y="6674"/>
                  </a:cubicBezTo>
                  <a:cubicBezTo>
                    <a:pt x="4944" y="6843"/>
                    <a:pt x="5242" y="6942"/>
                    <a:pt x="5511" y="7111"/>
                  </a:cubicBezTo>
                  <a:cubicBezTo>
                    <a:pt x="5401" y="6882"/>
                    <a:pt x="5103" y="6654"/>
                    <a:pt x="4944" y="6445"/>
                  </a:cubicBezTo>
                  <a:cubicBezTo>
                    <a:pt x="4823" y="6297"/>
                    <a:pt x="4574" y="5891"/>
                    <a:pt x="4340" y="5891"/>
                  </a:cubicBezTo>
                  <a:cubicBezTo>
                    <a:pt x="4322" y="5891"/>
                    <a:pt x="4305" y="5893"/>
                    <a:pt x="4287" y="5898"/>
                  </a:cubicBezTo>
                  <a:cubicBezTo>
                    <a:pt x="4287" y="5798"/>
                    <a:pt x="4377" y="5739"/>
                    <a:pt x="4377" y="5629"/>
                  </a:cubicBezTo>
                  <a:cubicBezTo>
                    <a:pt x="4506" y="5629"/>
                    <a:pt x="4566" y="5759"/>
                    <a:pt x="4665" y="5828"/>
                  </a:cubicBezTo>
                  <a:cubicBezTo>
                    <a:pt x="4765" y="5908"/>
                    <a:pt x="4894" y="5938"/>
                    <a:pt x="5013" y="5977"/>
                  </a:cubicBezTo>
                  <a:cubicBezTo>
                    <a:pt x="5242" y="6067"/>
                    <a:pt x="5570" y="6166"/>
                    <a:pt x="5700" y="6375"/>
                  </a:cubicBezTo>
                  <a:cubicBezTo>
                    <a:pt x="5660" y="6236"/>
                    <a:pt x="5650" y="6097"/>
                    <a:pt x="5521" y="5987"/>
                  </a:cubicBezTo>
                  <a:cubicBezTo>
                    <a:pt x="5391" y="5878"/>
                    <a:pt x="5232" y="5818"/>
                    <a:pt x="5113" y="5709"/>
                  </a:cubicBezTo>
                  <a:cubicBezTo>
                    <a:pt x="4993" y="5600"/>
                    <a:pt x="4924" y="5480"/>
                    <a:pt x="4775" y="5401"/>
                  </a:cubicBezTo>
                  <a:cubicBezTo>
                    <a:pt x="4655" y="5331"/>
                    <a:pt x="4516" y="5321"/>
                    <a:pt x="4397" y="5261"/>
                  </a:cubicBezTo>
                  <a:cubicBezTo>
                    <a:pt x="4417" y="5241"/>
                    <a:pt x="4417" y="5222"/>
                    <a:pt x="4446" y="5202"/>
                  </a:cubicBezTo>
                  <a:cubicBezTo>
                    <a:pt x="4434" y="5126"/>
                    <a:pt x="4471" y="5099"/>
                    <a:pt x="4530" y="5099"/>
                  </a:cubicBezTo>
                  <a:cubicBezTo>
                    <a:pt x="4664" y="5099"/>
                    <a:pt x="4915" y="5241"/>
                    <a:pt x="4964" y="5261"/>
                  </a:cubicBezTo>
                  <a:cubicBezTo>
                    <a:pt x="5153" y="5351"/>
                    <a:pt x="5322" y="5430"/>
                    <a:pt x="5521" y="5450"/>
                  </a:cubicBezTo>
                  <a:cubicBezTo>
                    <a:pt x="5669" y="5460"/>
                    <a:pt x="6033" y="5460"/>
                    <a:pt x="6106" y="5617"/>
                  </a:cubicBezTo>
                  <a:lnTo>
                    <a:pt x="6106" y="5617"/>
                  </a:lnTo>
                  <a:cubicBezTo>
                    <a:pt x="5976" y="5331"/>
                    <a:pt x="5709" y="5291"/>
                    <a:pt x="5451" y="5132"/>
                  </a:cubicBezTo>
                  <a:cubicBezTo>
                    <a:pt x="5192" y="4973"/>
                    <a:pt x="4944" y="4764"/>
                    <a:pt x="4665" y="4694"/>
                  </a:cubicBezTo>
                  <a:cubicBezTo>
                    <a:pt x="4698" y="4607"/>
                    <a:pt x="4774" y="4575"/>
                    <a:pt x="4869" y="4575"/>
                  </a:cubicBezTo>
                  <a:cubicBezTo>
                    <a:pt x="5064" y="4575"/>
                    <a:pt x="5334" y="4710"/>
                    <a:pt x="5441" y="4764"/>
                  </a:cubicBezTo>
                  <a:cubicBezTo>
                    <a:pt x="5529" y="4802"/>
                    <a:pt x="5837" y="4902"/>
                    <a:pt x="6058" y="4902"/>
                  </a:cubicBezTo>
                  <a:cubicBezTo>
                    <a:pt x="6189" y="4902"/>
                    <a:pt x="6289" y="4867"/>
                    <a:pt x="6296" y="4764"/>
                  </a:cubicBezTo>
                  <a:cubicBezTo>
                    <a:pt x="5998" y="4744"/>
                    <a:pt x="5729" y="4694"/>
                    <a:pt x="5481" y="4496"/>
                  </a:cubicBezTo>
                  <a:cubicBezTo>
                    <a:pt x="5247" y="4311"/>
                    <a:pt x="5023" y="4097"/>
                    <a:pt x="4697" y="4097"/>
                  </a:cubicBezTo>
                  <a:cubicBezTo>
                    <a:pt x="4690" y="4097"/>
                    <a:pt x="4683" y="4098"/>
                    <a:pt x="4675" y="4098"/>
                  </a:cubicBezTo>
                  <a:cubicBezTo>
                    <a:pt x="4702" y="3975"/>
                    <a:pt x="4798" y="3931"/>
                    <a:pt x="4931" y="3931"/>
                  </a:cubicBezTo>
                  <a:cubicBezTo>
                    <a:pt x="5267" y="3931"/>
                    <a:pt x="5842" y="4210"/>
                    <a:pt x="6158" y="4210"/>
                  </a:cubicBezTo>
                  <a:cubicBezTo>
                    <a:pt x="6274" y="4210"/>
                    <a:pt x="6355" y="4172"/>
                    <a:pt x="6376" y="4068"/>
                  </a:cubicBezTo>
                  <a:lnTo>
                    <a:pt x="6376" y="4068"/>
                  </a:lnTo>
                  <a:cubicBezTo>
                    <a:pt x="6362" y="4069"/>
                    <a:pt x="6348" y="4070"/>
                    <a:pt x="6334" y="4070"/>
                  </a:cubicBezTo>
                  <a:cubicBezTo>
                    <a:pt x="6090" y="4070"/>
                    <a:pt x="5856" y="3913"/>
                    <a:pt x="5630" y="3809"/>
                  </a:cubicBezTo>
                  <a:cubicBezTo>
                    <a:pt x="5433" y="3715"/>
                    <a:pt x="5199" y="3481"/>
                    <a:pt x="4967" y="3481"/>
                  </a:cubicBezTo>
                  <a:cubicBezTo>
                    <a:pt x="4929" y="3481"/>
                    <a:pt x="4892" y="3487"/>
                    <a:pt x="4854" y="3501"/>
                  </a:cubicBezTo>
                  <a:cubicBezTo>
                    <a:pt x="4903" y="3418"/>
                    <a:pt x="4977" y="3388"/>
                    <a:pt x="5060" y="3388"/>
                  </a:cubicBezTo>
                  <a:cubicBezTo>
                    <a:pt x="5248" y="3388"/>
                    <a:pt x="5489" y="3536"/>
                    <a:pt x="5640" y="3571"/>
                  </a:cubicBezTo>
                  <a:cubicBezTo>
                    <a:pt x="5714" y="3587"/>
                    <a:pt x="5819" y="3603"/>
                    <a:pt x="5926" y="3603"/>
                  </a:cubicBezTo>
                  <a:cubicBezTo>
                    <a:pt x="6137" y="3603"/>
                    <a:pt x="6353" y="3543"/>
                    <a:pt x="6346" y="3312"/>
                  </a:cubicBezTo>
                  <a:lnTo>
                    <a:pt x="6346" y="3312"/>
                  </a:lnTo>
                  <a:cubicBezTo>
                    <a:pt x="6264" y="3355"/>
                    <a:pt x="6178" y="3372"/>
                    <a:pt x="6090" y="3372"/>
                  </a:cubicBezTo>
                  <a:cubicBezTo>
                    <a:pt x="5954" y="3372"/>
                    <a:pt x="5813" y="3331"/>
                    <a:pt x="5680" y="3282"/>
                  </a:cubicBezTo>
                  <a:cubicBezTo>
                    <a:pt x="5497" y="3213"/>
                    <a:pt x="5307" y="2999"/>
                    <a:pt x="5110" y="2999"/>
                  </a:cubicBezTo>
                  <a:cubicBezTo>
                    <a:pt x="5081" y="2999"/>
                    <a:pt x="5052" y="3004"/>
                    <a:pt x="5023" y="3014"/>
                  </a:cubicBezTo>
                  <a:cubicBezTo>
                    <a:pt x="5123" y="2908"/>
                    <a:pt x="5295" y="2889"/>
                    <a:pt x="5464" y="2889"/>
                  </a:cubicBezTo>
                  <a:cubicBezTo>
                    <a:pt x="5561" y="2889"/>
                    <a:pt x="5657" y="2895"/>
                    <a:pt x="5738" y="2895"/>
                  </a:cubicBezTo>
                  <a:cubicBezTo>
                    <a:pt x="5756" y="2895"/>
                    <a:pt x="5773" y="2895"/>
                    <a:pt x="5789" y="2894"/>
                  </a:cubicBezTo>
                  <a:cubicBezTo>
                    <a:pt x="6127" y="2884"/>
                    <a:pt x="6286" y="2715"/>
                    <a:pt x="6396" y="2427"/>
                  </a:cubicBezTo>
                  <a:lnTo>
                    <a:pt x="6396" y="2427"/>
                  </a:lnTo>
                  <a:cubicBezTo>
                    <a:pt x="6299" y="2596"/>
                    <a:pt x="6125" y="2667"/>
                    <a:pt x="5940" y="2667"/>
                  </a:cubicBezTo>
                  <a:cubicBezTo>
                    <a:pt x="5897" y="2667"/>
                    <a:pt x="5853" y="2663"/>
                    <a:pt x="5809" y="2656"/>
                  </a:cubicBezTo>
                  <a:cubicBezTo>
                    <a:pt x="5700" y="2636"/>
                    <a:pt x="5580" y="2596"/>
                    <a:pt x="5461" y="2586"/>
                  </a:cubicBezTo>
                  <a:cubicBezTo>
                    <a:pt x="5436" y="2584"/>
                    <a:pt x="5409" y="2583"/>
                    <a:pt x="5380" y="2583"/>
                  </a:cubicBezTo>
                  <a:cubicBezTo>
                    <a:pt x="5352" y="2583"/>
                    <a:pt x="5322" y="2584"/>
                    <a:pt x="5293" y="2584"/>
                  </a:cubicBezTo>
                  <a:cubicBezTo>
                    <a:pt x="5235" y="2584"/>
                    <a:pt x="5177" y="2581"/>
                    <a:pt x="5133" y="2566"/>
                  </a:cubicBezTo>
                  <a:cubicBezTo>
                    <a:pt x="5172" y="2407"/>
                    <a:pt x="5570" y="2387"/>
                    <a:pt x="5710" y="2308"/>
                  </a:cubicBezTo>
                  <a:cubicBezTo>
                    <a:pt x="5889" y="2208"/>
                    <a:pt x="6157" y="2019"/>
                    <a:pt x="6217" y="1800"/>
                  </a:cubicBezTo>
                  <a:lnTo>
                    <a:pt x="6217" y="1800"/>
                  </a:lnTo>
                  <a:cubicBezTo>
                    <a:pt x="5998" y="1860"/>
                    <a:pt x="5799" y="1999"/>
                    <a:pt x="5580" y="2079"/>
                  </a:cubicBezTo>
                  <a:cubicBezTo>
                    <a:pt x="5536" y="2094"/>
                    <a:pt x="5430" y="2136"/>
                    <a:pt x="5355" y="2136"/>
                  </a:cubicBezTo>
                  <a:cubicBezTo>
                    <a:pt x="5329" y="2136"/>
                    <a:pt x="5307" y="2131"/>
                    <a:pt x="5292" y="2119"/>
                  </a:cubicBezTo>
                  <a:cubicBezTo>
                    <a:pt x="5163" y="1999"/>
                    <a:pt x="5441" y="1830"/>
                    <a:pt x="5540" y="1810"/>
                  </a:cubicBezTo>
                  <a:cubicBezTo>
                    <a:pt x="5749" y="1771"/>
                    <a:pt x="6127" y="1840"/>
                    <a:pt x="6018" y="1462"/>
                  </a:cubicBezTo>
                  <a:cubicBezTo>
                    <a:pt x="5978" y="1323"/>
                    <a:pt x="5958" y="1353"/>
                    <a:pt x="5839" y="1303"/>
                  </a:cubicBezTo>
                  <a:cubicBezTo>
                    <a:pt x="5759" y="1273"/>
                    <a:pt x="5610" y="1224"/>
                    <a:pt x="5640" y="1114"/>
                  </a:cubicBezTo>
                  <a:cubicBezTo>
                    <a:pt x="5645" y="1081"/>
                    <a:pt x="5671" y="1068"/>
                    <a:pt x="5712" y="1068"/>
                  </a:cubicBezTo>
                  <a:cubicBezTo>
                    <a:pt x="5831" y="1068"/>
                    <a:pt x="6072" y="1175"/>
                    <a:pt x="6256" y="1175"/>
                  </a:cubicBezTo>
                  <a:cubicBezTo>
                    <a:pt x="6385" y="1175"/>
                    <a:pt x="6485" y="1123"/>
                    <a:pt x="6495" y="945"/>
                  </a:cubicBezTo>
                  <a:lnTo>
                    <a:pt x="6495" y="945"/>
                  </a:lnTo>
                  <a:cubicBezTo>
                    <a:pt x="6426" y="955"/>
                    <a:pt x="6356" y="1035"/>
                    <a:pt x="6296" y="1045"/>
                  </a:cubicBezTo>
                  <a:cubicBezTo>
                    <a:pt x="6207" y="1045"/>
                    <a:pt x="6107" y="985"/>
                    <a:pt x="6038" y="965"/>
                  </a:cubicBezTo>
                  <a:cubicBezTo>
                    <a:pt x="5869" y="905"/>
                    <a:pt x="5690" y="826"/>
                    <a:pt x="5531" y="726"/>
                  </a:cubicBezTo>
                  <a:cubicBezTo>
                    <a:pt x="5272" y="567"/>
                    <a:pt x="4844" y="338"/>
                    <a:pt x="4795" y="0"/>
                  </a:cubicBezTo>
                  <a:close/>
                </a:path>
              </a:pathLst>
            </a:custGeom>
            <a:solidFill>
              <a:srgbClr val="F9E1AA"/>
            </a:solidFill>
            <a:ln w="17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4561475" y="3940975"/>
              <a:ext cx="172825" cy="72475"/>
            </a:xfrm>
            <a:custGeom>
              <a:avLst/>
              <a:gdLst/>
              <a:ahLst/>
              <a:cxnLst/>
              <a:rect l="l" t="t" r="r" b="b"/>
              <a:pathLst>
                <a:path w="6913" h="2899" extrusionOk="0">
                  <a:moveTo>
                    <a:pt x="6620" y="1"/>
                  </a:moveTo>
                  <a:cubicBezTo>
                    <a:pt x="6484" y="1"/>
                    <a:pt x="6333" y="62"/>
                    <a:pt x="6216" y="93"/>
                  </a:cubicBezTo>
                  <a:cubicBezTo>
                    <a:pt x="5868" y="192"/>
                    <a:pt x="5520" y="311"/>
                    <a:pt x="5172" y="411"/>
                  </a:cubicBezTo>
                  <a:cubicBezTo>
                    <a:pt x="4665" y="550"/>
                    <a:pt x="4227" y="789"/>
                    <a:pt x="3770" y="1008"/>
                  </a:cubicBezTo>
                  <a:cubicBezTo>
                    <a:pt x="2984" y="1376"/>
                    <a:pt x="2188" y="1674"/>
                    <a:pt x="1462" y="2141"/>
                  </a:cubicBezTo>
                  <a:cubicBezTo>
                    <a:pt x="985" y="2450"/>
                    <a:pt x="597" y="2877"/>
                    <a:pt x="0" y="2897"/>
                  </a:cubicBezTo>
                  <a:cubicBezTo>
                    <a:pt x="18" y="2898"/>
                    <a:pt x="36" y="2899"/>
                    <a:pt x="53" y="2899"/>
                  </a:cubicBezTo>
                  <a:cubicBezTo>
                    <a:pt x="418" y="2899"/>
                    <a:pt x="819" y="2708"/>
                    <a:pt x="1094" y="2490"/>
                  </a:cubicBezTo>
                  <a:cubicBezTo>
                    <a:pt x="1413" y="2231"/>
                    <a:pt x="1741" y="2052"/>
                    <a:pt x="2109" y="1863"/>
                  </a:cubicBezTo>
                  <a:cubicBezTo>
                    <a:pt x="2676" y="1565"/>
                    <a:pt x="3223" y="1276"/>
                    <a:pt x="3809" y="1037"/>
                  </a:cubicBezTo>
                  <a:cubicBezTo>
                    <a:pt x="4058" y="938"/>
                    <a:pt x="4307" y="819"/>
                    <a:pt x="4555" y="749"/>
                  </a:cubicBezTo>
                  <a:cubicBezTo>
                    <a:pt x="4804" y="679"/>
                    <a:pt x="5072" y="620"/>
                    <a:pt x="5311" y="520"/>
                  </a:cubicBezTo>
                  <a:cubicBezTo>
                    <a:pt x="5550" y="431"/>
                    <a:pt x="5848" y="341"/>
                    <a:pt x="6097" y="311"/>
                  </a:cubicBezTo>
                  <a:cubicBezTo>
                    <a:pt x="6152" y="306"/>
                    <a:pt x="6219" y="304"/>
                    <a:pt x="6286" y="304"/>
                  </a:cubicBezTo>
                  <a:cubicBezTo>
                    <a:pt x="6353" y="304"/>
                    <a:pt x="6420" y="306"/>
                    <a:pt x="6475" y="311"/>
                  </a:cubicBezTo>
                  <a:cubicBezTo>
                    <a:pt x="6553" y="319"/>
                    <a:pt x="6655" y="376"/>
                    <a:pt x="6744" y="376"/>
                  </a:cubicBezTo>
                  <a:cubicBezTo>
                    <a:pt x="6768" y="376"/>
                    <a:pt x="6792" y="372"/>
                    <a:pt x="6813" y="361"/>
                  </a:cubicBezTo>
                  <a:cubicBezTo>
                    <a:pt x="6912" y="311"/>
                    <a:pt x="6912" y="162"/>
                    <a:pt x="6843" y="93"/>
                  </a:cubicBezTo>
                  <a:cubicBezTo>
                    <a:pt x="6782" y="24"/>
                    <a:pt x="6704" y="1"/>
                    <a:pt x="6620" y="1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4"/>
            <p:cNvSpPr/>
            <p:nvPr/>
          </p:nvSpPr>
          <p:spPr>
            <a:xfrm>
              <a:off x="4707425" y="3956625"/>
              <a:ext cx="51725" cy="182600"/>
            </a:xfrm>
            <a:custGeom>
              <a:avLst/>
              <a:gdLst/>
              <a:ahLst/>
              <a:cxnLst/>
              <a:rect l="l" t="t" r="r" b="b"/>
              <a:pathLst>
                <a:path w="2069" h="7304" extrusionOk="0">
                  <a:moveTo>
                    <a:pt x="1909" y="0"/>
                  </a:moveTo>
                  <a:cubicBezTo>
                    <a:pt x="1854" y="0"/>
                    <a:pt x="1810" y="107"/>
                    <a:pt x="1810" y="193"/>
                  </a:cubicBezTo>
                  <a:cubicBezTo>
                    <a:pt x="1800" y="402"/>
                    <a:pt x="1860" y="610"/>
                    <a:pt x="1910" y="809"/>
                  </a:cubicBezTo>
                  <a:cubicBezTo>
                    <a:pt x="1989" y="1177"/>
                    <a:pt x="1969" y="1486"/>
                    <a:pt x="1910" y="1854"/>
                  </a:cubicBezTo>
                  <a:cubicBezTo>
                    <a:pt x="1850" y="2271"/>
                    <a:pt x="1910" y="2679"/>
                    <a:pt x="1790" y="3097"/>
                  </a:cubicBezTo>
                  <a:cubicBezTo>
                    <a:pt x="1691" y="3435"/>
                    <a:pt x="1701" y="3793"/>
                    <a:pt x="1601" y="4121"/>
                  </a:cubicBezTo>
                  <a:cubicBezTo>
                    <a:pt x="1502" y="4429"/>
                    <a:pt x="1403" y="4738"/>
                    <a:pt x="1293" y="5036"/>
                  </a:cubicBezTo>
                  <a:cubicBezTo>
                    <a:pt x="1204" y="5255"/>
                    <a:pt x="1054" y="5424"/>
                    <a:pt x="955" y="5643"/>
                  </a:cubicBezTo>
                  <a:cubicBezTo>
                    <a:pt x="846" y="5872"/>
                    <a:pt x="766" y="6150"/>
                    <a:pt x="617" y="6369"/>
                  </a:cubicBezTo>
                  <a:cubicBezTo>
                    <a:pt x="408" y="6687"/>
                    <a:pt x="259" y="7025"/>
                    <a:pt x="0" y="7304"/>
                  </a:cubicBezTo>
                  <a:cubicBezTo>
                    <a:pt x="179" y="7184"/>
                    <a:pt x="309" y="6896"/>
                    <a:pt x="448" y="6727"/>
                  </a:cubicBezTo>
                  <a:cubicBezTo>
                    <a:pt x="597" y="6528"/>
                    <a:pt x="736" y="6319"/>
                    <a:pt x="826" y="6090"/>
                  </a:cubicBezTo>
                  <a:cubicBezTo>
                    <a:pt x="935" y="5782"/>
                    <a:pt x="1104" y="5474"/>
                    <a:pt x="1253" y="5175"/>
                  </a:cubicBezTo>
                  <a:cubicBezTo>
                    <a:pt x="1422" y="4847"/>
                    <a:pt x="1532" y="4499"/>
                    <a:pt x="1671" y="4161"/>
                  </a:cubicBezTo>
                  <a:cubicBezTo>
                    <a:pt x="1761" y="3932"/>
                    <a:pt x="1790" y="3693"/>
                    <a:pt x="1830" y="3455"/>
                  </a:cubicBezTo>
                  <a:cubicBezTo>
                    <a:pt x="1950" y="2888"/>
                    <a:pt x="2039" y="2381"/>
                    <a:pt x="2059" y="1804"/>
                  </a:cubicBezTo>
                  <a:cubicBezTo>
                    <a:pt x="2069" y="1585"/>
                    <a:pt x="2049" y="1356"/>
                    <a:pt x="2049" y="1137"/>
                  </a:cubicBezTo>
                  <a:cubicBezTo>
                    <a:pt x="2039" y="978"/>
                    <a:pt x="2049" y="819"/>
                    <a:pt x="2049" y="670"/>
                  </a:cubicBezTo>
                  <a:cubicBezTo>
                    <a:pt x="2049" y="511"/>
                    <a:pt x="2049" y="242"/>
                    <a:pt x="1999" y="103"/>
                  </a:cubicBezTo>
                  <a:cubicBezTo>
                    <a:pt x="1969" y="29"/>
                    <a:pt x="1937" y="0"/>
                    <a:pt x="1909" y="0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4647500" y="3947950"/>
              <a:ext cx="103350" cy="210925"/>
            </a:xfrm>
            <a:custGeom>
              <a:avLst/>
              <a:gdLst/>
              <a:ahLst/>
              <a:cxnLst/>
              <a:rect l="l" t="t" r="r" b="b"/>
              <a:pathLst>
                <a:path w="4134" h="8437" extrusionOk="0">
                  <a:moveTo>
                    <a:pt x="3680" y="868"/>
                  </a:moveTo>
                  <a:cubicBezTo>
                    <a:pt x="3680" y="868"/>
                    <a:pt x="3680" y="868"/>
                    <a:pt x="3680" y="868"/>
                  </a:cubicBezTo>
                  <a:cubicBezTo>
                    <a:pt x="3680" y="868"/>
                    <a:pt x="3680" y="868"/>
                    <a:pt x="3680" y="868"/>
                  </a:cubicBezTo>
                  <a:close/>
                  <a:moveTo>
                    <a:pt x="3669" y="0"/>
                  </a:moveTo>
                  <a:cubicBezTo>
                    <a:pt x="3657" y="0"/>
                    <a:pt x="3647" y="7"/>
                    <a:pt x="3640" y="23"/>
                  </a:cubicBezTo>
                  <a:cubicBezTo>
                    <a:pt x="3611" y="82"/>
                    <a:pt x="3730" y="142"/>
                    <a:pt x="3720" y="192"/>
                  </a:cubicBezTo>
                  <a:cubicBezTo>
                    <a:pt x="3710" y="218"/>
                    <a:pt x="3695" y="229"/>
                    <a:pt x="3679" y="229"/>
                  </a:cubicBezTo>
                  <a:cubicBezTo>
                    <a:pt x="3619" y="229"/>
                    <a:pt x="3530" y="91"/>
                    <a:pt x="3487" y="91"/>
                  </a:cubicBezTo>
                  <a:cubicBezTo>
                    <a:pt x="3485" y="91"/>
                    <a:pt x="3483" y="91"/>
                    <a:pt x="3481" y="92"/>
                  </a:cubicBezTo>
                  <a:cubicBezTo>
                    <a:pt x="3412" y="122"/>
                    <a:pt x="3471" y="202"/>
                    <a:pt x="3471" y="261"/>
                  </a:cubicBezTo>
                  <a:cubicBezTo>
                    <a:pt x="3471" y="400"/>
                    <a:pt x="3352" y="530"/>
                    <a:pt x="3352" y="669"/>
                  </a:cubicBezTo>
                  <a:cubicBezTo>
                    <a:pt x="3432" y="649"/>
                    <a:pt x="3501" y="410"/>
                    <a:pt x="3571" y="331"/>
                  </a:cubicBezTo>
                  <a:cubicBezTo>
                    <a:pt x="3581" y="331"/>
                    <a:pt x="3601" y="341"/>
                    <a:pt x="3611" y="341"/>
                  </a:cubicBezTo>
                  <a:cubicBezTo>
                    <a:pt x="3611" y="450"/>
                    <a:pt x="3531" y="589"/>
                    <a:pt x="3491" y="699"/>
                  </a:cubicBezTo>
                  <a:cubicBezTo>
                    <a:pt x="3452" y="786"/>
                    <a:pt x="3425" y="968"/>
                    <a:pt x="3340" y="968"/>
                  </a:cubicBezTo>
                  <a:cubicBezTo>
                    <a:pt x="3318" y="968"/>
                    <a:pt x="3293" y="956"/>
                    <a:pt x="3263" y="928"/>
                  </a:cubicBezTo>
                  <a:cubicBezTo>
                    <a:pt x="3243" y="967"/>
                    <a:pt x="3243" y="1027"/>
                    <a:pt x="3253" y="1077"/>
                  </a:cubicBezTo>
                  <a:cubicBezTo>
                    <a:pt x="3282" y="1315"/>
                    <a:pt x="3203" y="1484"/>
                    <a:pt x="3103" y="1693"/>
                  </a:cubicBezTo>
                  <a:cubicBezTo>
                    <a:pt x="3004" y="1902"/>
                    <a:pt x="2954" y="2101"/>
                    <a:pt x="2904" y="2320"/>
                  </a:cubicBezTo>
                  <a:cubicBezTo>
                    <a:pt x="2656" y="3374"/>
                    <a:pt x="2208" y="4359"/>
                    <a:pt x="1920" y="5403"/>
                  </a:cubicBezTo>
                  <a:cubicBezTo>
                    <a:pt x="1860" y="5632"/>
                    <a:pt x="1731" y="5821"/>
                    <a:pt x="1661" y="6039"/>
                  </a:cubicBezTo>
                  <a:cubicBezTo>
                    <a:pt x="1562" y="6348"/>
                    <a:pt x="1443" y="6666"/>
                    <a:pt x="1313" y="6964"/>
                  </a:cubicBezTo>
                  <a:cubicBezTo>
                    <a:pt x="1214" y="7213"/>
                    <a:pt x="1025" y="7432"/>
                    <a:pt x="886" y="7661"/>
                  </a:cubicBezTo>
                  <a:cubicBezTo>
                    <a:pt x="766" y="7850"/>
                    <a:pt x="597" y="8098"/>
                    <a:pt x="368" y="8158"/>
                  </a:cubicBezTo>
                  <a:cubicBezTo>
                    <a:pt x="368" y="8148"/>
                    <a:pt x="368" y="8138"/>
                    <a:pt x="368" y="8128"/>
                  </a:cubicBezTo>
                  <a:cubicBezTo>
                    <a:pt x="249" y="8237"/>
                    <a:pt x="100" y="8327"/>
                    <a:pt x="0" y="8436"/>
                  </a:cubicBezTo>
                  <a:cubicBezTo>
                    <a:pt x="60" y="8397"/>
                    <a:pt x="150" y="8397"/>
                    <a:pt x="229" y="8367"/>
                  </a:cubicBezTo>
                  <a:cubicBezTo>
                    <a:pt x="289" y="8347"/>
                    <a:pt x="349" y="8297"/>
                    <a:pt x="408" y="8257"/>
                  </a:cubicBezTo>
                  <a:cubicBezTo>
                    <a:pt x="677" y="8088"/>
                    <a:pt x="866" y="7840"/>
                    <a:pt x="1094" y="7621"/>
                  </a:cubicBezTo>
                  <a:cubicBezTo>
                    <a:pt x="1134" y="7581"/>
                    <a:pt x="1174" y="7531"/>
                    <a:pt x="1214" y="7482"/>
                  </a:cubicBezTo>
                  <a:cubicBezTo>
                    <a:pt x="1293" y="7352"/>
                    <a:pt x="1353" y="7213"/>
                    <a:pt x="1423" y="7074"/>
                  </a:cubicBezTo>
                  <a:cubicBezTo>
                    <a:pt x="1512" y="6865"/>
                    <a:pt x="1641" y="6686"/>
                    <a:pt x="1731" y="6477"/>
                  </a:cubicBezTo>
                  <a:cubicBezTo>
                    <a:pt x="1910" y="6030"/>
                    <a:pt x="2089" y="5582"/>
                    <a:pt x="2238" y="5125"/>
                  </a:cubicBezTo>
                  <a:cubicBezTo>
                    <a:pt x="2308" y="4916"/>
                    <a:pt x="2357" y="4697"/>
                    <a:pt x="2437" y="4498"/>
                  </a:cubicBezTo>
                  <a:cubicBezTo>
                    <a:pt x="2527" y="4289"/>
                    <a:pt x="2636" y="4090"/>
                    <a:pt x="2676" y="3871"/>
                  </a:cubicBezTo>
                  <a:cubicBezTo>
                    <a:pt x="2735" y="3583"/>
                    <a:pt x="2805" y="3295"/>
                    <a:pt x="2835" y="3006"/>
                  </a:cubicBezTo>
                  <a:cubicBezTo>
                    <a:pt x="2875" y="2728"/>
                    <a:pt x="2944" y="2479"/>
                    <a:pt x="3014" y="2201"/>
                  </a:cubicBezTo>
                  <a:cubicBezTo>
                    <a:pt x="3054" y="2012"/>
                    <a:pt x="3163" y="1833"/>
                    <a:pt x="3243" y="1654"/>
                  </a:cubicBezTo>
                  <a:cubicBezTo>
                    <a:pt x="3302" y="1504"/>
                    <a:pt x="3402" y="1305"/>
                    <a:pt x="3511" y="1196"/>
                  </a:cubicBezTo>
                  <a:cubicBezTo>
                    <a:pt x="3541" y="1156"/>
                    <a:pt x="3630" y="1126"/>
                    <a:pt x="3621" y="1077"/>
                  </a:cubicBezTo>
                  <a:cubicBezTo>
                    <a:pt x="3611" y="1044"/>
                    <a:pt x="3591" y="1033"/>
                    <a:pt x="3566" y="1033"/>
                  </a:cubicBezTo>
                  <a:cubicBezTo>
                    <a:pt x="3539" y="1033"/>
                    <a:pt x="3508" y="1046"/>
                    <a:pt x="3481" y="1057"/>
                  </a:cubicBezTo>
                  <a:cubicBezTo>
                    <a:pt x="3491" y="1047"/>
                    <a:pt x="3630" y="729"/>
                    <a:pt x="3650" y="679"/>
                  </a:cubicBezTo>
                  <a:cubicBezTo>
                    <a:pt x="3690" y="599"/>
                    <a:pt x="3720" y="430"/>
                    <a:pt x="3829" y="400"/>
                  </a:cubicBezTo>
                  <a:lnTo>
                    <a:pt x="3829" y="400"/>
                  </a:lnTo>
                  <a:cubicBezTo>
                    <a:pt x="3819" y="430"/>
                    <a:pt x="3690" y="867"/>
                    <a:pt x="3680" y="868"/>
                  </a:cubicBezTo>
                  <a:lnTo>
                    <a:pt x="3680" y="868"/>
                  </a:lnTo>
                  <a:cubicBezTo>
                    <a:pt x="3869" y="860"/>
                    <a:pt x="3814" y="458"/>
                    <a:pt x="3968" y="458"/>
                  </a:cubicBezTo>
                  <a:cubicBezTo>
                    <a:pt x="4000" y="458"/>
                    <a:pt x="4042" y="476"/>
                    <a:pt x="4098" y="520"/>
                  </a:cubicBezTo>
                  <a:cubicBezTo>
                    <a:pt x="4100" y="521"/>
                    <a:pt x="4102" y="522"/>
                    <a:pt x="4104" y="522"/>
                  </a:cubicBezTo>
                  <a:cubicBezTo>
                    <a:pt x="4129" y="522"/>
                    <a:pt x="4133" y="417"/>
                    <a:pt x="4078" y="381"/>
                  </a:cubicBezTo>
                  <a:cubicBezTo>
                    <a:pt x="4018" y="331"/>
                    <a:pt x="3929" y="361"/>
                    <a:pt x="3869" y="301"/>
                  </a:cubicBezTo>
                  <a:cubicBezTo>
                    <a:pt x="3827" y="248"/>
                    <a:pt x="3835" y="237"/>
                    <a:pt x="3859" y="237"/>
                  </a:cubicBezTo>
                  <a:cubicBezTo>
                    <a:pt x="3876" y="237"/>
                    <a:pt x="3901" y="243"/>
                    <a:pt x="3922" y="243"/>
                  </a:cubicBezTo>
                  <a:cubicBezTo>
                    <a:pt x="3928" y="243"/>
                    <a:pt x="3934" y="242"/>
                    <a:pt x="3939" y="241"/>
                  </a:cubicBezTo>
                  <a:cubicBezTo>
                    <a:pt x="3969" y="231"/>
                    <a:pt x="4098" y="231"/>
                    <a:pt x="4078" y="162"/>
                  </a:cubicBezTo>
                  <a:cubicBezTo>
                    <a:pt x="4071" y="142"/>
                    <a:pt x="4053" y="135"/>
                    <a:pt x="4029" y="135"/>
                  </a:cubicBezTo>
                  <a:cubicBezTo>
                    <a:pt x="3982" y="135"/>
                    <a:pt x="3916" y="162"/>
                    <a:pt x="3889" y="162"/>
                  </a:cubicBezTo>
                  <a:cubicBezTo>
                    <a:pt x="3823" y="145"/>
                    <a:pt x="3724" y="0"/>
                    <a:pt x="3669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4486125" y="3848350"/>
              <a:ext cx="126100" cy="134250"/>
            </a:xfrm>
            <a:custGeom>
              <a:avLst/>
              <a:gdLst/>
              <a:ahLst/>
              <a:cxnLst/>
              <a:rect l="l" t="t" r="r" b="b"/>
              <a:pathLst>
                <a:path w="5044" h="5370" extrusionOk="0">
                  <a:moveTo>
                    <a:pt x="3187" y="0"/>
                  </a:moveTo>
                  <a:cubicBezTo>
                    <a:pt x="3010" y="0"/>
                    <a:pt x="2823" y="23"/>
                    <a:pt x="2626" y="68"/>
                  </a:cubicBezTo>
                  <a:cubicBezTo>
                    <a:pt x="2010" y="207"/>
                    <a:pt x="966" y="784"/>
                    <a:pt x="966" y="1540"/>
                  </a:cubicBezTo>
                  <a:cubicBezTo>
                    <a:pt x="966" y="2063"/>
                    <a:pt x="1538" y="2371"/>
                    <a:pt x="2065" y="2371"/>
                  </a:cubicBezTo>
                  <a:cubicBezTo>
                    <a:pt x="2290" y="2371"/>
                    <a:pt x="2506" y="2315"/>
                    <a:pt x="2666" y="2196"/>
                  </a:cubicBezTo>
                  <a:cubicBezTo>
                    <a:pt x="2666" y="2196"/>
                    <a:pt x="2686" y="2236"/>
                    <a:pt x="2686" y="2246"/>
                  </a:cubicBezTo>
                  <a:cubicBezTo>
                    <a:pt x="2696" y="2306"/>
                    <a:pt x="2527" y="2445"/>
                    <a:pt x="2507" y="2495"/>
                  </a:cubicBezTo>
                  <a:cubicBezTo>
                    <a:pt x="2457" y="2604"/>
                    <a:pt x="2467" y="2704"/>
                    <a:pt x="2438" y="2813"/>
                  </a:cubicBezTo>
                  <a:cubicBezTo>
                    <a:pt x="2328" y="3340"/>
                    <a:pt x="2189" y="3798"/>
                    <a:pt x="1811" y="4195"/>
                  </a:cubicBezTo>
                  <a:cubicBezTo>
                    <a:pt x="1523" y="4484"/>
                    <a:pt x="1145" y="4444"/>
                    <a:pt x="806" y="4613"/>
                  </a:cubicBezTo>
                  <a:cubicBezTo>
                    <a:pt x="508" y="4772"/>
                    <a:pt x="200" y="5101"/>
                    <a:pt x="1" y="5369"/>
                  </a:cubicBezTo>
                  <a:cubicBezTo>
                    <a:pt x="11" y="5369"/>
                    <a:pt x="11" y="5359"/>
                    <a:pt x="11" y="5359"/>
                  </a:cubicBezTo>
                  <a:cubicBezTo>
                    <a:pt x="279" y="5011"/>
                    <a:pt x="548" y="4802"/>
                    <a:pt x="985" y="4673"/>
                  </a:cubicBezTo>
                  <a:cubicBezTo>
                    <a:pt x="1353" y="4563"/>
                    <a:pt x="1692" y="4514"/>
                    <a:pt x="1950" y="4225"/>
                  </a:cubicBezTo>
                  <a:cubicBezTo>
                    <a:pt x="2209" y="3947"/>
                    <a:pt x="2318" y="3629"/>
                    <a:pt x="2438" y="3261"/>
                  </a:cubicBezTo>
                  <a:cubicBezTo>
                    <a:pt x="2497" y="3082"/>
                    <a:pt x="2527" y="2913"/>
                    <a:pt x="2557" y="2733"/>
                  </a:cubicBezTo>
                  <a:cubicBezTo>
                    <a:pt x="2574" y="2599"/>
                    <a:pt x="2675" y="2409"/>
                    <a:pt x="2707" y="2304"/>
                  </a:cubicBezTo>
                  <a:lnTo>
                    <a:pt x="2707" y="2304"/>
                  </a:lnTo>
                  <a:cubicBezTo>
                    <a:pt x="2706" y="2342"/>
                    <a:pt x="2723" y="2376"/>
                    <a:pt x="2766" y="2425"/>
                  </a:cubicBezTo>
                  <a:cubicBezTo>
                    <a:pt x="2776" y="2395"/>
                    <a:pt x="2805" y="2346"/>
                    <a:pt x="2815" y="2296"/>
                  </a:cubicBezTo>
                  <a:lnTo>
                    <a:pt x="2815" y="2296"/>
                  </a:lnTo>
                  <a:cubicBezTo>
                    <a:pt x="2905" y="2455"/>
                    <a:pt x="2776" y="2654"/>
                    <a:pt x="2845" y="2833"/>
                  </a:cubicBezTo>
                  <a:cubicBezTo>
                    <a:pt x="2915" y="2992"/>
                    <a:pt x="3183" y="3171"/>
                    <a:pt x="3343" y="3221"/>
                  </a:cubicBezTo>
                  <a:cubicBezTo>
                    <a:pt x="3436" y="3247"/>
                    <a:pt x="3529" y="3260"/>
                    <a:pt x="3620" y="3260"/>
                  </a:cubicBezTo>
                  <a:cubicBezTo>
                    <a:pt x="3908" y="3260"/>
                    <a:pt x="4178" y="3136"/>
                    <a:pt x="4397" y="2932"/>
                  </a:cubicBezTo>
                  <a:cubicBezTo>
                    <a:pt x="4954" y="2405"/>
                    <a:pt x="5043" y="1540"/>
                    <a:pt x="4645" y="884"/>
                  </a:cubicBezTo>
                  <a:cubicBezTo>
                    <a:pt x="4283" y="275"/>
                    <a:pt x="3795" y="0"/>
                    <a:pt x="3187" y="0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4512250" y="3863475"/>
              <a:ext cx="89775" cy="60800"/>
            </a:xfrm>
            <a:custGeom>
              <a:avLst/>
              <a:gdLst/>
              <a:ahLst/>
              <a:cxnLst/>
              <a:rect l="l" t="t" r="r" b="b"/>
              <a:pathLst>
                <a:path w="3591" h="2432" extrusionOk="0">
                  <a:moveTo>
                    <a:pt x="3014" y="0"/>
                  </a:moveTo>
                  <a:lnTo>
                    <a:pt x="3014" y="0"/>
                  </a:lnTo>
                  <a:cubicBezTo>
                    <a:pt x="3272" y="448"/>
                    <a:pt x="3511" y="1025"/>
                    <a:pt x="3113" y="1482"/>
                  </a:cubicBezTo>
                  <a:cubicBezTo>
                    <a:pt x="2944" y="1681"/>
                    <a:pt x="2805" y="1611"/>
                    <a:pt x="2596" y="1661"/>
                  </a:cubicBezTo>
                  <a:cubicBezTo>
                    <a:pt x="2475" y="1690"/>
                    <a:pt x="2405" y="1764"/>
                    <a:pt x="2313" y="1764"/>
                  </a:cubicBezTo>
                  <a:cubicBezTo>
                    <a:pt x="2276" y="1764"/>
                    <a:pt x="2236" y="1752"/>
                    <a:pt x="2188" y="1721"/>
                  </a:cubicBezTo>
                  <a:cubicBezTo>
                    <a:pt x="2109" y="1661"/>
                    <a:pt x="2109" y="1472"/>
                    <a:pt x="2029" y="1442"/>
                  </a:cubicBezTo>
                  <a:cubicBezTo>
                    <a:pt x="2011" y="1433"/>
                    <a:pt x="1989" y="1429"/>
                    <a:pt x="1965" y="1429"/>
                  </a:cubicBezTo>
                  <a:cubicBezTo>
                    <a:pt x="1917" y="1429"/>
                    <a:pt x="1862" y="1447"/>
                    <a:pt x="1825" y="1482"/>
                  </a:cubicBezTo>
                  <a:lnTo>
                    <a:pt x="1825" y="1482"/>
                  </a:lnTo>
                  <a:cubicBezTo>
                    <a:pt x="1822" y="1475"/>
                    <a:pt x="1819" y="1468"/>
                    <a:pt x="1815" y="1462"/>
                  </a:cubicBezTo>
                  <a:lnTo>
                    <a:pt x="1815" y="1462"/>
                  </a:lnTo>
                  <a:cubicBezTo>
                    <a:pt x="1817" y="1470"/>
                    <a:pt x="1820" y="1478"/>
                    <a:pt x="1823" y="1484"/>
                  </a:cubicBezTo>
                  <a:lnTo>
                    <a:pt x="1823" y="1484"/>
                  </a:lnTo>
                  <a:cubicBezTo>
                    <a:pt x="1799" y="1507"/>
                    <a:pt x="1783" y="1536"/>
                    <a:pt x="1780" y="1572"/>
                  </a:cubicBezTo>
                  <a:cubicBezTo>
                    <a:pt x="1780" y="1526"/>
                    <a:pt x="1789" y="1488"/>
                    <a:pt x="1806" y="1443"/>
                  </a:cubicBezTo>
                  <a:lnTo>
                    <a:pt x="1806" y="1443"/>
                  </a:lnTo>
                  <a:cubicBezTo>
                    <a:pt x="1809" y="1449"/>
                    <a:pt x="1812" y="1456"/>
                    <a:pt x="1815" y="1462"/>
                  </a:cubicBezTo>
                  <a:lnTo>
                    <a:pt x="1815" y="1462"/>
                  </a:lnTo>
                  <a:cubicBezTo>
                    <a:pt x="1812" y="1449"/>
                    <a:pt x="1810" y="1437"/>
                    <a:pt x="1810" y="1432"/>
                  </a:cubicBezTo>
                  <a:cubicBezTo>
                    <a:pt x="1809" y="1436"/>
                    <a:pt x="1807" y="1440"/>
                    <a:pt x="1806" y="1443"/>
                  </a:cubicBezTo>
                  <a:lnTo>
                    <a:pt x="1806" y="1443"/>
                  </a:lnTo>
                  <a:cubicBezTo>
                    <a:pt x="1680" y="1205"/>
                    <a:pt x="1550" y="1166"/>
                    <a:pt x="1343" y="1166"/>
                  </a:cubicBezTo>
                  <a:cubicBezTo>
                    <a:pt x="1268" y="1166"/>
                    <a:pt x="1183" y="1171"/>
                    <a:pt x="1084" y="1174"/>
                  </a:cubicBezTo>
                  <a:cubicBezTo>
                    <a:pt x="1078" y="1174"/>
                    <a:pt x="1071" y="1174"/>
                    <a:pt x="1063" y="1174"/>
                  </a:cubicBezTo>
                  <a:cubicBezTo>
                    <a:pt x="812" y="1174"/>
                    <a:pt x="234" y="1004"/>
                    <a:pt x="398" y="647"/>
                  </a:cubicBezTo>
                  <a:lnTo>
                    <a:pt x="398" y="647"/>
                  </a:lnTo>
                  <a:cubicBezTo>
                    <a:pt x="0" y="786"/>
                    <a:pt x="149" y="1273"/>
                    <a:pt x="438" y="1432"/>
                  </a:cubicBezTo>
                  <a:cubicBezTo>
                    <a:pt x="546" y="1482"/>
                    <a:pt x="668" y="1504"/>
                    <a:pt x="793" y="1504"/>
                  </a:cubicBezTo>
                  <a:cubicBezTo>
                    <a:pt x="817" y="1504"/>
                    <a:pt x="841" y="1504"/>
                    <a:pt x="865" y="1502"/>
                  </a:cubicBezTo>
                  <a:cubicBezTo>
                    <a:pt x="955" y="1502"/>
                    <a:pt x="1044" y="1462"/>
                    <a:pt x="1134" y="1462"/>
                  </a:cubicBezTo>
                  <a:cubicBezTo>
                    <a:pt x="1223" y="1462"/>
                    <a:pt x="1263" y="1492"/>
                    <a:pt x="1343" y="1502"/>
                  </a:cubicBezTo>
                  <a:cubicBezTo>
                    <a:pt x="1572" y="1512"/>
                    <a:pt x="1691" y="1542"/>
                    <a:pt x="1800" y="1641"/>
                  </a:cubicBezTo>
                  <a:cubicBezTo>
                    <a:pt x="1880" y="1711"/>
                    <a:pt x="1949" y="1820"/>
                    <a:pt x="2049" y="1979"/>
                  </a:cubicBezTo>
                  <a:cubicBezTo>
                    <a:pt x="2229" y="2270"/>
                    <a:pt x="2400" y="2431"/>
                    <a:pt x="2645" y="2431"/>
                  </a:cubicBezTo>
                  <a:cubicBezTo>
                    <a:pt x="2751" y="2431"/>
                    <a:pt x="2872" y="2401"/>
                    <a:pt x="3014" y="2337"/>
                  </a:cubicBezTo>
                  <a:cubicBezTo>
                    <a:pt x="3461" y="2148"/>
                    <a:pt x="3590" y="1482"/>
                    <a:pt x="3561" y="1064"/>
                  </a:cubicBezTo>
                  <a:cubicBezTo>
                    <a:pt x="3541" y="676"/>
                    <a:pt x="3342" y="219"/>
                    <a:pt x="3014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4551825" y="3893550"/>
              <a:ext cx="13150" cy="13925"/>
            </a:xfrm>
            <a:custGeom>
              <a:avLst/>
              <a:gdLst/>
              <a:ahLst/>
              <a:cxnLst/>
              <a:rect l="l" t="t" r="r" b="b"/>
              <a:pathLst>
                <a:path w="526" h="557" extrusionOk="0">
                  <a:moveTo>
                    <a:pt x="68" y="1"/>
                  </a:moveTo>
                  <a:lnTo>
                    <a:pt x="68" y="1"/>
                  </a:lnTo>
                  <a:cubicBezTo>
                    <a:pt x="1" y="126"/>
                    <a:pt x="47" y="557"/>
                    <a:pt x="218" y="557"/>
                  </a:cubicBezTo>
                  <a:cubicBezTo>
                    <a:pt x="250" y="557"/>
                    <a:pt x="286" y="542"/>
                    <a:pt x="327" y="508"/>
                  </a:cubicBezTo>
                  <a:cubicBezTo>
                    <a:pt x="526" y="349"/>
                    <a:pt x="227" y="289"/>
                    <a:pt x="227" y="259"/>
                  </a:cubicBezTo>
                  <a:cubicBezTo>
                    <a:pt x="227" y="140"/>
                    <a:pt x="207" y="11"/>
                    <a:pt x="68" y="1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4561225" y="3895050"/>
              <a:ext cx="42550" cy="34575"/>
            </a:xfrm>
            <a:custGeom>
              <a:avLst/>
              <a:gdLst/>
              <a:ahLst/>
              <a:cxnLst/>
              <a:rect l="l" t="t" r="r" b="b"/>
              <a:pathLst>
                <a:path w="1702" h="1383" fill="none" extrusionOk="0">
                  <a:moveTo>
                    <a:pt x="1612" y="0"/>
                  </a:moveTo>
                  <a:cubicBezTo>
                    <a:pt x="1701" y="657"/>
                    <a:pt x="1164" y="1383"/>
                    <a:pt x="448" y="1273"/>
                  </a:cubicBezTo>
                  <a:cubicBezTo>
                    <a:pt x="140" y="1233"/>
                    <a:pt x="40" y="975"/>
                    <a:pt x="0" y="686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4507025" y="3855250"/>
              <a:ext cx="43275" cy="41050"/>
            </a:xfrm>
            <a:custGeom>
              <a:avLst/>
              <a:gdLst/>
              <a:ahLst/>
              <a:cxnLst/>
              <a:rect l="l" t="t" r="r" b="b"/>
              <a:pathLst>
                <a:path w="1731" h="1642" fill="none" extrusionOk="0">
                  <a:moveTo>
                    <a:pt x="1731" y="1"/>
                  </a:moveTo>
                  <a:cubicBezTo>
                    <a:pt x="915" y="270"/>
                    <a:pt x="0" y="618"/>
                    <a:pt x="388" y="1642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4379225" y="4086750"/>
              <a:ext cx="56450" cy="20900"/>
            </a:xfrm>
            <a:custGeom>
              <a:avLst/>
              <a:gdLst/>
              <a:ahLst/>
              <a:cxnLst/>
              <a:rect l="l" t="t" r="r" b="b"/>
              <a:pathLst>
                <a:path w="2258" h="836" extrusionOk="0">
                  <a:moveTo>
                    <a:pt x="0" y="0"/>
                  </a:moveTo>
                  <a:lnTo>
                    <a:pt x="0" y="0"/>
                  </a:lnTo>
                  <a:cubicBezTo>
                    <a:pt x="269" y="229"/>
                    <a:pt x="746" y="219"/>
                    <a:pt x="1084" y="308"/>
                  </a:cubicBezTo>
                  <a:cubicBezTo>
                    <a:pt x="1363" y="388"/>
                    <a:pt x="2029" y="497"/>
                    <a:pt x="2109" y="836"/>
                  </a:cubicBezTo>
                  <a:lnTo>
                    <a:pt x="2258" y="159"/>
                  </a:lnTo>
                  <a:lnTo>
                    <a:pt x="2258" y="159"/>
                  </a:lnTo>
                  <a:cubicBezTo>
                    <a:pt x="2094" y="255"/>
                    <a:pt x="1891" y="291"/>
                    <a:pt x="1669" y="291"/>
                  </a:cubicBezTo>
                  <a:cubicBezTo>
                    <a:pt x="1112" y="291"/>
                    <a:pt x="442" y="64"/>
                    <a:pt x="0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4379225" y="4086750"/>
              <a:ext cx="56450" cy="20900"/>
            </a:xfrm>
            <a:custGeom>
              <a:avLst/>
              <a:gdLst/>
              <a:ahLst/>
              <a:cxnLst/>
              <a:rect l="l" t="t" r="r" b="b"/>
              <a:pathLst>
                <a:path w="2258" h="836" fill="none" extrusionOk="0">
                  <a:moveTo>
                    <a:pt x="2258" y="159"/>
                  </a:moveTo>
                  <a:cubicBezTo>
                    <a:pt x="1681" y="497"/>
                    <a:pt x="617" y="90"/>
                    <a:pt x="0" y="0"/>
                  </a:cubicBezTo>
                  <a:cubicBezTo>
                    <a:pt x="269" y="229"/>
                    <a:pt x="746" y="219"/>
                    <a:pt x="1084" y="308"/>
                  </a:cubicBezTo>
                  <a:cubicBezTo>
                    <a:pt x="1363" y="388"/>
                    <a:pt x="2029" y="497"/>
                    <a:pt x="2109" y="836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4475700" y="4123550"/>
              <a:ext cx="42025" cy="53725"/>
            </a:xfrm>
            <a:custGeom>
              <a:avLst/>
              <a:gdLst/>
              <a:ahLst/>
              <a:cxnLst/>
              <a:rect l="l" t="t" r="r" b="b"/>
              <a:pathLst>
                <a:path w="1681" h="2149" extrusionOk="0">
                  <a:moveTo>
                    <a:pt x="458" y="0"/>
                  </a:moveTo>
                  <a:lnTo>
                    <a:pt x="0" y="487"/>
                  </a:lnTo>
                  <a:cubicBezTo>
                    <a:pt x="43" y="463"/>
                    <a:pt x="87" y="452"/>
                    <a:pt x="131" y="452"/>
                  </a:cubicBezTo>
                  <a:cubicBezTo>
                    <a:pt x="439" y="452"/>
                    <a:pt x="746" y="1002"/>
                    <a:pt x="885" y="1194"/>
                  </a:cubicBezTo>
                  <a:cubicBezTo>
                    <a:pt x="1144" y="1522"/>
                    <a:pt x="1472" y="1790"/>
                    <a:pt x="1681" y="2148"/>
                  </a:cubicBezTo>
                  <a:cubicBezTo>
                    <a:pt x="1502" y="1790"/>
                    <a:pt x="1204" y="1432"/>
                    <a:pt x="965" y="1094"/>
                  </a:cubicBezTo>
                  <a:cubicBezTo>
                    <a:pt x="796" y="836"/>
                    <a:pt x="348" y="318"/>
                    <a:pt x="458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4475700" y="4123550"/>
              <a:ext cx="42025" cy="53725"/>
            </a:xfrm>
            <a:custGeom>
              <a:avLst/>
              <a:gdLst/>
              <a:ahLst/>
              <a:cxnLst/>
              <a:rect l="l" t="t" r="r" b="b"/>
              <a:pathLst>
                <a:path w="1681" h="2149" fill="none" extrusionOk="0">
                  <a:moveTo>
                    <a:pt x="458" y="0"/>
                  </a:moveTo>
                  <a:cubicBezTo>
                    <a:pt x="348" y="318"/>
                    <a:pt x="796" y="836"/>
                    <a:pt x="965" y="1094"/>
                  </a:cubicBezTo>
                  <a:cubicBezTo>
                    <a:pt x="1204" y="1432"/>
                    <a:pt x="1502" y="1790"/>
                    <a:pt x="1681" y="2148"/>
                  </a:cubicBezTo>
                  <a:cubicBezTo>
                    <a:pt x="1472" y="1790"/>
                    <a:pt x="1144" y="1522"/>
                    <a:pt x="885" y="1194"/>
                  </a:cubicBezTo>
                  <a:cubicBezTo>
                    <a:pt x="726" y="975"/>
                    <a:pt x="348" y="289"/>
                    <a:pt x="0" y="487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4461775" y="4017625"/>
              <a:ext cx="15175" cy="61925"/>
            </a:xfrm>
            <a:custGeom>
              <a:avLst/>
              <a:gdLst/>
              <a:ahLst/>
              <a:cxnLst/>
              <a:rect l="l" t="t" r="r" b="b"/>
              <a:pathLst>
                <a:path w="607" h="2477" extrusionOk="0">
                  <a:moveTo>
                    <a:pt x="537" y="0"/>
                  </a:moveTo>
                  <a:cubicBezTo>
                    <a:pt x="537" y="428"/>
                    <a:pt x="448" y="915"/>
                    <a:pt x="378" y="1343"/>
                  </a:cubicBezTo>
                  <a:cubicBezTo>
                    <a:pt x="338" y="1592"/>
                    <a:pt x="299" y="2139"/>
                    <a:pt x="0" y="2208"/>
                  </a:cubicBezTo>
                  <a:lnTo>
                    <a:pt x="607" y="2477"/>
                  </a:lnTo>
                  <a:cubicBezTo>
                    <a:pt x="358" y="1661"/>
                    <a:pt x="597" y="826"/>
                    <a:pt x="537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4461775" y="4017625"/>
              <a:ext cx="15175" cy="61925"/>
            </a:xfrm>
            <a:custGeom>
              <a:avLst/>
              <a:gdLst/>
              <a:ahLst/>
              <a:cxnLst/>
              <a:rect l="l" t="t" r="r" b="b"/>
              <a:pathLst>
                <a:path w="607" h="2477" fill="none" extrusionOk="0">
                  <a:moveTo>
                    <a:pt x="607" y="2477"/>
                  </a:moveTo>
                  <a:cubicBezTo>
                    <a:pt x="358" y="1661"/>
                    <a:pt x="597" y="826"/>
                    <a:pt x="537" y="0"/>
                  </a:cubicBezTo>
                  <a:cubicBezTo>
                    <a:pt x="537" y="428"/>
                    <a:pt x="448" y="915"/>
                    <a:pt x="378" y="1343"/>
                  </a:cubicBezTo>
                  <a:cubicBezTo>
                    <a:pt x="338" y="1592"/>
                    <a:pt x="299" y="2139"/>
                    <a:pt x="0" y="2208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4420250" y="4061250"/>
              <a:ext cx="85300" cy="79600"/>
            </a:xfrm>
            <a:custGeom>
              <a:avLst/>
              <a:gdLst/>
              <a:ahLst/>
              <a:cxnLst/>
              <a:rect l="l" t="t" r="r" b="b"/>
              <a:pathLst>
                <a:path w="3412" h="3184" extrusionOk="0">
                  <a:moveTo>
                    <a:pt x="1700" y="1"/>
                  </a:moveTo>
                  <a:cubicBezTo>
                    <a:pt x="913" y="1"/>
                    <a:pt x="229" y="577"/>
                    <a:pt x="120" y="1378"/>
                  </a:cubicBezTo>
                  <a:cubicBezTo>
                    <a:pt x="0" y="2243"/>
                    <a:pt x="617" y="3049"/>
                    <a:pt x="1492" y="3168"/>
                  </a:cubicBezTo>
                  <a:cubicBezTo>
                    <a:pt x="1566" y="3178"/>
                    <a:pt x="1640" y="3183"/>
                    <a:pt x="1712" y="3183"/>
                  </a:cubicBezTo>
                  <a:cubicBezTo>
                    <a:pt x="2499" y="3183"/>
                    <a:pt x="3183" y="2608"/>
                    <a:pt x="3292" y="1816"/>
                  </a:cubicBezTo>
                  <a:cubicBezTo>
                    <a:pt x="3412" y="941"/>
                    <a:pt x="2805" y="145"/>
                    <a:pt x="1920" y="16"/>
                  </a:cubicBezTo>
                  <a:cubicBezTo>
                    <a:pt x="1846" y="6"/>
                    <a:pt x="1773" y="1"/>
                    <a:pt x="1700" y="1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4435900" y="4022350"/>
              <a:ext cx="26400" cy="55975"/>
            </a:xfrm>
            <a:custGeom>
              <a:avLst/>
              <a:gdLst/>
              <a:ahLst/>
              <a:cxnLst/>
              <a:rect l="l" t="t" r="r" b="b"/>
              <a:pathLst>
                <a:path w="1056" h="2239" extrusionOk="0">
                  <a:moveTo>
                    <a:pt x="61" y="0"/>
                  </a:moveTo>
                  <a:lnTo>
                    <a:pt x="61" y="0"/>
                  </a:lnTo>
                  <a:cubicBezTo>
                    <a:pt x="1" y="348"/>
                    <a:pt x="250" y="766"/>
                    <a:pt x="339" y="1094"/>
                  </a:cubicBezTo>
                  <a:cubicBezTo>
                    <a:pt x="409" y="1373"/>
                    <a:pt x="657" y="2009"/>
                    <a:pt x="399" y="2238"/>
                  </a:cubicBezTo>
                  <a:lnTo>
                    <a:pt x="1055" y="2029"/>
                  </a:lnTo>
                  <a:cubicBezTo>
                    <a:pt x="468" y="1701"/>
                    <a:pt x="289" y="577"/>
                    <a:pt x="61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4435900" y="4022350"/>
              <a:ext cx="26400" cy="55975"/>
            </a:xfrm>
            <a:custGeom>
              <a:avLst/>
              <a:gdLst/>
              <a:ahLst/>
              <a:cxnLst/>
              <a:rect l="l" t="t" r="r" b="b"/>
              <a:pathLst>
                <a:path w="1056" h="2239" fill="none" extrusionOk="0">
                  <a:moveTo>
                    <a:pt x="1055" y="2029"/>
                  </a:moveTo>
                  <a:cubicBezTo>
                    <a:pt x="468" y="1701"/>
                    <a:pt x="289" y="577"/>
                    <a:pt x="61" y="0"/>
                  </a:cubicBezTo>
                  <a:cubicBezTo>
                    <a:pt x="1" y="348"/>
                    <a:pt x="250" y="766"/>
                    <a:pt x="339" y="1094"/>
                  </a:cubicBezTo>
                  <a:cubicBezTo>
                    <a:pt x="409" y="1373"/>
                    <a:pt x="657" y="2009"/>
                    <a:pt x="399" y="2238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4428950" y="4130500"/>
              <a:ext cx="31100" cy="56975"/>
            </a:xfrm>
            <a:custGeom>
              <a:avLst/>
              <a:gdLst/>
              <a:ahLst/>
              <a:cxnLst/>
              <a:rect l="l" t="t" r="r" b="b"/>
              <a:pathLst>
                <a:path w="1244" h="2279" extrusionOk="0">
                  <a:moveTo>
                    <a:pt x="587" y="1"/>
                  </a:moveTo>
                  <a:lnTo>
                    <a:pt x="587" y="1"/>
                  </a:lnTo>
                  <a:cubicBezTo>
                    <a:pt x="945" y="199"/>
                    <a:pt x="528" y="866"/>
                    <a:pt x="428" y="1114"/>
                  </a:cubicBezTo>
                  <a:cubicBezTo>
                    <a:pt x="279" y="1502"/>
                    <a:pt x="209" y="1920"/>
                    <a:pt x="0" y="2278"/>
                  </a:cubicBezTo>
                  <a:cubicBezTo>
                    <a:pt x="229" y="1950"/>
                    <a:pt x="378" y="1512"/>
                    <a:pt x="557" y="1134"/>
                  </a:cubicBezTo>
                  <a:cubicBezTo>
                    <a:pt x="687" y="856"/>
                    <a:pt x="915" y="219"/>
                    <a:pt x="1244" y="140"/>
                  </a:cubicBezTo>
                  <a:lnTo>
                    <a:pt x="587" y="1"/>
                  </a:ln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4428950" y="4130500"/>
              <a:ext cx="31100" cy="56975"/>
            </a:xfrm>
            <a:custGeom>
              <a:avLst/>
              <a:gdLst/>
              <a:ahLst/>
              <a:cxnLst/>
              <a:rect l="l" t="t" r="r" b="b"/>
              <a:pathLst>
                <a:path w="1244" h="2279" fill="none" extrusionOk="0">
                  <a:moveTo>
                    <a:pt x="1244" y="140"/>
                  </a:moveTo>
                  <a:cubicBezTo>
                    <a:pt x="915" y="219"/>
                    <a:pt x="687" y="856"/>
                    <a:pt x="557" y="1134"/>
                  </a:cubicBezTo>
                  <a:cubicBezTo>
                    <a:pt x="378" y="1512"/>
                    <a:pt x="229" y="1950"/>
                    <a:pt x="0" y="2278"/>
                  </a:cubicBezTo>
                  <a:cubicBezTo>
                    <a:pt x="209" y="1920"/>
                    <a:pt x="279" y="1502"/>
                    <a:pt x="428" y="1114"/>
                  </a:cubicBezTo>
                  <a:cubicBezTo>
                    <a:pt x="528" y="866"/>
                    <a:pt x="945" y="199"/>
                    <a:pt x="587" y="1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>
              <a:off x="4491100" y="4070325"/>
              <a:ext cx="54475" cy="32850"/>
            </a:xfrm>
            <a:custGeom>
              <a:avLst/>
              <a:gdLst/>
              <a:ahLst/>
              <a:cxnLst/>
              <a:rect l="l" t="t" r="r" b="b"/>
              <a:pathLst>
                <a:path w="2179" h="1314" extrusionOk="0">
                  <a:moveTo>
                    <a:pt x="2179" y="1"/>
                  </a:moveTo>
                  <a:lnTo>
                    <a:pt x="2179" y="1"/>
                  </a:lnTo>
                  <a:cubicBezTo>
                    <a:pt x="1801" y="220"/>
                    <a:pt x="1333" y="389"/>
                    <a:pt x="936" y="548"/>
                  </a:cubicBezTo>
                  <a:cubicBezTo>
                    <a:pt x="768" y="611"/>
                    <a:pt x="478" y="747"/>
                    <a:pt x="248" y="747"/>
                  </a:cubicBezTo>
                  <a:cubicBezTo>
                    <a:pt x="150" y="747"/>
                    <a:pt x="63" y="722"/>
                    <a:pt x="1" y="657"/>
                  </a:cubicBezTo>
                  <a:lnTo>
                    <a:pt x="1" y="657"/>
                  </a:lnTo>
                  <a:lnTo>
                    <a:pt x="70" y="1314"/>
                  </a:lnTo>
                  <a:cubicBezTo>
                    <a:pt x="657" y="687"/>
                    <a:pt x="1493" y="468"/>
                    <a:pt x="2179" y="1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4491100" y="4070325"/>
              <a:ext cx="54475" cy="32850"/>
            </a:xfrm>
            <a:custGeom>
              <a:avLst/>
              <a:gdLst/>
              <a:ahLst/>
              <a:cxnLst/>
              <a:rect l="l" t="t" r="r" b="b"/>
              <a:pathLst>
                <a:path w="2179" h="1314" fill="none" extrusionOk="0">
                  <a:moveTo>
                    <a:pt x="70" y="1314"/>
                  </a:moveTo>
                  <a:cubicBezTo>
                    <a:pt x="657" y="687"/>
                    <a:pt x="1493" y="468"/>
                    <a:pt x="2179" y="1"/>
                  </a:cubicBezTo>
                  <a:cubicBezTo>
                    <a:pt x="1801" y="220"/>
                    <a:pt x="1333" y="389"/>
                    <a:pt x="936" y="548"/>
                  </a:cubicBezTo>
                  <a:cubicBezTo>
                    <a:pt x="697" y="637"/>
                    <a:pt x="210" y="876"/>
                    <a:pt x="1" y="657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4563450" y="3498475"/>
              <a:ext cx="67900" cy="45025"/>
            </a:xfrm>
            <a:custGeom>
              <a:avLst/>
              <a:gdLst/>
              <a:ahLst/>
              <a:cxnLst/>
              <a:rect l="l" t="t" r="r" b="b"/>
              <a:pathLst>
                <a:path w="2716" h="1801" fill="none" extrusionOk="0">
                  <a:moveTo>
                    <a:pt x="1234" y="1800"/>
                  </a:moveTo>
                  <a:cubicBezTo>
                    <a:pt x="826" y="1731"/>
                    <a:pt x="200" y="1641"/>
                    <a:pt x="1" y="1214"/>
                  </a:cubicBezTo>
                  <a:cubicBezTo>
                    <a:pt x="319" y="1502"/>
                    <a:pt x="767" y="1373"/>
                    <a:pt x="1125" y="1532"/>
                  </a:cubicBezTo>
                  <a:cubicBezTo>
                    <a:pt x="806" y="1452"/>
                    <a:pt x="230" y="1373"/>
                    <a:pt x="21" y="1064"/>
                  </a:cubicBezTo>
                  <a:cubicBezTo>
                    <a:pt x="309" y="1214"/>
                    <a:pt x="697" y="1104"/>
                    <a:pt x="1005" y="1243"/>
                  </a:cubicBezTo>
                  <a:cubicBezTo>
                    <a:pt x="757" y="1064"/>
                    <a:pt x="250" y="1064"/>
                    <a:pt x="90" y="826"/>
                  </a:cubicBezTo>
                  <a:cubicBezTo>
                    <a:pt x="309" y="786"/>
                    <a:pt x="797" y="677"/>
                    <a:pt x="966" y="816"/>
                  </a:cubicBezTo>
                  <a:cubicBezTo>
                    <a:pt x="777" y="627"/>
                    <a:pt x="458" y="726"/>
                    <a:pt x="259" y="557"/>
                  </a:cubicBezTo>
                  <a:cubicBezTo>
                    <a:pt x="240" y="547"/>
                    <a:pt x="717" y="458"/>
                    <a:pt x="767" y="458"/>
                  </a:cubicBezTo>
                  <a:cubicBezTo>
                    <a:pt x="985" y="468"/>
                    <a:pt x="1184" y="567"/>
                    <a:pt x="1383" y="657"/>
                  </a:cubicBezTo>
                  <a:cubicBezTo>
                    <a:pt x="1214" y="478"/>
                    <a:pt x="647" y="428"/>
                    <a:pt x="598" y="199"/>
                  </a:cubicBezTo>
                  <a:cubicBezTo>
                    <a:pt x="816" y="517"/>
                    <a:pt x="1463" y="309"/>
                    <a:pt x="1741" y="557"/>
                  </a:cubicBezTo>
                  <a:cubicBezTo>
                    <a:pt x="1562" y="398"/>
                    <a:pt x="946" y="279"/>
                    <a:pt x="906" y="30"/>
                  </a:cubicBezTo>
                  <a:cubicBezTo>
                    <a:pt x="1294" y="289"/>
                    <a:pt x="1801" y="209"/>
                    <a:pt x="2179" y="428"/>
                  </a:cubicBezTo>
                  <a:cubicBezTo>
                    <a:pt x="2050" y="338"/>
                    <a:pt x="1910" y="289"/>
                    <a:pt x="1781" y="229"/>
                  </a:cubicBezTo>
                  <a:cubicBezTo>
                    <a:pt x="1642" y="169"/>
                    <a:pt x="1532" y="40"/>
                    <a:pt x="1393" y="0"/>
                  </a:cubicBezTo>
                  <a:cubicBezTo>
                    <a:pt x="1572" y="60"/>
                    <a:pt x="1781" y="140"/>
                    <a:pt x="2010" y="159"/>
                  </a:cubicBezTo>
                  <a:cubicBezTo>
                    <a:pt x="2209" y="179"/>
                    <a:pt x="2626" y="229"/>
                    <a:pt x="2716" y="378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4564700" y="3511150"/>
              <a:ext cx="29125" cy="27875"/>
            </a:xfrm>
            <a:custGeom>
              <a:avLst/>
              <a:gdLst/>
              <a:ahLst/>
              <a:cxnLst/>
              <a:rect l="l" t="t" r="r" b="b"/>
              <a:pathLst>
                <a:path w="1165" h="1115" fill="none" extrusionOk="0">
                  <a:moveTo>
                    <a:pt x="945" y="1095"/>
                  </a:moveTo>
                  <a:cubicBezTo>
                    <a:pt x="577" y="1114"/>
                    <a:pt x="289" y="886"/>
                    <a:pt x="40" y="647"/>
                  </a:cubicBezTo>
                  <a:cubicBezTo>
                    <a:pt x="269" y="816"/>
                    <a:pt x="647" y="697"/>
                    <a:pt x="886" y="826"/>
                  </a:cubicBezTo>
                  <a:cubicBezTo>
                    <a:pt x="607" y="677"/>
                    <a:pt x="259" y="677"/>
                    <a:pt x="1" y="508"/>
                  </a:cubicBezTo>
                  <a:cubicBezTo>
                    <a:pt x="289" y="468"/>
                    <a:pt x="617" y="299"/>
                    <a:pt x="896" y="398"/>
                  </a:cubicBezTo>
                  <a:cubicBezTo>
                    <a:pt x="697" y="339"/>
                    <a:pt x="209" y="339"/>
                    <a:pt x="90" y="150"/>
                  </a:cubicBezTo>
                  <a:cubicBezTo>
                    <a:pt x="448" y="110"/>
                    <a:pt x="856" y="1"/>
                    <a:pt x="1164" y="21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4582850" y="3499225"/>
              <a:ext cx="58200" cy="14200"/>
            </a:xfrm>
            <a:custGeom>
              <a:avLst/>
              <a:gdLst/>
              <a:ahLst/>
              <a:cxnLst/>
              <a:rect l="l" t="t" r="r" b="b"/>
              <a:pathLst>
                <a:path w="2328" h="568" fill="none" extrusionOk="0">
                  <a:moveTo>
                    <a:pt x="727" y="567"/>
                  </a:moveTo>
                  <a:cubicBezTo>
                    <a:pt x="577" y="378"/>
                    <a:pt x="229" y="189"/>
                    <a:pt x="1" y="110"/>
                  </a:cubicBezTo>
                  <a:cubicBezTo>
                    <a:pt x="319" y="149"/>
                    <a:pt x="916" y="189"/>
                    <a:pt x="1154" y="438"/>
                  </a:cubicBezTo>
                  <a:cubicBezTo>
                    <a:pt x="1045" y="418"/>
                    <a:pt x="945" y="298"/>
                    <a:pt x="846" y="239"/>
                  </a:cubicBezTo>
                  <a:cubicBezTo>
                    <a:pt x="737" y="179"/>
                    <a:pt x="607" y="149"/>
                    <a:pt x="508" y="70"/>
                  </a:cubicBezTo>
                  <a:cubicBezTo>
                    <a:pt x="945" y="10"/>
                    <a:pt x="1373" y="219"/>
                    <a:pt x="1751" y="408"/>
                  </a:cubicBezTo>
                  <a:cubicBezTo>
                    <a:pt x="1612" y="338"/>
                    <a:pt x="1294" y="169"/>
                    <a:pt x="1264" y="0"/>
                  </a:cubicBezTo>
                  <a:cubicBezTo>
                    <a:pt x="1562" y="100"/>
                    <a:pt x="2029" y="259"/>
                    <a:pt x="2328" y="18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4565200" y="3446175"/>
              <a:ext cx="23900" cy="22025"/>
            </a:xfrm>
            <a:custGeom>
              <a:avLst/>
              <a:gdLst/>
              <a:ahLst/>
              <a:cxnLst/>
              <a:rect l="l" t="t" r="r" b="b"/>
              <a:pathLst>
                <a:path w="956" h="881" extrusionOk="0">
                  <a:moveTo>
                    <a:pt x="509" y="1"/>
                  </a:moveTo>
                  <a:cubicBezTo>
                    <a:pt x="350" y="1"/>
                    <a:pt x="190" y="78"/>
                    <a:pt x="100" y="213"/>
                  </a:cubicBezTo>
                  <a:cubicBezTo>
                    <a:pt x="1" y="372"/>
                    <a:pt x="60" y="690"/>
                    <a:pt x="199" y="799"/>
                  </a:cubicBezTo>
                  <a:cubicBezTo>
                    <a:pt x="273" y="858"/>
                    <a:pt x="333" y="881"/>
                    <a:pt x="385" y="881"/>
                  </a:cubicBezTo>
                  <a:cubicBezTo>
                    <a:pt x="537" y="881"/>
                    <a:pt x="613" y="679"/>
                    <a:pt x="717" y="561"/>
                  </a:cubicBezTo>
                  <a:cubicBezTo>
                    <a:pt x="836" y="421"/>
                    <a:pt x="955" y="203"/>
                    <a:pt x="756" y="73"/>
                  </a:cubicBezTo>
                  <a:cubicBezTo>
                    <a:pt x="682" y="24"/>
                    <a:pt x="596" y="1"/>
                    <a:pt x="509" y="1"/>
                  </a:cubicBezTo>
                  <a:close/>
                </a:path>
              </a:pathLst>
            </a:custGeom>
            <a:solidFill>
              <a:srgbClr val="8919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4495325" y="3425525"/>
              <a:ext cx="481525" cy="143125"/>
            </a:xfrm>
            <a:custGeom>
              <a:avLst/>
              <a:gdLst/>
              <a:ahLst/>
              <a:cxnLst/>
              <a:rect l="l" t="t" r="r" b="b"/>
              <a:pathLst>
                <a:path w="19261" h="5725" extrusionOk="0">
                  <a:moveTo>
                    <a:pt x="2732" y="1952"/>
                  </a:moveTo>
                  <a:cubicBezTo>
                    <a:pt x="2816" y="1952"/>
                    <a:pt x="2899" y="1960"/>
                    <a:pt x="2984" y="2003"/>
                  </a:cubicBezTo>
                  <a:cubicBezTo>
                    <a:pt x="2805" y="2063"/>
                    <a:pt x="2567" y="2043"/>
                    <a:pt x="2378" y="2113"/>
                  </a:cubicBezTo>
                  <a:cubicBezTo>
                    <a:pt x="2282" y="2149"/>
                    <a:pt x="2190" y="2167"/>
                    <a:pt x="2099" y="2179"/>
                  </a:cubicBezTo>
                  <a:lnTo>
                    <a:pt x="2099" y="2179"/>
                  </a:lnTo>
                  <a:cubicBezTo>
                    <a:pt x="2044" y="2108"/>
                    <a:pt x="1997" y="2032"/>
                    <a:pt x="1960" y="1954"/>
                  </a:cubicBezTo>
                  <a:lnTo>
                    <a:pt x="1960" y="1954"/>
                  </a:lnTo>
                  <a:cubicBezTo>
                    <a:pt x="2013" y="1965"/>
                    <a:pt x="2066" y="1969"/>
                    <a:pt x="2121" y="1969"/>
                  </a:cubicBezTo>
                  <a:cubicBezTo>
                    <a:pt x="2233" y="1969"/>
                    <a:pt x="2348" y="1952"/>
                    <a:pt x="2463" y="1952"/>
                  </a:cubicBezTo>
                  <a:cubicBezTo>
                    <a:pt x="2481" y="1952"/>
                    <a:pt x="2499" y="1953"/>
                    <a:pt x="2517" y="1954"/>
                  </a:cubicBezTo>
                  <a:cubicBezTo>
                    <a:pt x="2537" y="1955"/>
                    <a:pt x="2558" y="1955"/>
                    <a:pt x="2578" y="1955"/>
                  </a:cubicBezTo>
                  <a:cubicBezTo>
                    <a:pt x="2630" y="1955"/>
                    <a:pt x="2681" y="1952"/>
                    <a:pt x="2732" y="1952"/>
                  </a:cubicBezTo>
                  <a:close/>
                  <a:moveTo>
                    <a:pt x="1658" y="1868"/>
                  </a:moveTo>
                  <a:cubicBezTo>
                    <a:pt x="1725" y="1868"/>
                    <a:pt x="1751" y="1943"/>
                    <a:pt x="1824" y="1943"/>
                  </a:cubicBezTo>
                  <a:cubicBezTo>
                    <a:pt x="1838" y="1943"/>
                    <a:pt x="1853" y="1940"/>
                    <a:pt x="1871" y="1934"/>
                  </a:cubicBezTo>
                  <a:lnTo>
                    <a:pt x="1871" y="1934"/>
                  </a:lnTo>
                  <a:cubicBezTo>
                    <a:pt x="1839" y="1979"/>
                    <a:pt x="1893" y="2078"/>
                    <a:pt x="1981" y="2193"/>
                  </a:cubicBezTo>
                  <a:lnTo>
                    <a:pt x="1981" y="2193"/>
                  </a:lnTo>
                  <a:cubicBezTo>
                    <a:pt x="1912" y="2201"/>
                    <a:pt x="1843" y="2208"/>
                    <a:pt x="1771" y="2222"/>
                  </a:cubicBezTo>
                  <a:cubicBezTo>
                    <a:pt x="1576" y="2255"/>
                    <a:pt x="1380" y="2287"/>
                    <a:pt x="1184" y="2325"/>
                  </a:cubicBezTo>
                  <a:lnTo>
                    <a:pt x="1184" y="2325"/>
                  </a:lnTo>
                  <a:cubicBezTo>
                    <a:pt x="1230" y="2254"/>
                    <a:pt x="1278" y="2185"/>
                    <a:pt x="1334" y="2123"/>
                  </a:cubicBezTo>
                  <a:cubicBezTo>
                    <a:pt x="1393" y="2053"/>
                    <a:pt x="1503" y="1944"/>
                    <a:pt x="1582" y="1894"/>
                  </a:cubicBezTo>
                  <a:cubicBezTo>
                    <a:pt x="1613" y="1875"/>
                    <a:pt x="1637" y="1868"/>
                    <a:pt x="1658" y="1868"/>
                  </a:cubicBezTo>
                  <a:close/>
                  <a:moveTo>
                    <a:pt x="1373" y="1894"/>
                  </a:moveTo>
                  <a:lnTo>
                    <a:pt x="1373" y="1894"/>
                  </a:lnTo>
                  <a:cubicBezTo>
                    <a:pt x="1308" y="2015"/>
                    <a:pt x="1156" y="2181"/>
                    <a:pt x="1035" y="2354"/>
                  </a:cubicBezTo>
                  <a:lnTo>
                    <a:pt x="1035" y="2354"/>
                  </a:lnTo>
                  <a:cubicBezTo>
                    <a:pt x="981" y="2365"/>
                    <a:pt x="928" y="2377"/>
                    <a:pt x="874" y="2389"/>
                  </a:cubicBezTo>
                  <a:lnTo>
                    <a:pt x="874" y="2389"/>
                  </a:lnTo>
                  <a:cubicBezTo>
                    <a:pt x="1043" y="2218"/>
                    <a:pt x="1228" y="2062"/>
                    <a:pt x="1373" y="1894"/>
                  </a:cubicBezTo>
                  <a:close/>
                  <a:moveTo>
                    <a:pt x="15579" y="2185"/>
                  </a:moveTo>
                  <a:cubicBezTo>
                    <a:pt x="15615" y="2198"/>
                    <a:pt x="15650" y="2211"/>
                    <a:pt x="15685" y="2222"/>
                  </a:cubicBezTo>
                  <a:cubicBezTo>
                    <a:pt x="15834" y="2282"/>
                    <a:pt x="15963" y="2332"/>
                    <a:pt x="16112" y="2411"/>
                  </a:cubicBezTo>
                  <a:cubicBezTo>
                    <a:pt x="16195" y="2457"/>
                    <a:pt x="16362" y="2511"/>
                    <a:pt x="16434" y="2590"/>
                  </a:cubicBezTo>
                  <a:lnTo>
                    <a:pt x="16434" y="2590"/>
                  </a:lnTo>
                  <a:cubicBezTo>
                    <a:pt x="16255" y="2376"/>
                    <a:pt x="15851" y="2262"/>
                    <a:pt x="15579" y="2185"/>
                  </a:cubicBezTo>
                  <a:close/>
                  <a:moveTo>
                    <a:pt x="16434" y="2590"/>
                  </a:moveTo>
                  <a:cubicBezTo>
                    <a:pt x="16440" y="2596"/>
                    <a:pt x="16445" y="2603"/>
                    <a:pt x="16450" y="2610"/>
                  </a:cubicBezTo>
                  <a:cubicBezTo>
                    <a:pt x="16446" y="2603"/>
                    <a:pt x="16440" y="2596"/>
                    <a:pt x="16434" y="2590"/>
                  </a:cubicBezTo>
                  <a:close/>
                  <a:moveTo>
                    <a:pt x="3123" y="2181"/>
                  </a:moveTo>
                  <a:cubicBezTo>
                    <a:pt x="3134" y="2181"/>
                    <a:pt x="3144" y="2181"/>
                    <a:pt x="3154" y="2182"/>
                  </a:cubicBezTo>
                  <a:cubicBezTo>
                    <a:pt x="3233" y="2202"/>
                    <a:pt x="3323" y="2262"/>
                    <a:pt x="3412" y="2292"/>
                  </a:cubicBezTo>
                  <a:cubicBezTo>
                    <a:pt x="3462" y="2312"/>
                    <a:pt x="3860" y="2351"/>
                    <a:pt x="3860" y="2351"/>
                  </a:cubicBezTo>
                  <a:cubicBezTo>
                    <a:pt x="3939" y="2461"/>
                    <a:pt x="4108" y="2481"/>
                    <a:pt x="4228" y="2481"/>
                  </a:cubicBezTo>
                  <a:cubicBezTo>
                    <a:pt x="4387" y="2491"/>
                    <a:pt x="4516" y="2540"/>
                    <a:pt x="4675" y="2560"/>
                  </a:cubicBezTo>
                  <a:cubicBezTo>
                    <a:pt x="4755" y="2570"/>
                    <a:pt x="4824" y="2580"/>
                    <a:pt x="4904" y="2600"/>
                  </a:cubicBezTo>
                  <a:cubicBezTo>
                    <a:pt x="4975" y="2627"/>
                    <a:pt x="5014" y="2661"/>
                    <a:pt x="5086" y="2661"/>
                  </a:cubicBezTo>
                  <a:cubicBezTo>
                    <a:pt x="5094" y="2661"/>
                    <a:pt x="5103" y="2661"/>
                    <a:pt x="5113" y="2660"/>
                  </a:cubicBezTo>
                  <a:cubicBezTo>
                    <a:pt x="5272" y="2650"/>
                    <a:pt x="5411" y="2530"/>
                    <a:pt x="5560" y="2481"/>
                  </a:cubicBezTo>
                  <a:lnTo>
                    <a:pt x="5560" y="2481"/>
                  </a:lnTo>
                  <a:cubicBezTo>
                    <a:pt x="5282" y="2729"/>
                    <a:pt x="4944" y="2749"/>
                    <a:pt x="4596" y="2749"/>
                  </a:cubicBezTo>
                  <a:cubicBezTo>
                    <a:pt x="4456" y="2749"/>
                    <a:pt x="4317" y="2789"/>
                    <a:pt x="4188" y="2789"/>
                  </a:cubicBezTo>
                  <a:cubicBezTo>
                    <a:pt x="4108" y="2789"/>
                    <a:pt x="4039" y="2769"/>
                    <a:pt x="3969" y="2769"/>
                  </a:cubicBezTo>
                  <a:cubicBezTo>
                    <a:pt x="3681" y="2769"/>
                    <a:pt x="3472" y="2809"/>
                    <a:pt x="3233" y="2978"/>
                  </a:cubicBezTo>
                  <a:cubicBezTo>
                    <a:pt x="3146" y="3039"/>
                    <a:pt x="3059" y="3123"/>
                    <a:pt x="2964" y="3197"/>
                  </a:cubicBezTo>
                  <a:lnTo>
                    <a:pt x="2964" y="3197"/>
                  </a:lnTo>
                  <a:cubicBezTo>
                    <a:pt x="2865" y="3048"/>
                    <a:pt x="2716" y="2918"/>
                    <a:pt x="2587" y="2779"/>
                  </a:cubicBezTo>
                  <a:cubicBezTo>
                    <a:pt x="2477" y="2640"/>
                    <a:pt x="2378" y="2491"/>
                    <a:pt x="2258" y="2361"/>
                  </a:cubicBezTo>
                  <a:cubicBezTo>
                    <a:pt x="2243" y="2346"/>
                    <a:pt x="2228" y="2331"/>
                    <a:pt x="2213" y="2315"/>
                  </a:cubicBezTo>
                  <a:lnTo>
                    <a:pt x="2213" y="2315"/>
                  </a:lnTo>
                  <a:cubicBezTo>
                    <a:pt x="2401" y="2290"/>
                    <a:pt x="2591" y="2261"/>
                    <a:pt x="2786" y="2232"/>
                  </a:cubicBezTo>
                  <a:cubicBezTo>
                    <a:pt x="2885" y="2223"/>
                    <a:pt x="3018" y="2181"/>
                    <a:pt x="3123" y="2181"/>
                  </a:cubicBezTo>
                  <a:close/>
                  <a:moveTo>
                    <a:pt x="3194" y="3554"/>
                  </a:moveTo>
                  <a:cubicBezTo>
                    <a:pt x="3210" y="3578"/>
                    <a:pt x="3226" y="3601"/>
                    <a:pt x="3243" y="3624"/>
                  </a:cubicBezTo>
                  <a:cubicBezTo>
                    <a:pt x="3230" y="3598"/>
                    <a:pt x="3213" y="3576"/>
                    <a:pt x="3194" y="3554"/>
                  </a:cubicBezTo>
                  <a:close/>
                  <a:moveTo>
                    <a:pt x="6792" y="2799"/>
                  </a:moveTo>
                  <a:cubicBezTo>
                    <a:pt x="6823" y="2799"/>
                    <a:pt x="6827" y="2838"/>
                    <a:pt x="6774" y="2948"/>
                  </a:cubicBezTo>
                  <a:cubicBezTo>
                    <a:pt x="6694" y="3107"/>
                    <a:pt x="6595" y="3266"/>
                    <a:pt x="6505" y="3416"/>
                  </a:cubicBezTo>
                  <a:cubicBezTo>
                    <a:pt x="6416" y="3575"/>
                    <a:pt x="6326" y="3754"/>
                    <a:pt x="6187" y="3873"/>
                  </a:cubicBezTo>
                  <a:cubicBezTo>
                    <a:pt x="6048" y="4002"/>
                    <a:pt x="5849" y="4022"/>
                    <a:pt x="5670" y="4032"/>
                  </a:cubicBezTo>
                  <a:cubicBezTo>
                    <a:pt x="5391" y="4042"/>
                    <a:pt x="5123" y="4112"/>
                    <a:pt x="4854" y="4152"/>
                  </a:cubicBezTo>
                  <a:cubicBezTo>
                    <a:pt x="4810" y="4162"/>
                    <a:pt x="4732" y="4164"/>
                    <a:pt x="4651" y="4171"/>
                  </a:cubicBezTo>
                  <a:lnTo>
                    <a:pt x="4651" y="4171"/>
                  </a:lnTo>
                  <a:cubicBezTo>
                    <a:pt x="4759" y="4133"/>
                    <a:pt x="4863" y="4091"/>
                    <a:pt x="4964" y="4062"/>
                  </a:cubicBezTo>
                  <a:cubicBezTo>
                    <a:pt x="5163" y="4002"/>
                    <a:pt x="5391" y="3953"/>
                    <a:pt x="5570" y="3853"/>
                  </a:cubicBezTo>
                  <a:cubicBezTo>
                    <a:pt x="5958" y="3644"/>
                    <a:pt x="6237" y="3326"/>
                    <a:pt x="6525" y="2998"/>
                  </a:cubicBezTo>
                  <a:cubicBezTo>
                    <a:pt x="6589" y="2927"/>
                    <a:pt x="6736" y="2799"/>
                    <a:pt x="6792" y="2799"/>
                  </a:cubicBezTo>
                  <a:close/>
                  <a:moveTo>
                    <a:pt x="5322" y="4708"/>
                  </a:moveTo>
                  <a:cubicBezTo>
                    <a:pt x="5308" y="4713"/>
                    <a:pt x="5294" y="4718"/>
                    <a:pt x="5281" y="4724"/>
                  </a:cubicBezTo>
                  <a:lnTo>
                    <a:pt x="5281" y="4724"/>
                  </a:lnTo>
                  <a:cubicBezTo>
                    <a:pt x="5295" y="4718"/>
                    <a:pt x="5309" y="4713"/>
                    <a:pt x="5322" y="4708"/>
                  </a:cubicBezTo>
                  <a:close/>
                  <a:moveTo>
                    <a:pt x="3704" y="5387"/>
                  </a:moveTo>
                  <a:cubicBezTo>
                    <a:pt x="3759" y="5411"/>
                    <a:pt x="3812" y="5426"/>
                    <a:pt x="3861" y="5426"/>
                  </a:cubicBezTo>
                  <a:cubicBezTo>
                    <a:pt x="3900" y="5426"/>
                    <a:pt x="3937" y="5416"/>
                    <a:pt x="3969" y="5395"/>
                  </a:cubicBezTo>
                  <a:cubicBezTo>
                    <a:pt x="3950" y="5389"/>
                    <a:pt x="3927" y="5388"/>
                    <a:pt x="3902" y="5388"/>
                  </a:cubicBezTo>
                  <a:cubicBezTo>
                    <a:pt x="3861" y="5388"/>
                    <a:pt x="3815" y="5392"/>
                    <a:pt x="3770" y="5392"/>
                  </a:cubicBezTo>
                  <a:cubicBezTo>
                    <a:pt x="3747" y="5392"/>
                    <a:pt x="3725" y="5391"/>
                    <a:pt x="3704" y="5387"/>
                  </a:cubicBezTo>
                  <a:close/>
                  <a:moveTo>
                    <a:pt x="11963" y="1"/>
                  </a:moveTo>
                  <a:cubicBezTo>
                    <a:pt x="11936" y="1"/>
                    <a:pt x="11902" y="5"/>
                    <a:pt x="11856" y="14"/>
                  </a:cubicBezTo>
                  <a:cubicBezTo>
                    <a:pt x="11756" y="34"/>
                    <a:pt x="11647" y="74"/>
                    <a:pt x="11547" y="104"/>
                  </a:cubicBezTo>
                  <a:cubicBezTo>
                    <a:pt x="11349" y="153"/>
                    <a:pt x="11150" y="233"/>
                    <a:pt x="10951" y="253"/>
                  </a:cubicBezTo>
                  <a:cubicBezTo>
                    <a:pt x="10955" y="182"/>
                    <a:pt x="10936" y="161"/>
                    <a:pt x="10904" y="161"/>
                  </a:cubicBezTo>
                  <a:cubicBezTo>
                    <a:pt x="10869" y="161"/>
                    <a:pt x="10819" y="187"/>
                    <a:pt x="10772" y="203"/>
                  </a:cubicBezTo>
                  <a:cubicBezTo>
                    <a:pt x="10642" y="263"/>
                    <a:pt x="10503" y="303"/>
                    <a:pt x="10364" y="332"/>
                  </a:cubicBezTo>
                  <a:cubicBezTo>
                    <a:pt x="10155" y="372"/>
                    <a:pt x="9986" y="442"/>
                    <a:pt x="9807" y="512"/>
                  </a:cubicBezTo>
                  <a:cubicBezTo>
                    <a:pt x="9807" y="462"/>
                    <a:pt x="9777" y="442"/>
                    <a:pt x="9757" y="412"/>
                  </a:cubicBezTo>
                  <a:cubicBezTo>
                    <a:pt x="9340" y="521"/>
                    <a:pt x="8882" y="531"/>
                    <a:pt x="8514" y="750"/>
                  </a:cubicBezTo>
                  <a:cubicBezTo>
                    <a:pt x="8504" y="705"/>
                    <a:pt x="8454" y="693"/>
                    <a:pt x="8400" y="693"/>
                  </a:cubicBezTo>
                  <a:cubicBezTo>
                    <a:pt x="8345" y="693"/>
                    <a:pt x="8285" y="705"/>
                    <a:pt x="8256" y="710"/>
                  </a:cubicBezTo>
                  <a:cubicBezTo>
                    <a:pt x="8196" y="720"/>
                    <a:pt x="8146" y="725"/>
                    <a:pt x="8096" y="725"/>
                  </a:cubicBezTo>
                  <a:cubicBezTo>
                    <a:pt x="8047" y="725"/>
                    <a:pt x="7997" y="720"/>
                    <a:pt x="7937" y="710"/>
                  </a:cubicBezTo>
                  <a:cubicBezTo>
                    <a:pt x="7751" y="679"/>
                    <a:pt x="7560" y="662"/>
                    <a:pt x="7368" y="662"/>
                  </a:cubicBezTo>
                  <a:cubicBezTo>
                    <a:pt x="7190" y="662"/>
                    <a:pt x="7010" y="677"/>
                    <a:pt x="6833" y="710"/>
                  </a:cubicBezTo>
                  <a:cubicBezTo>
                    <a:pt x="6485" y="780"/>
                    <a:pt x="6097" y="840"/>
                    <a:pt x="5749" y="860"/>
                  </a:cubicBezTo>
                  <a:cubicBezTo>
                    <a:pt x="5511" y="860"/>
                    <a:pt x="5278" y="758"/>
                    <a:pt x="5042" y="758"/>
                  </a:cubicBezTo>
                  <a:cubicBezTo>
                    <a:pt x="4983" y="758"/>
                    <a:pt x="4924" y="764"/>
                    <a:pt x="4864" y="780"/>
                  </a:cubicBezTo>
                  <a:cubicBezTo>
                    <a:pt x="4566" y="850"/>
                    <a:pt x="4327" y="1078"/>
                    <a:pt x="4019" y="1158"/>
                  </a:cubicBezTo>
                  <a:cubicBezTo>
                    <a:pt x="3910" y="1187"/>
                    <a:pt x="3793" y="1192"/>
                    <a:pt x="3671" y="1192"/>
                  </a:cubicBezTo>
                  <a:cubicBezTo>
                    <a:pt x="3615" y="1192"/>
                    <a:pt x="3558" y="1191"/>
                    <a:pt x="3500" y="1191"/>
                  </a:cubicBezTo>
                  <a:cubicBezTo>
                    <a:pt x="3388" y="1191"/>
                    <a:pt x="3274" y="1195"/>
                    <a:pt x="3163" y="1218"/>
                  </a:cubicBezTo>
                  <a:cubicBezTo>
                    <a:pt x="3014" y="1247"/>
                    <a:pt x="2925" y="1347"/>
                    <a:pt x="2796" y="1397"/>
                  </a:cubicBezTo>
                  <a:cubicBezTo>
                    <a:pt x="2718" y="1424"/>
                    <a:pt x="2635" y="1430"/>
                    <a:pt x="2550" y="1430"/>
                  </a:cubicBezTo>
                  <a:cubicBezTo>
                    <a:pt x="2483" y="1430"/>
                    <a:pt x="2414" y="1426"/>
                    <a:pt x="2348" y="1426"/>
                  </a:cubicBezTo>
                  <a:cubicBezTo>
                    <a:pt x="2107" y="1436"/>
                    <a:pt x="1830" y="1479"/>
                    <a:pt x="1563" y="1479"/>
                  </a:cubicBezTo>
                  <a:cubicBezTo>
                    <a:pt x="1257" y="1479"/>
                    <a:pt x="964" y="1422"/>
                    <a:pt x="757" y="1188"/>
                  </a:cubicBezTo>
                  <a:lnTo>
                    <a:pt x="757" y="1188"/>
                  </a:lnTo>
                  <a:cubicBezTo>
                    <a:pt x="806" y="1327"/>
                    <a:pt x="916" y="1426"/>
                    <a:pt x="1035" y="1506"/>
                  </a:cubicBezTo>
                  <a:cubicBezTo>
                    <a:pt x="1085" y="1536"/>
                    <a:pt x="1353" y="1635"/>
                    <a:pt x="1363" y="1665"/>
                  </a:cubicBezTo>
                  <a:cubicBezTo>
                    <a:pt x="1393" y="1755"/>
                    <a:pt x="1155" y="1934"/>
                    <a:pt x="1105" y="1983"/>
                  </a:cubicBezTo>
                  <a:cubicBezTo>
                    <a:pt x="956" y="2113"/>
                    <a:pt x="806" y="2252"/>
                    <a:pt x="687" y="2401"/>
                  </a:cubicBezTo>
                  <a:cubicBezTo>
                    <a:pt x="677" y="2414"/>
                    <a:pt x="667" y="2428"/>
                    <a:pt x="655" y="2442"/>
                  </a:cubicBezTo>
                  <a:lnTo>
                    <a:pt x="655" y="2442"/>
                  </a:lnTo>
                  <a:cubicBezTo>
                    <a:pt x="439" y="2498"/>
                    <a:pt x="216" y="2556"/>
                    <a:pt x="1" y="2650"/>
                  </a:cubicBezTo>
                  <a:cubicBezTo>
                    <a:pt x="41" y="2690"/>
                    <a:pt x="85" y="2704"/>
                    <a:pt x="131" y="2704"/>
                  </a:cubicBezTo>
                  <a:cubicBezTo>
                    <a:pt x="224" y="2704"/>
                    <a:pt x="326" y="2646"/>
                    <a:pt x="419" y="2620"/>
                  </a:cubicBezTo>
                  <a:cubicBezTo>
                    <a:pt x="456" y="2608"/>
                    <a:pt x="493" y="2596"/>
                    <a:pt x="531" y="2584"/>
                  </a:cubicBezTo>
                  <a:lnTo>
                    <a:pt x="531" y="2584"/>
                  </a:lnTo>
                  <a:cubicBezTo>
                    <a:pt x="327" y="2809"/>
                    <a:pt x="63" y="3088"/>
                    <a:pt x="70" y="3326"/>
                  </a:cubicBezTo>
                  <a:cubicBezTo>
                    <a:pt x="72" y="3326"/>
                    <a:pt x="74" y="3326"/>
                    <a:pt x="76" y="3326"/>
                  </a:cubicBezTo>
                  <a:cubicBezTo>
                    <a:pt x="184" y="3326"/>
                    <a:pt x="290" y="3056"/>
                    <a:pt x="349" y="2978"/>
                  </a:cubicBezTo>
                  <a:cubicBezTo>
                    <a:pt x="458" y="2829"/>
                    <a:pt x="608" y="2700"/>
                    <a:pt x="727" y="2550"/>
                  </a:cubicBezTo>
                  <a:cubicBezTo>
                    <a:pt x="736" y="2539"/>
                    <a:pt x="746" y="2528"/>
                    <a:pt x="755" y="2517"/>
                  </a:cubicBezTo>
                  <a:lnTo>
                    <a:pt x="755" y="2517"/>
                  </a:lnTo>
                  <a:cubicBezTo>
                    <a:pt x="809" y="2503"/>
                    <a:pt x="862" y="2490"/>
                    <a:pt x="916" y="2481"/>
                  </a:cubicBezTo>
                  <a:cubicBezTo>
                    <a:pt x="930" y="2478"/>
                    <a:pt x="945" y="2475"/>
                    <a:pt x="959" y="2473"/>
                  </a:cubicBezTo>
                  <a:lnTo>
                    <a:pt x="959" y="2473"/>
                  </a:lnTo>
                  <a:cubicBezTo>
                    <a:pt x="882" y="2604"/>
                    <a:pt x="838" y="2735"/>
                    <a:pt x="876" y="2849"/>
                  </a:cubicBezTo>
                  <a:cubicBezTo>
                    <a:pt x="966" y="2779"/>
                    <a:pt x="1025" y="2560"/>
                    <a:pt x="1105" y="2451"/>
                  </a:cubicBezTo>
                  <a:cubicBezTo>
                    <a:pt x="1106" y="2450"/>
                    <a:pt x="1106" y="2448"/>
                    <a:pt x="1107" y="2447"/>
                  </a:cubicBezTo>
                  <a:lnTo>
                    <a:pt x="1107" y="2447"/>
                  </a:lnTo>
                  <a:cubicBezTo>
                    <a:pt x="1404" y="2400"/>
                    <a:pt x="1705" y="2374"/>
                    <a:pt x="2000" y="2341"/>
                  </a:cubicBezTo>
                  <a:cubicBezTo>
                    <a:pt x="2031" y="2338"/>
                    <a:pt x="2063" y="2334"/>
                    <a:pt x="2094" y="2330"/>
                  </a:cubicBezTo>
                  <a:lnTo>
                    <a:pt x="2094" y="2330"/>
                  </a:lnTo>
                  <a:cubicBezTo>
                    <a:pt x="2251" y="2511"/>
                    <a:pt x="2441" y="2697"/>
                    <a:pt x="2497" y="2769"/>
                  </a:cubicBezTo>
                  <a:cubicBezTo>
                    <a:pt x="2626" y="2908"/>
                    <a:pt x="2776" y="3038"/>
                    <a:pt x="2905" y="3177"/>
                  </a:cubicBezTo>
                  <a:cubicBezTo>
                    <a:pt x="2917" y="3190"/>
                    <a:pt x="2927" y="3204"/>
                    <a:pt x="2938" y="3217"/>
                  </a:cubicBezTo>
                  <a:lnTo>
                    <a:pt x="2938" y="3217"/>
                  </a:lnTo>
                  <a:cubicBezTo>
                    <a:pt x="2933" y="3220"/>
                    <a:pt x="2929" y="3223"/>
                    <a:pt x="2925" y="3227"/>
                  </a:cubicBezTo>
                  <a:cubicBezTo>
                    <a:pt x="2915" y="3326"/>
                    <a:pt x="2815" y="3435"/>
                    <a:pt x="2776" y="3535"/>
                  </a:cubicBezTo>
                  <a:cubicBezTo>
                    <a:pt x="2726" y="3644"/>
                    <a:pt x="2726" y="3784"/>
                    <a:pt x="2686" y="3903"/>
                  </a:cubicBezTo>
                  <a:cubicBezTo>
                    <a:pt x="2616" y="4142"/>
                    <a:pt x="2676" y="4390"/>
                    <a:pt x="2805" y="4609"/>
                  </a:cubicBezTo>
                  <a:cubicBezTo>
                    <a:pt x="2796" y="4400"/>
                    <a:pt x="2786" y="4181"/>
                    <a:pt x="2815" y="3973"/>
                  </a:cubicBezTo>
                  <a:cubicBezTo>
                    <a:pt x="2845" y="3803"/>
                    <a:pt x="2845" y="3595"/>
                    <a:pt x="2945" y="3445"/>
                  </a:cubicBezTo>
                  <a:cubicBezTo>
                    <a:pt x="2968" y="3412"/>
                    <a:pt x="2996" y="3381"/>
                    <a:pt x="3026" y="3351"/>
                  </a:cubicBezTo>
                  <a:lnTo>
                    <a:pt x="3026" y="3351"/>
                  </a:lnTo>
                  <a:cubicBezTo>
                    <a:pt x="3041" y="3375"/>
                    <a:pt x="3057" y="3400"/>
                    <a:pt x="3074" y="3426"/>
                  </a:cubicBezTo>
                  <a:cubicBezTo>
                    <a:pt x="3107" y="3472"/>
                    <a:pt x="3155" y="3510"/>
                    <a:pt x="3194" y="3554"/>
                  </a:cubicBezTo>
                  <a:lnTo>
                    <a:pt x="3194" y="3554"/>
                  </a:lnTo>
                  <a:cubicBezTo>
                    <a:pt x="3143" y="3481"/>
                    <a:pt x="3095" y="3407"/>
                    <a:pt x="3047" y="3331"/>
                  </a:cubicBezTo>
                  <a:lnTo>
                    <a:pt x="3047" y="3331"/>
                  </a:lnTo>
                  <a:cubicBezTo>
                    <a:pt x="3131" y="3252"/>
                    <a:pt x="3234" y="3182"/>
                    <a:pt x="3323" y="3107"/>
                  </a:cubicBezTo>
                  <a:cubicBezTo>
                    <a:pt x="3452" y="2998"/>
                    <a:pt x="3551" y="2928"/>
                    <a:pt x="3710" y="2928"/>
                  </a:cubicBezTo>
                  <a:cubicBezTo>
                    <a:pt x="3919" y="2918"/>
                    <a:pt x="4118" y="2908"/>
                    <a:pt x="4317" y="2908"/>
                  </a:cubicBezTo>
                  <a:cubicBezTo>
                    <a:pt x="4486" y="2908"/>
                    <a:pt x="4655" y="2928"/>
                    <a:pt x="4824" y="2928"/>
                  </a:cubicBezTo>
                  <a:cubicBezTo>
                    <a:pt x="5033" y="2928"/>
                    <a:pt x="5252" y="2849"/>
                    <a:pt x="5441" y="2799"/>
                  </a:cubicBezTo>
                  <a:cubicBezTo>
                    <a:pt x="5540" y="2769"/>
                    <a:pt x="5640" y="2739"/>
                    <a:pt x="5719" y="2690"/>
                  </a:cubicBezTo>
                  <a:cubicBezTo>
                    <a:pt x="5809" y="2640"/>
                    <a:pt x="5819" y="2560"/>
                    <a:pt x="5898" y="2501"/>
                  </a:cubicBezTo>
                  <a:cubicBezTo>
                    <a:pt x="5927" y="2482"/>
                    <a:pt x="5953" y="2474"/>
                    <a:pt x="5974" y="2474"/>
                  </a:cubicBezTo>
                  <a:cubicBezTo>
                    <a:pt x="6036" y="2474"/>
                    <a:pt x="6065" y="2539"/>
                    <a:pt x="6028" y="2620"/>
                  </a:cubicBezTo>
                  <a:cubicBezTo>
                    <a:pt x="5978" y="2709"/>
                    <a:pt x="5849" y="2779"/>
                    <a:pt x="5759" y="2809"/>
                  </a:cubicBezTo>
                  <a:cubicBezTo>
                    <a:pt x="5302" y="3008"/>
                    <a:pt x="4775" y="3167"/>
                    <a:pt x="4267" y="3256"/>
                  </a:cubicBezTo>
                  <a:cubicBezTo>
                    <a:pt x="4059" y="3296"/>
                    <a:pt x="3800" y="3336"/>
                    <a:pt x="3621" y="3465"/>
                  </a:cubicBezTo>
                  <a:cubicBezTo>
                    <a:pt x="3432" y="3595"/>
                    <a:pt x="3263" y="3843"/>
                    <a:pt x="3134" y="4032"/>
                  </a:cubicBezTo>
                  <a:cubicBezTo>
                    <a:pt x="2994" y="4221"/>
                    <a:pt x="2825" y="4639"/>
                    <a:pt x="2925" y="4848"/>
                  </a:cubicBezTo>
                  <a:cubicBezTo>
                    <a:pt x="3004" y="5027"/>
                    <a:pt x="3203" y="5206"/>
                    <a:pt x="3392" y="5285"/>
                  </a:cubicBezTo>
                  <a:cubicBezTo>
                    <a:pt x="3482" y="5325"/>
                    <a:pt x="3601" y="5365"/>
                    <a:pt x="3691" y="5385"/>
                  </a:cubicBezTo>
                  <a:cubicBezTo>
                    <a:pt x="3695" y="5386"/>
                    <a:pt x="3700" y="5387"/>
                    <a:pt x="3704" y="5387"/>
                  </a:cubicBezTo>
                  <a:lnTo>
                    <a:pt x="3704" y="5387"/>
                  </a:lnTo>
                  <a:cubicBezTo>
                    <a:pt x="3523" y="5308"/>
                    <a:pt x="3327" y="5128"/>
                    <a:pt x="3223" y="5057"/>
                  </a:cubicBezTo>
                  <a:cubicBezTo>
                    <a:pt x="2955" y="4868"/>
                    <a:pt x="3034" y="4689"/>
                    <a:pt x="3134" y="4420"/>
                  </a:cubicBezTo>
                  <a:cubicBezTo>
                    <a:pt x="3293" y="3953"/>
                    <a:pt x="3591" y="3495"/>
                    <a:pt x="4098" y="3366"/>
                  </a:cubicBezTo>
                  <a:cubicBezTo>
                    <a:pt x="4297" y="3316"/>
                    <a:pt x="4526" y="3296"/>
                    <a:pt x="4725" y="3296"/>
                  </a:cubicBezTo>
                  <a:cubicBezTo>
                    <a:pt x="5023" y="3296"/>
                    <a:pt x="5302" y="3217"/>
                    <a:pt x="5580" y="3137"/>
                  </a:cubicBezTo>
                  <a:cubicBezTo>
                    <a:pt x="5759" y="3077"/>
                    <a:pt x="5918" y="2998"/>
                    <a:pt x="6058" y="2898"/>
                  </a:cubicBezTo>
                  <a:cubicBezTo>
                    <a:pt x="6110" y="2861"/>
                    <a:pt x="6314" y="2677"/>
                    <a:pt x="6429" y="2677"/>
                  </a:cubicBezTo>
                  <a:cubicBezTo>
                    <a:pt x="6467" y="2677"/>
                    <a:pt x="6495" y="2697"/>
                    <a:pt x="6505" y="2749"/>
                  </a:cubicBezTo>
                  <a:cubicBezTo>
                    <a:pt x="6525" y="2829"/>
                    <a:pt x="6366" y="2948"/>
                    <a:pt x="6316" y="2998"/>
                  </a:cubicBezTo>
                  <a:cubicBezTo>
                    <a:pt x="6217" y="3097"/>
                    <a:pt x="6127" y="3197"/>
                    <a:pt x="6028" y="3306"/>
                  </a:cubicBezTo>
                  <a:cubicBezTo>
                    <a:pt x="5918" y="3416"/>
                    <a:pt x="5819" y="3545"/>
                    <a:pt x="5680" y="3605"/>
                  </a:cubicBezTo>
                  <a:cubicBezTo>
                    <a:pt x="5431" y="3734"/>
                    <a:pt x="5163" y="3863"/>
                    <a:pt x="4894" y="3953"/>
                  </a:cubicBezTo>
                  <a:cubicBezTo>
                    <a:pt x="4735" y="3992"/>
                    <a:pt x="4238" y="4042"/>
                    <a:pt x="4148" y="4201"/>
                  </a:cubicBezTo>
                  <a:cubicBezTo>
                    <a:pt x="4148" y="4211"/>
                    <a:pt x="4138" y="4211"/>
                    <a:pt x="4138" y="4211"/>
                  </a:cubicBezTo>
                  <a:cubicBezTo>
                    <a:pt x="4148" y="4380"/>
                    <a:pt x="4297" y="4887"/>
                    <a:pt x="4476" y="4947"/>
                  </a:cubicBezTo>
                  <a:cubicBezTo>
                    <a:pt x="4496" y="4953"/>
                    <a:pt x="4521" y="4955"/>
                    <a:pt x="4551" y="4955"/>
                  </a:cubicBezTo>
                  <a:cubicBezTo>
                    <a:pt x="4673" y="4955"/>
                    <a:pt x="4864" y="4913"/>
                    <a:pt x="4944" y="4897"/>
                  </a:cubicBezTo>
                  <a:cubicBezTo>
                    <a:pt x="5077" y="4871"/>
                    <a:pt x="5170" y="4773"/>
                    <a:pt x="5281" y="4724"/>
                  </a:cubicBezTo>
                  <a:lnTo>
                    <a:pt x="5281" y="4724"/>
                  </a:lnTo>
                  <a:cubicBezTo>
                    <a:pt x="5126" y="4782"/>
                    <a:pt x="4861" y="4882"/>
                    <a:pt x="4676" y="4882"/>
                  </a:cubicBezTo>
                  <a:cubicBezTo>
                    <a:pt x="4655" y="4882"/>
                    <a:pt x="4634" y="4880"/>
                    <a:pt x="4616" y="4878"/>
                  </a:cubicBezTo>
                  <a:cubicBezTo>
                    <a:pt x="4367" y="4838"/>
                    <a:pt x="4367" y="4450"/>
                    <a:pt x="4297" y="4251"/>
                  </a:cubicBezTo>
                  <a:cubicBezTo>
                    <a:pt x="4336" y="4249"/>
                    <a:pt x="4374" y="4245"/>
                    <a:pt x="4412" y="4238"/>
                  </a:cubicBezTo>
                  <a:lnTo>
                    <a:pt x="4412" y="4238"/>
                  </a:lnTo>
                  <a:cubicBezTo>
                    <a:pt x="4391" y="4258"/>
                    <a:pt x="4381" y="4285"/>
                    <a:pt x="4387" y="4321"/>
                  </a:cubicBezTo>
                  <a:cubicBezTo>
                    <a:pt x="4417" y="4480"/>
                    <a:pt x="4606" y="4708"/>
                    <a:pt x="4755" y="4768"/>
                  </a:cubicBezTo>
                  <a:cubicBezTo>
                    <a:pt x="4794" y="4787"/>
                    <a:pt x="4837" y="4795"/>
                    <a:pt x="4880" y="4795"/>
                  </a:cubicBezTo>
                  <a:cubicBezTo>
                    <a:pt x="5021" y="4795"/>
                    <a:pt x="5173" y="4712"/>
                    <a:pt x="5272" y="4659"/>
                  </a:cubicBezTo>
                  <a:lnTo>
                    <a:pt x="5272" y="4659"/>
                  </a:lnTo>
                  <a:cubicBezTo>
                    <a:pt x="5145" y="4680"/>
                    <a:pt x="5041" y="4715"/>
                    <a:pt x="4940" y="4715"/>
                  </a:cubicBezTo>
                  <a:cubicBezTo>
                    <a:pt x="4850" y="4715"/>
                    <a:pt x="4763" y="4688"/>
                    <a:pt x="4665" y="4599"/>
                  </a:cubicBezTo>
                  <a:cubicBezTo>
                    <a:pt x="4596" y="4529"/>
                    <a:pt x="4486" y="4390"/>
                    <a:pt x="4546" y="4321"/>
                  </a:cubicBezTo>
                  <a:cubicBezTo>
                    <a:pt x="4596" y="4261"/>
                    <a:pt x="4814" y="4251"/>
                    <a:pt x="4894" y="4231"/>
                  </a:cubicBezTo>
                  <a:cubicBezTo>
                    <a:pt x="5023" y="4201"/>
                    <a:pt x="5123" y="4211"/>
                    <a:pt x="5252" y="4201"/>
                  </a:cubicBezTo>
                  <a:cubicBezTo>
                    <a:pt x="5371" y="4191"/>
                    <a:pt x="5491" y="4152"/>
                    <a:pt x="5620" y="4132"/>
                  </a:cubicBezTo>
                  <a:cubicBezTo>
                    <a:pt x="5769" y="4112"/>
                    <a:pt x="5958" y="4102"/>
                    <a:pt x="6107" y="4052"/>
                  </a:cubicBezTo>
                  <a:cubicBezTo>
                    <a:pt x="6376" y="3953"/>
                    <a:pt x="6545" y="3535"/>
                    <a:pt x="6694" y="3306"/>
                  </a:cubicBezTo>
                  <a:cubicBezTo>
                    <a:pt x="6784" y="3177"/>
                    <a:pt x="6893" y="2918"/>
                    <a:pt x="7032" y="2849"/>
                  </a:cubicBezTo>
                  <a:cubicBezTo>
                    <a:pt x="7082" y="2822"/>
                    <a:pt x="7120" y="2811"/>
                    <a:pt x="7150" y="2811"/>
                  </a:cubicBezTo>
                  <a:cubicBezTo>
                    <a:pt x="7286" y="2811"/>
                    <a:pt x="7230" y="3054"/>
                    <a:pt x="7181" y="3177"/>
                  </a:cubicBezTo>
                  <a:cubicBezTo>
                    <a:pt x="7132" y="3296"/>
                    <a:pt x="7072" y="3416"/>
                    <a:pt x="7022" y="3535"/>
                  </a:cubicBezTo>
                  <a:cubicBezTo>
                    <a:pt x="6973" y="3664"/>
                    <a:pt x="6943" y="3803"/>
                    <a:pt x="6893" y="3933"/>
                  </a:cubicBezTo>
                  <a:cubicBezTo>
                    <a:pt x="6803" y="4161"/>
                    <a:pt x="6764" y="4301"/>
                    <a:pt x="6515" y="4400"/>
                  </a:cubicBezTo>
                  <a:cubicBezTo>
                    <a:pt x="6187" y="4529"/>
                    <a:pt x="5839" y="4609"/>
                    <a:pt x="5511" y="4738"/>
                  </a:cubicBezTo>
                  <a:cubicBezTo>
                    <a:pt x="5441" y="4768"/>
                    <a:pt x="5182" y="4808"/>
                    <a:pt x="5143" y="4878"/>
                  </a:cubicBezTo>
                  <a:cubicBezTo>
                    <a:pt x="5103" y="4957"/>
                    <a:pt x="5292" y="5166"/>
                    <a:pt x="5342" y="5226"/>
                  </a:cubicBezTo>
                  <a:cubicBezTo>
                    <a:pt x="5451" y="5375"/>
                    <a:pt x="5580" y="5504"/>
                    <a:pt x="5719" y="5633"/>
                  </a:cubicBezTo>
                  <a:cubicBezTo>
                    <a:pt x="5791" y="5693"/>
                    <a:pt x="5834" y="5724"/>
                    <a:pt x="5888" y="5724"/>
                  </a:cubicBezTo>
                  <a:cubicBezTo>
                    <a:pt x="5923" y="5724"/>
                    <a:pt x="5962" y="5711"/>
                    <a:pt x="6018" y="5683"/>
                  </a:cubicBezTo>
                  <a:cubicBezTo>
                    <a:pt x="6117" y="5643"/>
                    <a:pt x="6256" y="5574"/>
                    <a:pt x="6316" y="5484"/>
                  </a:cubicBezTo>
                  <a:lnTo>
                    <a:pt x="6316" y="5484"/>
                  </a:lnTo>
                  <a:cubicBezTo>
                    <a:pt x="6187" y="5504"/>
                    <a:pt x="6077" y="5594"/>
                    <a:pt x="5928" y="5594"/>
                  </a:cubicBezTo>
                  <a:cubicBezTo>
                    <a:pt x="5809" y="5594"/>
                    <a:pt x="5710" y="5474"/>
                    <a:pt x="5630" y="5375"/>
                  </a:cubicBezTo>
                  <a:cubicBezTo>
                    <a:pt x="5550" y="5285"/>
                    <a:pt x="5421" y="5146"/>
                    <a:pt x="5371" y="5037"/>
                  </a:cubicBezTo>
                  <a:cubicBezTo>
                    <a:pt x="5322" y="4917"/>
                    <a:pt x="5491" y="4947"/>
                    <a:pt x="5570" y="4917"/>
                  </a:cubicBezTo>
                  <a:cubicBezTo>
                    <a:pt x="5690" y="4887"/>
                    <a:pt x="5799" y="4838"/>
                    <a:pt x="5918" y="4798"/>
                  </a:cubicBezTo>
                  <a:cubicBezTo>
                    <a:pt x="6097" y="4748"/>
                    <a:pt x="6266" y="4689"/>
                    <a:pt x="6436" y="4609"/>
                  </a:cubicBezTo>
                  <a:cubicBezTo>
                    <a:pt x="6575" y="4539"/>
                    <a:pt x="6744" y="4500"/>
                    <a:pt x="6833" y="4360"/>
                  </a:cubicBezTo>
                  <a:cubicBezTo>
                    <a:pt x="6933" y="4221"/>
                    <a:pt x="7002" y="4072"/>
                    <a:pt x="7062" y="3923"/>
                  </a:cubicBezTo>
                  <a:cubicBezTo>
                    <a:pt x="7132" y="3764"/>
                    <a:pt x="7181" y="3614"/>
                    <a:pt x="7241" y="3455"/>
                  </a:cubicBezTo>
                  <a:cubicBezTo>
                    <a:pt x="7291" y="3326"/>
                    <a:pt x="7350" y="3127"/>
                    <a:pt x="7460" y="3028"/>
                  </a:cubicBezTo>
                  <a:cubicBezTo>
                    <a:pt x="7491" y="2999"/>
                    <a:pt x="7515" y="2990"/>
                    <a:pt x="7536" y="2990"/>
                  </a:cubicBezTo>
                  <a:cubicBezTo>
                    <a:pt x="7578" y="2990"/>
                    <a:pt x="7609" y="3028"/>
                    <a:pt x="7673" y="3028"/>
                  </a:cubicBezTo>
                  <a:cubicBezTo>
                    <a:pt x="7678" y="3028"/>
                    <a:pt x="7683" y="3028"/>
                    <a:pt x="7689" y="3028"/>
                  </a:cubicBezTo>
                  <a:cubicBezTo>
                    <a:pt x="7818" y="3018"/>
                    <a:pt x="7848" y="2849"/>
                    <a:pt x="7937" y="2779"/>
                  </a:cubicBezTo>
                  <a:cubicBezTo>
                    <a:pt x="7993" y="2730"/>
                    <a:pt x="8060" y="2707"/>
                    <a:pt x="8124" y="2707"/>
                  </a:cubicBezTo>
                  <a:cubicBezTo>
                    <a:pt x="8243" y="2707"/>
                    <a:pt x="8352" y="2786"/>
                    <a:pt x="8365" y="2928"/>
                  </a:cubicBezTo>
                  <a:cubicBezTo>
                    <a:pt x="8395" y="3237"/>
                    <a:pt x="8285" y="3545"/>
                    <a:pt x="8365" y="3863"/>
                  </a:cubicBezTo>
                  <a:cubicBezTo>
                    <a:pt x="8395" y="3992"/>
                    <a:pt x="8584" y="4321"/>
                    <a:pt x="8743" y="4350"/>
                  </a:cubicBezTo>
                  <a:cubicBezTo>
                    <a:pt x="8753" y="4350"/>
                    <a:pt x="8773" y="4370"/>
                    <a:pt x="8783" y="4380"/>
                  </a:cubicBezTo>
                  <a:cubicBezTo>
                    <a:pt x="8912" y="4271"/>
                    <a:pt x="8733" y="4231"/>
                    <a:pt x="8683" y="4191"/>
                  </a:cubicBezTo>
                  <a:cubicBezTo>
                    <a:pt x="8614" y="4122"/>
                    <a:pt x="8544" y="3963"/>
                    <a:pt x="8524" y="3883"/>
                  </a:cubicBezTo>
                  <a:cubicBezTo>
                    <a:pt x="8425" y="3585"/>
                    <a:pt x="8484" y="3356"/>
                    <a:pt x="8504" y="3058"/>
                  </a:cubicBezTo>
                  <a:cubicBezTo>
                    <a:pt x="8514" y="2968"/>
                    <a:pt x="8494" y="2859"/>
                    <a:pt x="8594" y="2809"/>
                  </a:cubicBezTo>
                  <a:cubicBezTo>
                    <a:pt x="8626" y="2789"/>
                    <a:pt x="8673" y="2783"/>
                    <a:pt x="8723" y="2783"/>
                  </a:cubicBezTo>
                  <a:cubicBezTo>
                    <a:pt x="8782" y="2783"/>
                    <a:pt x="8846" y="2791"/>
                    <a:pt x="8896" y="2791"/>
                  </a:cubicBezTo>
                  <a:cubicBezTo>
                    <a:pt x="8909" y="2791"/>
                    <a:pt x="8921" y="2790"/>
                    <a:pt x="8932" y="2789"/>
                  </a:cubicBezTo>
                  <a:cubicBezTo>
                    <a:pt x="9161" y="2779"/>
                    <a:pt x="9449" y="2709"/>
                    <a:pt x="9658" y="2630"/>
                  </a:cubicBezTo>
                  <a:cubicBezTo>
                    <a:pt x="9737" y="2600"/>
                    <a:pt x="9777" y="2590"/>
                    <a:pt x="9787" y="2491"/>
                  </a:cubicBezTo>
                  <a:cubicBezTo>
                    <a:pt x="9787" y="2464"/>
                    <a:pt x="9721" y="2255"/>
                    <a:pt x="9672" y="2255"/>
                  </a:cubicBezTo>
                  <a:cubicBezTo>
                    <a:pt x="9667" y="2255"/>
                    <a:pt x="9662" y="2257"/>
                    <a:pt x="9658" y="2262"/>
                  </a:cubicBezTo>
                  <a:cubicBezTo>
                    <a:pt x="9747" y="2172"/>
                    <a:pt x="10006" y="2143"/>
                    <a:pt x="10125" y="2123"/>
                  </a:cubicBezTo>
                  <a:cubicBezTo>
                    <a:pt x="10199" y="2110"/>
                    <a:pt x="10277" y="2102"/>
                    <a:pt x="10355" y="2102"/>
                  </a:cubicBezTo>
                  <a:cubicBezTo>
                    <a:pt x="10455" y="2102"/>
                    <a:pt x="10557" y="2115"/>
                    <a:pt x="10652" y="2143"/>
                  </a:cubicBezTo>
                  <a:cubicBezTo>
                    <a:pt x="10716" y="2161"/>
                    <a:pt x="10812" y="2245"/>
                    <a:pt x="10881" y="2245"/>
                  </a:cubicBezTo>
                  <a:cubicBezTo>
                    <a:pt x="10888" y="2245"/>
                    <a:pt x="10895" y="2244"/>
                    <a:pt x="10901" y="2242"/>
                  </a:cubicBezTo>
                  <a:lnTo>
                    <a:pt x="10901" y="2242"/>
                  </a:lnTo>
                  <a:cubicBezTo>
                    <a:pt x="10891" y="2252"/>
                    <a:pt x="10880" y="2255"/>
                    <a:pt x="10868" y="2255"/>
                  </a:cubicBezTo>
                  <a:cubicBezTo>
                    <a:pt x="10844" y="2255"/>
                    <a:pt x="10815" y="2242"/>
                    <a:pt x="10782" y="2242"/>
                  </a:cubicBezTo>
                  <a:cubicBezTo>
                    <a:pt x="10755" y="2245"/>
                    <a:pt x="10742" y="2245"/>
                    <a:pt x="10733" y="2245"/>
                  </a:cubicBezTo>
                  <a:lnTo>
                    <a:pt x="10733" y="2245"/>
                  </a:lnTo>
                  <a:cubicBezTo>
                    <a:pt x="10715" y="2245"/>
                    <a:pt x="10715" y="2245"/>
                    <a:pt x="10662" y="2272"/>
                  </a:cubicBezTo>
                  <a:cubicBezTo>
                    <a:pt x="10583" y="2312"/>
                    <a:pt x="10493" y="2401"/>
                    <a:pt x="10414" y="2461"/>
                  </a:cubicBezTo>
                  <a:cubicBezTo>
                    <a:pt x="10314" y="2530"/>
                    <a:pt x="9996" y="2769"/>
                    <a:pt x="10056" y="2888"/>
                  </a:cubicBezTo>
                  <a:cubicBezTo>
                    <a:pt x="9867" y="2978"/>
                    <a:pt x="9717" y="3276"/>
                    <a:pt x="9628" y="3455"/>
                  </a:cubicBezTo>
                  <a:cubicBezTo>
                    <a:pt x="9568" y="3565"/>
                    <a:pt x="9509" y="3674"/>
                    <a:pt x="9439" y="3774"/>
                  </a:cubicBezTo>
                  <a:cubicBezTo>
                    <a:pt x="9369" y="3853"/>
                    <a:pt x="9240" y="3953"/>
                    <a:pt x="9210" y="4032"/>
                  </a:cubicBezTo>
                  <a:cubicBezTo>
                    <a:pt x="9439" y="3913"/>
                    <a:pt x="9558" y="3674"/>
                    <a:pt x="9717" y="3475"/>
                  </a:cubicBezTo>
                  <a:cubicBezTo>
                    <a:pt x="9847" y="3306"/>
                    <a:pt x="10006" y="3137"/>
                    <a:pt x="10135" y="2988"/>
                  </a:cubicBezTo>
                  <a:cubicBezTo>
                    <a:pt x="10145" y="2988"/>
                    <a:pt x="10185" y="3018"/>
                    <a:pt x="10195" y="3018"/>
                  </a:cubicBezTo>
                  <a:cubicBezTo>
                    <a:pt x="10066" y="3246"/>
                    <a:pt x="10036" y="3535"/>
                    <a:pt x="10006" y="3784"/>
                  </a:cubicBezTo>
                  <a:cubicBezTo>
                    <a:pt x="9986" y="3953"/>
                    <a:pt x="9956" y="4490"/>
                    <a:pt x="10185" y="4539"/>
                  </a:cubicBezTo>
                  <a:cubicBezTo>
                    <a:pt x="10175" y="4410"/>
                    <a:pt x="10105" y="4301"/>
                    <a:pt x="10105" y="4161"/>
                  </a:cubicBezTo>
                  <a:cubicBezTo>
                    <a:pt x="10105" y="4052"/>
                    <a:pt x="10125" y="3913"/>
                    <a:pt x="10145" y="3793"/>
                  </a:cubicBezTo>
                  <a:cubicBezTo>
                    <a:pt x="10185" y="3575"/>
                    <a:pt x="10205" y="3316"/>
                    <a:pt x="10314" y="3127"/>
                  </a:cubicBezTo>
                  <a:cubicBezTo>
                    <a:pt x="10328" y="3130"/>
                    <a:pt x="10339" y="3132"/>
                    <a:pt x="10347" y="3132"/>
                  </a:cubicBezTo>
                  <a:cubicBezTo>
                    <a:pt x="10393" y="3132"/>
                    <a:pt x="10369" y="3090"/>
                    <a:pt x="10394" y="3048"/>
                  </a:cubicBezTo>
                  <a:cubicBezTo>
                    <a:pt x="10404" y="3018"/>
                    <a:pt x="10374" y="2988"/>
                    <a:pt x="10384" y="2958"/>
                  </a:cubicBezTo>
                  <a:cubicBezTo>
                    <a:pt x="10394" y="2938"/>
                    <a:pt x="10434" y="2928"/>
                    <a:pt x="10453" y="2908"/>
                  </a:cubicBezTo>
                  <a:cubicBezTo>
                    <a:pt x="10523" y="2809"/>
                    <a:pt x="10603" y="2719"/>
                    <a:pt x="10672" y="2620"/>
                  </a:cubicBezTo>
                  <a:cubicBezTo>
                    <a:pt x="10782" y="2471"/>
                    <a:pt x="11090" y="2332"/>
                    <a:pt x="11060" y="2133"/>
                  </a:cubicBezTo>
                  <a:lnTo>
                    <a:pt x="11060" y="2133"/>
                  </a:lnTo>
                  <a:cubicBezTo>
                    <a:pt x="11040" y="2143"/>
                    <a:pt x="11010" y="2162"/>
                    <a:pt x="10990" y="2172"/>
                  </a:cubicBezTo>
                  <a:cubicBezTo>
                    <a:pt x="11110" y="2083"/>
                    <a:pt x="11050" y="1983"/>
                    <a:pt x="11010" y="1864"/>
                  </a:cubicBezTo>
                  <a:cubicBezTo>
                    <a:pt x="11129" y="1771"/>
                    <a:pt x="11292" y="1742"/>
                    <a:pt x="11442" y="1742"/>
                  </a:cubicBezTo>
                  <a:cubicBezTo>
                    <a:pt x="11468" y="1742"/>
                    <a:pt x="11493" y="1743"/>
                    <a:pt x="11518" y="1745"/>
                  </a:cubicBezTo>
                  <a:cubicBezTo>
                    <a:pt x="11736" y="1745"/>
                    <a:pt x="11677" y="1834"/>
                    <a:pt x="11816" y="1954"/>
                  </a:cubicBezTo>
                  <a:cubicBezTo>
                    <a:pt x="11823" y="1959"/>
                    <a:pt x="11832" y="1961"/>
                    <a:pt x="11842" y="1961"/>
                  </a:cubicBezTo>
                  <a:cubicBezTo>
                    <a:pt x="11861" y="1961"/>
                    <a:pt x="11884" y="1953"/>
                    <a:pt x="11902" y="1953"/>
                  </a:cubicBezTo>
                  <a:cubicBezTo>
                    <a:pt x="11924" y="1953"/>
                    <a:pt x="11940" y="1964"/>
                    <a:pt x="11935" y="2013"/>
                  </a:cubicBezTo>
                  <a:cubicBezTo>
                    <a:pt x="11915" y="2083"/>
                    <a:pt x="11856" y="2043"/>
                    <a:pt x="11806" y="2073"/>
                  </a:cubicBezTo>
                  <a:cubicBezTo>
                    <a:pt x="11667" y="2133"/>
                    <a:pt x="11478" y="2322"/>
                    <a:pt x="11418" y="2471"/>
                  </a:cubicBezTo>
                  <a:cubicBezTo>
                    <a:pt x="11368" y="2580"/>
                    <a:pt x="11378" y="2630"/>
                    <a:pt x="11299" y="2729"/>
                  </a:cubicBezTo>
                  <a:cubicBezTo>
                    <a:pt x="11229" y="2809"/>
                    <a:pt x="11160" y="2898"/>
                    <a:pt x="11090" y="2978"/>
                  </a:cubicBezTo>
                  <a:cubicBezTo>
                    <a:pt x="10941" y="3187"/>
                    <a:pt x="10821" y="3386"/>
                    <a:pt x="10642" y="3575"/>
                  </a:cubicBezTo>
                  <a:cubicBezTo>
                    <a:pt x="10603" y="3614"/>
                    <a:pt x="10553" y="3644"/>
                    <a:pt x="10533" y="3704"/>
                  </a:cubicBezTo>
                  <a:cubicBezTo>
                    <a:pt x="10951" y="3525"/>
                    <a:pt x="11120" y="3038"/>
                    <a:pt x="11398" y="2719"/>
                  </a:cubicBezTo>
                  <a:cubicBezTo>
                    <a:pt x="11431" y="2734"/>
                    <a:pt x="11469" y="2746"/>
                    <a:pt x="11505" y="2746"/>
                  </a:cubicBezTo>
                  <a:cubicBezTo>
                    <a:pt x="11544" y="2746"/>
                    <a:pt x="11581" y="2731"/>
                    <a:pt x="11607" y="2690"/>
                  </a:cubicBezTo>
                  <a:lnTo>
                    <a:pt x="11607" y="2690"/>
                  </a:lnTo>
                  <a:cubicBezTo>
                    <a:pt x="11716" y="2789"/>
                    <a:pt x="11508" y="3306"/>
                    <a:pt x="11478" y="3435"/>
                  </a:cubicBezTo>
                  <a:cubicBezTo>
                    <a:pt x="11428" y="3664"/>
                    <a:pt x="11329" y="3982"/>
                    <a:pt x="11398" y="4211"/>
                  </a:cubicBezTo>
                  <a:cubicBezTo>
                    <a:pt x="11478" y="4012"/>
                    <a:pt x="11488" y="3734"/>
                    <a:pt x="11547" y="3515"/>
                  </a:cubicBezTo>
                  <a:cubicBezTo>
                    <a:pt x="11607" y="3326"/>
                    <a:pt x="11597" y="3028"/>
                    <a:pt x="11736" y="2869"/>
                  </a:cubicBezTo>
                  <a:cubicBezTo>
                    <a:pt x="11806" y="2779"/>
                    <a:pt x="11866" y="2789"/>
                    <a:pt x="11905" y="2660"/>
                  </a:cubicBezTo>
                  <a:cubicBezTo>
                    <a:pt x="11935" y="2560"/>
                    <a:pt x="11945" y="2491"/>
                    <a:pt x="12005" y="2391"/>
                  </a:cubicBezTo>
                  <a:cubicBezTo>
                    <a:pt x="12094" y="2242"/>
                    <a:pt x="12214" y="2113"/>
                    <a:pt x="12283" y="1954"/>
                  </a:cubicBezTo>
                  <a:cubicBezTo>
                    <a:pt x="12303" y="1894"/>
                    <a:pt x="12323" y="1834"/>
                    <a:pt x="12323" y="1775"/>
                  </a:cubicBezTo>
                  <a:lnTo>
                    <a:pt x="12323" y="1775"/>
                  </a:lnTo>
                  <a:cubicBezTo>
                    <a:pt x="12290" y="1821"/>
                    <a:pt x="12244" y="1845"/>
                    <a:pt x="12193" y="1865"/>
                  </a:cubicBezTo>
                  <a:lnTo>
                    <a:pt x="12193" y="1865"/>
                  </a:lnTo>
                  <a:cubicBezTo>
                    <a:pt x="12289" y="1800"/>
                    <a:pt x="12264" y="1653"/>
                    <a:pt x="12313" y="1546"/>
                  </a:cubicBezTo>
                  <a:cubicBezTo>
                    <a:pt x="12357" y="1449"/>
                    <a:pt x="12508" y="1411"/>
                    <a:pt x="12674" y="1411"/>
                  </a:cubicBezTo>
                  <a:cubicBezTo>
                    <a:pt x="12884" y="1411"/>
                    <a:pt x="13121" y="1472"/>
                    <a:pt x="13198" y="1556"/>
                  </a:cubicBezTo>
                  <a:cubicBezTo>
                    <a:pt x="13245" y="1596"/>
                    <a:pt x="13288" y="1672"/>
                    <a:pt x="13338" y="1672"/>
                  </a:cubicBezTo>
                  <a:cubicBezTo>
                    <a:pt x="13339" y="1672"/>
                    <a:pt x="13340" y="1672"/>
                    <a:pt x="13341" y="1672"/>
                  </a:cubicBezTo>
                  <a:lnTo>
                    <a:pt x="13341" y="1672"/>
                  </a:lnTo>
                  <a:cubicBezTo>
                    <a:pt x="13319" y="1686"/>
                    <a:pt x="13294" y="1696"/>
                    <a:pt x="13268" y="1705"/>
                  </a:cubicBezTo>
                  <a:cubicBezTo>
                    <a:pt x="13248" y="1904"/>
                    <a:pt x="13218" y="2133"/>
                    <a:pt x="13288" y="2322"/>
                  </a:cubicBezTo>
                  <a:cubicBezTo>
                    <a:pt x="13357" y="2511"/>
                    <a:pt x="13427" y="2700"/>
                    <a:pt x="13407" y="2918"/>
                  </a:cubicBezTo>
                  <a:cubicBezTo>
                    <a:pt x="13367" y="3346"/>
                    <a:pt x="12870" y="3644"/>
                    <a:pt x="12801" y="4072"/>
                  </a:cubicBezTo>
                  <a:cubicBezTo>
                    <a:pt x="12781" y="4152"/>
                    <a:pt x="12781" y="4231"/>
                    <a:pt x="12791" y="4311"/>
                  </a:cubicBezTo>
                  <a:cubicBezTo>
                    <a:pt x="12791" y="4161"/>
                    <a:pt x="12900" y="4002"/>
                    <a:pt x="12970" y="3873"/>
                  </a:cubicBezTo>
                  <a:cubicBezTo>
                    <a:pt x="13049" y="3724"/>
                    <a:pt x="13129" y="3555"/>
                    <a:pt x="13228" y="3416"/>
                  </a:cubicBezTo>
                  <a:cubicBezTo>
                    <a:pt x="13318" y="3306"/>
                    <a:pt x="13437" y="3197"/>
                    <a:pt x="13467" y="3058"/>
                  </a:cubicBezTo>
                  <a:cubicBezTo>
                    <a:pt x="13487" y="2918"/>
                    <a:pt x="13397" y="2690"/>
                    <a:pt x="13467" y="2580"/>
                  </a:cubicBezTo>
                  <a:lnTo>
                    <a:pt x="13467" y="2580"/>
                  </a:lnTo>
                  <a:cubicBezTo>
                    <a:pt x="13566" y="2670"/>
                    <a:pt x="13676" y="2769"/>
                    <a:pt x="13785" y="2859"/>
                  </a:cubicBezTo>
                  <a:cubicBezTo>
                    <a:pt x="13895" y="2948"/>
                    <a:pt x="13964" y="3097"/>
                    <a:pt x="14004" y="3237"/>
                  </a:cubicBezTo>
                  <a:cubicBezTo>
                    <a:pt x="14044" y="3058"/>
                    <a:pt x="13835" y="2789"/>
                    <a:pt x="13706" y="2670"/>
                  </a:cubicBezTo>
                  <a:cubicBezTo>
                    <a:pt x="13596" y="2560"/>
                    <a:pt x="13367" y="2431"/>
                    <a:pt x="13338" y="2272"/>
                  </a:cubicBezTo>
                  <a:cubicBezTo>
                    <a:pt x="13397" y="2252"/>
                    <a:pt x="13477" y="2252"/>
                    <a:pt x="13527" y="2202"/>
                  </a:cubicBezTo>
                  <a:cubicBezTo>
                    <a:pt x="13457" y="2153"/>
                    <a:pt x="13427" y="1904"/>
                    <a:pt x="13467" y="1834"/>
                  </a:cubicBezTo>
                  <a:lnTo>
                    <a:pt x="13467" y="1834"/>
                  </a:lnTo>
                  <a:cubicBezTo>
                    <a:pt x="13467" y="1944"/>
                    <a:pt x="13546" y="2093"/>
                    <a:pt x="13586" y="2192"/>
                  </a:cubicBezTo>
                  <a:cubicBezTo>
                    <a:pt x="13644" y="2299"/>
                    <a:pt x="13735" y="2324"/>
                    <a:pt x="13838" y="2324"/>
                  </a:cubicBezTo>
                  <a:cubicBezTo>
                    <a:pt x="13860" y="2324"/>
                    <a:pt x="13882" y="2323"/>
                    <a:pt x="13904" y="2322"/>
                  </a:cubicBezTo>
                  <a:lnTo>
                    <a:pt x="13904" y="2322"/>
                  </a:lnTo>
                  <a:cubicBezTo>
                    <a:pt x="13885" y="2371"/>
                    <a:pt x="13875" y="2431"/>
                    <a:pt x="13904" y="2471"/>
                  </a:cubicBezTo>
                  <a:cubicBezTo>
                    <a:pt x="13924" y="2511"/>
                    <a:pt x="13984" y="2501"/>
                    <a:pt x="14004" y="2520"/>
                  </a:cubicBezTo>
                  <a:cubicBezTo>
                    <a:pt x="14034" y="2550"/>
                    <a:pt x="14044" y="2590"/>
                    <a:pt x="14054" y="2620"/>
                  </a:cubicBezTo>
                  <a:cubicBezTo>
                    <a:pt x="14113" y="2670"/>
                    <a:pt x="14173" y="2729"/>
                    <a:pt x="14213" y="2799"/>
                  </a:cubicBezTo>
                  <a:cubicBezTo>
                    <a:pt x="14243" y="2869"/>
                    <a:pt x="14253" y="2938"/>
                    <a:pt x="14282" y="3008"/>
                  </a:cubicBezTo>
                  <a:cubicBezTo>
                    <a:pt x="14402" y="3246"/>
                    <a:pt x="14521" y="3575"/>
                    <a:pt x="14561" y="3843"/>
                  </a:cubicBezTo>
                  <a:cubicBezTo>
                    <a:pt x="14611" y="3684"/>
                    <a:pt x="14511" y="3346"/>
                    <a:pt x="14471" y="3187"/>
                  </a:cubicBezTo>
                  <a:cubicBezTo>
                    <a:pt x="14412" y="2998"/>
                    <a:pt x="14362" y="2779"/>
                    <a:pt x="14263" y="2600"/>
                  </a:cubicBezTo>
                  <a:cubicBezTo>
                    <a:pt x="14223" y="2511"/>
                    <a:pt x="14163" y="2441"/>
                    <a:pt x="14103" y="2361"/>
                  </a:cubicBezTo>
                  <a:cubicBezTo>
                    <a:pt x="14083" y="2341"/>
                    <a:pt x="14044" y="2292"/>
                    <a:pt x="14034" y="2262"/>
                  </a:cubicBezTo>
                  <a:cubicBezTo>
                    <a:pt x="14014" y="2212"/>
                    <a:pt x="14044" y="2182"/>
                    <a:pt x="14024" y="2133"/>
                  </a:cubicBezTo>
                  <a:cubicBezTo>
                    <a:pt x="13974" y="1954"/>
                    <a:pt x="13765" y="1824"/>
                    <a:pt x="13696" y="1645"/>
                  </a:cubicBezTo>
                  <a:cubicBezTo>
                    <a:pt x="13686" y="1606"/>
                    <a:pt x="13686" y="1546"/>
                    <a:pt x="13676" y="1496"/>
                  </a:cubicBezTo>
                  <a:cubicBezTo>
                    <a:pt x="13628" y="1496"/>
                    <a:pt x="13580" y="1496"/>
                    <a:pt x="13540" y="1514"/>
                  </a:cubicBezTo>
                  <a:lnTo>
                    <a:pt x="13540" y="1514"/>
                  </a:lnTo>
                  <a:cubicBezTo>
                    <a:pt x="13642" y="1463"/>
                    <a:pt x="13498" y="1316"/>
                    <a:pt x="13596" y="1238"/>
                  </a:cubicBezTo>
                  <a:cubicBezTo>
                    <a:pt x="13665" y="1181"/>
                    <a:pt x="13753" y="1157"/>
                    <a:pt x="13847" y="1157"/>
                  </a:cubicBezTo>
                  <a:cubicBezTo>
                    <a:pt x="14068" y="1157"/>
                    <a:pt x="14323" y="1287"/>
                    <a:pt x="14442" y="1426"/>
                  </a:cubicBezTo>
                  <a:cubicBezTo>
                    <a:pt x="14551" y="1566"/>
                    <a:pt x="14571" y="1745"/>
                    <a:pt x="14650" y="1884"/>
                  </a:cubicBezTo>
                  <a:cubicBezTo>
                    <a:pt x="14750" y="2043"/>
                    <a:pt x="14919" y="2013"/>
                    <a:pt x="15078" y="2043"/>
                  </a:cubicBezTo>
                  <a:cubicBezTo>
                    <a:pt x="15237" y="2073"/>
                    <a:pt x="15386" y="2123"/>
                    <a:pt x="15536" y="2172"/>
                  </a:cubicBezTo>
                  <a:cubicBezTo>
                    <a:pt x="15550" y="2176"/>
                    <a:pt x="15564" y="2181"/>
                    <a:pt x="15579" y="2185"/>
                  </a:cubicBezTo>
                  <a:lnTo>
                    <a:pt x="15579" y="2185"/>
                  </a:lnTo>
                  <a:cubicBezTo>
                    <a:pt x="15401" y="2118"/>
                    <a:pt x="15219" y="2028"/>
                    <a:pt x="15078" y="1904"/>
                  </a:cubicBezTo>
                  <a:cubicBezTo>
                    <a:pt x="15078" y="1884"/>
                    <a:pt x="15098" y="1834"/>
                    <a:pt x="15108" y="1824"/>
                  </a:cubicBezTo>
                  <a:cubicBezTo>
                    <a:pt x="15208" y="1901"/>
                    <a:pt x="15365" y="1915"/>
                    <a:pt x="15529" y="1915"/>
                  </a:cubicBezTo>
                  <a:cubicBezTo>
                    <a:pt x="15631" y="1915"/>
                    <a:pt x="15735" y="1909"/>
                    <a:pt x="15830" y="1909"/>
                  </a:cubicBezTo>
                  <a:cubicBezTo>
                    <a:pt x="15901" y="1909"/>
                    <a:pt x="15967" y="1913"/>
                    <a:pt x="16023" y="1924"/>
                  </a:cubicBezTo>
                  <a:cubicBezTo>
                    <a:pt x="16172" y="1964"/>
                    <a:pt x="16291" y="2043"/>
                    <a:pt x="16450" y="2053"/>
                  </a:cubicBezTo>
                  <a:cubicBezTo>
                    <a:pt x="16520" y="2053"/>
                    <a:pt x="16610" y="2063"/>
                    <a:pt x="16679" y="2063"/>
                  </a:cubicBezTo>
                  <a:cubicBezTo>
                    <a:pt x="16727" y="2063"/>
                    <a:pt x="16771" y="2052"/>
                    <a:pt x="16814" y="2052"/>
                  </a:cubicBezTo>
                  <a:cubicBezTo>
                    <a:pt x="16842" y="2052"/>
                    <a:pt x="16870" y="2057"/>
                    <a:pt x="16898" y="2073"/>
                  </a:cubicBezTo>
                  <a:cubicBezTo>
                    <a:pt x="16848" y="2003"/>
                    <a:pt x="16749" y="2023"/>
                    <a:pt x="16679" y="2013"/>
                  </a:cubicBezTo>
                  <a:cubicBezTo>
                    <a:pt x="16580" y="1983"/>
                    <a:pt x="16490" y="1944"/>
                    <a:pt x="16391" y="1924"/>
                  </a:cubicBezTo>
                  <a:cubicBezTo>
                    <a:pt x="16202" y="1884"/>
                    <a:pt x="16043" y="1814"/>
                    <a:pt x="15854" y="1765"/>
                  </a:cubicBezTo>
                  <a:cubicBezTo>
                    <a:pt x="15705" y="1725"/>
                    <a:pt x="15526" y="1705"/>
                    <a:pt x="15366" y="1675"/>
                  </a:cubicBezTo>
                  <a:cubicBezTo>
                    <a:pt x="15138" y="1635"/>
                    <a:pt x="14959" y="1546"/>
                    <a:pt x="14849" y="1337"/>
                  </a:cubicBezTo>
                  <a:cubicBezTo>
                    <a:pt x="14800" y="1228"/>
                    <a:pt x="14760" y="1178"/>
                    <a:pt x="14899" y="1148"/>
                  </a:cubicBezTo>
                  <a:cubicBezTo>
                    <a:pt x="14912" y="1146"/>
                    <a:pt x="14927" y="1145"/>
                    <a:pt x="14941" y="1145"/>
                  </a:cubicBezTo>
                  <a:cubicBezTo>
                    <a:pt x="15094" y="1145"/>
                    <a:pt x="15320" y="1231"/>
                    <a:pt x="15456" y="1267"/>
                  </a:cubicBezTo>
                  <a:cubicBezTo>
                    <a:pt x="15555" y="1294"/>
                    <a:pt x="15668" y="1303"/>
                    <a:pt x="15779" y="1303"/>
                  </a:cubicBezTo>
                  <a:cubicBezTo>
                    <a:pt x="15835" y="1303"/>
                    <a:pt x="15890" y="1301"/>
                    <a:pt x="15943" y="1297"/>
                  </a:cubicBezTo>
                  <a:cubicBezTo>
                    <a:pt x="16122" y="1297"/>
                    <a:pt x="16281" y="1238"/>
                    <a:pt x="16460" y="1218"/>
                  </a:cubicBezTo>
                  <a:cubicBezTo>
                    <a:pt x="16490" y="1214"/>
                    <a:pt x="16519" y="1212"/>
                    <a:pt x="16548" y="1212"/>
                  </a:cubicBezTo>
                  <a:cubicBezTo>
                    <a:pt x="16672" y="1212"/>
                    <a:pt x="16789" y="1243"/>
                    <a:pt x="16918" y="1267"/>
                  </a:cubicBezTo>
                  <a:cubicBezTo>
                    <a:pt x="17286" y="1337"/>
                    <a:pt x="17674" y="1337"/>
                    <a:pt x="18052" y="1387"/>
                  </a:cubicBezTo>
                  <a:cubicBezTo>
                    <a:pt x="18251" y="1417"/>
                    <a:pt x="18469" y="1426"/>
                    <a:pt x="18678" y="1456"/>
                  </a:cubicBezTo>
                  <a:cubicBezTo>
                    <a:pt x="18732" y="1468"/>
                    <a:pt x="18963" y="1520"/>
                    <a:pt x="19108" y="1520"/>
                  </a:cubicBezTo>
                  <a:cubicBezTo>
                    <a:pt x="19203" y="1520"/>
                    <a:pt x="19261" y="1498"/>
                    <a:pt x="19205" y="1426"/>
                  </a:cubicBezTo>
                  <a:cubicBezTo>
                    <a:pt x="19076" y="1267"/>
                    <a:pt x="18648" y="1267"/>
                    <a:pt x="18459" y="1218"/>
                  </a:cubicBezTo>
                  <a:cubicBezTo>
                    <a:pt x="18042" y="1088"/>
                    <a:pt x="17654" y="879"/>
                    <a:pt x="17246" y="710"/>
                  </a:cubicBezTo>
                  <a:cubicBezTo>
                    <a:pt x="17087" y="651"/>
                    <a:pt x="16659" y="601"/>
                    <a:pt x="16590" y="432"/>
                  </a:cubicBezTo>
                  <a:cubicBezTo>
                    <a:pt x="16321" y="263"/>
                    <a:pt x="15854" y="213"/>
                    <a:pt x="15536" y="213"/>
                  </a:cubicBezTo>
                  <a:cubicBezTo>
                    <a:pt x="15327" y="213"/>
                    <a:pt x="15118" y="193"/>
                    <a:pt x="14919" y="163"/>
                  </a:cubicBezTo>
                  <a:cubicBezTo>
                    <a:pt x="14633" y="125"/>
                    <a:pt x="14395" y="68"/>
                    <a:pt x="14130" y="68"/>
                  </a:cubicBezTo>
                  <a:cubicBezTo>
                    <a:pt x="14055" y="68"/>
                    <a:pt x="13977" y="73"/>
                    <a:pt x="13895" y="84"/>
                  </a:cubicBezTo>
                  <a:cubicBezTo>
                    <a:pt x="13772" y="100"/>
                    <a:pt x="13602" y="164"/>
                    <a:pt x="13469" y="164"/>
                  </a:cubicBezTo>
                  <a:cubicBezTo>
                    <a:pt x="13439" y="164"/>
                    <a:pt x="13412" y="161"/>
                    <a:pt x="13387" y="153"/>
                  </a:cubicBezTo>
                  <a:cubicBezTo>
                    <a:pt x="13387" y="134"/>
                    <a:pt x="13377" y="84"/>
                    <a:pt x="13357" y="74"/>
                  </a:cubicBezTo>
                  <a:cubicBezTo>
                    <a:pt x="13301" y="40"/>
                    <a:pt x="13222" y="29"/>
                    <a:pt x="13137" y="29"/>
                  </a:cubicBezTo>
                  <a:cubicBezTo>
                    <a:pt x="13000" y="29"/>
                    <a:pt x="12846" y="58"/>
                    <a:pt x="12741" y="64"/>
                  </a:cubicBezTo>
                  <a:cubicBezTo>
                    <a:pt x="12631" y="74"/>
                    <a:pt x="12522" y="84"/>
                    <a:pt x="12403" y="94"/>
                  </a:cubicBezTo>
                  <a:cubicBezTo>
                    <a:pt x="12353" y="104"/>
                    <a:pt x="12273" y="114"/>
                    <a:pt x="12224" y="114"/>
                  </a:cubicBezTo>
                  <a:cubicBezTo>
                    <a:pt x="12154" y="94"/>
                    <a:pt x="12174" y="94"/>
                    <a:pt x="12124" y="64"/>
                  </a:cubicBezTo>
                  <a:cubicBezTo>
                    <a:pt x="12056" y="23"/>
                    <a:pt x="12025" y="1"/>
                    <a:pt x="11963" y="1"/>
                  </a:cubicBezTo>
                  <a:close/>
                </a:path>
              </a:pathLst>
            </a:custGeom>
            <a:solidFill>
              <a:srgbClr val="F08E75"/>
            </a:solidFill>
            <a:ln w="2000" cap="flat" cmpd="sng">
              <a:solidFill>
                <a:srgbClr val="B520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4608225" y="3446700"/>
              <a:ext cx="102950" cy="40300"/>
            </a:xfrm>
            <a:custGeom>
              <a:avLst/>
              <a:gdLst/>
              <a:ahLst/>
              <a:cxnLst/>
              <a:rect l="l" t="t" r="r" b="b"/>
              <a:pathLst>
                <a:path w="4118" h="1612" extrusionOk="0">
                  <a:moveTo>
                    <a:pt x="2868" y="0"/>
                  </a:moveTo>
                  <a:cubicBezTo>
                    <a:pt x="2687" y="0"/>
                    <a:pt x="2505" y="24"/>
                    <a:pt x="2327" y="62"/>
                  </a:cubicBezTo>
                  <a:cubicBezTo>
                    <a:pt x="1993" y="126"/>
                    <a:pt x="1659" y="145"/>
                    <a:pt x="1320" y="145"/>
                  </a:cubicBezTo>
                  <a:cubicBezTo>
                    <a:pt x="1235" y="145"/>
                    <a:pt x="1150" y="144"/>
                    <a:pt x="1064" y="142"/>
                  </a:cubicBezTo>
                  <a:cubicBezTo>
                    <a:pt x="948" y="142"/>
                    <a:pt x="660" y="71"/>
                    <a:pt x="423" y="71"/>
                  </a:cubicBezTo>
                  <a:cubicBezTo>
                    <a:pt x="255" y="71"/>
                    <a:pt x="113" y="107"/>
                    <a:pt x="80" y="231"/>
                  </a:cubicBezTo>
                  <a:cubicBezTo>
                    <a:pt x="0" y="530"/>
                    <a:pt x="557" y="450"/>
                    <a:pt x="666" y="560"/>
                  </a:cubicBezTo>
                  <a:cubicBezTo>
                    <a:pt x="597" y="609"/>
                    <a:pt x="517" y="639"/>
                    <a:pt x="448" y="699"/>
                  </a:cubicBezTo>
                  <a:cubicBezTo>
                    <a:pt x="547" y="947"/>
                    <a:pt x="239" y="1146"/>
                    <a:pt x="80" y="1325"/>
                  </a:cubicBezTo>
                  <a:cubicBezTo>
                    <a:pt x="335" y="1441"/>
                    <a:pt x="650" y="1611"/>
                    <a:pt x="950" y="1611"/>
                  </a:cubicBezTo>
                  <a:cubicBezTo>
                    <a:pt x="1036" y="1611"/>
                    <a:pt x="1121" y="1597"/>
                    <a:pt x="1203" y="1564"/>
                  </a:cubicBezTo>
                  <a:cubicBezTo>
                    <a:pt x="1223" y="1375"/>
                    <a:pt x="726" y="1276"/>
                    <a:pt x="587" y="1226"/>
                  </a:cubicBezTo>
                  <a:cubicBezTo>
                    <a:pt x="602" y="1184"/>
                    <a:pt x="651" y="1168"/>
                    <a:pt x="721" y="1168"/>
                  </a:cubicBezTo>
                  <a:cubicBezTo>
                    <a:pt x="1002" y="1168"/>
                    <a:pt x="1637" y="1430"/>
                    <a:pt x="1983" y="1430"/>
                  </a:cubicBezTo>
                  <a:cubicBezTo>
                    <a:pt x="2051" y="1430"/>
                    <a:pt x="2108" y="1419"/>
                    <a:pt x="2148" y="1395"/>
                  </a:cubicBezTo>
                  <a:cubicBezTo>
                    <a:pt x="2467" y="1196"/>
                    <a:pt x="1910" y="1027"/>
                    <a:pt x="1760" y="967"/>
                  </a:cubicBezTo>
                  <a:cubicBezTo>
                    <a:pt x="1502" y="878"/>
                    <a:pt x="1223" y="778"/>
                    <a:pt x="985" y="659"/>
                  </a:cubicBezTo>
                  <a:lnTo>
                    <a:pt x="985" y="659"/>
                  </a:lnTo>
                  <a:cubicBezTo>
                    <a:pt x="1094" y="709"/>
                    <a:pt x="1323" y="729"/>
                    <a:pt x="1462" y="798"/>
                  </a:cubicBezTo>
                  <a:cubicBezTo>
                    <a:pt x="1601" y="858"/>
                    <a:pt x="1740" y="938"/>
                    <a:pt x="1890" y="967"/>
                  </a:cubicBezTo>
                  <a:cubicBezTo>
                    <a:pt x="1961" y="987"/>
                    <a:pt x="2030" y="995"/>
                    <a:pt x="2097" y="995"/>
                  </a:cubicBezTo>
                  <a:cubicBezTo>
                    <a:pt x="2445" y="995"/>
                    <a:pt x="2751" y="772"/>
                    <a:pt x="3093" y="689"/>
                  </a:cubicBezTo>
                  <a:cubicBezTo>
                    <a:pt x="3391" y="609"/>
                    <a:pt x="4117" y="410"/>
                    <a:pt x="3580" y="152"/>
                  </a:cubicBezTo>
                  <a:cubicBezTo>
                    <a:pt x="3352" y="43"/>
                    <a:pt x="3111" y="0"/>
                    <a:pt x="2868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4704425" y="3428525"/>
              <a:ext cx="157175" cy="51575"/>
            </a:xfrm>
            <a:custGeom>
              <a:avLst/>
              <a:gdLst/>
              <a:ahLst/>
              <a:cxnLst/>
              <a:rect l="l" t="t" r="r" b="b"/>
              <a:pathLst>
                <a:path w="6287" h="2063" extrusionOk="0">
                  <a:moveTo>
                    <a:pt x="3435" y="0"/>
                  </a:moveTo>
                  <a:cubicBezTo>
                    <a:pt x="3413" y="0"/>
                    <a:pt x="3389" y="1"/>
                    <a:pt x="3362" y="4"/>
                  </a:cubicBezTo>
                  <a:cubicBezTo>
                    <a:pt x="3173" y="14"/>
                    <a:pt x="2835" y="103"/>
                    <a:pt x="2786" y="272"/>
                  </a:cubicBezTo>
                  <a:cubicBezTo>
                    <a:pt x="2736" y="451"/>
                    <a:pt x="2865" y="799"/>
                    <a:pt x="2885" y="988"/>
                  </a:cubicBezTo>
                  <a:cubicBezTo>
                    <a:pt x="2865" y="978"/>
                    <a:pt x="2835" y="978"/>
                    <a:pt x="2806" y="968"/>
                  </a:cubicBezTo>
                  <a:lnTo>
                    <a:pt x="2806" y="968"/>
                  </a:lnTo>
                  <a:cubicBezTo>
                    <a:pt x="2824" y="1050"/>
                    <a:pt x="2817" y="1181"/>
                    <a:pt x="2710" y="1181"/>
                  </a:cubicBezTo>
                  <a:cubicBezTo>
                    <a:pt x="2700" y="1181"/>
                    <a:pt x="2689" y="1180"/>
                    <a:pt x="2676" y="1177"/>
                  </a:cubicBezTo>
                  <a:cubicBezTo>
                    <a:pt x="2527" y="1137"/>
                    <a:pt x="2656" y="968"/>
                    <a:pt x="2666" y="879"/>
                  </a:cubicBezTo>
                  <a:cubicBezTo>
                    <a:pt x="2696" y="730"/>
                    <a:pt x="2686" y="401"/>
                    <a:pt x="2577" y="282"/>
                  </a:cubicBezTo>
                  <a:cubicBezTo>
                    <a:pt x="2527" y="229"/>
                    <a:pt x="2438" y="209"/>
                    <a:pt x="2330" y="209"/>
                  </a:cubicBezTo>
                  <a:cubicBezTo>
                    <a:pt x="2032" y="209"/>
                    <a:pt x="1588" y="366"/>
                    <a:pt x="1413" y="431"/>
                  </a:cubicBezTo>
                  <a:cubicBezTo>
                    <a:pt x="1403" y="700"/>
                    <a:pt x="1672" y="899"/>
                    <a:pt x="1463" y="1177"/>
                  </a:cubicBezTo>
                  <a:cubicBezTo>
                    <a:pt x="1463" y="1177"/>
                    <a:pt x="1403" y="869"/>
                    <a:pt x="1403" y="829"/>
                  </a:cubicBezTo>
                  <a:cubicBezTo>
                    <a:pt x="1373" y="710"/>
                    <a:pt x="1324" y="541"/>
                    <a:pt x="1194" y="501"/>
                  </a:cubicBezTo>
                  <a:cubicBezTo>
                    <a:pt x="1166" y="490"/>
                    <a:pt x="1134" y="486"/>
                    <a:pt x="1098" y="486"/>
                  </a:cubicBezTo>
                  <a:cubicBezTo>
                    <a:pt x="928" y="486"/>
                    <a:pt x="687" y="582"/>
                    <a:pt x="548" y="590"/>
                  </a:cubicBezTo>
                  <a:cubicBezTo>
                    <a:pt x="542" y="591"/>
                    <a:pt x="535" y="591"/>
                    <a:pt x="528" y="591"/>
                  </a:cubicBezTo>
                  <a:cubicBezTo>
                    <a:pt x="476" y="591"/>
                    <a:pt x="407" y="575"/>
                    <a:pt x="344" y="575"/>
                  </a:cubicBezTo>
                  <a:cubicBezTo>
                    <a:pt x="283" y="575"/>
                    <a:pt x="227" y="590"/>
                    <a:pt x="200" y="650"/>
                  </a:cubicBezTo>
                  <a:cubicBezTo>
                    <a:pt x="160" y="730"/>
                    <a:pt x="279" y="759"/>
                    <a:pt x="250" y="839"/>
                  </a:cubicBezTo>
                  <a:cubicBezTo>
                    <a:pt x="210" y="968"/>
                    <a:pt x="90" y="1068"/>
                    <a:pt x="41" y="1197"/>
                  </a:cubicBezTo>
                  <a:cubicBezTo>
                    <a:pt x="1" y="1306"/>
                    <a:pt x="80" y="1645"/>
                    <a:pt x="170" y="1744"/>
                  </a:cubicBezTo>
                  <a:cubicBezTo>
                    <a:pt x="235" y="1823"/>
                    <a:pt x="289" y="1847"/>
                    <a:pt x="340" y="1847"/>
                  </a:cubicBezTo>
                  <a:cubicBezTo>
                    <a:pt x="425" y="1847"/>
                    <a:pt x="501" y="1779"/>
                    <a:pt x="602" y="1779"/>
                  </a:cubicBezTo>
                  <a:cubicBezTo>
                    <a:pt x="616" y="1779"/>
                    <a:pt x="632" y="1781"/>
                    <a:pt x="647" y="1784"/>
                  </a:cubicBezTo>
                  <a:cubicBezTo>
                    <a:pt x="777" y="1804"/>
                    <a:pt x="936" y="2023"/>
                    <a:pt x="1085" y="2062"/>
                  </a:cubicBezTo>
                  <a:cubicBezTo>
                    <a:pt x="1135" y="1923"/>
                    <a:pt x="1025" y="1794"/>
                    <a:pt x="1095" y="1684"/>
                  </a:cubicBezTo>
                  <a:cubicBezTo>
                    <a:pt x="1142" y="1615"/>
                    <a:pt x="1219" y="1586"/>
                    <a:pt x="1299" y="1586"/>
                  </a:cubicBezTo>
                  <a:cubicBezTo>
                    <a:pt x="1355" y="1586"/>
                    <a:pt x="1413" y="1600"/>
                    <a:pt x="1463" y="1625"/>
                  </a:cubicBezTo>
                  <a:cubicBezTo>
                    <a:pt x="1438" y="1551"/>
                    <a:pt x="1454" y="1236"/>
                    <a:pt x="1549" y="1236"/>
                  </a:cubicBezTo>
                  <a:cubicBezTo>
                    <a:pt x="1569" y="1236"/>
                    <a:pt x="1594" y="1251"/>
                    <a:pt x="1622" y="1287"/>
                  </a:cubicBezTo>
                  <a:cubicBezTo>
                    <a:pt x="1642" y="1247"/>
                    <a:pt x="1712" y="1197"/>
                    <a:pt x="1731" y="1167"/>
                  </a:cubicBezTo>
                  <a:cubicBezTo>
                    <a:pt x="1884" y="1366"/>
                    <a:pt x="2184" y="1506"/>
                    <a:pt x="2468" y="1506"/>
                  </a:cubicBezTo>
                  <a:cubicBezTo>
                    <a:pt x="2554" y="1506"/>
                    <a:pt x="2638" y="1493"/>
                    <a:pt x="2716" y="1466"/>
                  </a:cubicBezTo>
                  <a:cubicBezTo>
                    <a:pt x="2756" y="1456"/>
                    <a:pt x="2597" y="1287"/>
                    <a:pt x="2607" y="1267"/>
                  </a:cubicBezTo>
                  <a:lnTo>
                    <a:pt x="2607" y="1267"/>
                  </a:lnTo>
                  <a:cubicBezTo>
                    <a:pt x="2657" y="1285"/>
                    <a:pt x="2701" y="1292"/>
                    <a:pt x="2742" y="1292"/>
                  </a:cubicBezTo>
                  <a:cubicBezTo>
                    <a:pt x="2840" y="1292"/>
                    <a:pt x="2920" y="1254"/>
                    <a:pt x="3026" y="1254"/>
                  </a:cubicBezTo>
                  <a:cubicBezTo>
                    <a:pt x="3041" y="1254"/>
                    <a:pt x="3057" y="1255"/>
                    <a:pt x="3074" y="1257"/>
                  </a:cubicBezTo>
                  <a:cubicBezTo>
                    <a:pt x="3222" y="1265"/>
                    <a:pt x="3339" y="1395"/>
                    <a:pt x="3492" y="1395"/>
                  </a:cubicBezTo>
                  <a:cubicBezTo>
                    <a:pt x="3514" y="1395"/>
                    <a:pt x="3537" y="1392"/>
                    <a:pt x="3561" y="1386"/>
                  </a:cubicBezTo>
                  <a:cubicBezTo>
                    <a:pt x="3561" y="1386"/>
                    <a:pt x="3591" y="1227"/>
                    <a:pt x="3601" y="1197"/>
                  </a:cubicBezTo>
                  <a:cubicBezTo>
                    <a:pt x="3651" y="1137"/>
                    <a:pt x="3730" y="1108"/>
                    <a:pt x="3810" y="1088"/>
                  </a:cubicBezTo>
                  <a:cubicBezTo>
                    <a:pt x="3820" y="1048"/>
                    <a:pt x="3840" y="988"/>
                    <a:pt x="3830" y="939"/>
                  </a:cubicBezTo>
                  <a:lnTo>
                    <a:pt x="3830" y="939"/>
                  </a:lnTo>
                  <a:cubicBezTo>
                    <a:pt x="3969" y="968"/>
                    <a:pt x="4098" y="1028"/>
                    <a:pt x="4248" y="1028"/>
                  </a:cubicBezTo>
                  <a:cubicBezTo>
                    <a:pt x="4267" y="1027"/>
                    <a:pt x="4285" y="1026"/>
                    <a:pt x="4302" y="1026"/>
                  </a:cubicBezTo>
                  <a:cubicBezTo>
                    <a:pt x="4445" y="1026"/>
                    <a:pt x="4526" y="1061"/>
                    <a:pt x="4695" y="1088"/>
                  </a:cubicBezTo>
                  <a:cubicBezTo>
                    <a:pt x="4756" y="1102"/>
                    <a:pt x="4802" y="1111"/>
                    <a:pt x="4838" y="1111"/>
                  </a:cubicBezTo>
                  <a:cubicBezTo>
                    <a:pt x="4925" y="1111"/>
                    <a:pt x="4947" y="1060"/>
                    <a:pt x="4954" y="919"/>
                  </a:cubicBezTo>
                  <a:cubicBezTo>
                    <a:pt x="4954" y="828"/>
                    <a:pt x="4839" y="459"/>
                    <a:pt x="5004" y="459"/>
                  </a:cubicBezTo>
                  <a:cubicBezTo>
                    <a:pt x="5021" y="459"/>
                    <a:pt x="5040" y="463"/>
                    <a:pt x="5063" y="471"/>
                  </a:cubicBezTo>
                  <a:cubicBezTo>
                    <a:pt x="5123" y="491"/>
                    <a:pt x="5222" y="690"/>
                    <a:pt x="5312" y="740"/>
                  </a:cubicBezTo>
                  <a:cubicBezTo>
                    <a:pt x="5404" y="786"/>
                    <a:pt x="5567" y="815"/>
                    <a:pt x="5731" y="815"/>
                  </a:cubicBezTo>
                  <a:cubicBezTo>
                    <a:pt x="5920" y="815"/>
                    <a:pt x="6112" y="776"/>
                    <a:pt x="6197" y="680"/>
                  </a:cubicBezTo>
                  <a:cubicBezTo>
                    <a:pt x="6257" y="600"/>
                    <a:pt x="6286" y="382"/>
                    <a:pt x="6276" y="292"/>
                  </a:cubicBezTo>
                  <a:cubicBezTo>
                    <a:pt x="6257" y="63"/>
                    <a:pt x="6177" y="83"/>
                    <a:pt x="5998" y="63"/>
                  </a:cubicBezTo>
                  <a:cubicBezTo>
                    <a:pt x="5889" y="56"/>
                    <a:pt x="5774" y="51"/>
                    <a:pt x="5658" y="51"/>
                  </a:cubicBezTo>
                  <a:cubicBezTo>
                    <a:pt x="5457" y="51"/>
                    <a:pt x="5252" y="65"/>
                    <a:pt x="5063" y="103"/>
                  </a:cubicBezTo>
                  <a:cubicBezTo>
                    <a:pt x="5018" y="112"/>
                    <a:pt x="5054" y="299"/>
                    <a:pt x="4938" y="299"/>
                  </a:cubicBezTo>
                  <a:cubicBezTo>
                    <a:pt x="4925" y="299"/>
                    <a:pt x="4911" y="297"/>
                    <a:pt x="4894" y="292"/>
                  </a:cubicBezTo>
                  <a:cubicBezTo>
                    <a:pt x="4824" y="282"/>
                    <a:pt x="4745" y="93"/>
                    <a:pt x="4616" y="53"/>
                  </a:cubicBezTo>
                  <a:cubicBezTo>
                    <a:pt x="4507" y="19"/>
                    <a:pt x="4393" y="4"/>
                    <a:pt x="4279" y="4"/>
                  </a:cubicBezTo>
                  <a:cubicBezTo>
                    <a:pt x="4225" y="4"/>
                    <a:pt x="4172" y="7"/>
                    <a:pt x="4118" y="14"/>
                  </a:cubicBezTo>
                  <a:cubicBezTo>
                    <a:pt x="3701" y="53"/>
                    <a:pt x="3830" y="401"/>
                    <a:pt x="3830" y="730"/>
                  </a:cubicBezTo>
                  <a:cubicBezTo>
                    <a:pt x="3800" y="769"/>
                    <a:pt x="3760" y="789"/>
                    <a:pt x="3711" y="789"/>
                  </a:cubicBezTo>
                  <a:cubicBezTo>
                    <a:pt x="3671" y="789"/>
                    <a:pt x="3671" y="461"/>
                    <a:pt x="3671" y="431"/>
                  </a:cubicBezTo>
                  <a:cubicBezTo>
                    <a:pt x="3652" y="165"/>
                    <a:pt x="3702" y="0"/>
                    <a:pt x="3435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4566950" y="3449425"/>
              <a:ext cx="23875" cy="22225"/>
            </a:xfrm>
            <a:custGeom>
              <a:avLst/>
              <a:gdLst/>
              <a:ahLst/>
              <a:cxnLst/>
              <a:rect l="l" t="t" r="r" b="b"/>
              <a:pathLst>
                <a:path w="955" h="889" extrusionOk="0">
                  <a:moveTo>
                    <a:pt x="504" y="1"/>
                  </a:moveTo>
                  <a:cubicBezTo>
                    <a:pt x="343" y="1"/>
                    <a:pt x="184" y="80"/>
                    <a:pt x="100" y="222"/>
                  </a:cubicBezTo>
                  <a:cubicBezTo>
                    <a:pt x="0" y="371"/>
                    <a:pt x="60" y="689"/>
                    <a:pt x="199" y="809"/>
                  </a:cubicBezTo>
                  <a:cubicBezTo>
                    <a:pt x="268" y="866"/>
                    <a:pt x="326" y="889"/>
                    <a:pt x="376" y="889"/>
                  </a:cubicBezTo>
                  <a:cubicBezTo>
                    <a:pt x="526" y="889"/>
                    <a:pt x="604" y="679"/>
                    <a:pt x="716" y="560"/>
                  </a:cubicBezTo>
                  <a:cubicBezTo>
                    <a:pt x="836" y="421"/>
                    <a:pt x="955" y="202"/>
                    <a:pt x="756" y="73"/>
                  </a:cubicBezTo>
                  <a:cubicBezTo>
                    <a:pt x="679" y="24"/>
                    <a:pt x="591" y="1"/>
                    <a:pt x="504" y="1"/>
                  </a:cubicBezTo>
                  <a:close/>
                </a:path>
              </a:pathLst>
            </a:custGeom>
            <a:solidFill>
              <a:srgbClr val="5A06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4569925" y="3505425"/>
              <a:ext cx="70375" cy="53000"/>
            </a:xfrm>
            <a:custGeom>
              <a:avLst/>
              <a:gdLst/>
              <a:ahLst/>
              <a:cxnLst/>
              <a:rect l="l" t="t" r="r" b="b"/>
              <a:pathLst>
                <a:path w="2815" h="2120" fill="none" extrusionOk="0">
                  <a:moveTo>
                    <a:pt x="1273" y="2059"/>
                  </a:moveTo>
                  <a:cubicBezTo>
                    <a:pt x="1025" y="2069"/>
                    <a:pt x="468" y="2119"/>
                    <a:pt x="289" y="1930"/>
                  </a:cubicBezTo>
                  <a:cubicBezTo>
                    <a:pt x="637" y="1980"/>
                    <a:pt x="1114" y="1751"/>
                    <a:pt x="1423" y="1900"/>
                  </a:cubicBezTo>
                  <a:cubicBezTo>
                    <a:pt x="995" y="1801"/>
                    <a:pt x="557" y="1900"/>
                    <a:pt x="140" y="1781"/>
                  </a:cubicBezTo>
                  <a:cubicBezTo>
                    <a:pt x="378" y="1741"/>
                    <a:pt x="617" y="1572"/>
                    <a:pt x="856" y="1652"/>
                  </a:cubicBezTo>
                  <a:cubicBezTo>
                    <a:pt x="587" y="1592"/>
                    <a:pt x="279" y="1632"/>
                    <a:pt x="0" y="1612"/>
                  </a:cubicBezTo>
                  <a:cubicBezTo>
                    <a:pt x="359" y="1562"/>
                    <a:pt x="697" y="1443"/>
                    <a:pt x="1045" y="1393"/>
                  </a:cubicBezTo>
                  <a:cubicBezTo>
                    <a:pt x="826" y="1393"/>
                    <a:pt x="189" y="1463"/>
                    <a:pt x="90" y="1234"/>
                  </a:cubicBezTo>
                  <a:cubicBezTo>
                    <a:pt x="398" y="1254"/>
                    <a:pt x="726" y="1244"/>
                    <a:pt x="1035" y="1154"/>
                  </a:cubicBezTo>
                  <a:cubicBezTo>
                    <a:pt x="806" y="1154"/>
                    <a:pt x="219" y="1204"/>
                    <a:pt x="130" y="946"/>
                  </a:cubicBezTo>
                  <a:cubicBezTo>
                    <a:pt x="458" y="956"/>
                    <a:pt x="846" y="936"/>
                    <a:pt x="1174" y="985"/>
                  </a:cubicBezTo>
                  <a:cubicBezTo>
                    <a:pt x="955" y="846"/>
                    <a:pt x="528" y="876"/>
                    <a:pt x="378" y="637"/>
                  </a:cubicBezTo>
                  <a:cubicBezTo>
                    <a:pt x="687" y="657"/>
                    <a:pt x="1055" y="727"/>
                    <a:pt x="1353" y="816"/>
                  </a:cubicBezTo>
                  <a:cubicBezTo>
                    <a:pt x="1104" y="707"/>
                    <a:pt x="776" y="617"/>
                    <a:pt x="587" y="438"/>
                  </a:cubicBezTo>
                  <a:cubicBezTo>
                    <a:pt x="896" y="448"/>
                    <a:pt x="1214" y="637"/>
                    <a:pt x="1522" y="687"/>
                  </a:cubicBezTo>
                  <a:cubicBezTo>
                    <a:pt x="1333" y="528"/>
                    <a:pt x="955" y="428"/>
                    <a:pt x="816" y="220"/>
                  </a:cubicBezTo>
                  <a:cubicBezTo>
                    <a:pt x="1144" y="259"/>
                    <a:pt x="1532" y="418"/>
                    <a:pt x="1850" y="528"/>
                  </a:cubicBezTo>
                  <a:cubicBezTo>
                    <a:pt x="1632" y="379"/>
                    <a:pt x="1313" y="299"/>
                    <a:pt x="1114" y="120"/>
                  </a:cubicBezTo>
                  <a:cubicBezTo>
                    <a:pt x="1482" y="100"/>
                    <a:pt x="1870" y="369"/>
                    <a:pt x="2228" y="458"/>
                  </a:cubicBezTo>
                  <a:cubicBezTo>
                    <a:pt x="1999" y="349"/>
                    <a:pt x="1751" y="210"/>
                    <a:pt x="1542" y="80"/>
                  </a:cubicBezTo>
                  <a:cubicBezTo>
                    <a:pt x="1890" y="120"/>
                    <a:pt x="2218" y="289"/>
                    <a:pt x="2556" y="389"/>
                  </a:cubicBezTo>
                  <a:cubicBezTo>
                    <a:pt x="2367" y="249"/>
                    <a:pt x="2198" y="130"/>
                    <a:pt x="1990" y="31"/>
                  </a:cubicBezTo>
                  <a:cubicBezTo>
                    <a:pt x="2238" y="1"/>
                    <a:pt x="2576" y="230"/>
                    <a:pt x="2815" y="25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4629600" y="3503450"/>
              <a:ext cx="70375" cy="62675"/>
            </a:xfrm>
            <a:custGeom>
              <a:avLst/>
              <a:gdLst/>
              <a:ahLst/>
              <a:cxnLst/>
              <a:rect l="l" t="t" r="r" b="b"/>
              <a:pathLst>
                <a:path w="2815" h="2507" fill="none" extrusionOk="0">
                  <a:moveTo>
                    <a:pt x="1423" y="2218"/>
                  </a:moveTo>
                  <a:cubicBezTo>
                    <a:pt x="1094" y="2039"/>
                    <a:pt x="587" y="2506"/>
                    <a:pt x="269" y="2327"/>
                  </a:cubicBezTo>
                  <a:cubicBezTo>
                    <a:pt x="508" y="2367"/>
                    <a:pt x="905" y="2099"/>
                    <a:pt x="1114" y="1979"/>
                  </a:cubicBezTo>
                  <a:cubicBezTo>
                    <a:pt x="706" y="2029"/>
                    <a:pt x="418" y="2238"/>
                    <a:pt x="0" y="2138"/>
                  </a:cubicBezTo>
                  <a:cubicBezTo>
                    <a:pt x="458" y="2079"/>
                    <a:pt x="905" y="1930"/>
                    <a:pt x="1363" y="1880"/>
                  </a:cubicBezTo>
                  <a:cubicBezTo>
                    <a:pt x="965" y="1940"/>
                    <a:pt x="468" y="1850"/>
                    <a:pt x="80" y="2019"/>
                  </a:cubicBezTo>
                  <a:cubicBezTo>
                    <a:pt x="319" y="1930"/>
                    <a:pt x="567" y="1780"/>
                    <a:pt x="836" y="1751"/>
                  </a:cubicBezTo>
                  <a:cubicBezTo>
                    <a:pt x="1065" y="1731"/>
                    <a:pt x="1273" y="1790"/>
                    <a:pt x="1502" y="1820"/>
                  </a:cubicBezTo>
                  <a:cubicBezTo>
                    <a:pt x="1253" y="1780"/>
                    <a:pt x="915" y="1820"/>
                    <a:pt x="706" y="1651"/>
                  </a:cubicBezTo>
                  <a:cubicBezTo>
                    <a:pt x="895" y="1591"/>
                    <a:pt x="1164" y="1681"/>
                    <a:pt x="1363" y="1691"/>
                  </a:cubicBezTo>
                  <a:cubicBezTo>
                    <a:pt x="1572" y="1711"/>
                    <a:pt x="1800" y="1691"/>
                    <a:pt x="1999" y="1751"/>
                  </a:cubicBezTo>
                  <a:cubicBezTo>
                    <a:pt x="1781" y="1691"/>
                    <a:pt x="1273" y="1751"/>
                    <a:pt x="1224" y="1432"/>
                  </a:cubicBezTo>
                  <a:cubicBezTo>
                    <a:pt x="1542" y="1631"/>
                    <a:pt x="1840" y="1641"/>
                    <a:pt x="2208" y="1591"/>
                  </a:cubicBezTo>
                  <a:cubicBezTo>
                    <a:pt x="2019" y="1562"/>
                    <a:pt x="1552" y="1601"/>
                    <a:pt x="1492" y="1293"/>
                  </a:cubicBezTo>
                  <a:cubicBezTo>
                    <a:pt x="1621" y="1313"/>
                    <a:pt x="1751" y="1432"/>
                    <a:pt x="1900" y="1462"/>
                  </a:cubicBezTo>
                  <a:cubicBezTo>
                    <a:pt x="2129" y="1512"/>
                    <a:pt x="2328" y="1432"/>
                    <a:pt x="2546" y="1403"/>
                  </a:cubicBezTo>
                  <a:cubicBezTo>
                    <a:pt x="2168" y="1383"/>
                    <a:pt x="1761" y="1412"/>
                    <a:pt x="1542" y="1054"/>
                  </a:cubicBezTo>
                  <a:cubicBezTo>
                    <a:pt x="1810" y="1204"/>
                    <a:pt x="2139" y="1174"/>
                    <a:pt x="2437" y="1204"/>
                  </a:cubicBezTo>
                  <a:cubicBezTo>
                    <a:pt x="2168" y="1154"/>
                    <a:pt x="1870" y="1074"/>
                    <a:pt x="1631" y="945"/>
                  </a:cubicBezTo>
                  <a:cubicBezTo>
                    <a:pt x="1830" y="975"/>
                    <a:pt x="2049" y="995"/>
                    <a:pt x="2248" y="1054"/>
                  </a:cubicBezTo>
                  <a:cubicBezTo>
                    <a:pt x="2427" y="1104"/>
                    <a:pt x="2576" y="1223"/>
                    <a:pt x="2735" y="1263"/>
                  </a:cubicBezTo>
                  <a:cubicBezTo>
                    <a:pt x="2437" y="1025"/>
                    <a:pt x="2019" y="935"/>
                    <a:pt x="1711" y="696"/>
                  </a:cubicBezTo>
                  <a:cubicBezTo>
                    <a:pt x="2139" y="786"/>
                    <a:pt x="2457" y="915"/>
                    <a:pt x="2815" y="1154"/>
                  </a:cubicBezTo>
                  <a:cubicBezTo>
                    <a:pt x="2497" y="856"/>
                    <a:pt x="2129" y="607"/>
                    <a:pt x="1741" y="428"/>
                  </a:cubicBezTo>
                  <a:cubicBezTo>
                    <a:pt x="2069" y="438"/>
                    <a:pt x="2397" y="706"/>
                    <a:pt x="2676" y="856"/>
                  </a:cubicBezTo>
                  <a:cubicBezTo>
                    <a:pt x="2526" y="637"/>
                    <a:pt x="2149" y="418"/>
                    <a:pt x="1960" y="269"/>
                  </a:cubicBezTo>
                  <a:cubicBezTo>
                    <a:pt x="2168" y="368"/>
                    <a:pt x="2367" y="418"/>
                    <a:pt x="2596" y="458"/>
                  </a:cubicBezTo>
                  <a:cubicBezTo>
                    <a:pt x="2536" y="398"/>
                    <a:pt x="2248" y="388"/>
                    <a:pt x="2119" y="318"/>
                  </a:cubicBezTo>
                  <a:cubicBezTo>
                    <a:pt x="1999" y="249"/>
                    <a:pt x="1880" y="129"/>
                    <a:pt x="1840" y="10"/>
                  </a:cubicBezTo>
                  <a:cubicBezTo>
                    <a:pt x="2089" y="110"/>
                    <a:pt x="2367" y="289"/>
                    <a:pt x="2646" y="259"/>
                  </a:cubicBezTo>
                  <a:cubicBezTo>
                    <a:pt x="2526" y="289"/>
                    <a:pt x="2149" y="110"/>
                    <a:pt x="2029" y="20"/>
                  </a:cubicBezTo>
                  <a:cubicBezTo>
                    <a:pt x="2149" y="0"/>
                    <a:pt x="2268" y="70"/>
                    <a:pt x="2397" y="70"/>
                  </a:cubicBezTo>
                  <a:cubicBezTo>
                    <a:pt x="2507" y="70"/>
                    <a:pt x="2626" y="30"/>
                    <a:pt x="2735" y="2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4603975" y="3498725"/>
              <a:ext cx="67925" cy="46025"/>
            </a:xfrm>
            <a:custGeom>
              <a:avLst/>
              <a:gdLst/>
              <a:ahLst/>
              <a:cxnLst/>
              <a:rect l="l" t="t" r="r" b="b"/>
              <a:pathLst>
                <a:path w="2717" h="1841" fill="none" extrusionOk="0">
                  <a:moveTo>
                    <a:pt x="1095" y="1601"/>
                  </a:moveTo>
                  <a:cubicBezTo>
                    <a:pt x="717" y="1601"/>
                    <a:pt x="319" y="1671"/>
                    <a:pt x="1" y="1840"/>
                  </a:cubicBezTo>
                  <a:cubicBezTo>
                    <a:pt x="279" y="1631"/>
                    <a:pt x="747" y="1432"/>
                    <a:pt x="1115" y="1492"/>
                  </a:cubicBezTo>
                  <a:cubicBezTo>
                    <a:pt x="946" y="1452"/>
                    <a:pt x="737" y="1512"/>
                    <a:pt x="568" y="1512"/>
                  </a:cubicBezTo>
                  <a:cubicBezTo>
                    <a:pt x="379" y="1522"/>
                    <a:pt x="190" y="1502"/>
                    <a:pt x="11" y="1582"/>
                  </a:cubicBezTo>
                  <a:cubicBezTo>
                    <a:pt x="389" y="1422"/>
                    <a:pt x="926" y="1353"/>
                    <a:pt x="1334" y="1432"/>
                  </a:cubicBezTo>
                  <a:cubicBezTo>
                    <a:pt x="1025" y="1323"/>
                    <a:pt x="667" y="1353"/>
                    <a:pt x="359" y="1253"/>
                  </a:cubicBezTo>
                  <a:cubicBezTo>
                    <a:pt x="578" y="1293"/>
                    <a:pt x="826" y="1214"/>
                    <a:pt x="1065" y="1233"/>
                  </a:cubicBezTo>
                  <a:cubicBezTo>
                    <a:pt x="1284" y="1253"/>
                    <a:pt x="1483" y="1293"/>
                    <a:pt x="1692" y="1373"/>
                  </a:cubicBezTo>
                  <a:cubicBezTo>
                    <a:pt x="1433" y="1214"/>
                    <a:pt x="1075" y="1184"/>
                    <a:pt x="916" y="895"/>
                  </a:cubicBezTo>
                  <a:cubicBezTo>
                    <a:pt x="1085" y="965"/>
                    <a:pt x="1234" y="1064"/>
                    <a:pt x="1413" y="1124"/>
                  </a:cubicBezTo>
                  <a:cubicBezTo>
                    <a:pt x="1572" y="1184"/>
                    <a:pt x="1751" y="1194"/>
                    <a:pt x="1901" y="1253"/>
                  </a:cubicBezTo>
                  <a:cubicBezTo>
                    <a:pt x="1632" y="1154"/>
                    <a:pt x="1403" y="1025"/>
                    <a:pt x="1284" y="756"/>
                  </a:cubicBezTo>
                  <a:cubicBezTo>
                    <a:pt x="1443" y="756"/>
                    <a:pt x="1592" y="985"/>
                    <a:pt x="1741" y="1054"/>
                  </a:cubicBezTo>
                  <a:cubicBezTo>
                    <a:pt x="1910" y="1144"/>
                    <a:pt x="2119" y="1154"/>
                    <a:pt x="2288" y="1233"/>
                  </a:cubicBezTo>
                  <a:cubicBezTo>
                    <a:pt x="2030" y="1084"/>
                    <a:pt x="1632" y="935"/>
                    <a:pt x="1642" y="577"/>
                  </a:cubicBezTo>
                  <a:cubicBezTo>
                    <a:pt x="1861" y="766"/>
                    <a:pt x="2159" y="965"/>
                    <a:pt x="2438" y="985"/>
                  </a:cubicBezTo>
                  <a:cubicBezTo>
                    <a:pt x="2278" y="766"/>
                    <a:pt x="2000" y="706"/>
                    <a:pt x="1901" y="408"/>
                  </a:cubicBezTo>
                  <a:cubicBezTo>
                    <a:pt x="2070" y="587"/>
                    <a:pt x="2269" y="706"/>
                    <a:pt x="2467" y="856"/>
                  </a:cubicBezTo>
                  <a:cubicBezTo>
                    <a:pt x="2348" y="657"/>
                    <a:pt x="2119" y="498"/>
                    <a:pt x="2050" y="249"/>
                  </a:cubicBezTo>
                  <a:cubicBezTo>
                    <a:pt x="2209" y="348"/>
                    <a:pt x="2328" y="527"/>
                    <a:pt x="2507" y="597"/>
                  </a:cubicBezTo>
                  <a:cubicBezTo>
                    <a:pt x="2388" y="428"/>
                    <a:pt x="2249" y="269"/>
                    <a:pt x="2149" y="100"/>
                  </a:cubicBezTo>
                  <a:cubicBezTo>
                    <a:pt x="2288" y="159"/>
                    <a:pt x="2388" y="378"/>
                    <a:pt x="2557" y="378"/>
                  </a:cubicBezTo>
                  <a:cubicBezTo>
                    <a:pt x="2497" y="239"/>
                    <a:pt x="2378" y="130"/>
                    <a:pt x="2298" y="0"/>
                  </a:cubicBezTo>
                  <a:cubicBezTo>
                    <a:pt x="2438" y="120"/>
                    <a:pt x="2577" y="179"/>
                    <a:pt x="2716" y="19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4711650" y="3487525"/>
              <a:ext cx="57700" cy="24400"/>
            </a:xfrm>
            <a:custGeom>
              <a:avLst/>
              <a:gdLst/>
              <a:ahLst/>
              <a:cxnLst/>
              <a:rect l="l" t="t" r="r" b="b"/>
              <a:pathLst>
                <a:path w="2308" h="976" fill="none" extrusionOk="0">
                  <a:moveTo>
                    <a:pt x="0" y="309"/>
                  </a:moveTo>
                  <a:cubicBezTo>
                    <a:pt x="269" y="468"/>
                    <a:pt x="438" y="687"/>
                    <a:pt x="587" y="975"/>
                  </a:cubicBezTo>
                  <a:cubicBezTo>
                    <a:pt x="448" y="757"/>
                    <a:pt x="319" y="528"/>
                    <a:pt x="169" y="329"/>
                  </a:cubicBezTo>
                  <a:cubicBezTo>
                    <a:pt x="408" y="448"/>
                    <a:pt x="826" y="766"/>
                    <a:pt x="985" y="975"/>
                  </a:cubicBezTo>
                  <a:cubicBezTo>
                    <a:pt x="786" y="836"/>
                    <a:pt x="517" y="558"/>
                    <a:pt x="408" y="319"/>
                  </a:cubicBezTo>
                  <a:cubicBezTo>
                    <a:pt x="617" y="637"/>
                    <a:pt x="1104" y="697"/>
                    <a:pt x="1423" y="856"/>
                  </a:cubicBezTo>
                  <a:cubicBezTo>
                    <a:pt x="1094" y="747"/>
                    <a:pt x="816" y="597"/>
                    <a:pt x="637" y="299"/>
                  </a:cubicBezTo>
                  <a:cubicBezTo>
                    <a:pt x="786" y="389"/>
                    <a:pt x="935" y="518"/>
                    <a:pt x="1104" y="597"/>
                  </a:cubicBezTo>
                  <a:cubicBezTo>
                    <a:pt x="1293" y="687"/>
                    <a:pt x="1532" y="707"/>
                    <a:pt x="1701" y="766"/>
                  </a:cubicBezTo>
                  <a:cubicBezTo>
                    <a:pt x="1383" y="647"/>
                    <a:pt x="1104" y="548"/>
                    <a:pt x="856" y="289"/>
                  </a:cubicBezTo>
                  <a:cubicBezTo>
                    <a:pt x="1253" y="428"/>
                    <a:pt x="1631" y="548"/>
                    <a:pt x="2029" y="647"/>
                  </a:cubicBezTo>
                  <a:cubicBezTo>
                    <a:pt x="1860" y="597"/>
                    <a:pt x="1671" y="568"/>
                    <a:pt x="1502" y="498"/>
                  </a:cubicBezTo>
                  <a:cubicBezTo>
                    <a:pt x="1323" y="418"/>
                    <a:pt x="1164" y="289"/>
                    <a:pt x="975" y="220"/>
                  </a:cubicBezTo>
                  <a:cubicBezTo>
                    <a:pt x="1383" y="379"/>
                    <a:pt x="1840" y="399"/>
                    <a:pt x="2248" y="568"/>
                  </a:cubicBezTo>
                  <a:cubicBezTo>
                    <a:pt x="1870" y="468"/>
                    <a:pt x="1482" y="110"/>
                    <a:pt x="1074" y="170"/>
                  </a:cubicBezTo>
                  <a:cubicBezTo>
                    <a:pt x="1502" y="269"/>
                    <a:pt x="1920" y="210"/>
                    <a:pt x="2308" y="458"/>
                  </a:cubicBezTo>
                  <a:cubicBezTo>
                    <a:pt x="2009" y="220"/>
                    <a:pt x="1492" y="130"/>
                    <a:pt x="1134" y="90"/>
                  </a:cubicBezTo>
                  <a:cubicBezTo>
                    <a:pt x="1373" y="120"/>
                    <a:pt x="1621" y="100"/>
                    <a:pt x="1870" y="140"/>
                  </a:cubicBezTo>
                  <a:cubicBezTo>
                    <a:pt x="1611" y="70"/>
                    <a:pt x="1313" y="90"/>
                    <a:pt x="1055" y="50"/>
                  </a:cubicBezTo>
                  <a:cubicBezTo>
                    <a:pt x="1224" y="80"/>
                    <a:pt x="1522" y="21"/>
                    <a:pt x="1651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4747200" y="3516375"/>
              <a:ext cx="8975" cy="22650"/>
            </a:xfrm>
            <a:custGeom>
              <a:avLst/>
              <a:gdLst/>
              <a:ahLst/>
              <a:cxnLst/>
              <a:rect l="l" t="t" r="r" b="b"/>
              <a:pathLst>
                <a:path w="359" h="906" fill="none" extrusionOk="0">
                  <a:moveTo>
                    <a:pt x="50" y="697"/>
                  </a:moveTo>
                  <a:cubicBezTo>
                    <a:pt x="100" y="786"/>
                    <a:pt x="199" y="836"/>
                    <a:pt x="269" y="905"/>
                  </a:cubicBezTo>
                  <a:cubicBezTo>
                    <a:pt x="140" y="806"/>
                    <a:pt x="40" y="627"/>
                    <a:pt x="20" y="458"/>
                  </a:cubicBezTo>
                  <a:cubicBezTo>
                    <a:pt x="80" y="537"/>
                    <a:pt x="120" y="647"/>
                    <a:pt x="219" y="706"/>
                  </a:cubicBezTo>
                  <a:cubicBezTo>
                    <a:pt x="120" y="577"/>
                    <a:pt x="20" y="388"/>
                    <a:pt x="1" y="219"/>
                  </a:cubicBezTo>
                  <a:cubicBezTo>
                    <a:pt x="70" y="329"/>
                    <a:pt x="120" y="418"/>
                    <a:pt x="209" y="508"/>
                  </a:cubicBezTo>
                  <a:cubicBezTo>
                    <a:pt x="170" y="358"/>
                    <a:pt x="30" y="159"/>
                    <a:pt x="80" y="0"/>
                  </a:cubicBezTo>
                  <a:cubicBezTo>
                    <a:pt x="170" y="90"/>
                    <a:pt x="219" y="229"/>
                    <a:pt x="359" y="299"/>
                  </a:cubicBezTo>
                  <a:cubicBezTo>
                    <a:pt x="339" y="289"/>
                    <a:pt x="329" y="279"/>
                    <a:pt x="319" y="259"/>
                  </a:cubicBezTo>
                  <a:cubicBezTo>
                    <a:pt x="319" y="289"/>
                    <a:pt x="339" y="319"/>
                    <a:pt x="349" y="348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4780775" y="3523575"/>
              <a:ext cx="5975" cy="8225"/>
            </a:xfrm>
            <a:custGeom>
              <a:avLst/>
              <a:gdLst/>
              <a:ahLst/>
              <a:cxnLst/>
              <a:rect l="l" t="t" r="r" b="b"/>
              <a:pathLst>
                <a:path w="239" h="329" fill="none" extrusionOk="0">
                  <a:moveTo>
                    <a:pt x="0" y="1"/>
                  </a:moveTo>
                  <a:cubicBezTo>
                    <a:pt x="70" y="120"/>
                    <a:pt x="159" y="220"/>
                    <a:pt x="239" y="32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4822300" y="3515875"/>
              <a:ext cx="2250" cy="7975"/>
            </a:xfrm>
            <a:custGeom>
              <a:avLst/>
              <a:gdLst/>
              <a:ahLst/>
              <a:cxnLst/>
              <a:rect l="l" t="t" r="r" b="b"/>
              <a:pathLst>
                <a:path w="90" h="319" fill="none" extrusionOk="0">
                  <a:moveTo>
                    <a:pt x="90" y="319"/>
                  </a:moveTo>
                  <a:cubicBezTo>
                    <a:pt x="40" y="229"/>
                    <a:pt x="0" y="110"/>
                    <a:pt x="0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4781275" y="3495975"/>
              <a:ext cx="16675" cy="30625"/>
            </a:xfrm>
            <a:custGeom>
              <a:avLst/>
              <a:gdLst/>
              <a:ahLst/>
              <a:cxnLst/>
              <a:rect l="l" t="t" r="r" b="b"/>
              <a:pathLst>
                <a:path w="667" h="1225" fill="none" extrusionOk="0">
                  <a:moveTo>
                    <a:pt x="30" y="975"/>
                  </a:moveTo>
                  <a:cubicBezTo>
                    <a:pt x="90" y="1055"/>
                    <a:pt x="139" y="1145"/>
                    <a:pt x="209" y="1224"/>
                  </a:cubicBezTo>
                  <a:cubicBezTo>
                    <a:pt x="129" y="1085"/>
                    <a:pt x="50" y="936"/>
                    <a:pt x="0" y="777"/>
                  </a:cubicBezTo>
                  <a:cubicBezTo>
                    <a:pt x="60" y="866"/>
                    <a:pt x="139" y="966"/>
                    <a:pt x="219" y="1025"/>
                  </a:cubicBezTo>
                  <a:cubicBezTo>
                    <a:pt x="159" y="896"/>
                    <a:pt x="99" y="777"/>
                    <a:pt x="60" y="647"/>
                  </a:cubicBezTo>
                  <a:cubicBezTo>
                    <a:pt x="149" y="717"/>
                    <a:pt x="199" y="826"/>
                    <a:pt x="278" y="906"/>
                  </a:cubicBezTo>
                  <a:cubicBezTo>
                    <a:pt x="189" y="806"/>
                    <a:pt x="109" y="647"/>
                    <a:pt x="80" y="518"/>
                  </a:cubicBezTo>
                  <a:cubicBezTo>
                    <a:pt x="70" y="508"/>
                    <a:pt x="70" y="508"/>
                    <a:pt x="80" y="518"/>
                  </a:cubicBezTo>
                  <a:cubicBezTo>
                    <a:pt x="179" y="627"/>
                    <a:pt x="259" y="757"/>
                    <a:pt x="358" y="856"/>
                  </a:cubicBezTo>
                  <a:cubicBezTo>
                    <a:pt x="269" y="707"/>
                    <a:pt x="159" y="568"/>
                    <a:pt x="90" y="419"/>
                  </a:cubicBezTo>
                  <a:cubicBezTo>
                    <a:pt x="189" y="508"/>
                    <a:pt x="278" y="608"/>
                    <a:pt x="398" y="647"/>
                  </a:cubicBezTo>
                  <a:cubicBezTo>
                    <a:pt x="318" y="568"/>
                    <a:pt x="199" y="468"/>
                    <a:pt x="149" y="369"/>
                  </a:cubicBezTo>
                  <a:cubicBezTo>
                    <a:pt x="219" y="419"/>
                    <a:pt x="318" y="458"/>
                    <a:pt x="408" y="468"/>
                  </a:cubicBezTo>
                  <a:cubicBezTo>
                    <a:pt x="358" y="438"/>
                    <a:pt x="189" y="359"/>
                    <a:pt x="129" y="279"/>
                  </a:cubicBezTo>
                  <a:cubicBezTo>
                    <a:pt x="259" y="329"/>
                    <a:pt x="388" y="389"/>
                    <a:pt x="527" y="409"/>
                  </a:cubicBezTo>
                  <a:cubicBezTo>
                    <a:pt x="408" y="349"/>
                    <a:pt x="219" y="309"/>
                    <a:pt x="159" y="180"/>
                  </a:cubicBezTo>
                  <a:cubicBezTo>
                    <a:pt x="278" y="220"/>
                    <a:pt x="418" y="299"/>
                    <a:pt x="537" y="299"/>
                  </a:cubicBezTo>
                  <a:cubicBezTo>
                    <a:pt x="408" y="230"/>
                    <a:pt x="269" y="190"/>
                    <a:pt x="169" y="90"/>
                  </a:cubicBezTo>
                  <a:cubicBezTo>
                    <a:pt x="278" y="120"/>
                    <a:pt x="388" y="170"/>
                    <a:pt x="497" y="200"/>
                  </a:cubicBezTo>
                  <a:cubicBezTo>
                    <a:pt x="408" y="140"/>
                    <a:pt x="298" y="100"/>
                    <a:pt x="189" y="100"/>
                  </a:cubicBezTo>
                  <a:cubicBezTo>
                    <a:pt x="338" y="31"/>
                    <a:pt x="547" y="90"/>
                    <a:pt x="666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4817325" y="3489775"/>
              <a:ext cx="22400" cy="43525"/>
            </a:xfrm>
            <a:custGeom>
              <a:avLst/>
              <a:gdLst/>
              <a:ahLst/>
              <a:cxnLst/>
              <a:rect l="l" t="t" r="r" b="b"/>
              <a:pathLst>
                <a:path w="896" h="1741" fill="none" extrusionOk="0">
                  <a:moveTo>
                    <a:pt x="50" y="1741"/>
                  </a:moveTo>
                  <a:cubicBezTo>
                    <a:pt x="40" y="1631"/>
                    <a:pt x="0" y="1492"/>
                    <a:pt x="20" y="1403"/>
                  </a:cubicBezTo>
                  <a:cubicBezTo>
                    <a:pt x="30" y="1482"/>
                    <a:pt x="70" y="1572"/>
                    <a:pt x="139" y="1621"/>
                  </a:cubicBezTo>
                  <a:cubicBezTo>
                    <a:pt x="110" y="1482"/>
                    <a:pt x="50" y="1323"/>
                    <a:pt x="70" y="1184"/>
                  </a:cubicBezTo>
                  <a:cubicBezTo>
                    <a:pt x="90" y="1303"/>
                    <a:pt x="119" y="1462"/>
                    <a:pt x="209" y="1552"/>
                  </a:cubicBezTo>
                  <a:cubicBezTo>
                    <a:pt x="149" y="1373"/>
                    <a:pt x="70" y="1124"/>
                    <a:pt x="159" y="955"/>
                  </a:cubicBezTo>
                  <a:cubicBezTo>
                    <a:pt x="249" y="1074"/>
                    <a:pt x="189" y="1253"/>
                    <a:pt x="308" y="1373"/>
                  </a:cubicBezTo>
                  <a:cubicBezTo>
                    <a:pt x="289" y="1214"/>
                    <a:pt x="229" y="985"/>
                    <a:pt x="308" y="846"/>
                  </a:cubicBezTo>
                  <a:cubicBezTo>
                    <a:pt x="378" y="985"/>
                    <a:pt x="348" y="1154"/>
                    <a:pt x="468" y="1263"/>
                  </a:cubicBezTo>
                  <a:cubicBezTo>
                    <a:pt x="438" y="1094"/>
                    <a:pt x="398" y="925"/>
                    <a:pt x="388" y="756"/>
                  </a:cubicBezTo>
                  <a:cubicBezTo>
                    <a:pt x="477" y="836"/>
                    <a:pt x="507" y="995"/>
                    <a:pt x="577" y="1104"/>
                  </a:cubicBezTo>
                  <a:cubicBezTo>
                    <a:pt x="557" y="945"/>
                    <a:pt x="438" y="826"/>
                    <a:pt x="428" y="667"/>
                  </a:cubicBezTo>
                  <a:cubicBezTo>
                    <a:pt x="527" y="706"/>
                    <a:pt x="597" y="786"/>
                    <a:pt x="666" y="865"/>
                  </a:cubicBezTo>
                  <a:cubicBezTo>
                    <a:pt x="647" y="736"/>
                    <a:pt x="537" y="657"/>
                    <a:pt x="517" y="527"/>
                  </a:cubicBezTo>
                  <a:cubicBezTo>
                    <a:pt x="597" y="577"/>
                    <a:pt x="666" y="667"/>
                    <a:pt x="746" y="716"/>
                  </a:cubicBezTo>
                  <a:cubicBezTo>
                    <a:pt x="696" y="607"/>
                    <a:pt x="607" y="527"/>
                    <a:pt x="577" y="398"/>
                  </a:cubicBezTo>
                  <a:cubicBezTo>
                    <a:pt x="666" y="468"/>
                    <a:pt x="746" y="527"/>
                    <a:pt x="845" y="597"/>
                  </a:cubicBezTo>
                  <a:cubicBezTo>
                    <a:pt x="796" y="468"/>
                    <a:pt x="637" y="318"/>
                    <a:pt x="527" y="229"/>
                  </a:cubicBezTo>
                  <a:cubicBezTo>
                    <a:pt x="647" y="299"/>
                    <a:pt x="766" y="368"/>
                    <a:pt x="895" y="408"/>
                  </a:cubicBezTo>
                  <a:cubicBezTo>
                    <a:pt x="776" y="289"/>
                    <a:pt x="607" y="229"/>
                    <a:pt x="497" y="110"/>
                  </a:cubicBezTo>
                  <a:cubicBezTo>
                    <a:pt x="607" y="159"/>
                    <a:pt x="726" y="209"/>
                    <a:pt x="845" y="269"/>
                  </a:cubicBezTo>
                  <a:cubicBezTo>
                    <a:pt x="766" y="159"/>
                    <a:pt x="577" y="70"/>
                    <a:pt x="468" y="0"/>
                  </a:cubicBezTo>
                  <a:cubicBezTo>
                    <a:pt x="497" y="10"/>
                    <a:pt x="547" y="30"/>
                    <a:pt x="577" y="40"/>
                  </a:cubicBezTo>
                  <a:cubicBezTo>
                    <a:pt x="567" y="0"/>
                    <a:pt x="547" y="20"/>
                    <a:pt x="517" y="1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4842425" y="3478075"/>
              <a:ext cx="26375" cy="44300"/>
            </a:xfrm>
            <a:custGeom>
              <a:avLst/>
              <a:gdLst/>
              <a:ahLst/>
              <a:cxnLst/>
              <a:rect l="l" t="t" r="r" b="b"/>
              <a:pathLst>
                <a:path w="1055" h="1772" fill="none" extrusionOk="0">
                  <a:moveTo>
                    <a:pt x="806" y="1771"/>
                  </a:moveTo>
                  <a:cubicBezTo>
                    <a:pt x="776" y="1682"/>
                    <a:pt x="617" y="1522"/>
                    <a:pt x="548" y="1403"/>
                  </a:cubicBezTo>
                  <a:cubicBezTo>
                    <a:pt x="617" y="1512"/>
                    <a:pt x="727" y="1602"/>
                    <a:pt x="836" y="1682"/>
                  </a:cubicBezTo>
                  <a:cubicBezTo>
                    <a:pt x="786" y="1522"/>
                    <a:pt x="637" y="1373"/>
                    <a:pt x="548" y="1234"/>
                  </a:cubicBezTo>
                  <a:cubicBezTo>
                    <a:pt x="647" y="1264"/>
                    <a:pt x="756" y="1383"/>
                    <a:pt x="876" y="1383"/>
                  </a:cubicBezTo>
                  <a:cubicBezTo>
                    <a:pt x="796" y="1274"/>
                    <a:pt x="637" y="1184"/>
                    <a:pt x="587" y="1065"/>
                  </a:cubicBezTo>
                  <a:cubicBezTo>
                    <a:pt x="746" y="1095"/>
                    <a:pt x="896" y="1174"/>
                    <a:pt x="1055" y="1234"/>
                  </a:cubicBezTo>
                  <a:cubicBezTo>
                    <a:pt x="906" y="1105"/>
                    <a:pt x="687" y="1035"/>
                    <a:pt x="548" y="886"/>
                  </a:cubicBezTo>
                  <a:cubicBezTo>
                    <a:pt x="657" y="916"/>
                    <a:pt x="866" y="985"/>
                    <a:pt x="995" y="1055"/>
                  </a:cubicBezTo>
                  <a:cubicBezTo>
                    <a:pt x="806" y="906"/>
                    <a:pt x="488" y="916"/>
                    <a:pt x="319" y="757"/>
                  </a:cubicBezTo>
                  <a:cubicBezTo>
                    <a:pt x="508" y="747"/>
                    <a:pt x="727" y="816"/>
                    <a:pt x="906" y="886"/>
                  </a:cubicBezTo>
                  <a:cubicBezTo>
                    <a:pt x="756" y="767"/>
                    <a:pt x="518" y="717"/>
                    <a:pt x="329" y="647"/>
                  </a:cubicBezTo>
                  <a:cubicBezTo>
                    <a:pt x="468" y="627"/>
                    <a:pt x="647" y="697"/>
                    <a:pt x="776" y="747"/>
                  </a:cubicBezTo>
                  <a:cubicBezTo>
                    <a:pt x="637" y="697"/>
                    <a:pt x="319" y="657"/>
                    <a:pt x="279" y="518"/>
                  </a:cubicBezTo>
                  <a:cubicBezTo>
                    <a:pt x="418" y="468"/>
                    <a:pt x="587" y="558"/>
                    <a:pt x="717" y="588"/>
                  </a:cubicBezTo>
                  <a:cubicBezTo>
                    <a:pt x="567" y="488"/>
                    <a:pt x="388" y="428"/>
                    <a:pt x="219" y="359"/>
                  </a:cubicBezTo>
                  <a:cubicBezTo>
                    <a:pt x="339" y="339"/>
                    <a:pt x="468" y="379"/>
                    <a:pt x="587" y="409"/>
                  </a:cubicBezTo>
                  <a:cubicBezTo>
                    <a:pt x="438" y="329"/>
                    <a:pt x="269" y="279"/>
                    <a:pt x="130" y="190"/>
                  </a:cubicBezTo>
                  <a:cubicBezTo>
                    <a:pt x="259" y="190"/>
                    <a:pt x="379" y="269"/>
                    <a:pt x="508" y="249"/>
                  </a:cubicBezTo>
                  <a:cubicBezTo>
                    <a:pt x="388" y="110"/>
                    <a:pt x="130" y="140"/>
                    <a:pt x="1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4758650" y="3494750"/>
              <a:ext cx="26875" cy="28600"/>
            </a:xfrm>
            <a:custGeom>
              <a:avLst/>
              <a:gdLst/>
              <a:ahLst/>
              <a:cxnLst/>
              <a:rect l="l" t="t" r="r" b="b"/>
              <a:pathLst>
                <a:path w="1075" h="1144" fill="none" extrusionOk="0">
                  <a:moveTo>
                    <a:pt x="0" y="1074"/>
                  </a:moveTo>
                  <a:cubicBezTo>
                    <a:pt x="40" y="985"/>
                    <a:pt x="119" y="905"/>
                    <a:pt x="159" y="816"/>
                  </a:cubicBezTo>
                  <a:cubicBezTo>
                    <a:pt x="169" y="895"/>
                    <a:pt x="189" y="985"/>
                    <a:pt x="199" y="1064"/>
                  </a:cubicBezTo>
                  <a:cubicBezTo>
                    <a:pt x="249" y="995"/>
                    <a:pt x="239" y="885"/>
                    <a:pt x="259" y="796"/>
                  </a:cubicBezTo>
                  <a:cubicBezTo>
                    <a:pt x="288" y="905"/>
                    <a:pt x="308" y="1054"/>
                    <a:pt x="348" y="1144"/>
                  </a:cubicBezTo>
                  <a:cubicBezTo>
                    <a:pt x="358" y="1005"/>
                    <a:pt x="318" y="826"/>
                    <a:pt x="388" y="716"/>
                  </a:cubicBezTo>
                  <a:cubicBezTo>
                    <a:pt x="438" y="796"/>
                    <a:pt x="477" y="895"/>
                    <a:pt x="477" y="995"/>
                  </a:cubicBezTo>
                  <a:cubicBezTo>
                    <a:pt x="477" y="875"/>
                    <a:pt x="467" y="726"/>
                    <a:pt x="497" y="597"/>
                  </a:cubicBezTo>
                  <a:cubicBezTo>
                    <a:pt x="537" y="686"/>
                    <a:pt x="547" y="816"/>
                    <a:pt x="607" y="895"/>
                  </a:cubicBezTo>
                  <a:cubicBezTo>
                    <a:pt x="656" y="766"/>
                    <a:pt x="577" y="607"/>
                    <a:pt x="597" y="458"/>
                  </a:cubicBezTo>
                  <a:cubicBezTo>
                    <a:pt x="627" y="557"/>
                    <a:pt x="656" y="676"/>
                    <a:pt x="706" y="746"/>
                  </a:cubicBezTo>
                  <a:cubicBezTo>
                    <a:pt x="746" y="597"/>
                    <a:pt x="637" y="428"/>
                    <a:pt x="637" y="269"/>
                  </a:cubicBezTo>
                  <a:cubicBezTo>
                    <a:pt x="706" y="338"/>
                    <a:pt x="736" y="468"/>
                    <a:pt x="796" y="547"/>
                  </a:cubicBezTo>
                  <a:cubicBezTo>
                    <a:pt x="835" y="438"/>
                    <a:pt x="736" y="298"/>
                    <a:pt x="706" y="179"/>
                  </a:cubicBezTo>
                  <a:cubicBezTo>
                    <a:pt x="766" y="259"/>
                    <a:pt x="825" y="348"/>
                    <a:pt x="895" y="408"/>
                  </a:cubicBezTo>
                  <a:cubicBezTo>
                    <a:pt x="905" y="279"/>
                    <a:pt x="816" y="199"/>
                    <a:pt x="796" y="80"/>
                  </a:cubicBezTo>
                  <a:cubicBezTo>
                    <a:pt x="845" y="119"/>
                    <a:pt x="915" y="159"/>
                    <a:pt x="965" y="189"/>
                  </a:cubicBezTo>
                  <a:cubicBezTo>
                    <a:pt x="945" y="159"/>
                    <a:pt x="925" y="110"/>
                    <a:pt x="875" y="70"/>
                  </a:cubicBezTo>
                  <a:cubicBezTo>
                    <a:pt x="965" y="100"/>
                    <a:pt x="1074" y="110"/>
                    <a:pt x="1064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4864050" y="3454950"/>
              <a:ext cx="64175" cy="22150"/>
            </a:xfrm>
            <a:custGeom>
              <a:avLst/>
              <a:gdLst/>
              <a:ahLst/>
              <a:cxnLst/>
              <a:rect l="l" t="t" r="r" b="b"/>
              <a:pathLst>
                <a:path w="2567" h="886" fill="none" extrusionOk="0">
                  <a:moveTo>
                    <a:pt x="369" y="1"/>
                  </a:moveTo>
                  <a:cubicBezTo>
                    <a:pt x="259" y="61"/>
                    <a:pt x="110" y="41"/>
                    <a:pt x="1" y="100"/>
                  </a:cubicBezTo>
                  <a:cubicBezTo>
                    <a:pt x="170" y="160"/>
                    <a:pt x="528" y="200"/>
                    <a:pt x="687" y="100"/>
                  </a:cubicBezTo>
                  <a:cubicBezTo>
                    <a:pt x="508" y="170"/>
                    <a:pt x="309" y="180"/>
                    <a:pt x="130" y="249"/>
                  </a:cubicBezTo>
                  <a:cubicBezTo>
                    <a:pt x="309" y="319"/>
                    <a:pt x="518" y="249"/>
                    <a:pt x="707" y="220"/>
                  </a:cubicBezTo>
                  <a:cubicBezTo>
                    <a:pt x="568" y="289"/>
                    <a:pt x="428" y="329"/>
                    <a:pt x="289" y="389"/>
                  </a:cubicBezTo>
                  <a:cubicBezTo>
                    <a:pt x="508" y="429"/>
                    <a:pt x="727" y="309"/>
                    <a:pt x="936" y="289"/>
                  </a:cubicBezTo>
                  <a:cubicBezTo>
                    <a:pt x="826" y="299"/>
                    <a:pt x="677" y="349"/>
                    <a:pt x="598" y="419"/>
                  </a:cubicBezTo>
                  <a:cubicBezTo>
                    <a:pt x="767" y="409"/>
                    <a:pt x="966" y="389"/>
                    <a:pt x="1115" y="329"/>
                  </a:cubicBezTo>
                  <a:cubicBezTo>
                    <a:pt x="1005" y="399"/>
                    <a:pt x="876" y="429"/>
                    <a:pt x="777" y="498"/>
                  </a:cubicBezTo>
                  <a:cubicBezTo>
                    <a:pt x="956" y="528"/>
                    <a:pt x="1115" y="438"/>
                    <a:pt x="1284" y="399"/>
                  </a:cubicBezTo>
                  <a:cubicBezTo>
                    <a:pt x="1194" y="448"/>
                    <a:pt x="1105" y="488"/>
                    <a:pt x="1015" y="528"/>
                  </a:cubicBezTo>
                  <a:cubicBezTo>
                    <a:pt x="1135" y="558"/>
                    <a:pt x="1324" y="468"/>
                    <a:pt x="1473" y="458"/>
                  </a:cubicBezTo>
                  <a:cubicBezTo>
                    <a:pt x="1373" y="508"/>
                    <a:pt x="1244" y="538"/>
                    <a:pt x="1154" y="608"/>
                  </a:cubicBezTo>
                  <a:cubicBezTo>
                    <a:pt x="1314" y="588"/>
                    <a:pt x="1483" y="548"/>
                    <a:pt x="1632" y="558"/>
                  </a:cubicBezTo>
                  <a:cubicBezTo>
                    <a:pt x="1542" y="578"/>
                    <a:pt x="1463" y="617"/>
                    <a:pt x="1363" y="627"/>
                  </a:cubicBezTo>
                  <a:cubicBezTo>
                    <a:pt x="1493" y="677"/>
                    <a:pt x="1672" y="568"/>
                    <a:pt x="1791" y="627"/>
                  </a:cubicBezTo>
                  <a:cubicBezTo>
                    <a:pt x="1662" y="707"/>
                    <a:pt x="1433" y="637"/>
                    <a:pt x="1363" y="757"/>
                  </a:cubicBezTo>
                  <a:cubicBezTo>
                    <a:pt x="1602" y="717"/>
                    <a:pt x="1960" y="568"/>
                    <a:pt x="2169" y="647"/>
                  </a:cubicBezTo>
                  <a:cubicBezTo>
                    <a:pt x="2060" y="657"/>
                    <a:pt x="1920" y="657"/>
                    <a:pt x="1851" y="727"/>
                  </a:cubicBezTo>
                  <a:cubicBezTo>
                    <a:pt x="1990" y="677"/>
                    <a:pt x="2149" y="667"/>
                    <a:pt x="2288" y="687"/>
                  </a:cubicBezTo>
                  <a:cubicBezTo>
                    <a:pt x="2169" y="707"/>
                    <a:pt x="2060" y="757"/>
                    <a:pt x="1950" y="777"/>
                  </a:cubicBezTo>
                  <a:cubicBezTo>
                    <a:pt x="2050" y="787"/>
                    <a:pt x="2567" y="707"/>
                    <a:pt x="2447" y="886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4729800" y="3506925"/>
              <a:ext cx="16425" cy="25375"/>
            </a:xfrm>
            <a:custGeom>
              <a:avLst/>
              <a:gdLst/>
              <a:ahLst/>
              <a:cxnLst/>
              <a:rect l="l" t="t" r="r" b="b"/>
              <a:pathLst>
                <a:path w="657" h="1015" fill="none" extrusionOk="0">
                  <a:moveTo>
                    <a:pt x="20" y="975"/>
                  </a:moveTo>
                  <a:cubicBezTo>
                    <a:pt x="30" y="866"/>
                    <a:pt x="80" y="717"/>
                    <a:pt x="0" y="617"/>
                  </a:cubicBezTo>
                  <a:cubicBezTo>
                    <a:pt x="80" y="726"/>
                    <a:pt x="150" y="886"/>
                    <a:pt x="169" y="1015"/>
                  </a:cubicBezTo>
                  <a:cubicBezTo>
                    <a:pt x="150" y="846"/>
                    <a:pt x="189" y="667"/>
                    <a:pt x="179" y="488"/>
                  </a:cubicBezTo>
                  <a:cubicBezTo>
                    <a:pt x="239" y="547"/>
                    <a:pt x="279" y="637"/>
                    <a:pt x="309" y="726"/>
                  </a:cubicBezTo>
                  <a:cubicBezTo>
                    <a:pt x="299" y="617"/>
                    <a:pt x="229" y="537"/>
                    <a:pt x="229" y="418"/>
                  </a:cubicBezTo>
                  <a:cubicBezTo>
                    <a:pt x="299" y="478"/>
                    <a:pt x="348" y="557"/>
                    <a:pt x="388" y="637"/>
                  </a:cubicBezTo>
                  <a:cubicBezTo>
                    <a:pt x="388" y="518"/>
                    <a:pt x="338" y="428"/>
                    <a:pt x="319" y="319"/>
                  </a:cubicBezTo>
                  <a:cubicBezTo>
                    <a:pt x="378" y="358"/>
                    <a:pt x="428" y="428"/>
                    <a:pt x="478" y="498"/>
                  </a:cubicBezTo>
                  <a:cubicBezTo>
                    <a:pt x="468" y="398"/>
                    <a:pt x="418" y="309"/>
                    <a:pt x="398" y="209"/>
                  </a:cubicBezTo>
                  <a:cubicBezTo>
                    <a:pt x="448" y="259"/>
                    <a:pt x="498" y="289"/>
                    <a:pt x="537" y="339"/>
                  </a:cubicBezTo>
                  <a:cubicBezTo>
                    <a:pt x="517" y="279"/>
                    <a:pt x="488" y="219"/>
                    <a:pt x="448" y="170"/>
                  </a:cubicBezTo>
                  <a:cubicBezTo>
                    <a:pt x="488" y="209"/>
                    <a:pt x="527" y="229"/>
                    <a:pt x="567" y="259"/>
                  </a:cubicBezTo>
                  <a:cubicBezTo>
                    <a:pt x="537" y="229"/>
                    <a:pt x="517" y="170"/>
                    <a:pt x="488" y="140"/>
                  </a:cubicBezTo>
                  <a:cubicBezTo>
                    <a:pt x="577" y="130"/>
                    <a:pt x="647" y="90"/>
                    <a:pt x="657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4705675" y="3493000"/>
              <a:ext cx="17675" cy="41050"/>
            </a:xfrm>
            <a:custGeom>
              <a:avLst/>
              <a:gdLst/>
              <a:ahLst/>
              <a:cxnLst/>
              <a:rect l="l" t="t" r="r" b="b"/>
              <a:pathLst>
                <a:path w="707" h="1642" fill="none" extrusionOk="0">
                  <a:moveTo>
                    <a:pt x="707" y="1641"/>
                  </a:moveTo>
                  <a:cubicBezTo>
                    <a:pt x="558" y="1552"/>
                    <a:pt x="379" y="1333"/>
                    <a:pt x="170" y="1234"/>
                  </a:cubicBezTo>
                  <a:cubicBezTo>
                    <a:pt x="299" y="1274"/>
                    <a:pt x="448" y="1313"/>
                    <a:pt x="577" y="1353"/>
                  </a:cubicBezTo>
                  <a:cubicBezTo>
                    <a:pt x="438" y="1244"/>
                    <a:pt x="239" y="1194"/>
                    <a:pt x="120" y="1075"/>
                  </a:cubicBezTo>
                  <a:cubicBezTo>
                    <a:pt x="289" y="1055"/>
                    <a:pt x="498" y="1194"/>
                    <a:pt x="667" y="1234"/>
                  </a:cubicBezTo>
                  <a:cubicBezTo>
                    <a:pt x="627" y="1035"/>
                    <a:pt x="229" y="1025"/>
                    <a:pt x="90" y="915"/>
                  </a:cubicBezTo>
                  <a:cubicBezTo>
                    <a:pt x="259" y="876"/>
                    <a:pt x="438" y="965"/>
                    <a:pt x="597" y="995"/>
                  </a:cubicBezTo>
                  <a:cubicBezTo>
                    <a:pt x="458" y="876"/>
                    <a:pt x="190" y="886"/>
                    <a:pt x="90" y="746"/>
                  </a:cubicBezTo>
                  <a:cubicBezTo>
                    <a:pt x="259" y="697"/>
                    <a:pt x="468" y="776"/>
                    <a:pt x="637" y="786"/>
                  </a:cubicBezTo>
                  <a:cubicBezTo>
                    <a:pt x="438" y="687"/>
                    <a:pt x="209" y="667"/>
                    <a:pt x="1" y="587"/>
                  </a:cubicBezTo>
                  <a:cubicBezTo>
                    <a:pt x="200" y="488"/>
                    <a:pt x="478" y="587"/>
                    <a:pt x="697" y="597"/>
                  </a:cubicBezTo>
                  <a:cubicBezTo>
                    <a:pt x="508" y="538"/>
                    <a:pt x="279" y="498"/>
                    <a:pt x="100" y="418"/>
                  </a:cubicBezTo>
                  <a:cubicBezTo>
                    <a:pt x="289" y="368"/>
                    <a:pt x="498" y="418"/>
                    <a:pt x="687" y="388"/>
                  </a:cubicBezTo>
                  <a:cubicBezTo>
                    <a:pt x="508" y="359"/>
                    <a:pt x="329" y="309"/>
                    <a:pt x="150" y="299"/>
                  </a:cubicBezTo>
                  <a:cubicBezTo>
                    <a:pt x="229" y="229"/>
                    <a:pt x="389" y="219"/>
                    <a:pt x="498" y="239"/>
                  </a:cubicBezTo>
                  <a:cubicBezTo>
                    <a:pt x="408" y="229"/>
                    <a:pt x="309" y="209"/>
                    <a:pt x="219" y="209"/>
                  </a:cubicBezTo>
                  <a:cubicBezTo>
                    <a:pt x="309" y="120"/>
                    <a:pt x="518" y="130"/>
                    <a:pt x="568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4682800" y="3494750"/>
              <a:ext cx="18425" cy="30850"/>
            </a:xfrm>
            <a:custGeom>
              <a:avLst/>
              <a:gdLst/>
              <a:ahLst/>
              <a:cxnLst/>
              <a:rect l="l" t="t" r="r" b="b"/>
              <a:pathLst>
                <a:path w="737" h="1234" fill="none" extrusionOk="0">
                  <a:moveTo>
                    <a:pt x="677" y="1233"/>
                  </a:moveTo>
                  <a:cubicBezTo>
                    <a:pt x="428" y="1064"/>
                    <a:pt x="339" y="607"/>
                    <a:pt x="1" y="517"/>
                  </a:cubicBezTo>
                  <a:cubicBezTo>
                    <a:pt x="219" y="607"/>
                    <a:pt x="468" y="756"/>
                    <a:pt x="667" y="905"/>
                  </a:cubicBezTo>
                  <a:cubicBezTo>
                    <a:pt x="518" y="686"/>
                    <a:pt x="239" y="557"/>
                    <a:pt x="90" y="348"/>
                  </a:cubicBezTo>
                  <a:cubicBezTo>
                    <a:pt x="249" y="438"/>
                    <a:pt x="458" y="557"/>
                    <a:pt x="637" y="587"/>
                  </a:cubicBezTo>
                  <a:cubicBezTo>
                    <a:pt x="577" y="448"/>
                    <a:pt x="339" y="358"/>
                    <a:pt x="229" y="259"/>
                  </a:cubicBezTo>
                  <a:cubicBezTo>
                    <a:pt x="359" y="279"/>
                    <a:pt x="518" y="338"/>
                    <a:pt x="647" y="398"/>
                  </a:cubicBezTo>
                  <a:cubicBezTo>
                    <a:pt x="548" y="298"/>
                    <a:pt x="398" y="249"/>
                    <a:pt x="279" y="189"/>
                  </a:cubicBezTo>
                  <a:cubicBezTo>
                    <a:pt x="418" y="169"/>
                    <a:pt x="548" y="219"/>
                    <a:pt x="687" y="209"/>
                  </a:cubicBezTo>
                  <a:cubicBezTo>
                    <a:pt x="617" y="149"/>
                    <a:pt x="518" y="139"/>
                    <a:pt x="438" y="119"/>
                  </a:cubicBezTo>
                  <a:cubicBezTo>
                    <a:pt x="548" y="100"/>
                    <a:pt x="737" y="159"/>
                    <a:pt x="697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4489125" y="3076325"/>
              <a:ext cx="631300" cy="350950"/>
            </a:xfrm>
            <a:custGeom>
              <a:avLst/>
              <a:gdLst/>
              <a:ahLst/>
              <a:cxnLst/>
              <a:rect l="l" t="t" r="r" b="b"/>
              <a:pathLst>
                <a:path w="25252" h="14038" extrusionOk="0">
                  <a:moveTo>
                    <a:pt x="18096" y="788"/>
                  </a:moveTo>
                  <a:lnTo>
                    <a:pt x="18096" y="788"/>
                  </a:lnTo>
                  <a:cubicBezTo>
                    <a:pt x="18094" y="788"/>
                    <a:pt x="18099" y="793"/>
                    <a:pt x="18111" y="805"/>
                  </a:cubicBezTo>
                  <a:cubicBezTo>
                    <a:pt x="18113" y="803"/>
                    <a:pt x="18116" y="801"/>
                    <a:pt x="18119" y="800"/>
                  </a:cubicBezTo>
                  <a:lnTo>
                    <a:pt x="18119" y="800"/>
                  </a:lnTo>
                  <a:cubicBezTo>
                    <a:pt x="18116" y="798"/>
                    <a:pt x="18113" y="796"/>
                    <a:pt x="18111" y="795"/>
                  </a:cubicBezTo>
                  <a:cubicBezTo>
                    <a:pt x="18102" y="790"/>
                    <a:pt x="18098" y="788"/>
                    <a:pt x="18096" y="788"/>
                  </a:cubicBezTo>
                  <a:close/>
                  <a:moveTo>
                    <a:pt x="20345" y="4553"/>
                  </a:moveTo>
                  <a:cubicBezTo>
                    <a:pt x="20346" y="4553"/>
                    <a:pt x="20347" y="4554"/>
                    <a:pt x="20348" y="4554"/>
                  </a:cubicBezTo>
                  <a:cubicBezTo>
                    <a:pt x="20347" y="4554"/>
                    <a:pt x="20346" y="4553"/>
                    <a:pt x="20345" y="4553"/>
                  </a:cubicBezTo>
                  <a:close/>
                  <a:moveTo>
                    <a:pt x="18181" y="6865"/>
                  </a:moveTo>
                  <a:cubicBezTo>
                    <a:pt x="18211" y="6865"/>
                    <a:pt x="18241" y="6867"/>
                    <a:pt x="18270" y="6871"/>
                  </a:cubicBezTo>
                  <a:cubicBezTo>
                    <a:pt x="17878" y="6881"/>
                    <a:pt x="17560" y="7055"/>
                    <a:pt x="17333" y="7360"/>
                  </a:cubicBezTo>
                  <a:lnTo>
                    <a:pt x="17333" y="7360"/>
                  </a:lnTo>
                  <a:cubicBezTo>
                    <a:pt x="17460" y="7078"/>
                    <a:pt x="17860" y="6865"/>
                    <a:pt x="18181" y="6865"/>
                  </a:cubicBezTo>
                  <a:close/>
                  <a:moveTo>
                    <a:pt x="7943" y="10147"/>
                  </a:moveTo>
                  <a:cubicBezTo>
                    <a:pt x="7903" y="10156"/>
                    <a:pt x="7867" y="10166"/>
                    <a:pt x="7837" y="10173"/>
                  </a:cubicBezTo>
                  <a:lnTo>
                    <a:pt x="7961" y="10344"/>
                  </a:lnTo>
                  <a:lnTo>
                    <a:pt x="7961" y="10344"/>
                  </a:lnTo>
                  <a:cubicBezTo>
                    <a:pt x="7962" y="10343"/>
                    <a:pt x="7964" y="10342"/>
                    <a:pt x="7965" y="10341"/>
                  </a:cubicBezTo>
                  <a:lnTo>
                    <a:pt x="7965" y="10341"/>
                  </a:lnTo>
                  <a:cubicBezTo>
                    <a:pt x="7960" y="10277"/>
                    <a:pt x="7952" y="10212"/>
                    <a:pt x="7943" y="10147"/>
                  </a:cubicBezTo>
                  <a:close/>
                  <a:moveTo>
                    <a:pt x="10106" y="12408"/>
                  </a:moveTo>
                  <a:lnTo>
                    <a:pt x="10106" y="12408"/>
                  </a:lnTo>
                  <a:cubicBezTo>
                    <a:pt x="10089" y="12554"/>
                    <a:pt x="10026" y="12661"/>
                    <a:pt x="9876" y="12661"/>
                  </a:cubicBezTo>
                  <a:cubicBezTo>
                    <a:pt x="9838" y="12661"/>
                    <a:pt x="9795" y="12654"/>
                    <a:pt x="9747" y="12640"/>
                  </a:cubicBezTo>
                  <a:cubicBezTo>
                    <a:pt x="9950" y="12615"/>
                    <a:pt x="10062" y="12531"/>
                    <a:pt x="10106" y="12408"/>
                  </a:cubicBezTo>
                  <a:close/>
                  <a:moveTo>
                    <a:pt x="20485" y="0"/>
                  </a:moveTo>
                  <a:cubicBezTo>
                    <a:pt x="20186" y="0"/>
                    <a:pt x="19916" y="28"/>
                    <a:pt x="19772" y="128"/>
                  </a:cubicBezTo>
                  <a:cubicBezTo>
                    <a:pt x="19725" y="90"/>
                    <a:pt x="19663" y="74"/>
                    <a:pt x="19591" y="74"/>
                  </a:cubicBezTo>
                  <a:cubicBezTo>
                    <a:pt x="19172" y="74"/>
                    <a:pt x="18397" y="624"/>
                    <a:pt x="18119" y="800"/>
                  </a:cubicBezTo>
                  <a:lnTo>
                    <a:pt x="18119" y="800"/>
                  </a:lnTo>
                  <a:cubicBezTo>
                    <a:pt x="18149" y="820"/>
                    <a:pt x="18180" y="850"/>
                    <a:pt x="18207" y="871"/>
                  </a:cubicBezTo>
                  <a:lnTo>
                    <a:pt x="18207" y="871"/>
                  </a:lnTo>
                  <a:cubicBezTo>
                    <a:pt x="18144" y="841"/>
                    <a:pt x="18073" y="827"/>
                    <a:pt x="17997" y="827"/>
                  </a:cubicBezTo>
                  <a:cubicBezTo>
                    <a:pt x="17473" y="827"/>
                    <a:pt x="16698" y="1464"/>
                    <a:pt x="16360" y="1650"/>
                  </a:cubicBezTo>
                  <a:cubicBezTo>
                    <a:pt x="15903" y="1908"/>
                    <a:pt x="15396" y="2018"/>
                    <a:pt x="14938" y="2276"/>
                  </a:cubicBezTo>
                  <a:cubicBezTo>
                    <a:pt x="14451" y="2545"/>
                    <a:pt x="14023" y="2913"/>
                    <a:pt x="13456" y="3072"/>
                  </a:cubicBezTo>
                  <a:cubicBezTo>
                    <a:pt x="13128" y="3162"/>
                    <a:pt x="12790" y="3172"/>
                    <a:pt x="12462" y="3182"/>
                  </a:cubicBezTo>
                  <a:cubicBezTo>
                    <a:pt x="11785" y="3221"/>
                    <a:pt x="11089" y="3430"/>
                    <a:pt x="10473" y="3729"/>
                  </a:cubicBezTo>
                  <a:cubicBezTo>
                    <a:pt x="10178" y="3881"/>
                    <a:pt x="9926" y="3936"/>
                    <a:pt x="9670" y="3936"/>
                  </a:cubicBezTo>
                  <a:cubicBezTo>
                    <a:pt x="9407" y="3936"/>
                    <a:pt x="9139" y="3878"/>
                    <a:pt x="8812" y="3808"/>
                  </a:cubicBezTo>
                  <a:cubicBezTo>
                    <a:pt x="8443" y="3723"/>
                    <a:pt x="8064" y="3670"/>
                    <a:pt x="7689" y="3670"/>
                  </a:cubicBezTo>
                  <a:cubicBezTo>
                    <a:pt x="7406" y="3670"/>
                    <a:pt x="7126" y="3700"/>
                    <a:pt x="6853" y="3768"/>
                  </a:cubicBezTo>
                  <a:cubicBezTo>
                    <a:pt x="6455" y="3868"/>
                    <a:pt x="6117" y="4027"/>
                    <a:pt x="5709" y="4096"/>
                  </a:cubicBezTo>
                  <a:cubicBezTo>
                    <a:pt x="5739" y="4047"/>
                    <a:pt x="5749" y="3997"/>
                    <a:pt x="5769" y="3947"/>
                  </a:cubicBezTo>
                  <a:cubicBezTo>
                    <a:pt x="5560" y="3937"/>
                    <a:pt x="5361" y="3917"/>
                    <a:pt x="5172" y="3828"/>
                  </a:cubicBezTo>
                  <a:cubicBezTo>
                    <a:pt x="5271" y="3609"/>
                    <a:pt x="5570" y="3460"/>
                    <a:pt x="5808" y="3380"/>
                  </a:cubicBezTo>
                  <a:cubicBezTo>
                    <a:pt x="5798" y="3370"/>
                    <a:pt x="5749" y="3301"/>
                    <a:pt x="5739" y="3291"/>
                  </a:cubicBezTo>
                  <a:cubicBezTo>
                    <a:pt x="5470" y="3450"/>
                    <a:pt x="4456" y="3719"/>
                    <a:pt x="4585" y="4116"/>
                  </a:cubicBezTo>
                  <a:cubicBezTo>
                    <a:pt x="4645" y="4325"/>
                    <a:pt x="5033" y="4385"/>
                    <a:pt x="5192" y="4425"/>
                  </a:cubicBezTo>
                  <a:cubicBezTo>
                    <a:pt x="5311" y="4454"/>
                    <a:pt x="5384" y="4468"/>
                    <a:pt x="5445" y="4468"/>
                  </a:cubicBezTo>
                  <a:cubicBezTo>
                    <a:pt x="5547" y="4468"/>
                    <a:pt x="5615" y="4431"/>
                    <a:pt x="5808" y="4375"/>
                  </a:cubicBezTo>
                  <a:cubicBezTo>
                    <a:pt x="6133" y="4281"/>
                    <a:pt x="6706" y="4191"/>
                    <a:pt x="7275" y="4191"/>
                  </a:cubicBezTo>
                  <a:cubicBezTo>
                    <a:pt x="7910" y="4191"/>
                    <a:pt x="8539" y="4303"/>
                    <a:pt x="8812" y="4643"/>
                  </a:cubicBezTo>
                  <a:cubicBezTo>
                    <a:pt x="8627" y="4772"/>
                    <a:pt x="8384" y="4791"/>
                    <a:pt x="8134" y="4791"/>
                  </a:cubicBezTo>
                  <a:cubicBezTo>
                    <a:pt x="8022" y="4791"/>
                    <a:pt x="7909" y="4788"/>
                    <a:pt x="7798" y="4788"/>
                  </a:cubicBezTo>
                  <a:cubicBezTo>
                    <a:pt x="7676" y="4788"/>
                    <a:pt x="7558" y="4792"/>
                    <a:pt x="7449" y="4813"/>
                  </a:cubicBezTo>
                  <a:cubicBezTo>
                    <a:pt x="7022" y="4902"/>
                    <a:pt x="6534" y="4952"/>
                    <a:pt x="6107" y="5061"/>
                  </a:cubicBezTo>
                  <a:cubicBezTo>
                    <a:pt x="5639" y="5181"/>
                    <a:pt x="5162" y="5270"/>
                    <a:pt x="4694" y="5409"/>
                  </a:cubicBezTo>
                  <a:cubicBezTo>
                    <a:pt x="4456" y="5481"/>
                    <a:pt x="3949" y="5744"/>
                    <a:pt x="3619" y="5744"/>
                  </a:cubicBezTo>
                  <a:cubicBezTo>
                    <a:pt x="3536" y="5744"/>
                    <a:pt x="3465" y="5727"/>
                    <a:pt x="3411" y="5688"/>
                  </a:cubicBezTo>
                  <a:lnTo>
                    <a:pt x="3411" y="5688"/>
                  </a:lnTo>
                  <a:cubicBezTo>
                    <a:pt x="3431" y="5817"/>
                    <a:pt x="3392" y="5877"/>
                    <a:pt x="3471" y="5996"/>
                  </a:cubicBezTo>
                  <a:cubicBezTo>
                    <a:pt x="3420" y="6043"/>
                    <a:pt x="3381" y="6061"/>
                    <a:pt x="3348" y="6061"/>
                  </a:cubicBezTo>
                  <a:cubicBezTo>
                    <a:pt x="3243" y="6061"/>
                    <a:pt x="3210" y="5867"/>
                    <a:pt x="3073" y="5837"/>
                  </a:cubicBezTo>
                  <a:cubicBezTo>
                    <a:pt x="3069" y="5837"/>
                    <a:pt x="3064" y="5836"/>
                    <a:pt x="3060" y="5836"/>
                  </a:cubicBezTo>
                  <a:cubicBezTo>
                    <a:pt x="2945" y="5836"/>
                    <a:pt x="2719" y="5948"/>
                    <a:pt x="2576" y="5976"/>
                  </a:cubicBezTo>
                  <a:cubicBezTo>
                    <a:pt x="2293" y="6044"/>
                    <a:pt x="1790" y="5921"/>
                    <a:pt x="1780" y="6348"/>
                  </a:cubicBezTo>
                  <a:lnTo>
                    <a:pt x="1780" y="6348"/>
                  </a:lnTo>
                  <a:cubicBezTo>
                    <a:pt x="1780" y="6307"/>
                    <a:pt x="1780" y="6266"/>
                    <a:pt x="1780" y="6225"/>
                  </a:cubicBezTo>
                  <a:cubicBezTo>
                    <a:pt x="1717" y="6209"/>
                    <a:pt x="1652" y="6203"/>
                    <a:pt x="1587" y="6203"/>
                  </a:cubicBezTo>
                  <a:cubicBezTo>
                    <a:pt x="1377" y="6203"/>
                    <a:pt x="1158" y="6265"/>
                    <a:pt x="933" y="6265"/>
                  </a:cubicBezTo>
                  <a:cubicBezTo>
                    <a:pt x="920" y="6265"/>
                    <a:pt x="908" y="6265"/>
                    <a:pt x="895" y="6265"/>
                  </a:cubicBezTo>
                  <a:cubicBezTo>
                    <a:pt x="711" y="6265"/>
                    <a:pt x="450" y="6188"/>
                    <a:pt x="232" y="6188"/>
                  </a:cubicBezTo>
                  <a:cubicBezTo>
                    <a:pt x="146" y="6188"/>
                    <a:pt x="66" y="6201"/>
                    <a:pt x="0" y="6235"/>
                  </a:cubicBezTo>
                  <a:cubicBezTo>
                    <a:pt x="309" y="6861"/>
                    <a:pt x="1621" y="6772"/>
                    <a:pt x="2178" y="6792"/>
                  </a:cubicBezTo>
                  <a:cubicBezTo>
                    <a:pt x="2129" y="6722"/>
                    <a:pt x="2129" y="6623"/>
                    <a:pt x="2079" y="6543"/>
                  </a:cubicBezTo>
                  <a:lnTo>
                    <a:pt x="2079" y="6543"/>
                  </a:lnTo>
                  <a:cubicBezTo>
                    <a:pt x="2175" y="6587"/>
                    <a:pt x="2464" y="6617"/>
                    <a:pt x="2764" y="6617"/>
                  </a:cubicBezTo>
                  <a:cubicBezTo>
                    <a:pt x="3207" y="6617"/>
                    <a:pt x="3676" y="6552"/>
                    <a:pt x="3581" y="6374"/>
                  </a:cubicBezTo>
                  <a:cubicBezTo>
                    <a:pt x="3809" y="6334"/>
                    <a:pt x="4138" y="6354"/>
                    <a:pt x="4376" y="6334"/>
                  </a:cubicBezTo>
                  <a:cubicBezTo>
                    <a:pt x="4744" y="6304"/>
                    <a:pt x="4993" y="6255"/>
                    <a:pt x="5361" y="6185"/>
                  </a:cubicBezTo>
                  <a:cubicBezTo>
                    <a:pt x="5977" y="6056"/>
                    <a:pt x="6614" y="5757"/>
                    <a:pt x="7280" y="5668"/>
                  </a:cubicBezTo>
                  <a:cubicBezTo>
                    <a:pt x="7382" y="5655"/>
                    <a:pt x="7644" y="5569"/>
                    <a:pt x="7855" y="5569"/>
                  </a:cubicBezTo>
                  <a:cubicBezTo>
                    <a:pt x="7973" y="5569"/>
                    <a:pt x="8076" y="5596"/>
                    <a:pt x="8126" y="5678"/>
                  </a:cubicBezTo>
                  <a:cubicBezTo>
                    <a:pt x="8285" y="5946"/>
                    <a:pt x="7738" y="6284"/>
                    <a:pt x="7539" y="6374"/>
                  </a:cubicBezTo>
                  <a:cubicBezTo>
                    <a:pt x="6952" y="6662"/>
                    <a:pt x="6216" y="6792"/>
                    <a:pt x="5599" y="6981"/>
                  </a:cubicBezTo>
                  <a:cubicBezTo>
                    <a:pt x="5033" y="7150"/>
                    <a:pt x="3511" y="7299"/>
                    <a:pt x="3332" y="7925"/>
                  </a:cubicBezTo>
                  <a:cubicBezTo>
                    <a:pt x="3375" y="7913"/>
                    <a:pt x="3407" y="7908"/>
                    <a:pt x="3433" y="7908"/>
                  </a:cubicBezTo>
                  <a:cubicBezTo>
                    <a:pt x="3509" y="7908"/>
                    <a:pt x="3531" y="7950"/>
                    <a:pt x="3620" y="7965"/>
                  </a:cubicBezTo>
                  <a:cubicBezTo>
                    <a:pt x="3203" y="8114"/>
                    <a:pt x="3014" y="8592"/>
                    <a:pt x="2735" y="8910"/>
                  </a:cubicBezTo>
                  <a:cubicBezTo>
                    <a:pt x="2447" y="9258"/>
                    <a:pt x="2119" y="9596"/>
                    <a:pt x="2059" y="10064"/>
                  </a:cubicBezTo>
                  <a:cubicBezTo>
                    <a:pt x="2089" y="10059"/>
                    <a:pt x="2148" y="10056"/>
                    <a:pt x="2198" y="10056"/>
                  </a:cubicBezTo>
                  <a:cubicBezTo>
                    <a:pt x="2248" y="10056"/>
                    <a:pt x="2288" y="10059"/>
                    <a:pt x="2278" y="10064"/>
                  </a:cubicBezTo>
                  <a:cubicBezTo>
                    <a:pt x="1810" y="10064"/>
                    <a:pt x="1502" y="11337"/>
                    <a:pt x="1353" y="11685"/>
                  </a:cubicBezTo>
                  <a:cubicBezTo>
                    <a:pt x="1362" y="11684"/>
                    <a:pt x="1372" y="11684"/>
                    <a:pt x="1381" y="11684"/>
                  </a:cubicBezTo>
                  <a:cubicBezTo>
                    <a:pt x="1615" y="11684"/>
                    <a:pt x="1790" y="11917"/>
                    <a:pt x="2019" y="12003"/>
                  </a:cubicBezTo>
                  <a:cubicBezTo>
                    <a:pt x="2094" y="12027"/>
                    <a:pt x="2165" y="12037"/>
                    <a:pt x="2233" y="12037"/>
                  </a:cubicBezTo>
                  <a:cubicBezTo>
                    <a:pt x="2443" y="12037"/>
                    <a:pt x="2627" y="11946"/>
                    <a:pt x="2845" y="11924"/>
                  </a:cubicBezTo>
                  <a:cubicBezTo>
                    <a:pt x="2586" y="11854"/>
                    <a:pt x="2318" y="11804"/>
                    <a:pt x="2278" y="11476"/>
                  </a:cubicBezTo>
                  <a:cubicBezTo>
                    <a:pt x="2233" y="11514"/>
                    <a:pt x="2173" y="11540"/>
                    <a:pt x="2117" y="11567"/>
                  </a:cubicBezTo>
                  <a:lnTo>
                    <a:pt x="2117" y="11567"/>
                  </a:lnTo>
                  <a:cubicBezTo>
                    <a:pt x="2776" y="11167"/>
                    <a:pt x="2793" y="10344"/>
                    <a:pt x="3223" y="9696"/>
                  </a:cubicBezTo>
                  <a:lnTo>
                    <a:pt x="3223" y="9696"/>
                  </a:lnTo>
                  <a:cubicBezTo>
                    <a:pt x="3133" y="9716"/>
                    <a:pt x="3034" y="9726"/>
                    <a:pt x="2934" y="9805"/>
                  </a:cubicBezTo>
                  <a:cubicBezTo>
                    <a:pt x="3103" y="9636"/>
                    <a:pt x="3302" y="9576"/>
                    <a:pt x="3421" y="9348"/>
                  </a:cubicBezTo>
                  <a:cubicBezTo>
                    <a:pt x="3541" y="9129"/>
                    <a:pt x="3600" y="8781"/>
                    <a:pt x="3700" y="8562"/>
                  </a:cubicBezTo>
                  <a:cubicBezTo>
                    <a:pt x="3718" y="8564"/>
                    <a:pt x="3736" y="8566"/>
                    <a:pt x="3754" y="8566"/>
                  </a:cubicBezTo>
                  <a:cubicBezTo>
                    <a:pt x="4026" y="8566"/>
                    <a:pt x="4296" y="8293"/>
                    <a:pt x="4138" y="7985"/>
                  </a:cubicBezTo>
                  <a:lnTo>
                    <a:pt x="4138" y="7985"/>
                  </a:lnTo>
                  <a:cubicBezTo>
                    <a:pt x="4217" y="8104"/>
                    <a:pt x="4257" y="8234"/>
                    <a:pt x="4247" y="8373"/>
                  </a:cubicBezTo>
                  <a:cubicBezTo>
                    <a:pt x="4298" y="8376"/>
                    <a:pt x="4348" y="8378"/>
                    <a:pt x="4397" y="8378"/>
                  </a:cubicBezTo>
                  <a:cubicBezTo>
                    <a:pt x="5478" y="8378"/>
                    <a:pt x="6222" y="7674"/>
                    <a:pt x="7221" y="7398"/>
                  </a:cubicBezTo>
                  <a:lnTo>
                    <a:pt x="7221" y="7398"/>
                  </a:lnTo>
                  <a:cubicBezTo>
                    <a:pt x="6385" y="8134"/>
                    <a:pt x="5162" y="8463"/>
                    <a:pt x="4446" y="9358"/>
                  </a:cubicBezTo>
                  <a:cubicBezTo>
                    <a:pt x="4496" y="9399"/>
                    <a:pt x="4525" y="9448"/>
                    <a:pt x="4574" y="9486"/>
                  </a:cubicBezTo>
                  <a:lnTo>
                    <a:pt x="4574" y="9486"/>
                  </a:lnTo>
                  <a:cubicBezTo>
                    <a:pt x="4515" y="9450"/>
                    <a:pt x="4459" y="9434"/>
                    <a:pt x="4405" y="9434"/>
                  </a:cubicBezTo>
                  <a:cubicBezTo>
                    <a:pt x="4046" y="9434"/>
                    <a:pt x="3798" y="10147"/>
                    <a:pt x="3680" y="10392"/>
                  </a:cubicBezTo>
                  <a:cubicBezTo>
                    <a:pt x="3581" y="10601"/>
                    <a:pt x="3461" y="10800"/>
                    <a:pt x="3352" y="10999"/>
                  </a:cubicBezTo>
                  <a:cubicBezTo>
                    <a:pt x="3193" y="11287"/>
                    <a:pt x="3213" y="11486"/>
                    <a:pt x="3103" y="11764"/>
                  </a:cubicBezTo>
                  <a:cubicBezTo>
                    <a:pt x="2954" y="12162"/>
                    <a:pt x="2417" y="12480"/>
                    <a:pt x="2337" y="12868"/>
                  </a:cubicBezTo>
                  <a:cubicBezTo>
                    <a:pt x="2269" y="13203"/>
                    <a:pt x="2887" y="14010"/>
                    <a:pt x="3161" y="14010"/>
                  </a:cubicBezTo>
                  <a:cubicBezTo>
                    <a:pt x="3205" y="14010"/>
                    <a:pt x="3240" y="13989"/>
                    <a:pt x="3262" y="13942"/>
                  </a:cubicBezTo>
                  <a:cubicBezTo>
                    <a:pt x="2904" y="13813"/>
                    <a:pt x="2556" y="13326"/>
                    <a:pt x="2685" y="12948"/>
                  </a:cubicBezTo>
                  <a:lnTo>
                    <a:pt x="2685" y="12948"/>
                  </a:lnTo>
                  <a:cubicBezTo>
                    <a:pt x="2744" y="12958"/>
                    <a:pt x="2803" y="12964"/>
                    <a:pt x="2860" y="12964"/>
                  </a:cubicBezTo>
                  <a:cubicBezTo>
                    <a:pt x="3131" y="12964"/>
                    <a:pt x="3367" y="12839"/>
                    <a:pt x="3441" y="12510"/>
                  </a:cubicBezTo>
                  <a:cubicBezTo>
                    <a:pt x="3504" y="12553"/>
                    <a:pt x="3557" y="12569"/>
                    <a:pt x="3611" y="12569"/>
                  </a:cubicBezTo>
                  <a:cubicBezTo>
                    <a:pt x="3671" y="12569"/>
                    <a:pt x="3732" y="12551"/>
                    <a:pt x="3809" y="12530"/>
                  </a:cubicBezTo>
                  <a:cubicBezTo>
                    <a:pt x="3600" y="12003"/>
                    <a:pt x="4118" y="11566"/>
                    <a:pt x="4287" y="11108"/>
                  </a:cubicBezTo>
                  <a:cubicBezTo>
                    <a:pt x="4376" y="10859"/>
                    <a:pt x="4247" y="10521"/>
                    <a:pt x="4336" y="10312"/>
                  </a:cubicBezTo>
                  <a:cubicBezTo>
                    <a:pt x="4396" y="10183"/>
                    <a:pt x="4734" y="10074"/>
                    <a:pt x="4854" y="9855"/>
                  </a:cubicBezTo>
                  <a:cubicBezTo>
                    <a:pt x="4864" y="9895"/>
                    <a:pt x="4893" y="9954"/>
                    <a:pt x="4903" y="10004"/>
                  </a:cubicBezTo>
                  <a:cubicBezTo>
                    <a:pt x="5540" y="9875"/>
                    <a:pt x="6007" y="9477"/>
                    <a:pt x="6574" y="9179"/>
                  </a:cubicBezTo>
                  <a:cubicBezTo>
                    <a:pt x="7111" y="8890"/>
                    <a:pt x="7748" y="8701"/>
                    <a:pt x="8255" y="8383"/>
                  </a:cubicBezTo>
                  <a:lnTo>
                    <a:pt x="8255" y="8383"/>
                  </a:lnTo>
                  <a:cubicBezTo>
                    <a:pt x="7682" y="8857"/>
                    <a:pt x="7858" y="9525"/>
                    <a:pt x="7943" y="10147"/>
                  </a:cubicBezTo>
                  <a:lnTo>
                    <a:pt x="7943" y="10147"/>
                  </a:lnTo>
                  <a:cubicBezTo>
                    <a:pt x="7997" y="10134"/>
                    <a:pt x="8059" y="10124"/>
                    <a:pt x="8121" y="10124"/>
                  </a:cubicBezTo>
                  <a:cubicBezTo>
                    <a:pt x="8195" y="10124"/>
                    <a:pt x="8270" y="10139"/>
                    <a:pt x="8334" y="10183"/>
                  </a:cubicBezTo>
                  <a:cubicBezTo>
                    <a:pt x="8175" y="10215"/>
                    <a:pt x="8054" y="10269"/>
                    <a:pt x="7965" y="10341"/>
                  </a:cubicBezTo>
                  <a:lnTo>
                    <a:pt x="7965" y="10341"/>
                  </a:lnTo>
                  <a:cubicBezTo>
                    <a:pt x="7966" y="10345"/>
                    <a:pt x="7966" y="10348"/>
                    <a:pt x="7966" y="10352"/>
                  </a:cubicBezTo>
                  <a:lnTo>
                    <a:pt x="7961" y="10344"/>
                  </a:lnTo>
                  <a:lnTo>
                    <a:pt x="7961" y="10344"/>
                  </a:lnTo>
                  <a:cubicBezTo>
                    <a:pt x="7341" y="10855"/>
                    <a:pt x="8361" y="12215"/>
                    <a:pt x="9031" y="12441"/>
                  </a:cubicBezTo>
                  <a:cubicBezTo>
                    <a:pt x="9210" y="13018"/>
                    <a:pt x="10204" y="13485"/>
                    <a:pt x="10731" y="13714"/>
                  </a:cubicBezTo>
                  <a:cubicBezTo>
                    <a:pt x="11122" y="13885"/>
                    <a:pt x="11759" y="14038"/>
                    <a:pt x="12302" y="14038"/>
                  </a:cubicBezTo>
                  <a:cubicBezTo>
                    <a:pt x="12547" y="14038"/>
                    <a:pt x="12773" y="14007"/>
                    <a:pt x="12949" y="13933"/>
                  </a:cubicBezTo>
                  <a:cubicBezTo>
                    <a:pt x="12700" y="13535"/>
                    <a:pt x="12153" y="13276"/>
                    <a:pt x="11785" y="12988"/>
                  </a:cubicBezTo>
                  <a:cubicBezTo>
                    <a:pt x="11298" y="12590"/>
                    <a:pt x="10910" y="12341"/>
                    <a:pt x="10314" y="12212"/>
                  </a:cubicBezTo>
                  <a:cubicBezTo>
                    <a:pt x="10386" y="12186"/>
                    <a:pt x="10464" y="12175"/>
                    <a:pt x="10544" y="12175"/>
                  </a:cubicBezTo>
                  <a:cubicBezTo>
                    <a:pt x="10841" y="12175"/>
                    <a:pt x="11175" y="12323"/>
                    <a:pt x="11418" y="12441"/>
                  </a:cubicBezTo>
                  <a:cubicBezTo>
                    <a:pt x="11189" y="11993"/>
                    <a:pt x="10383" y="11864"/>
                    <a:pt x="9965" y="11655"/>
                  </a:cubicBezTo>
                  <a:lnTo>
                    <a:pt x="9965" y="11655"/>
                  </a:lnTo>
                  <a:cubicBezTo>
                    <a:pt x="9989" y="11713"/>
                    <a:pt x="10020" y="11805"/>
                    <a:pt x="10048" y="11912"/>
                  </a:cubicBezTo>
                  <a:lnTo>
                    <a:pt x="10048" y="11912"/>
                  </a:lnTo>
                  <a:cubicBezTo>
                    <a:pt x="9792" y="11256"/>
                    <a:pt x="8998" y="10370"/>
                    <a:pt x="8770" y="10170"/>
                  </a:cubicBezTo>
                  <a:lnTo>
                    <a:pt x="8770" y="10170"/>
                  </a:lnTo>
                  <a:cubicBezTo>
                    <a:pt x="8817" y="10206"/>
                    <a:pt x="8926" y="10225"/>
                    <a:pt x="9001" y="10253"/>
                  </a:cubicBezTo>
                  <a:cubicBezTo>
                    <a:pt x="8991" y="9875"/>
                    <a:pt x="9488" y="9338"/>
                    <a:pt x="9767" y="9109"/>
                  </a:cubicBezTo>
                  <a:cubicBezTo>
                    <a:pt x="10016" y="8890"/>
                    <a:pt x="10322" y="8856"/>
                    <a:pt x="10639" y="8856"/>
                  </a:cubicBezTo>
                  <a:cubicBezTo>
                    <a:pt x="10725" y="8856"/>
                    <a:pt x="10813" y="8858"/>
                    <a:pt x="10900" y="8860"/>
                  </a:cubicBezTo>
                  <a:cubicBezTo>
                    <a:pt x="11102" y="8866"/>
                    <a:pt x="11341" y="8902"/>
                    <a:pt x="11570" y="8902"/>
                  </a:cubicBezTo>
                  <a:cubicBezTo>
                    <a:pt x="11736" y="8902"/>
                    <a:pt x="11896" y="8883"/>
                    <a:pt x="12034" y="8821"/>
                  </a:cubicBezTo>
                  <a:cubicBezTo>
                    <a:pt x="12242" y="8721"/>
                    <a:pt x="12668" y="8237"/>
                    <a:pt x="12454" y="7978"/>
                  </a:cubicBezTo>
                  <a:lnTo>
                    <a:pt x="12454" y="7978"/>
                  </a:lnTo>
                  <a:cubicBezTo>
                    <a:pt x="12661" y="8227"/>
                    <a:pt x="12652" y="8642"/>
                    <a:pt x="13058" y="8671"/>
                  </a:cubicBezTo>
                  <a:cubicBezTo>
                    <a:pt x="13075" y="8673"/>
                    <a:pt x="13092" y="8674"/>
                    <a:pt x="13109" y="8674"/>
                  </a:cubicBezTo>
                  <a:cubicBezTo>
                    <a:pt x="13434" y="8674"/>
                    <a:pt x="13705" y="8402"/>
                    <a:pt x="13904" y="8194"/>
                  </a:cubicBezTo>
                  <a:cubicBezTo>
                    <a:pt x="14192" y="7896"/>
                    <a:pt x="14411" y="7607"/>
                    <a:pt x="14789" y="7428"/>
                  </a:cubicBezTo>
                  <a:cubicBezTo>
                    <a:pt x="14958" y="7349"/>
                    <a:pt x="15187" y="7249"/>
                    <a:pt x="15386" y="7239"/>
                  </a:cubicBezTo>
                  <a:cubicBezTo>
                    <a:pt x="15389" y="7239"/>
                    <a:pt x="15392" y="7239"/>
                    <a:pt x="15395" y="7239"/>
                  </a:cubicBezTo>
                  <a:cubicBezTo>
                    <a:pt x="15587" y="7239"/>
                    <a:pt x="16836" y="7458"/>
                    <a:pt x="17204" y="7458"/>
                  </a:cubicBezTo>
                  <a:cubicBezTo>
                    <a:pt x="17229" y="7458"/>
                    <a:pt x="17251" y="7457"/>
                    <a:pt x="17267" y="7455"/>
                  </a:cubicBezTo>
                  <a:lnTo>
                    <a:pt x="17267" y="7455"/>
                  </a:lnTo>
                  <a:cubicBezTo>
                    <a:pt x="17053" y="7796"/>
                    <a:pt x="17200" y="8073"/>
                    <a:pt x="17096" y="8403"/>
                  </a:cubicBezTo>
                  <a:cubicBezTo>
                    <a:pt x="16897" y="9029"/>
                    <a:pt x="15684" y="9218"/>
                    <a:pt x="15734" y="10034"/>
                  </a:cubicBezTo>
                  <a:cubicBezTo>
                    <a:pt x="15883" y="9527"/>
                    <a:pt x="16599" y="9258"/>
                    <a:pt x="17027" y="9089"/>
                  </a:cubicBezTo>
                  <a:cubicBezTo>
                    <a:pt x="17176" y="9029"/>
                    <a:pt x="17186" y="8950"/>
                    <a:pt x="17335" y="8950"/>
                  </a:cubicBezTo>
                  <a:cubicBezTo>
                    <a:pt x="17339" y="8949"/>
                    <a:pt x="17344" y="8949"/>
                    <a:pt x="17348" y="8949"/>
                  </a:cubicBezTo>
                  <a:cubicBezTo>
                    <a:pt x="17453" y="8949"/>
                    <a:pt x="17558" y="9060"/>
                    <a:pt x="17663" y="9079"/>
                  </a:cubicBezTo>
                  <a:cubicBezTo>
                    <a:pt x="17687" y="9082"/>
                    <a:pt x="17712" y="9083"/>
                    <a:pt x="17739" y="9083"/>
                  </a:cubicBezTo>
                  <a:cubicBezTo>
                    <a:pt x="17856" y="9083"/>
                    <a:pt x="17995" y="9056"/>
                    <a:pt x="18122" y="9007"/>
                  </a:cubicBezTo>
                  <a:lnTo>
                    <a:pt x="18122" y="9007"/>
                  </a:lnTo>
                  <a:cubicBezTo>
                    <a:pt x="18049" y="9041"/>
                    <a:pt x="17972" y="9070"/>
                    <a:pt x="17892" y="9099"/>
                  </a:cubicBezTo>
                  <a:cubicBezTo>
                    <a:pt x="17673" y="9179"/>
                    <a:pt x="17643" y="9149"/>
                    <a:pt x="17415" y="9288"/>
                  </a:cubicBezTo>
                  <a:cubicBezTo>
                    <a:pt x="17236" y="9407"/>
                    <a:pt x="16987" y="9517"/>
                    <a:pt x="16838" y="9656"/>
                  </a:cubicBezTo>
                  <a:cubicBezTo>
                    <a:pt x="16579" y="9875"/>
                    <a:pt x="16669" y="9895"/>
                    <a:pt x="16559" y="10193"/>
                  </a:cubicBezTo>
                  <a:cubicBezTo>
                    <a:pt x="16400" y="10571"/>
                    <a:pt x="16112" y="10830"/>
                    <a:pt x="15933" y="11198"/>
                  </a:cubicBezTo>
                  <a:cubicBezTo>
                    <a:pt x="15734" y="11605"/>
                    <a:pt x="15495" y="12043"/>
                    <a:pt x="15097" y="12272"/>
                  </a:cubicBezTo>
                  <a:cubicBezTo>
                    <a:pt x="15137" y="12281"/>
                    <a:pt x="15178" y="12286"/>
                    <a:pt x="15221" y="12286"/>
                  </a:cubicBezTo>
                  <a:cubicBezTo>
                    <a:pt x="15656" y="12286"/>
                    <a:pt x="16213" y="11809"/>
                    <a:pt x="16539" y="11556"/>
                  </a:cubicBezTo>
                  <a:cubicBezTo>
                    <a:pt x="16947" y="11247"/>
                    <a:pt x="17464" y="11098"/>
                    <a:pt x="17882" y="10800"/>
                  </a:cubicBezTo>
                  <a:cubicBezTo>
                    <a:pt x="18339" y="10472"/>
                    <a:pt x="18747" y="9994"/>
                    <a:pt x="18877" y="9417"/>
                  </a:cubicBezTo>
                  <a:cubicBezTo>
                    <a:pt x="19036" y="8741"/>
                    <a:pt x="18886" y="8194"/>
                    <a:pt x="18896" y="7577"/>
                  </a:cubicBezTo>
                  <a:cubicBezTo>
                    <a:pt x="18906" y="6961"/>
                    <a:pt x="18598" y="6523"/>
                    <a:pt x="18111" y="6125"/>
                  </a:cubicBezTo>
                  <a:cubicBezTo>
                    <a:pt x="17777" y="5865"/>
                    <a:pt x="17527" y="5750"/>
                    <a:pt x="17251" y="5750"/>
                  </a:cubicBezTo>
                  <a:cubicBezTo>
                    <a:pt x="17041" y="5750"/>
                    <a:pt x="16817" y="5816"/>
                    <a:pt x="16529" y="5936"/>
                  </a:cubicBezTo>
                  <a:cubicBezTo>
                    <a:pt x="16927" y="5588"/>
                    <a:pt x="17464" y="5519"/>
                    <a:pt x="17971" y="5399"/>
                  </a:cubicBezTo>
                  <a:cubicBezTo>
                    <a:pt x="18439" y="5290"/>
                    <a:pt x="18956" y="5210"/>
                    <a:pt x="19424" y="5061"/>
                  </a:cubicBezTo>
                  <a:cubicBezTo>
                    <a:pt x="19604" y="5004"/>
                    <a:pt x="20153" y="4550"/>
                    <a:pt x="20326" y="4550"/>
                  </a:cubicBezTo>
                  <a:cubicBezTo>
                    <a:pt x="20333" y="4550"/>
                    <a:pt x="20339" y="4551"/>
                    <a:pt x="20345" y="4553"/>
                  </a:cubicBezTo>
                  <a:lnTo>
                    <a:pt x="20345" y="4553"/>
                  </a:lnTo>
                  <a:cubicBezTo>
                    <a:pt x="20129" y="4483"/>
                    <a:pt x="20040" y="4304"/>
                    <a:pt x="20110" y="4087"/>
                  </a:cubicBezTo>
                  <a:lnTo>
                    <a:pt x="20110" y="4087"/>
                  </a:lnTo>
                  <a:cubicBezTo>
                    <a:pt x="19971" y="4594"/>
                    <a:pt x="20826" y="4693"/>
                    <a:pt x="21134" y="4842"/>
                  </a:cubicBezTo>
                  <a:cubicBezTo>
                    <a:pt x="21581" y="5058"/>
                    <a:pt x="21803" y="5298"/>
                    <a:pt x="22212" y="5298"/>
                  </a:cubicBezTo>
                  <a:cubicBezTo>
                    <a:pt x="22313" y="5298"/>
                    <a:pt x="22426" y="5284"/>
                    <a:pt x="22556" y="5250"/>
                  </a:cubicBezTo>
                  <a:lnTo>
                    <a:pt x="22556" y="5250"/>
                  </a:lnTo>
                  <a:cubicBezTo>
                    <a:pt x="22353" y="5719"/>
                    <a:pt x="23810" y="6062"/>
                    <a:pt x="24379" y="6062"/>
                  </a:cubicBezTo>
                  <a:cubicBezTo>
                    <a:pt x="24450" y="6062"/>
                    <a:pt x="24507" y="6057"/>
                    <a:pt x="24545" y="6046"/>
                  </a:cubicBezTo>
                  <a:lnTo>
                    <a:pt x="24545" y="6046"/>
                  </a:lnTo>
                  <a:cubicBezTo>
                    <a:pt x="24366" y="6265"/>
                    <a:pt x="24088" y="6334"/>
                    <a:pt x="23889" y="6593"/>
                  </a:cubicBezTo>
                  <a:cubicBezTo>
                    <a:pt x="23740" y="6802"/>
                    <a:pt x="23571" y="7030"/>
                    <a:pt x="23501" y="7269"/>
                  </a:cubicBezTo>
                  <a:cubicBezTo>
                    <a:pt x="23730" y="7060"/>
                    <a:pt x="25162" y="6205"/>
                    <a:pt x="24804" y="5936"/>
                  </a:cubicBezTo>
                  <a:cubicBezTo>
                    <a:pt x="25251" y="5638"/>
                    <a:pt x="24307" y="5290"/>
                    <a:pt x="24088" y="5230"/>
                  </a:cubicBezTo>
                  <a:cubicBezTo>
                    <a:pt x="23680" y="5111"/>
                    <a:pt x="23203" y="5051"/>
                    <a:pt x="22815" y="4832"/>
                  </a:cubicBezTo>
                  <a:cubicBezTo>
                    <a:pt x="22059" y="4405"/>
                    <a:pt x="21442" y="3699"/>
                    <a:pt x="20508" y="3669"/>
                  </a:cubicBezTo>
                  <a:cubicBezTo>
                    <a:pt x="20503" y="3668"/>
                    <a:pt x="20499" y="3668"/>
                    <a:pt x="20495" y="3668"/>
                  </a:cubicBezTo>
                  <a:cubicBezTo>
                    <a:pt x="20391" y="3668"/>
                    <a:pt x="20305" y="3778"/>
                    <a:pt x="20209" y="3778"/>
                  </a:cubicBezTo>
                  <a:cubicBezTo>
                    <a:pt x="20140" y="3778"/>
                    <a:pt x="20090" y="3689"/>
                    <a:pt x="20020" y="3689"/>
                  </a:cubicBezTo>
                  <a:cubicBezTo>
                    <a:pt x="19894" y="3689"/>
                    <a:pt x="19777" y="3675"/>
                    <a:pt x="19657" y="3675"/>
                  </a:cubicBezTo>
                  <a:cubicBezTo>
                    <a:pt x="19597" y="3675"/>
                    <a:pt x="19536" y="3679"/>
                    <a:pt x="19473" y="3689"/>
                  </a:cubicBezTo>
                  <a:cubicBezTo>
                    <a:pt x="19115" y="3738"/>
                    <a:pt x="18767" y="3888"/>
                    <a:pt x="18419" y="3977"/>
                  </a:cubicBezTo>
                  <a:cubicBezTo>
                    <a:pt x="17792" y="4126"/>
                    <a:pt x="17156" y="4464"/>
                    <a:pt x="16559" y="4554"/>
                  </a:cubicBezTo>
                  <a:cubicBezTo>
                    <a:pt x="16450" y="4395"/>
                    <a:pt x="16569" y="4266"/>
                    <a:pt x="16490" y="4106"/>
                  </a:cubicBezTo>
                  <a:cubicBezTo>
                    <a:pt x="16410" y="3977"/>
                    <a:pt x="16181" y="3967"/>
                    <a:pt x="16171" y="3818"/>
                  </a:cubicBezTo>
                  <a:cubicBezTo>
                    <a:pt x="16142" y="3520"/>
                    <a:pt x="16838" y="3301"/>
                    <a:pt x="17047" y="3211"/>
                  </a:cubicBezTo>
                  <a:cubicBezTo>
                    <a:pt x="17802" y="2903"/>
                    <a:pt x="18578" y="2973"/>
                    <a:pt x="19334" y="2714"/>
                  </a:cubicBezTo>
                  <a:cubicBezTo>
                    <a:pt x="19274" y="2635"/>
                    <a:pt x="19304" y="2575"/>
                    <a:pt x="19205" y="2505"/>
                  </a:cubicBezTo>
                  <a:lnTo>
                    <a:pt x="19205" y="2505"/>
                  </a:lnTo>
                  <a:cubicBezTo>
                    <a:pt x="19406" y="2551"/>
                    <a:pt x="19581" y="2647"/>
                    <a:pt x="19786" y="2647"/>
                  </a:cubicBezTo>
                  <a:cubicBezTo>
                    <a:pt x="19804" y="2647"/>
                    <a:pt x="19823" y="2646"/>
                    <a:pt x="19841" y="2644"/>
                  </a:cubicBezTo>
                  <a:cubicBezTo>
                    <a:pt x="20020" y="2625"/>
                    <a:pt x="20299" y="2475"/>
                    <a:pt x="20508" y="2436"/>
                  </a:cubicBezTo>
                  <a:cubicBezTo>
                    <a:pt x="20776" y="2379"/>
                    <a:pt x="21299" y="2435"/>
                    <a:pt x="21544" y="2244"/>
                  </a:cubicBezTo>
                  <a:lnTo>
                    <a:pt x="21544" y="2244"/>
                  </a:lnTo>
                  <a:cubicBezTo>
                    <a:pt x="21773" y="2378"/>
                    <a:pt x="22031" y="2410"/>
                    <a:pt x="22297" y="2410"/>
                  </a:cubicBezTo>
                  <a:cubicBezTo>
                    <a:pt x="22538" y="2410"/>
                    <a:pt x="22786" y="2384"/>
                    <a:pt x="23027" y="2384"/>
                  </a:cubicBezTo>
                  <a:cubicBezTo>
                    <a:pt x="23110" y="2384"/>
                    <a:pt x="23192" y="2387"/>
                    <a:pt x="23272" y="2396"/>
                  </a:cubicBezTo>
                  <a:cubicBezTo>
                    <a:pt x="22914" y="2724"/>
                    <a:pt x="22139" y="2784"/>
                    <a:pt x="21860" y="3082"/>
                  </a:cubicBezTo>
                  <a:cubicBezTo>
                    <a:pt x="22377" y="3012"/>
                    <a:pt x="23790" y="2833"/>
                    <a:pt x="23879" y="2117"/>
                  </a:cubicBezTo>
                  <a:lnTo>
                    <a:pt x="23879" y="2117"/>
                  </a:lnTo>
                  <a:cubicBezTo>
                    <a:pt x="23818" y="2163"/>
                    <a:pt x="23735" y="2208"/>
                    <a:pt x="23667" y="2258"/>
                  </a:cubicBezTo>
                  <a:lnTo>
                    <a:pt x="23667" y="2258"/>
                  </a:lnTo>
                  <a:cubicBezTo>
                    <a:pt x="24240" y="1745"/>
                    <a:pt x="23127" y="1708"/>
                    <a:pt x="22373" y="1708"/>
                  </a:cubicBezTo>
                  <a:cubicBezTo>
                    <a:pt x="22244" y="1708"/>
                    <a:pt x="22126" y="1709"/>
                    <a:pt x="22029" y="1709"/>
                  </a:cubicBezTo>
                  <a:cubicBezTo>
                    <a:pt x="21908" y="1709"/>
                    <a:pt x="21819" y="1707"/>
                    <a:pt x="21781" y="1700"/>
                  </a:cubicBezTo>
                  <a:lnTo>
                    <a:pt x="21781" y="1700"/>
                  </a:lnTo>
                  <a:cubicBezTo>
                    <a:pt x="21820" y="1789"/>
                    <a:pt x="21781" y="1799"/>
                    <a:pt x="21781" y="1859"/>
                  </a:cubicBezTo>
                  <a:cubicBezTo>
                    <a:pt x="21706" y="1703"/>
                    <a:pt x="21560" y="1652"/>
                    <a:pt x="21390" y="1652"/>
                  </a:cubicBezTo>
                  <a:cubicBezTo>
                    <a:pt x="21105" y="1652"/>
                    <a:pt x="20754" y="1794"/>
                    <a:pt x="20567" y="1819"/>
                  </a:cubicBezTo>
                  <a:cubicBezTo>
                    <a:pt x="20189" y="1879"/>
                    <a:pt x="19463" y="1859"/>
                    <a:pt x="19205" y="2157"/>
                  </a:cubicBezTo>
                  <a:cubicBezTo>
                    <a:pt x="19160" y="2120"/>
                    <a:pt x="19088" y="2106"/>
                    <a:pt x="19001" y="2106"/>
                  </a:cubicBezTo>
                  <a:cubicBezTo>
                    <a:pt x="18762" y="2106"/>
                    <a:pt x="18415" y="2212"/>
                    <a:pt x="18240" y="2227"/>
                  </a:cubicBezTo>
                  <a:cubicBezTo>
                    <a:pt x="17882" y="2257"/>
                    <a:pt x="17504" y="2326"/>
                    <a:pt x="17136" y="2416"/>
                  </a:cubicBezTo>
                  <a:cubicBezTo>
                    <a:pt x="16460" y="2585"/>
                    <a:pt x="15744" y="2903"/>
                    <a:pt x="15256" y="3390"/>
                  </a:cubicBezTo>
                  <a:cubicBezTo>
                    <a:pt x="15237" y="3370"/>
                    <a:pt x="15217" y="3361"/>
                    <a:pt x="15197" y="3351"/>
                  </a:cubicBezTo>
                  <a:cubicBezTo>
                    <a:pt x="15336" y="2973"/>
                    <a:pt x="15306" y="2754"/>
                    <a:pt x="15674" y="2525"/>
                  </a:cubicBezTo>
                  <a:cubicBezTo>
                    <a:pt x="15982" y="2326"/>
                    <a:pt x="16370" y="2217"/>
                    <a:pt x="16708" y="2048"/>
                  </a:cubicBezTo>
                  <a:cubicBezTo>
                    <a:pt x="17066" y="1879"/>
                    <a:pt x="18588" y="1491"/>
                    <a:pt x="18349" y="974"/>
                  </a:cubicBezTo>
                  <a:lnTo>
                    <a:pt x="18349" y="974"/>
                  </a:lnTo>
                  <a:cubicBezTo>
                    <a:pt x="18415" y="1071"/>
                    <a:pt x="18506" y="1111"/>
                    <a:pt x="18611" y="1111"/>
                  </a:cubicBezTo>
                  <a:cubicBezTo>
                    <a:pt x="19044" y="1111"/>
                    <a:pt x="19730" y="433"/>
                    <a:pt x="20010" y="297"/>
                  </a:cubicBezTo>
                  <a:cubicBezTo>
                    <a:pt x="20057" y="351"/>
                    <a:pt x="20110" y="372"/>
                    <a:pt x="20169" y="372"/>
                  </a:cubicBezTo>
                  <a:cubicBezTo>
                    <a:pt x="20349" y="372"/>
                    <a:pt x="20571" y="173"/>
                    <a:pt x="20736" y="128"/>
                  </a:cubicBezTo>
                  <a:cubicBezTo>
                    <a:pt x="20955" y="69"/>
                    <a:pt x="21323" y="69"/>
                    <a:pt x="21562" y="39"/>
                  </a:cubicBezTo>
                  <a:lnTo>
                    <a:pt x="21562" y="39"/>
                  </a:lnTo>
                  <a:cubicBezTo>
                    <a:pt x="21546" y="39"/>
                    <a:pt x="21529" y="39"/>
                    <a:pt x="21512" y="39"/>
                  </a:cubicBezTo>
                  <a:cubicBezTo>
                    <a:pt x="21239" y="39"/>
                    <a:pt x="20841" y="0"/>
                    <a:pt x="20485" y="0"/>
                  </a:cubicBezTo>
                  <a:close/>
                </a:path>
              </a:pathLst>
            </a:custGeom>
            <a:solidFill>
              <a:srgbClr val="F08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4489125" y="3073050"/>
              <a:ext cx="631300" cy="360300"/>
            </a:xfrm>
            <a:custGeom>
              <a:avLst/>
              <a:gdLst/>
              <a:ahLst/>
              <a:cxnLst/>
              <a:rect l="l" t="t" r="r" b="b"/>
              <a:pathLst>
                <a:path w="25252" h="14412" fill="none" extrusionOk="0">
                  <a:moveTo>
                    <a:pt x="7966" y="10483"/>
                  </a:moveTo>
                  <a:cubicBezTo>
                    <a:pt x="7907" y="9807"/>
                    <a:pt x="7618" y="9041"/>
                    <a:pt x="8255" y="8514"/>
                  </a:cubicBezTo>
                  <a:cubicBezTo>
                    <a:pt x="7748" y="8832"/>
                    <a:pt x="7111" y="9021"/>
                    <a:pt x="6574" y="9310"/>
                  </a:cubicBezTo>
                  <a:cubicBezTo>
                    <a:pt x="6007" y="9608"/>
                    <a:pt x="5540" y="10006"/>
                    <a:pt x="4903" y="10135"/>
                  </a:cubicBezTo>
                  <a:cubicBezTo>
                    <a:pt x="4893" y="10085"/>
                    <a:pt x="4864" y="10026"/>
                    <a:pt x="4854" y="9986"/>
                  </a:cubicBezTo>
                  <a:cubicBezTo>
                    <a:pt x="4734" y="10205"/>
                    <a:pt x="4396" y="10314"/>
                    <a:pt x="4336" y="10443"/>
                  </a:cubicBezTo>
                  <a:cubicBezTo>
                    <a:pt x="4247" y="10652"/>
                    <a:pt x="4376" y="10990"/>
                    <a:pt x="4287" y="11239"/>
                  </a:cubicBezTo>
                  <a:cubicBezTo>
                    <a:pt x="4118" y="11697"/>
                    <a:pt x="3600" y="12134"/>
                    <a:pt x="3809" y="12661"/>
                  </a:cubicBezTo>
                  <a:cubicBezTo>
                    <a:pt x="3660" y="12701"/>
                    <a:pt x="3571" y="12731"/>
                    <a:pt x="3441" y="12641"/>
                  </a:cubicBezTo>
                  <a:cubicBezTo>
                    <a:pt x="3352" y="13039"/>
                    <a:pt x="3024" y="13139"/>
                    <a:pt x="2685" y="13079"/>
                  </a:cubicBezTo>
                  <a:cubicBezTo>
                    <a:pt x="2556" y="13457"/>
                    <a:pt x="2904" y="13944"/>
                    <a:pt x="3262" y="14073"/>
                  </a:cubicBezTo>
                  <a:cubicBezTo>
                    <a:pt x="3103" y="14412"/>
                    <a:pt x="2258" y="13387"/>
                    <a:pt x="2337" y="12999"/>
                  </a:cubicBezTo>
                  <a:cubicBezTo>
                    <a:pt x="2417" y="12611"/>
                    <a:pt x="2954" y="12293"/>
                    <a:pt x="3103" y="11895"/>
                  </a:cubicBezTo>
                  <a:cubicBezTo>
                    <a:pt x="3213" y="11617"/>
                    <a:pt x="3193" y="11418"/>
                    <a:pt x="3352" y="11130"/>
                  </a:cubicBezTo>
                  <a:cubicBezTo>
                    <a:pt x="3461" y="10931"/>
                    <a:pt x="3581" y="10732"/>
                    <a:pt x="3680" y="10523"/>
                  </a:cubicBezTo>
                  <a:cubicBezTo>
                    <a:pt x="3819" y="10235"/>
                    <a:pt x="4138" y="9300"/>
                    <a:pt x="4605" y="9638"/>
                  </a:cubicBezTo>
                  <a:cubicBezTo>
                    <a:pt x="4535" y="9598"/>
                    <a:pt x="4505" y="9538"/>
                    <a:pt x="4446" y="9489"/>
                  </a:cubicBezTo>
                  <a:cubicBezTo>
                    <a:pt x="5162" y="8594"/>
                    <a:pt x="6385" y="8265"/>
                    <a:pt x="7221" y="7529"/>
                  </a:cubicBezTo>
                  <a:cubicBezTo>
                    <a:pt x="6176" y="7818"/>
                    <a:pt x="5411" y="8574"/>
                    <a:pt x="4247" y="8504"/>
                  </a:cubicBezTo>
                  <a:cubicBezTo>
                    <a:pt x="4257" y="8365"/>
                    <a:pt x="4217" y="8235"/>
                    <a:pt x="4138" y="8116"/>
                  </a:cubicBezTo>
                  <a:cubicBezTo>
                    <a:pt x="4307" y="8444"/>
                    <a:pt x="3988" y="8733"/>
                    <a:pt x="3700" y="8693"/>
                  </a:cubicBezTo>
                  <a:cubicBezTo>
                    <a:pt x="3600" y="8912"/>
                    <a:pt x="3541" y="9260"/>
                    <a:pt x="3421" y="9479"/>
                  </a:cubicBezTo>
                  <a:cubicBezTo>
                    <a:pt x="3302" y="9707"/>
                    <a:pt x="3103" y="9767"/>
                    <a:pt x="2934" y="9936"/>
                  </a:cubicBezTo>
                  <a:cubicBezTo>
                    <a:pt x="3034" y="9857"/>
                    <a:pt x="3133" y="9847"/>
                    <a:pt x="3223" y="9827"/>
                  </a:cubicBezTo>
                  <a:cubicBezTo>
                    <a:pt x="2775" y="10503"/>
                    <a:pt x="2775" y="11368"/>
                    <a:pt x="2029" y="11746"/>
                  </a:cubicBezTo>
                  <a:cubicBezTo>
                    <a:pt x="2099" y="11697"/>
                    <a:pt x="2208" y="11667"/>
                    <a:pt x="2278" y="11607"/>
                  </a:cubicBezTo>
                  <a:cubicBezTo>
                    <a:pt x="2318" y="11935"/>
                    <a:pt x="2586" y="11985"/>
                    <a:pt x="2845" y="12055"/>
                  </a:cubicBezTo>
                  <a:cubicBezTo>
                    <a:pt x="2556" y="12084"/>
                    <a:pt x="2327" y="12234"/>
                    <a:pt x="2019" y="12134"/>
                  </a:cubicBezTo>
                  <a:cubicBezTo>
                    <a:pt x="1780" y="12045"/>
                    <a:pt x="1601" y="11796"/>
                    <a:pt x="1353" y="11816"/>
                  </a:cubicBezTo>
                  <a:cubicBezTo>
                    <a:pt x="1502" y="11468"/>
                    <a:pt x="1810" y="10195"/>
                    <a:pt x="2278" y="10195"/>
                  </a:cubicBezTo>
                  <a:cubicBezTo>
                    <a:pt x="2298" y="10185"/>
                    <a:pt x="2119" y="10185"/>
                    <a:pt x="2059" y="10195"/>
                  </a:cubicBezTo>
                  <a:cubicBezTo>
                    <a:pt x="2119" y="9727"/>
                    <a:pt x="2447" y="9389"/>
                    <a:pt x="2735" y="9041"/>
                  </a:cubicBezTo>
                  <a:cubicBezTo>
                    <a:pt x="3014" y="8723"/>
                    <a:pt x="3203" y="8245"/>
                    <a:pt x="3620" y="8096"/>
                  </a:cubicBezTo>
                  <a:cubicBezTo>
                    <a:pt x="3501" y="8076"/>
                    <a:pt x="3501" y="8007"/>
                    <a:pt x="3332" y="8056"/>
                  </a:cubicBezTo>
                  <a:cubicBezTo>
                    <a:pt x="3511" y="7430"/>
                    <a:pt x="5033" y="7281"/>
                    <a:pt x="5599" y="7112"/>
                  </a:cubicBezTo>
                  <a:cubicBezTo>
                    <a:pt x="6216" y="6923"/>
                    <a:pt x="6952" y="6793"/>
                    <a:pt x="7539" y="6505"/>
                  </a:cubicBezTo>
                  <a:cubicBezTo>
                    <a:pt x="7738" y="6415"/>
                    <a:pt x="8285" y="6077"/>
                    <a:pt x="8126" y="5809"/>
                  </a:cubicBezTo>
                  <a:cubicBezTo>
                    <a:pt x="7986" y="5580"/>
                    <a:pt x="7439" y="5779"/>
                    <a:pt x="7280" y="5799"/>
                  </a:cubicBezTo>
                  <a:cubicBezTo>
                    <a:pt x="6614" y="5888"/>
                    <a:pt x="5977" y="6187"/>
                    <a:pt x="5361" y="6316"/>
                  </a:cubicBezTo>
                  <a:cubicBezTo>
                    <a:pt x="4993" y="6386"/>
                    <a:pt x="4744" y="6435"/>
                    <a:pt x="4376" y="6465"/>
                  </a:cubicBezTo>
                  <a:cubicBezTo>
                    <a:pt x="4138" y="6485"/>
                    <a:pt x="3809" y="6465"/>
                    <a:pt x="3581" y="6505"/>
                  </a:cubicBezTo>
                  <a:cubicBezTo>
                    <a:pt x="3740" y="6803"/>
                    <a:pt x="2318" y="6783"/>
                    <a:pt x="2079" y="6674"/>
                  </a:cubicBezTo>
                  <a:cubicBezTo>
                    <a:pt x="2129" y="6754"/>
                    <a:pt x="2129" y="6853"/>
                    <a:pt x="2178" y="6923"/>
                  </a:cubicBezTo>
                  <a:cubicBezTo>
                    <a:pt x="1621" y="6903"/>
                    <a:pt x="309" y="6992"/>
                    <a:pt x="0" y="6366"/>
                  </a:cubicBezTo>
                  <a:cubicBezTo>
                    <a:pt x="229" y="6246"/>
                    <a:pt x="637" y="6396"/>
                    <a:pt x="895" y="6396"/>
                  </a:cubicBezTo>
                  <a:cubicBezTo>
                    <a:pt x="1204" y="6406"/>
                    <a:pt x="1502" y="6286"/>
                    <a:pt x="1780" y="6356"/>
                  </a:cubicBezTo>
                  <a:cubicBezTo>
                    <a:pt x="1780" y="6406"/>
                    <a:pt x="1780" y="6455"/>
                    <a:pt x="1780" y="6505"/>
                  </a:cubicBezTo>
                  <a:cubicBezTo>
                    <a:pt x="1771" y="6047"/>
                    <a:pt x="2288" y="6177"/>
                    <a:pt x="2576" y="6107"/>
                  </a:cubicBezTo>
                  <a:cubicBezTo>
                    <a:pt x="2725" y="6077"/>
                    <a:pt x="2964" y="5958"/>
                    <a:pt x="3073" y="5968"/>
                  </a:cubicBezTo>
                  <a:cubicBezTo>
                    <a:pt x="3252" y="6008"/>
                    <a:pt x="3252" y="6326"/>
                    <a:pt x="3471" y="6127"/>
                  </a:cubicBezTo>
                  <a:cubicBezTo>
                    <a:pt x="3392" y="6008"/>
                    <a:pt x="3431" y="5948"/>
                    <a:pt x="3411" y="5819"/>
                  </a:cubicBezTo>
                  <a:cubicBezTo>
                    <a:pt x="3680" y="6018"/>
                    <a:pt x="4396" y="5630"/>
                    <a:pt x="4694" y="5540"/>
                  </a:cubicBezTo>
                  <a:cubicBezTo>
                    <a:pt x="5162" y="5401"/>
                    <a:pt x="5639" y="5312"/>
                    <a:pt x="6107" y="5192"/>
                  </a:cubicBezTo>
                  <a:cubicBezTo>
                    <a:pt x="6534" y="5083"/>
                    <a:pt x="7022" y="5033"/>
                    <a:pt x="7449" y="4944"/>
                  </a:cubicBezTo>
                  <a:cubicBezTo>
                    <a:pt x="7877" y="4864"/>
                    <a:pt x="8454" y="5023"/>
                    <a:pt x="8812" y="4774"/>
                  </a:cubicBezTo>
                  <a:cubicBezTo>
                    <a:pt x="8295" y="4128"/>
                    <a:pt x="6495" y="4307"/>
                    <a:pt x="5808" y="4506"/>
                  </a:cubicBezTo>
                  <a:cubicBezTo>
                    <a:pt x="5500" y="4595"/>
                    <a:pt x="5510" y="4635"/>
                    <a:pt x="5192" y="4556"/>
                  </a:cubicBezTo>
                  <a:cubicBezTo>
                    <a:pt x="5033" y="4516"/>
                    <a:pt x="4645" y="4456"/>
                    <a:pt x="4585" y="4247"/>
                  </a:cubicBezTo>
                  <a:cubicBezTo>
                    <a:pt x="4456" y="3850"/>
                    <a:pt x="5470" y="3581"/>
                    <a:pt x="5739" y="3422"/>
                  </a:cubicBezTo>
                  <a:cubicBezTo>
                    <a:pt x="5749" y="3432"/>
                    <a:pt x="5798" y="3501"/>
                    <a:pt x="5808" y="3511"/>
                  </a:cubicBezTo>
                  <a:cubicBezTo>
                    <a:pt x="5570" y="3591"/>
                    <a:pt x="5271" y="3740"/>
                    <a:pt x="5172" y="3959"/>
                  </a:cubicBezTo>
                  <a:cubicBezTo>
                    <a:pt x="5361" y="4048"/>
                    <a:pt x="5560" y="4068"/>
                    <a:pt x="5769" y="4078"/>
                  </a:cubicBezTo>
                  <a:cubicBezTo>
                    <a:pt x="5749" y="4128"/>
                    <a:pt x="5739" y="4178"/>
                    <a:pt x="5709" y="4227"/>
                  </a:cubicBezTo>
                  <a:cubicBezTo>
                    <a:pt x="6117" y="4158"/>
                    <a:pt x="6455" y="3999"/>
                    <a:pt x="6853" y="3899"/>
                  </a:cubicBezTo>
                  <a:cubicBezTo>
                    <a:pt x="7489" y="3740"/>
                    <a:pt x="8165" y="3790"/>
                    <a:pt x="8812" y="3939"/>
                  </a:cubicBezTo>
                  <a:cubicBezTo>
                    <a:pt x="9458" y="4078"/>
                    <a:pt x="9876" y="4168"/>
                    <a:pt x="10473" y="3860"/>
                  </a:cubicBezTo>
                  <a:cubicBezTo>
                    <a:pt x="11089" y="3561"/>
                    <a:pt x="11785" y="3352"/>
                    <a:pt x="12462" y="3313"/>
                  </a:cubicBezTo>
                  <a:cubicBezTo>
                    <a:pt x="12790" y="3303"/>
                    <a:pt x="13128" y="3293"/>
                    <a:pt x="13456" y="3203"/>
                  </a:cubicBezTo>
                  <a:cubicBezTo>
                    <a:pt x="14023" y="3044"/>
                    <a:pt x="14451" y="2676"/>
                    <a:pt x="14938" y="2407"/>
                  </a:cubicBezTo>
                  <a:cubicBezTo>
                    <a:pt x="15396" y="2149"/>
                    <a:pt x="15903" y="2039"/>
                    <a:pt x="16360" y="1781"/>
                  </a:cubicBezTo>
                  <a:cubicBezTo>
                    <a:pt x="16758" y="1562"/>
                    <a:pt x="17763" y="717"/>
                    <a:pt x="18250" y="1025"/>
                  </a:cubicBezTo>
                  <a:cubicBezTo>
                    <a:pt x="18210" y="1015"/>
                    <a:pt x="18160" y="955"/>
                    <a:pt x="18111" y="926"/>
                  </a:cubicBezTo>
                  <a:cubicBezTo>
                    <a:pt x="18091" y="916"/>
                    <a:pt x="18091" y="916"/>
                    <a:pt x="18111" y="936"/>
                  </a:cubicBezTo>
                  <a:cubicBezTo>
                    <a:pt x="18429" y="737"/>
                    <a:pt x="19453" y="1"/>
                    <a:pt x="19772" y="259"/>
                  </a:cubicBezTo>
                  <a:cubicBezTo>
                    <a:pt x="20100" y="31"/>
                    <a:pt x="21074" y="180"/>
                    <a:pt x="21562" y="170"/>
                  </a:cubicBezTo>
                  <a:cubicBezTo>
                    <a:pt x="21323" y="200"/>
                    <a:pt x="20955" y="200"/>
                    <a:pt x="20736" y="259"/>
                  </a:cubicBezTo>
                  <a:cubicBezTo>
                    <a:pt x="20518" y="319"/>
                    <a:pt x="20199" y="647"/>
                    <a:pt x="20010" y="428"/>
                  </a:cubicBezTo>
                  <a:cubicBezTo>
                    <a:pt x="19662" y="597"/>
                    <a:pt x="18688" y="1602"/>
                    <a:pt x="18349" y="1105"/>
                  </a:cubicBezTo>
                  <a:cubicBezTo>
                    <a:pt x="18588" y="1622"/>
                    <a:pt x="17066" y="2010"/>
                    <a:pt x="16708" y="2179"/>
                  </a:cubicBezTo>
                  <a:cubicBezTo>
                    <a:pt x="16370" y="2348"/>
                    <a:pt x="15982" y="2457"/>
                    <a:pt x="15674" y="2656"/>
                  </a:cubicBezTo>
                  <a:cubicBezTo>
                    <a:pt x="15306" y="2885"/>
                    <a:pt x="15336" y="3104"/>
                    <a:pt x="15197" y="3482"/>
                  </a:cubicBezTo>
                  <a:cubicBezTo>
                    <a:pt x="15217" y="3492"/>
                    <a:pt x="15237" y="3501"/>
                    <a:pt x="15256" y="3521"/>
                  </a:cubicBezTo>
                  <a:cubicBezTo>
                    <a:pt x="15744" y="3034"/>
                    <a:pt x="16460" y="2716"/>
                    <a:pt x="17136" y="2547"/>
                  </a:cubicBezTo>
                  <a:cubicBezTo>
                    <a:pt x="17504" y="2457"/>
                    <a:pt x="17882" y="2388"/>
                    <a:pt x="18240" y="2358"/>
                  </a:cubicBezTo>
                  <a:cubicBezTo>
                    <a:pt x="18479" y="2338"/>
                    <a:pt x="19036" y="2149"/>
                    <a:pt x="19205" y="2288"/>
                  </a:cubicBezTo>
                  <a:cubicBezTo>
                    <a:pt x="19463" y="1990"/>
                    <a:pt x="20189" y="2010"/>
                    <a:pt x="20567" y="1950"/>
                  </a:cubicBezTo>
                  <a:cubicBezTo>
                    <a:pt x="20866" y="1910"/>
                    <a:pt x="21582" y="1572"/>
                    <a:pt x="21781" y="1990"/>
                  </a:cubicBezTo>
                  <a:cubicBezTo>
                    <a:pt x="21781" y="1930"/>
                    <a:pt x="21820" y="1920"/>
                    <a:pt x="21781" y="1831"/>
                  </a:cubicBezTo>
                  <a:cubicBezTo>
                    <a:pt x="22039" y="1880"/>
                    <a:pt x="24565" y="1672"/>
                    <a:pt x="23611" y="2437"/>
                  </a:cubicBezTo>
                  <a:cubicBezTo>
                    <a:pt x="23680" y="2368"/>
                    <a:pt x="23799" y="2308"/>
                    <a:pt x="23879" y="2248"/>
                  </a:cubicBezTo>
                  <a:cubicBezTo>
                    <a:pt x="23790" y="2964"/>
                    <a:pt x="22377" y="3143"/>
                    <a:pt x="21860" y="3213"/>
                  </a:cubicBezTo>
                  <a:cubicBezTo>
                    <a:pt x="22139" y="2915"/>
                    <a:pt x="22914" y="2855"/>
                    <a:pt x="23272" y="2527"/>
                  </a:cubicBezTo>
                  <a:cubicBezTo>
                    <a:pt x="22696" y="2467"/>
                    <a:pt x="22039" y="2676"/>
                    <a:pt x="21532" y="2368"/>
                  </a:cubicBezTo>
                  <a:cubicBezTo>
                    <a:pt x="21562" y="2328"/>
                    <a:pt x="21621" y="2248"/>
                    <a:pt x="21661" y="2209"/>
                  </a:cubicBezTo>
                  <a:cubicBezTo>
                    <a:pt x="21542" y="2596"/>
                    <a:pt x="20836" y="2497"/>
                    <a:pt x="20508" y="2567"/>
                  </a:cubicBezTo>
                  <a:cubicBezTo>
                    <a:pt x="20299" y="2606"/>
                    <a:pt x="20020" y="2756"/>
                    <a:pt x="19841" y="2775"/>
                  </a:cubicBezTo>
                  <a:cubicBezTo>
                    <a:pt x="19612" y="2795"/>
                    <a:pt x="19424" y="2686"/>
                    <a:pt x="19205" y="2636"/>
                  </a:cubicBezTo>
                  <a:cubicBezTo>
                    <a:pt x="19304" y="2706"/>
                    <a:pt x="19274" y="2766"/>
                    <a:pt x="19334" y="2845"/>
                  </a:cubicBezTo>
                  <a:cubicBezTo>
                    <a:pt x="18578" y="3104"/>
                    <a:pt x="17802" y="3034"/>
                    <a:pt x="17047" y="3342"/>
                  </a:cubicBezTo>
                  <a:cubicBezTo>
                    <a:pt x="16838" y="3432"/>
                    <a:pt x="16142" y="3651"/>
                    <a:pt x="16171" y="3949"/>
                  </a:cubicBezTo>
                  <a:cubicBezTo>
                    <a:pt x="16181" y="4098"/>
                    <a:pt x="16410" y="4108"/>
                    <a:pt x="16490" y="4237"/>
                  </a:cubicBezTo>
                  <a:cubicBezTo>
                    <a:pt x="16569" y="4397"/>
                    <a:pt x="16450" y="4526"/>
                    <a:pt x="16559" y="4685"/>
                  </a:cubicBezTo>
                  <a:cubicBezTo>
                    <a:pt x="17156" y="4595"/>
                    <a:pt x="17792" y="4257"/>
                    <a:pt x="18419" y="4108"/>
                  </a:cubicBezTo>
                  <a:cubicBezTo>
                    <a:pt x="18767" y="4019"/>
                    <a:pt x="19115" y="3869"/>
                    <a:pt x="19473" y="3820"/>
                  </a:cubicBezTo>
                  <a:cubicBezTo>
                    <a:pt x="19662" y="3790"/>
                    <a:pt x="19831" y="3820"/>
                    <a:pt x="20020" y="3820"/>
                  </a:cubicBezTo>
                  <a:cubicBezTo>
                    <a:pt x="20090" y="3820"/>
                    <a:pt x="20140" y="3909"/>
                    <a:pt x="20209" y="3909"/>
                  </a:cubicBezTo>
                  <a:cubicBezTo>
                    <a:pt x="20309" y="3909"/>
                    <a:pt x="20398" y="3790"/>
                    <a:pt x="20508" y="3800"/>
                  </a:cubicBezTo>
                  <a:cubicBezTo>
                    <a:pt x="21442" y="3830"/>
                    <a:pt x="22059" y="4536"/>
                    <a:pt x="22815" y="4963"/>
                  </a:cubicBezTo>
                  <a:cubicBezTo>
                    <a:pt x="23203" y="5182"/>
                    <a:pt x="23680" y="5242"/>
                    <a:pt x="24088" y="5361"/>
                  </a:cubicBezTo>
                  <a:cubicBezTo>
                    <a:pt x="24307" y="5421"/>
                    <a:pt x="25251" y="5769"/>
                    <a:pt x="24804" y="6067"/>
                  </a:cubicBezTo>
                  <a:cubicBezTo>
                    <a:pt x="25162" y="6336"/>
                    <a:pt x="23730" y="7191"/>
                    <a:pt x="23501" y="7400"/>
                  </a:cubicBezTo>
                  <a:cubicBezTo>
                    <a:pt x="23571" y="7161"/>
                    <a:pt x="23740" y="6933"/>
                    <a:pt x="23889" y="6724"/>
                  </a:cubicBezTo>
                  <a:cubicBezTo>
                    <a:pt x="24088" y="6465"/>
                    <a:pt x="24366" y="6396"/>
                    <a:pt x="24545" y="6177"/>
                  </a:cubicBezTo>
                  <a:cubicBezTo>
                    <a:pt x="24197" y="6276"/>
                    <a:pt x="22328" y="5908"/>
                    <a:pt x="22556" y="5381"/>
                  </a:cubicBezTo>
                  <a:cubicBezTo>
                    <a:pt x="21900" y="5550"/>
                    <a:pt x="21691" y="5242"/>
                    <a:pt x="21134" y="4973"/>
                  </a:cubicBezTo>
                  <a:cubicBezTo>
                    <a:pt x="20826" y="4824"/>
                    <a:pt x="19971" y="4725"/>
                    <a:pt x="20110" y="4218"/>
                  </a:cubicBezTo>
                  <a:cubicBezTo>
                    <a:pt x="20040" y="4436"/>
                    <a:pt x="20130" y="4615"/>
                    <a:pt x="20348" y="4685"/>
                  </a:cubicBezTo>
                  <a:cubicBezTo>
                    <a:pt x="20209" y="4635"/>
                    <a:pt x="19612" y="5133"/>
                    <a:pt x="19424" y="5192"/>
                  </a:cubicBezTo>
                  <a:cubicBezTo>
                    <a:pt x="18956" y="5341"/>
                    <a:pt x="18439" y="5421"/>
                    <a:pt x="17971" y="5530"/>
                  </a:cubicBezTo>
                  <a:cubicBezTo>
                    <a:pt x="17464" y="5650"/>
                    <a:pt x="16927" y="5719"/>
                    <a:pt x="16529" y="6067"/>
                  </a:cubicBezTo>
                  <a:cubicBezTo>
                    <a:pt x="17196" y="5789"/>
                    <a:pt x="17524" y="5799"/>
                    <a:pt x="18111" y="6256"/>
                  </a:cubicBezTo>
                  <a:cubicBezTo>
                    <a:pt x="18598" y="6654"/>
                    <a:pt x="18906" y="7092"/>
                    <a:pt x="18896" y="7708"/>
                  </a:cubicBezTo>
                  <a:cubicBezTo>
                    <a:pt x="18886" y="8325"/>
                    <a:pt x="19036" y="8872"/>
                    <a:pt x="18877" y="9548"/>
                  </a:cubicBezTo>
                  <a:cubicBezTo>
                    <a:pt x="18747" y="10125"/>
                    <a:pt x="18339" y="10603"/>
                    <a:pt x="17882" y="10931"/>
                  </a:cubicBezTo>
                  <a:cubicBezTo>
                    <a:pt x="17464" y="11229"/>
                    <a:pt x="16947" y="11378"/>
                    <a:pt x="16539" y="11687"/>
                  </a:cubicBezTo>
                  <a:cubicBezTo>
                    <a:pt x="16181" y="11965"/>
                    <a:pt x="15545" y="12512"/>
                    <a:pt x="15097" y="12403"/>
                  </a:cubicBezTo>
                  <a:cubicBezTo>
                    <a:pt x="15495" y="12174"/>
                    <a:pt x="15734" y="11736"/>
                    <a:pt x="15933" y="11329"/>
                  </a:cubicBezTo>
                  <a:cubicBezTo>
                    <a:pt x="16112" y="10961"/>
                    <a:pt x="16400" y="10702"/>
                    <a:pt x="16559" y="10324"/>
                  </a:cubicBezTo>
                  <a:cubicBezTo>
                    <a:pt x="16669" y="10026"/>
                    <a:pt x="16579" y="10006"/>
                    <a:pt x="16838" y="9787"/>
                  </a:cubicBezTo>
                  <a:cubicBezTo>
                    <a:pt x="16987" y="9648"/>
                    <a:pt x="17236" y="9538"/>
                    <a:pt x="17415" y="9419"/>
                  </a:cubicBezTo>
                  <a:cubicBezTo>
                    <a:pt x="17643" y="9280"/>
                    <a:pt x="17673" y="9310"/>
                    <a:pt x="17892" y="9230"/>
                  </a:cubicBezTo>
                  <a:cubicBezTo>
                    <a:pt x="18111" y="9150"/>
                    <a:pt x="18310" y="9071"/>
                    <a:pt x="18459" y="8892"/>
                  </a:cubicBezTo>
                  <a:cubicBezTo>
                    <a:pt x="18330" y="9111"/>
                    <a:pt x="17912" y="9240"/>
                    <a:pt x="17663" y="9210"/>
                  </a:cubicBezTo>
                  <a:cubicBezTo>
                    <a:pt x="17554" y="9190"/>
                    <a:pt x="17444" y="9071"/>
                    <a:pt x="17335" y="9081"/>
                  </a:cubicBezTo>
                  <a:cubicBezTo>
                    <a:pt x="17186" y="9081"/>
                    <a:pt x="17176" y="9160"/>
                    <a:pt x="17027" y="9220"/>
                  </a:cubicBezTo>
                  <a:cubicBezTo>
                    <a:pt x="16599" y="9389"/>
                    <a:pt x="15883" y="9658"/>
                    <a:pt x="15734" y="10165"/>
                  </a:cubicBezTo>
                  <a:cubicBezTo>
                    <a:pt x="15684" y="9349"/>
                    <a:pt x="16897" y="9160"/>
                    <a:pt x="17096" y="8534"/>
                  </a:cubicBezTo>
                  <a:cubicBezTo>
                    <a:pt x="17206" y="8186"/>
                    <a:pt x="17037" y="7897"/>
                    <a:pt x="17305" y="7529"/>
                  </a:cubicBezTo>
                  <a:cubicBezTo>
                    <a:pt x="17534" y="7201"/>
                    <a:pt x="17862" y="7012"/>
                    <a:pt x="18270" y="7002"/>
                  </a:cubicBezTo>
                  <a:cubicBezTo>
                    <a:pt x="17912" y="6953"/>
                    <a:pt x="17395" y="7221"/>
                    <a:pt x="17305" y="7569"/>
                  </a:cubicBezTo>
                  <a:cubicBezTo>
                    <a:pt x="17275" y="7669"/>
                    <a:pt x="15565" y="7360"/>
                    <a:pt x="15386" y="7370"/>
                  </a:cubicBezTo>
                  <a:cubicBezTo>
                    <a:pt x="15187" y="7380"/>
                    <a:pt x="14958" y="7480"/>
                    <a:pt x="14789" y="7559"/>
                  </a:cubicBezTo>
                  <a:cubicBezTo>
                    <a:pt x="14411" y="7738"/>
                    <a:pt x="14192" y="8027"/>
                    <a:pt x="13904" y="8325"/>
                  </a:cubicBezTo>
                  <a:cubicBezTo>
                    <a:pt x="13695" y="8544"/>
                    <a:pt x="13407" y="8832"/>
                    <a:pt x="13058" y="8802"/>
                  </a:cubicBezTo>
                  <a:cubicBezTo>
                    <a:pt x="12651" y="8773"/>
                    <a:pt x="12661" y="8355"/>
                    <a:pt x="12452" y="8106"/>
                  </a:cubicBezTo>
                  <a:cubicBezTo>
                    <a:pt x="12671" y="8365"/>
                    <a:pt x="12243" y="8852"/>
                    <a:pt x="12034" y="8952"/>
                  </a:cubicBezTo>
                  <a:cubicBezTo>
                    <a:pt x="11706" y="9101"/>
                    <a:pt x="11248" y="9001"/>
                    <a:pt x="10900" y="8991"/>
                  </a:cubicBezTo>
                  <a:cubicBezTo>
                    <a:pt x="10493" y="8981"/>
                    <a:pt x="10085" y="8962"/>
                    <a:pt x="9767" y="9240"/>
                  </a:cubicBezTo>
                  <a:cubicBezTo>
                    <a:pt x="9488" y="9469"/>
                    <a:pt x="8991" y="10006"/>
                    <a:pt x="9001" y="10384"/>
                  </a:cubicBezTo>
                  <a:cubicBezTo>
                    <a:pt x="8921" y="10354"/>
                    <a:pt x="8802" y="10334"/>
                    <a:pt x="8762" y="10294"/>
                  </a:cubicBezTo>
                  <a:cubicBezTo>
                    <a:pt x="9100" y="10583"/>
                    <a:pt x="10900" y="12631"/>
                    <a:pt x="9747" y="12771"/>
                  </a:cubicBezTo>
                  <a:cubicBezTo>
                    <a:pt x="10324" y="12940"/>
                    <a:pt x="10065" y="12035"/>
                    <a:pt x="9965" y="11786"/>
                  </a:cubicBezTo>
                  <a:cubicBezTo>
                    <a:pt x="10383" y="11995"/>
                    <a:pt x="11189" y="12124"/>
                    <a:pt x="11418" y="12572"/>
                  </a:cubicBezTo>
                  <a:cubicBezTo>
                    <a:pt x="11109" y="12423"/>
                    <a:pt x="10652" y="12224"/>
                    <a:pt x="10314" y="12343"/>
                  </a:cubicBezTo>
                  <a:cubicBezTo>
                    <a:pt x="10910" y="12472"/>
                    <a:pt x="11298" y="12721"/>
                    <a:pt x="11785" y="13119"/>
                  </a:cubicBezTo>
                  <a:cubicBezTo>
                    <a:pt x="12153" y="13407"/>
                    <a:pt x="12700" y="13666"/>
                    <a:pt x="12949" y="14064"/>
                  </a:cubicBezTo>
                  <a:cubicBezTo>
                    <a:pt x="12382" y="14302"/>
                    <a:pt x="11298" y="14093"/>
                    <a:pt x="10731" y="13845"/>
                  </a:cubicBezTo>
                  <a:cubicBezTo>
                    <a:pt x="10204" y="13616"/>
                    <a:pt x="9210" y="13149"/>
                    <a:pt x="9031" y="12572"/>
                  </a:cubicBezTo>
                  <a:cubicBezTo>
                    <a:pt x="8265" y="12313"/>
                    <a:pt x="7042" y="10573"/>
                    <a:pt x="8334" y="10314"/>
                  </a:cubicBezTo>
                  <a:cubicBezTo>
                    <a:pt x="8175" y="10205"/>
                    <a:pt x="7957" y="10274"/>
                    <a:pt x="7837" y="10304"/>
                  </a:cubicBezTo>
                </a:path>
              </a:pathLst>
            </a:custGeom>
            <a:noFill/>
            <a:ln w="2475" cap="flat" cmpd="sng">
              <a:solidFill>
                <a:srgbClr val="B520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4648500" y="3144100"/>
              <a:ext cx="264800" cy="157425"/>
            </a:xfrm>
            <a:custGeom>
              <a:avLst/>
              <a:gdLst/>
              <a:ahLst/>
              <a:cxnLst/>
              <a:rect l="l" t="t" r="r" b="b"/>
              <a:pathLst>
                <a:path w="10592" h="6297" extrusionOk="0">
                  <a:moveTo>
                    <a:pt x="7183" y="0"/>
                  </a:moveTo>
                  <a:cubicBezTo>
                    <a:pt x="6615" y="0"/>
                    <a:pt x="6046" y="68"/>
                    <a:pt x="5470" y="202"/>
                  </a:cubicBezTo>
                  <a:cubicBezTo>
                    <a:pt x="4824" y="361"/>
                    <a:pt x="4128" y="590"/>
                    <a:pt x="3481" y="819"/>
                  </a:cubicBezTo>
                  <a:cubicBezTo>
                    <a:pt x="2417" y="1197"/>
                    <a:pt x="1204" y="2092"/>
                    <a:pt x="686" y="3166"/>
                  </a:cubicBezTo>
                  <a:cubicBezTo>
                    <a:pt x="0" y="4608"/>
                    <a:pt x="2129" y="6050"/>
                    <a:pt x="3332" y="6229"/>
                  </a:cubicBezTo>
                  <a:cubicBezTo>
                    <a:pt x="3496" y="6255"/>
                    <a:pt x="3778" y="6297"/>
                    <a:pt x="4065" y="6297"/>
                  </a:cubicBezTo>
                  <a:cubicBezTo>
                    <a:pt x="4542" y="6297"/>
                    <a:pt x="5036" y="6182"/>
                    <a:pt x="5043" y="5692"/>
                  </a:cubicBezTo>
                  <a:cubicBezTo>
                    <a:pt x="5192" y="5682"/>
                    <a:pt x="5361" y="5682"/>
                    <a:pt x="5530" y="5682"/>
                  </a:cubicBezTo>
                  <a:cubicBezTo>
                    <a:pt x="5603" y="5685"/>
                    <a:pt x="5677" y="5687"/>
                    <a:pt x="5750" y="5687"/>
                  </a:cubicBezTo>
                  <a:cubicBezTo>
                    <a:pt x="5898" y="5687"/>
                    <a:pt x="6044" y="5679"/>
                    <a:pt x="6176" y="5652"/>
                  </a:cubicBezTo>
                  <a:cubicBezTo>
                    <a:pt x="6286" y="5632"/>
                    <a:pt x="7101" y="5175"/>
                    <a:pt x="7061" y="5145"/>
                  </a:cubicBezTo>
                  <a:lnTo>
                    <a:pt x="7061" y="5145"/>
                  </a:lnTo>
                  <a:cubicBezTo>
                    <a:pt x="7331" y="5346"/>
                    <a:pt x="7644" y="5460"/>
                    <a:pt x="7958" y="5460"/>
                  </a:cubicBezTo>
                  <a:cubicBezTo>
                    <a:pt x="8188" y="5460"/>
                    <a:pt x="8418" y="5399"/>
                    <a:pt x="8633" y="5264"/>
                  </a:cubicBezTo>
                  <a:cubicBezTo>
                    <a:pt x="9070" y="4996"/>
                    <a:pt x="9438" y="4498"/>
                    <a:pt x="9717" y="4071"/>
                  </a:cubicBezTo>
                  <a:cubicBezTo>
                    <a:pt x="10184" y="3335"/>
                    <a:pt x="10592" y="2430"/>
                    <a:pt x="10503" y="1535"/>
                  </a:cubicBezTo>
                  <a:cubicBezTo>
                    <a:pt x="10413" y="659"/>
                    <a:pt x="9776" y="431"/>
                    <a:pt x="9011" y="232"/>
                  </a:cubicBezTo>
                  <a:cubicBezTo>
                    <a:pt x="8399" y="77"/>
                    <a:pt x="7792" y="0"/>
                    <a:pt x="7183" y="0"/>
                  </a:cubicBezTo>
                  <a:close/>
                </a:path>
              </a:pathLst>
            </a:custGeom>
            <a:solidFill>
              <a:srgbClr val="F08E75"/>
            </a:solidFill>
            <a:ln w="2475" cap="flat" cmpd="sng">
              <a:solidFill>
                <a:srgbClr val="B520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4817800" y="3232700"/>
              <a:ext cx="38825" cy="24000"/>
            </a:xfrm>
            <a:custGeom>
              <a:avLst/>
              <a:gdLst/>
              <a:ahLst/>
              <a:cxnLst/>
              <a:rect l="l" t="t" r="r" b="b"/>
              <a:pathLst>
                <a:path w="1553" h="960" extrusionOk="0">
                  <a:moveTo>
                    <a:pt x="840" y="1"/>
                  </a:moveTo>
                  <a:cubicBezTo>
                    <a:pt x="443" y="1"/>
                    <a:pt x="63" y="351"/>
                    <a:pt x="1" y="755"/>
                  </a:cubicBezTo>
                  <a:cubicBezTo>
                    <a:pt x="180" y="527"/>
                    <a:pt x="359" y="298"/>
                    <a:pt x="637" y="218"/>
                  </a:cubicBezTo>
                  <a:lnTo>
                    <a:pt x="637" y="218"/>
                  </a:lnTo>
                  <a:cubicBezTo>
                    <a:pt x="462" y="490"/>
                    <a:pt x="748" y="960"/>
                    <a:pt x="1052" y="960"/>
                  </a:cubicBezTo>
                  <a:cubicBezTo>
                    <a:pt x="1127" y="960"/>
                    <a:pt x="1203" y="932"/>
                    <a:pt x="1274" y="865"/>
                  </a:cubicBezTo>
                  <a:cubicBezTo>
                    <a:pt x="1552" y="616"/>
                    <a:pt x="1314" y="99"/>
                    <a:pt x="996" y="20"/>
                  </a:cubicBezTo>
                  <a:cubicBezTo>
                    <a:pt x="944" y="7"/>
                    <a:pt x="892" y="1"/>
                    <a:pt x="840" y="1"/>
                  </a:cubicBezTo>
                  <a:close/>
                </a:path>
              </a:pathLst>
            </a:custGeom>
            <a:solidFill>
              <a:srgbClr val="5A06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737000" y="3255550"/>
              <a:ext cx="29875" cy="28475"/>
            </a:xfrm>
            <a:custGeom>
              <a:avLst/>
              <a:gdLst/>
              <a:ahLst/>
              <a:cxnLst/>
              <a:rect l="l" t="t" r="r" b="b"/>
              <a:pathLst>
                <a:path w="1195" h="1139" extrusionOk="0">
                  <a:moveTo>
                    <a:pt x="706" y="1"/>
                  </a:moveTo>
                  <a:cubicBezTo>
                    <a:pt x="628" y="1"/>
                    <a:pt x="544" y="18"/>
                    <a:pt x="448" y="70"/>
                  </a:cubicBezTo>
                  <a:cubicBezTo>
                    <a:pt x="239" y="180"/>
                    <a:pt x="1" y="418"/>
                    <a:pt x="21" y="677"/>
                  </a:cubicBezTo>
                  <a:cubicBezTo>
                    <a:pt x="41" y="846"/>
                    <a:pt x="200" y="1035"/>
                    <a:pt x="379" y="1115"/>
                  </a:cubicBezTo>
                  <a:cubicBezTo>
                    <a:pt x="426" y="1129"/>
                    <a:pt x="473" y="1138"/>
                    <a:pt x="518" y="1138"/>
                  </a:cubicBezTo>
                  <a:cubicBezTo>
                    <a:pt x="570" y="1138"/>
                    <a:pt x="620" y="1126"/>
                    <a:pt x="667" y="1095"/>
                  </a:cubicBezTo>
                  <a:cubicBezTo>
                    <a:pt x="991" y="885"/>
                    <a:pt x="676" y="356"/>
                    <a:pt x="343" y="356"/>
                  </a:cubicBezTo>
                  <a:cubicBezTo>
                    <a:pt x="328" y="356"/>
                    <a:pt x="314" y="357"/>
                    <a:pt x="299" y="359"/>
                  </a:cubicBezTo>
                  <a:cubicBezTo>
                    <a:pt x="498" y="70"/>
                    <a:pt x="906" y="110"/>
                    <a:pt x="1194" y="50"/>
                  </a:cubicBezTo>
                  <a:lnTo>
                    <a:pt x="1194" y="50"/>
                  </a:lnTo>
                  <a:cubicBezTo>
                    <a:pt x="1165" y="56"/>
                    <a:pt x="1137" y="59"/>
                    <a:pt x="1109" y="59"/>
                  </a:cubicBezTo>
                  <a:cubicBezTo>
                    <a:pt x="973" y="59"/>
                    <a:pt x="850" y="1"/>
                    <a:pt x="706" y="1"/>
                  </a:cubicBezTo>
                  <a:close/>
                </a:path>
              </a:pathLst>
            </a:custGeom>
            <a:solidFill>
              <a:srgbClr val="5A06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4678050" y="3154000"/>
              <a:ext cx="224825" cy="114750"/>
            </a:xfrm>
            <a:custGeom>
              <a:avLst/>
              <a:gdLst/>
              <a:ahLst/>
              <a:cxnLst/>
              <a:rect l="l" t="t" r="r" b="b"/>
              <a:pathLst>
                <a:path w="8993" h="4590" extrusionOk="0">
                  <a:moveTo>
                    <a:pt x="5963" y="0"/>
                  </a:moveTo>
                  <a:cubicBezTo>
                    <a:pt x="5608" y="0"/>
                    <a:pt x="5245" y="39"/>
                    <a:pt x="4825" y="104"/>
                  </a:cubicBezTo>
                  <a:cubicBezTo>
                    <a:pt x="4209" y="194"/>
                    <a:pt x="3582" y="413"/>
                    <a:pt x="2975" y="562"/>
                  </a:cubicBezTo>
                  <a:cubicBezTo>
                    <a:pt x="1822" y="840"/>
                    <a:pt x="777" y="1298"/>
                    <a:pt x="131" y="2332"/>
                  </a:cubicBezTo>
                  <a:cubicBezTo>
                    <a:pt x="260" y="2382"/>
                    <a:pt x="429" y="2402"/>
                    <a:pt x="549" y="2471"/>
                  </a:cubicBezTo>
                  <a:cubicBezTo>
                    <a:pt x="103" y="3221"/>
                    <a:pt x="1" y="4179"/>
                    <a:pt x="986" y="4179"/>
                  </a:cubicBezTo>
                  <a:cubicBezTo>
                    <a:pt x="1033" y="4179"/>
                    <a:pt x="1083" y="4177"/>
                    <a:pt x="1135" y="4172"/>
                  </a:cubicBezTo>
                  <a:cubicBezTo>
                    <a:pt x="1180" y="4479"/>
                    <a:pt x="1314" y="4589"/>
                    <a:pt x="1475" y="4589"/>
                  </a:cubicBezTo>
                  <a:cubicBezTo>
                    <a:pt x="1673" y="4589"/>
                    <a:pt x="1911" y="4422"/>
                    <a:pt x="2070" y="4252"/>
                  </a:cubicBezTo>
                  <a:cubicBezTo>
                    <a:pt x="2286" y="4011"/>
                    <a:pt x="2549" y="3716"/>
                    <a:pt x="2907" y="3716"/>
                  </a:cubicBezTo>
                  <a:cubicBezTo>
                    <a:pt x="2979" y="3716"/>
                    <a:pt x="3055" y="3728"/>
                    <a:pt x="3134" y="3754"/>
                  </a:cubicBezTo>
                  <a:cubicBezTo>
                    <a:pt x="3343" y="3814"/>
                    <a:pt x="3363" y="3943"/>
                    <a:pt x="3572" y="4043"/>
                  </a:cubicBezTo>
                  <a:cubicBezTo>
                    <a:pt x="3675" y="4091"/>
                    <a:pt x="3798" y="4108"/>
                    <a:pt x="3918" y="4108"/>
                  </a:cubicBezTo>
                  <a:cubicBezTo>
                    <a:pt x="4019" y="4108"/>
                    <a:pt x="4117" y="4096"/>
                    <a:pt x="4199" y="4083"/>
                  </a:cubicBezTo>
                  <a:cubicBezTo>
                    <a:pt x="4547" y="4023"/>
                    <a:pt x="5124" y="3804"/>
                    <a:pt x="5094" y="3366"/>
                  </a:cubicBezTo>
                  <a:cubicBezTo>
                    <a:pt x="5283" y="3337"/>
                    <a:pt x="5492" y="3317"/>
                    <a:pt x="5690" y="3247"/>
                  </a:cubicBezTo>
                  <a:cubicBezTo>
                    <a:pt x="5631" y="3227"/>
                    <a:pt x="5551" y="3158"/>
                    <a:pt x="5501" y="3138"/>
                  </a:cubicBezTo>
                  <a:cubicBezTo>
                    <a:pt x="5788" y="2947"/>
                    <a:pt x="6055" y="2897"/>
                    <a:pt x="6328" y="2897"/>
                  </a:cubicBezTo>
                  <a:cubicBezTo>
                    <a:pt x="6566" y="2897"/>
                    <a:pt x="6809" y="2935"/>
                    <a:pt x="7073" y="2949"/>
                  </a:cubicBezTo>
                  <a:cubicBezTo>
                    <a:pt x="7085" y="2949"/>
                    <a:pt x="7098" y="2950"/>
                    <a:pt x="7111" y="2950"/>
                  </a:cubicBezTo>
                  <a:cubicBezTo>
                    <a:pt x="7559" y="2950"/>
                    <a:pt x="8227" y="2616"/>
                    <a:pt x="8227" y="2113"/>
                  </a:cubicBezTo>
                  <a:cubicBezTo>
                    <a:pt x="8227" y="1805"/>
                    <a:pt x="7789" y="1696"/>
                    <a:pt x="7789" y="1586"/>
                  </a:cubicBezTo>
                  <a:cubicBezTo>
                    <a:pt x="7789" y="1397"/>
                    <a:pt x="8316" y="1357"/>
                    <a:pt x="8425" y="1248"/>
                  </a:cubicBezTo>
                  <a:cubicBezTo>
                    <a:pt x="8992" y="681"/>
                    <a:pt x="7719" y="313"/>
                    <a:pt x="7371" y="214"/>
                  </a:cubicBezTo>
                  <a:cubicBezTo>
                    <a:pt x="6853" y="63"/>
                    <a:pt x="6415" y="0"/>
                    <a:pt x="5963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4924575" y="3250000"/>
              <a:ext cx="35225" cy="40175"/>
            </a:xfrm>
            <a:custGeom>
              <a:avLst/>
              <a:gdLst/>
              <a:ahLst/>
              <a:cxnLst/>
              <a:rect l="l" t="t" r="r" b="b"/>
              <a:pathLst>
                <a:path w="1409" h="1607" extrusionOk="0">
                  <a:moveTo>
                    <a:pt x="829" y="1"/>
                  </a:moveTo>
                  <a:cubicBezTo>
                    <a:pt x="292" y="1"/>
                    <a:pt x="1" y="1012"/>
                    <a:pt x="166" y="1406"/>
                  </a:cubicBezTo>
                  <a:cubicBezTo>
                    <a:pt x="325" y="1386"/>
                    <a:pt x="454" y="1327"/>
                    <a:pt x="593" y="1277"/>
                  </a:cubicBezTo>
                  <a:lnTo>
                    <a:pt x="593" y="1277"/>
                  </a:lnTo>
                  <a:cubicBezTo>
                    <a:pt x="542" y="1508"/>
                    <a:pt x="653" y="1606"/>
                    <a:pt x="804" y="1606"/>
                  </a:cubicBezTo>
                  <a:cubicBezTo>
                    <a:pt x="1005" y="1606"/>
                    <a:pt x="1277" y="1434"/>
                    <a:pt x="1339" y="1167"/>
                  </a:cubicBezTo>
                  <a:cubicBezTo>
                    <a:pt x="1409" y="879"/>
                    <a:pt x="1309" y="123"/>
                    <a:pt x="971" y="24"/>
                  </a:cubicBezTo>
                  <a:cubicBezTo>
                    <a:pt x="922" y="8"/>
                    <a:pt x="875" y="1"/>
                    <a:pt x="829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4687675" y="3337200"/>
              <a:ext cx="45375" cy="35000"/>
            </a:xfrm>
            <a:custGeom>
              <a:avLst/>
              <a:gdLst/>
              <a:ahLst/>
              <a:cxnLst/>
              <a:rect l="l" t="t" r="r" b="b"/>
              <a:pathLst>
                <a:path w="1815" h="1400" extrusionOk="0">
                  <a:moveTo>
                    <a:pt x="475" y="1"/>
                  </a:moveTo>
                  <a:cubicBezTo>
                    <a:pt x="1" y="1"/>
                    <a:pt x="208" y="836"/>
                    <a:pt x="532" y="1160"/>
                  </a:cubicBezTo>
                  <a:cubicBezTo>
                    <a:pt x="709" y="1331"/>
                    <a:pt x="999" y="1400"/>
                    <a:pt x="1266" y="1400"/>
                  </a:cubicBezTo>
                  <a:cubicBezTo>
                    <a:pt x="1373" y="1400"/>
                    <a:pt x="1475" y="1389"/>
                    <a:pt x="1566" y="1369"/>
                  </a:cubicBezTo>
                  <a:cubicBezTo>
                    <a:pt x="1815" y="1319"/>
                    <a:pt x="939" y="146"/>
                    <a:pt x="770" y="76"/>
                  </a:cubicBezTo>
                  <a:cubicBezTo>
                    <a:pt x="651" y="24"/>
                    <a:pt x="553" y="1"/>
                    <a:pt x="475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4964500" y="3172250"/>
              <a:ext cx="84575" cy="22400"/>
            </a:xfrm>
            <a:custGeom>
              <a:avLst/>
              <a:gdLst/>
              <a:ahLst/>
              <a:cxnLst/>
              <a:rect l="l" t="t" r="r" b="b"/>
              <a:pathLst>
                <a:path w="3383" h="896" extrusionOk="0">
                  <a:moveTo>
                    <a:pt x="467" y="0"/>
                  </a:moveTo>
                  <a:cubicBezTo>
                    <a:pt x="271" y="0"/>
                    <a:pt x="154" y="131"/>
                    <a:pt x="1" y="150"/>
                  </a:cubicBezTo>
                  <a:cubicBezTo>
                    <a:pt x="89" y="139"/>
                    <a:pt x="181" y="131"/>
                    <a:pt x="271" y="131"/>
                  </a:cubicBezTo>
                  <a:cubicBezTo>
                    <a:pt x="423" y="131"/>
                    <a:pt x="572" y="155"/>
                    <a:pt x="697" y="230"/>
                  </a:cubicBezTo>
                  <a:cubicBezTo>
                    <a:pt x="697" y="230"/>
                    <a:pt x="269" y="717"/>
                    <a:pt x="727" y="757"/>
                  </a:cubicBezTo>
                  <a:cubicBezTo>
                    <a:pt x="742" y="758"/>
                    <a:pt x="756" y="759"/>
                    <a:pt x="770" y="759"/>
                  </a:cubicBezTo>
                  <a:cubicBezTo>
                    <a:pt x="1064" y="759"/>
                    <a:pt x="841" y="451"/>
                    <a:pt x="956" y="279"/>
                  </a:cubicBezTo>
                  <a:cubicBezTo>
                    <a:pt x="1125" y="61"/>
                    <a:pt x="1343" y="200"/>
                    <a:pt x="1572" y="90"/>
                  </a:cubicBezTo>
                  <a:lnTo>
                    <a:pt x="1572" y="90"/>
                  </a:lnTo>
                  <a:cubicBezTo>
                    <a:pt x="1515" y="375"/>
                    <a:pt x="1844" y="390"/>
                    <a:pt x="2105" y="390"/>
                  </a:cubicBezTo>
                  <a:cubicBezTo>
                    <a:pt x="2137" y="390"/>
                    <a:pt x="2167" y="390"/>
                    <a:pt x="2196" y="390"/>
                  </a:cubicBezTo>
                  <a:cubicBezTo>
                    <a:pt x="2263" y="390"/>
                    <a:pt x="2320" y="391"/>
                    <a:pt x="2358" y="399"/>
                  </a:cubicBezTo>
                  <a:cubicBezTo>
                    <a:pt x="2716" y="478"/>
                    <a:pt x="3034" y="787"/>
                    <a:pt x="3382" y="896"/>
                  </a:cubicBezTo>
                  <a:cubicBezTo>
                    <a:pt x="3134" y="588"/>
                    <a:pt x="2338" y="170"/>
                    <a:pt x="1940" y="61"/>
                  </a:cubicBezTo>
                  <a:cubicBezTo>
                    <a:pt x="1875" y="42"/>
                    <a:pt x="1807" y="35"/>
                    <a:pt x="1738" y="35"/>
                  </a:cubicBezTo>
                  <a:cubicBezTo>
                    <a:pt x="1514" y="35"/>
                    <a:pt x="1276" y="110"/>
                    <a:pt x="1055" y="110"/>
                  </a:cubicBezTo>
                  <a:cubicBezTo>
                    <a:pt x="1038" y="114"/>
                    <a:pt x="1023" y="115"/>
                    <a:pt x="1008" y="115"/>
                  </a:cubicBezTo>
                  <a:cubicBezTo>
                    <a:pt x="978" y="115"/>
                    <a:pt x="949" y="110"/>
                    <a:pt x="916" y="110"/>
                  </a:cubicBezTo>
                  <a:cubicBezTo>
                    <a:pt x="776" y="90"/>
                    <a:pt x="637" y="1"/>
                    <a:pt x="488" y="1"/>
                  </a:cubicBezTo>
                  <a:cubicBezTo>
                    <a:pt x="481" y="1"/>
                    <a:pt x="474" y="0"/>
                    <a:pt x="467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4993850" y="3122275"/>
              <a:ext cx="73875" cy="8775"/>
            </a:xfrm>
            <a:custGeom>
              <a:avLst/>
              <a:gdLst/>
              <a:ahLst/>
              <a:cxnLst/>
              <a:rect l="l" t="t" r="r" b="b"/>
              <a:pathLst>
                <a:path w="2955" h="351" extrusionOk="0">
                  <a:moveTo>
                    <a:pt x="1711" y="1"/>
                  </a:moveTo>
                  <a:lnTo>
                    <a:pt x="1979" y="61"/>
                  </a:lnTo>
                  <a:cubicBezTo>
                    <a:pt x="1737" y="31"/>
                    <a:pt x="1523" y="17"/>
                    <a:pt x="1318" y="17"/>
                  </a:cubicBezTo>
                  <a:cubicBezTo>
                    <a:pt x="894" y="17"/>
                    <a:pt x="510" y="79"/>
                    <a:pt x="0" y="200"/>
                  </a:cubicBezTo>
                  <a:cubicBezTo>
                    <a:pt x="41" y="207"/>
                    <a:pt x="90" y="210"/>
                    <a:pt x="144" y="210"/>
                  </a:cubicBezTo>
                  <a:cubicBezTo>
                    <a:pt x="394" y="210"/>
                    <a:pt x="761" y="147"/>
                    <a:pt x="1015" y="130"/>
                  </a:cubicBezTo>
                  <a:lnTo>
                    <a:pt x="1015" y="130"/>
                  </a:lnTo>
                  <a:cubicBezTo>
                    <a:pt x="995" y="160"/>
                    <a:pt x="965" y="200"/>
                    <a:pt x="945" y="220"/>
                  </a:cubicBezTo>
                  <a:cubicBezTo>
                    <a:pt x="1008" y="317"/>
                    <a:pt x="1057" y="351"/>
                    <a:pt x="1099" y="351"/>
                  </a:cubicBezTo>
                  <a:cubicBezTo>
                    <a:pt x="1192" y="351"/>
                    <a:pt x="1257" y="190"/>
                    <a:pt x="1373" y="170"/>
                  </a:cubicBezTo>
                  <a:cubicBezTo>
                    <a:pt x="1410" y="164"/>
                    <a:pt x="1444" y="162"/>
                    <a:pt x="1477" y="162"/>
                  </a:cubicBezTo>
                  <a:cubicBezTo>
                    <a:pt x="1611" y="162"/>
                    <a:pt x="1714" y="202"/>
                    <a:pt x="1850" y="210"/>
                  </a:cubicBezTo>
                  <a:cubicBezTo>
                    <a:pt x="2029" y="220"/>
                    <a:pt x="2216" y="227"/>
                    <a:pt x="2402" y="227"/>
                  </a:cubicBezTo>
                  <a:cubicBezTo>
                    <a:pt x="2589" y="227"/>
                    <a:pt x="2775" y="220"/>
                    <a:pt x="2954" y="200"/>
                  </a:cubicBezTo>
                  <a:cubicBezTo>
                    <a:pt x="2626" y="140"/>
                    <a:pt x="2099" y="51"/>
                    <a:pt x="1711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4921500" y="3090050"/>
              <a:ext cx="38800" cy="22250"/>
            </a:xfrm>
            <a:custGeom>
              <a:avLst/>
              <a:gdLst/>
              <a:ahLst/>
              <a:cxnLst/>
              <a:rect l="l" t="t" r="r" b="b"/>
              <a:pathLst>
                <a:path w="1552" h="890" extrusionOk="0">
                  <a:moveTo>
                    <a:pt x="1479" y="1"/>
                  </a:moveTo>
                  <a:cubicBezTo>
                    <a:pt x="1064" y="1"/>
                    <a:pt x="272" y="510"/>
                    <a:pt x="0" y="763"/>
                  </a:cubicBezTo>
                  <a:cubicBezTo>
                    <a:pt x="33" y="853"/>
                    <a:pt x="112" y="890"/>
                    <a:pt x="210" y="890"/>
                  </a:cubicBezTo>
                  <a:cubicBezTo>
                    <a:pt x="471" y="890"/>
                    <a:pt x="866" y="631"/>
                    <a:pt x="895" y="415"/>
                  </a:cubicBezTo>
                  <a:cubicBezTo>
                    <a:pt x="920" y="417"/>
                    <a:pt x="947" y="418"/>
                    <a:pt x="975" y="418"/>
                  </a:cubicBezTo>
                  <a:cubicBezTo>
                    <a:pt x="1203" y="418"/>
                    <a:pt x="1531" y="340"/>
                    <a:pt x="1442" y="67"/>
                  </a:cubicBezTo>
                  <a:lnTo>
                    <a:pt x="1482" y="57"/>
                  </a:lnTo>
                  <a:cubicBezTo>
                    <a:pt x="1490" y="41"/>
                    <a:pt x="1503" y="39"/>
                    <a:pt x="1515" y="39"/>
                  </a:cubicBezTo>
                  <a:cubicBezTo>
                    <a:pt x="1518" y="39"/>
                    <a:pt x="1521" y="39"/>
                    <a:pt x="1524" y="39"/>
                  </a:cubicBezTo>
                  <a:cubicBezTo>
                    <a:pt x="1539" y="39"/>
                    <a:pt x="1552" y="37"/>
                    <a:pt x="1552" y="7"/>
                  </a:cubicBezTo>
                  <a:cubicBezTo>
                    <a:pt x="1529" y="3"/>
                    <a:pt x="1505" y="1"/>
                    <a:pt x="1479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4579875" y="3291850"/>
              <a:ext cx="55950" cy="61200"/>
            </a:xfrm>
            <a:custGeom>
              <a:avLst/>
              <a:gdLst/>
              <a:ahLst/>
              <a:cxnLst/>
              <a:rect l="l" t="t" r="r" b="b"/>
              <a:pathLst>
                <a:path w="2238" h="2448" extrusionOk="0">
                  <a:moveTo>
                    <a:pt x="2238" y="1"/>
                  </a:moveTo>
                  <a:lnTo>
                    <a:pt x="2238" y="1"/>
                  </a:lnTo>
                  <a:cubicBezTo>
                    <a:pt x="1900" y="60"/>
                    <a:pt x="1611" y="180"/>
                    <a:pt x="1353" y="379"/>
                  </a:cubicBezTo>
                  <a:cubicBezTo>
                    <a:pt x="1243" y="448"/>
                    <a:pt x="1174" y="587"/>
                    <a:pt x="1074" y="657"/>
                  </a:cubicBezTo>
                  <a:cubicBezTo>
                    <a:pt x="985" y="727"/>
                    <a:pt x="786" y="747"/>
                    <a:pt x="736" y="786"/>
                  </a:cubicBezTo>
                  <a:cubicBezTo>
                    <a:pt x="466" y="1021"/>
                    <a:pt x="402" y="1438"/>
                    <a:pt x="304" y="1816"/>
                  </a:cubicBezTo>
                  <a:lnTo>
                    <a:pt x="304" y="1816"/>
                  </a:lnTo>
                  <a:cubicBezTo>
                    <a:pt x="341" y="1756"/>
                    <a:pt x="381" y="1693"/>
                    <a:pt x="428" y="1622"/>
                  </a:cubicBezTo>
                  <a:cubicBezTo>
                    <a:pt x="577" y="1423"/>
                    <a:pt x="965" y="1124"/>
                    <a:pt x="995" y="945"/>
                  </a:cubicBezTo>
                  <a:cubicBezTo>
                    <a:pt x="1155" y="945"/>
                    <a:pt x="1981" y="626"/>
                    <a:pt x="1668" y="515"/>
                  </a:cubicBezTo>
                  <a:lnTo>
                    <a:pt x="1668" y="515"/>
                  </a:lnTo>
                  <a:cubicBezTo>
                    <a:pt x="1827" y="425"/>
                    <a:pt x="2079" y="115"/>
                    <a:pt x="2238" y="1"/>
                  </a:cubicBezTo>
                  <a:close/>
                  <a:moveTo>
                    <a:pt x="304" y="1816"/>
                  </a:moveTo>
                  <a:lnTo>
                    <a:pt x="304" y="1816"/>
                  </a:lnTo>
                  <a:cubicBezTo>
                    <a:pt x="177" y="2024"/>
                    <a:pt x="101" y="2185"/>
                    <a:pt x="0" y="2447"/>
                  </a:cubicBezTo>
                  <a:cubicBezTo>
                    <a:pt x="161" y="2294"/>
                    <a:pt x="240" y="2063"/>
                    <a:pt x="304" y="1816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66450" y="3263000"/>
              <a:ext cx="39050" cy="36100"/>
            </a:xfrm>
            <a:custGeom>
              <a:avLst/>
              <a:gdLst/>
              <a:ahLst/>
              <a:cxnLst/>
              <a:rect l="l" t="t" r="r" b="b"/>
              <a:pathLst>
                <a:path w="1562" h="1444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1025" y="110"/>
                    <a:pt x="726" y="110"/>
                    <a:pt x="607" y="270"/>
                  </a:cubicBezTo>
                  <a:cubicBezTo>
                    <a:pt x="637" y="289"/>
                    <a:pt x="667" y="279"/>
                    <a:pt x="696" y="299"/>
                  </a:cubicBezTo>
                  <a:cubicBezTo>
                    <a:pt x="498" y="677"/>
                    <a:pt x="189" y="1045"/>
                    <a:pt x="0" y="1443"/>
                  </a:cubicBezTo>
                  <a:cubicBezTo>
                    <a:pt x="189" y="1175"/>
                    <a:pt x="448" y="966"/>
                    <a:pt x="677" y="727"/>
                  </a:cubicBezTo>
                  <a:cubicBezTo>
                    <a:pt x="856" y="548"/>
                    <a:pt x="806" y="498"/>
                    <a:pt x="1054" y="379"/>
                  </a:cubicBezTo>
                  <a:cubicBezTo>
                    <a:pt x="1243" y="289"/>
                    <a:pt x="1452" y="349"/>
                    <a:pt x="1562" y="170"/>
                  </a:cubicBezTo>
                  <a:cubicBezTo>
                    <a:pt x="1501" y="122"/>
                    <a:pt x="1430" y="96"/>
                    <a:pt x="1355" y="96"/>
                  </a:cubicBezTo>
                  <a:cubicBezTo>
                    <a:pt x="1306" y="96"/>
                    <a:pt x="1255" y="107"/>
                    <a:pt x="1204" y="130"/>
                  </a:cubicBezTo>
                  <a:lnTo>
                    <a:pt x="1224" y="1"/>
                  </a:ln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4546300" y="3220750"/>
              <a:ext cx="55200" cy="14900"/>
            </a:xfrm>
            <a:custGeom>
              <a:avLst/>
              <a:gdLst/>
              <a:ahLst/>
              <a:cxnLst/>
              <a:rect l="l" t="t" r="r" b="b"/>
              <a:pathLst>
                <a:path w="2208" h="596" extrusionOk="0">
                  <a:moveTo>
                    <a:pt x="1694" y="1"/>
                  </a:moveTo>
                  <a:cubicBezTo>
                    <a:pt x="1552" y="1"/>
                    <a:pt x="1420" y="44"/>
                    <a:pt x="1393" y="219"/>
                  </a:cubicBezTo>
                  <a:cubicBezTo>
                    <a:pt x="1362" y="226"/>
                    <a:pt x="1331" y="229"/>
                    <a:pt x="1300" y="229"/>
                  </a:cubicBezTo>
                  <a:cubicBezTo>
                    <a:pt x="1124" y="229"/>
                    <a:pt x="951" y="136"/>
                    <a:pt x="769" y="136"/>
                  </a:cubicBezTo>
                  <a:cubicBezTo>
                    <a:pt x="748" y="136"/>
                    <a:pt x="728" y="137"/>
                    <a:pt x="707" y="139"/>
                  </a:cubicBezTo>
                  <a:cubicBezTo>
                    <a:pt x="488" y="159"/>
                    <a:pt x="210" y="299"/>
                    <a:pt x="1" y="368"/>
                  </a:cubicBezTo>
                  <a:cubicBezTo>
                    <a:pt x="37" y="538"/>
                    <a:pt x="187" y="596"/>
                    <a:pt x="344" y="596"/>
                  </a:cubicBezTo>
                  <a:cubicBezTo>
                    <a:pt x="491" y="596"/>
                    <a:pt x="645" y="545"/>
                    <a:pt x="717" y="488"/>
                  </a:cubicBezTo>
                  <a:cubicBezTo>
                    <a:pt x="747" y="503"/>
                    <a:pt x="795" y="510"/>
                    <a:pt x="854" y="510"/>
                  </a:cubicBezTo>
                  <a:cubicBezTo>
                    <a:pt x="1260" y="510"/>
                    <a:pt x="2208" y="188"/>
                    <a:pt x="1791" y="40"/>
                  </a:cubicBezTo>
                  <a:lnTo>
                    <a:pt x="1741" y="10"/>
                  </a:lnTo>
                  <a:cubicBezTo>
                    <a:pt x="1791" y="10"/>
                    <a:pt x="1841" y="20"/>
                    <a:pt x="1890" y="20"/>
                  </a:cubicBezTo>
                  <a:cubicBezTo>
                    <a:pt x="1830" y="11"/>
                    <a:pt x="1761" y="1"/>
                    <a:pt x="1694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4181625" y="3238650"/>
              <a:ext cx="280925" cy="78625"/>
            </a:xfrm>
            <a:custGeom>
              <a:avLst/>
              <a:gdLst/>
              <a:ahLst/>
              <a:cxnLst/>
              <a:rect l="l" t="t" r="r" b="b"/>
              <a:pathLst>
                <a:path w="11237" h="3145" extrusionOk="0">
                  <a:moveTo>
                    <a:pt x="3290" y="0"/>
                  </a:moveTo>
                  <a:lnTo>
                    <a:pt x="3290" y="0"/>
                  </a:lnTo>
                  <a:cubicBezTo>
                    <a:pt x="3192" y="76"/>
                    <a:pt x="3112" y="172"/>
                    <a:pt x="3036" y="273"/>
                  </a:cubicBezTo>
                  <a:lnTo>
                    <a:pt x="3036" y="273"/>
                  </a:lnTo>
                  <a:cubicBezTo>
                    <a:pt x="3124" y="174"/>
                    <a:pt x="3213" y="81"/>
                    <a:pt x="3290" y="0"/>
                  </a:cubicBezTo>
                  <a:close/>
                  <a:moveTo>
                    <a:pt x="3036" y="273"/>
                  </a:moveTo>
                  <a:cubicBezTo>
                    <a:pt x="2923" y="399"/>
                    <a:pt x="2809" y="536"/>
                    <a:pt x="2721" y="669"/>
                  </a:cubicBezTo>
                  <a:lnTo>
                    <a:pt x="2721" y="669"/>
                  </a:lnTo>
                  <a:cubicBezTo>
                    <a:pt x="2731" y="658"/>
                    <a:pt x="2742" y="647"/>
                    <a:pt x="2753" y="637"/>
                  </a:cubicBezTo>
                  <a:cubicBezTo>
                    <a:pt x="2857" y="527"/>
                    <a:pt x="2943" y="396"/>
                    <a:pt x="3036" y="273"/>
                  </a:cubicBezTo>
                  <a:close/>
                  <a:moveTo>
                    <a:pt x="2721" y="669"/>
                  </a:moveTo>
                  <a:cubicBezTo>
                    <a:pt x="2632" y="759"/>
                    <a:pt x="2539" y="850"/>
                    <a:pt x="2415" y="885"/>
                  </a:cubicBezTo>
                  <a:cubicBezTo>
                    <a:pt x="2375" y="895"/>
                    <a:pt x="2043" y="895"/>
                    <a:pt x="2037" y="905"/>
                  </a:cubicBezTo>
                  <a:lnTo>
                    <a:pt x="2037" y="905"/>
                  </a:lnTo>
                  <a:cubicBezTo>
                    <a:pt x="2047" y="875"/>
                    <a:pt x="2047" y="846"/>
                    <a:pt x="2047" y="826"/>
                  </a:cubicBezTo>
                  <a:lnTo>
                    <a:pt x="2047" y="826"/>
                  </a:lnTo>
                  <a:cubicBezTo>
                    <a:pt x="1698" y="866"/>
                    <a:pt x="1311" y="985"/>
                    <a:pt x="992" y="1184"/>
                  </a:cubicBezTo>
                  <a:cubicBezTo>
                    <a:pt x="853" y="1273"/>
                    <a:pt x="744" y="1383"/>
                    <a:pt x="595" y="1442"/>
                  </a:cubicBezTo>
                  <a:cubicBezTo>
                    <a:pt x="485" y="1492"/>
                    <a:pt x="217" y="1482"/>
                    <a:pt x="157" y="1611"/>
                  </a:cubicBezTo>
                  <a:cubicBezTo>
                    <a:pt x="107" y="1731"/>
                    <a:pt x="286" y="1910"/>
                    <a:pt x="366" y="1970"/>
                  </a:cubicBezTo>
                  <a:cubicBezTo>
                    <a:pt x="308" y="1941"/>
                    <a:pt x="188" y="1875"/>
                    <a:pt x="104" y="1875"/>
                  </a:cubicBezTo>
                  <a:cubicBezTo>
                    <a:pt x="43" y="1875"/>
                    <a:pt x="1" y="1910"/>
                    <a:pt x="18" y="2019"/>
                  </a:cubicBezTo>
                  <a:cubicBezTo>
                    <a:pt x="48" y="2168"/>
                    <a:pt x="356" y="2208"/>
                    <a:pt x="465" y="2228"/>
                  </a:cubicBezTo>
                  <a:cubicBezTo>
                    <a:pt x="505" y="2357"/>
                    <a:pt x="982" y="2646"/>
                    <a:pt x="1122" y="2735"/>
                  </a:cubicBezTo>
                  <a:cubicBezTo>
                    <a:pt x="1281" y="2815"/>
                    <a:pt x="1430" y="2825"/>
                    <a:pt x="1609" y="2855"/>
                  </a:cubicBezTo>
                  <a:cubicBezTo>
                    <a:pt x="2295" y="2964"/>
                    <a:pt x="2971" y="3103"/>
                    <a:pt x="3668" y="3123"/>
                  </a:cubicBezTo>
                  <a:cubicBezTo>
                    <a:pt x="3702" y="3124"/>
                    <a:pt x="3736" y="3125"/>
                    <a:pt x="3770" y="3125"/>
                  </a:cubicBezTo>
                  <a:cubicBezTo>
                    <a:pt x="3925" y="3125"/>
                    <a:pt x="4082" y="3115"/>
                    <a:pt x="4235" y="3115"/>
                  </a:cubicBezTo>
                  <a:cubicBezTo>
                    <a:pt x="4336" y="3115"/>
                    <a:pt x="4436" y="3119"/>
                    <a:pt x="4533" y="3133"/>
                  </a:cubicBezTo>
                  <a:cubicBezTo>
                    <a:pt x="4582" y="3141"/>
                    <a:pt x="4631" y="3144"/>
                    <a:pt x="4681" y="3144"/>
                  </a:cubicBezTo>
                  <a:cubicBezTo>
                    <a:pt x="4944" y="3144"/>
                    <a:pt x="5217" y="3049"/>
                    <a:pt x="5468" y="3024"/>
                  </a:cubicBezTo>
                  <a:cubicBezTo>
                    <a:pt x="5786" y="2984"/>
                    <a:pt x="6104" y="2904"/>
                    <a:pt x="6413" y="2815"/>
                  </a:cubicBezTo>
                  <a:cubicBezTo>
                    <a:pt x="6701" y="2735"/>
                    <a:pt x="6979" y="2626"/>
                    <a:pt x="7268" y="2536"/>
                  </a:cubicBezTo>
                  <a:cubicBezTo>
                    <a:pt x="7686" y="2397"/>
                    <a:pt x="8148" y="2205"/>
                    <a:pt x="8588" y="2205"/>
                  </a:cubicBezTo>
                  <a:cubicBezTo>
                    <a:pt x="8619" y="2205"/>
                    <a:pt x="8650" y="2206"/>
                    <a:pt x="8680" y="2208"/>
                  </a:cubicBezTo>
                  <a:cubicBezTo>
                    <a:pt x="8829" y="2218"/>
                    <a:pt x="8978" y="2248"/>
                    <a:pt x="9118" y="2288"/>
                  </a:cubicBezTo>
                  <a:cubicBezTo>
                    <a:pt x="9416" y="2377"/>
                    <a:pt x="9705" y="2507"/>
                    <a:pt x="10003" y="2596"/>
                  </a:cubicBezTo>
                  <a:cubicBezTo>
                    <a:pt x="10421" y="2715"/>
                    <a:pt x="10789" y="2815"/>
                    <a:pt x="11236" y="2855"/>
                  </a:cubicBezTo>
                  <a:cubicBezTo>
                    <a:pt x="10818" y="2815"/>
                    <a:pt x="10152" y="2477"/>
                    <a:pt x="9923" y="2099"/>
                  </a:cubicBezTo>
                  <a:cubicBezTo>
                    <a:pt x="10063" y="1850"/>
                    <a:pt x="10212" y="1602"/>
                    <a:pt x="10440" y="1413"/>
                  </a:cubicBezTo>
                  <a:cubicBezTo>
                    <a:pt x="10560" y="1313"/>
                    <a:pt x="10699" y="1244"/>
                    <a:pt x="10828" y="1164"/>
                  </a:cubicBezTo>
                  <a:cubicBezTo>
                    <a:pt x="10948" y="1094"/>
                    <a:pt x="11107" y="915"/>
                    <a:pt x="11226" y="876"/>
                  </a:cubicBezTo>
                  <a:lnTo>
                    <a:pt x="11226" y="876"/>
                  </a:lnTo>
                  <a:cubicBezTo>
                    <a:pt x="10709" y="1035"/>
                    <a:pt x="10182" y="1244"/>
                    <a:pt x="9675" y="1452"/>
                  </a:cubicBezTo>
                  <a:cubicBezTo>
                    <a:pt x="9353" y="1586"/>
                    <a:pt x="9040" y="1768"/>
                    <a:pt x="8692" y="1768"/>
                  </a:cubicBezTo>
                  <a:cubicBezTo>
                    <a:pt x="8652" y="1768"/>
                    <a:pt x="8612" y="1766"/>
                    <a:pt x="8571" y="1761"/>
                  </a:cubicBezTo>
                  <a:cubicBezTo>
                    <a:pt x="8223" y="1711"/>
                    <a:pt x="7924" y="1532"/>
                    <a:pt x="7596" y="1423"/>
                  </a:cubicBezTo>
                  <a:cubicBezTo>
                    <a:pt x="7168" y="1283"/>
                    <a:pt x="6711" y="1194"/>
                    <a:pt x="6273" y="1074"/>
                  </a:cubicBezTo>
                  <a:cubicBezTo>
                    <a:pt x="5885" y="965"/>
                    <a:pt x="5478" y="975"/>
                    <a:pt x="5090" y="895"/>
                  </a:cubicBezTo>
                  <a:cubicBezTo>
                    <a:pt x="4632" y="806"/>
                    <a:pt x="4155" y="786"/>
                    <a:pt x="3698" y="786"/>
                  </a:cubicBezTo>
                  <a:cubicBezTo>
                    <a:pt x="3559" y="786"/>
                    <a:pt x="2628" y="826"/>
                    <a:pt x="2604" y="875"/>
                  </a:cubicBezTo>
                  <a:lnTo>
                    <a:pt x="2604" y="875"/>
                  </a:lnTo>
                  <a:cubicBezTo>
                    <a:pt x="2633" y="809"/>
                    <a:pt x="2674" y="739"/>
                    <a:pt x="2721" y="669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4189525" y="3262200"/>
              <a:ext cx="257100" cy="35150"/>
            </a:xfrm>
            <a:custGeom>
              <a:avLst/>
              <a:gdLst/>
              <a:ahLst/>
              <a:cxnLst/>
              <a:rect l="l" t="t" r="r" b="b"/>
              <a:pathLst>
                <a:path w="10284" h="1406" extrusionOk="0">
                  <a:moveTo>
                    <a:pt x="3817" y="0"/>
                  </a:moveTo>
                  <a:cubicBezTo>
                    <a:pt x="3631" y="0"/>
                    <a:pt x="3453" y="13"/>
                    <a:pt x="3262" y="13"/>
                  </a:cubicBezTo>
                  <a:cubicBezTo>
                    <a:pt x="3243" y="12"/>
                    <a:pt x="3223" y="12"/>
                    <a:pt x="3204" y="12"/>
                  </a:cubicBezTo>
                  <a:cubicBezTo>
                    <a:pt x="3008" y="12"/>
                    <a:pt x="2825" y="55"/>
                    <a:pt x="2626" y="73"/>
                  </a:cubicBezTo>
                  <a:cubicBezTo>
                    <a:pt x="2377" y="93"/>
                    <a:pt x="2128" y="93"/>
                    <a:pt x="1880" y="122"/>
                  </a:cubicBezTo>
                  <a:cubicBezTo>
                    <a:pt x="1871" y="123"/>
                    <a:pt x="1863" y="124"/>
                    <a:pt x="1856" y="124"/>
                  </a:cubicBezTo>
                  <a:cubicBezTo>
                    <a:pt x="1761" y="124"/>
                    <a:pt x="1705" y="72"/>
                    <a:pt x="1631" y="63"/>
                  </a:cubicBezTo>
                  <a:cubicBezTo>
                    <a:pt x="1602" y="59"/>
                    <a:pt x="1573" y="57"/>
                    <a:pt x="1544" y="57"/>
                  </a:cubicBezTo>
                  <a:cubicBezTo>
                    <a:pt x="1028" y="57"/>
                    <a:pt x="613" y="665"/>
                    <a:pt x="89" y="665"/>
                  </a:cubicBezTo>
                  <a:cubicBezTo>
                    <a:pt x="60" y="665"/>
                    <a:pt x="30" y="664"/>
                    <a:pt x="0" y="660"/>
                  </a:cubicBezTo>
                  <a:lnTo>
                    <a:pt x="0" y="660"/>
                  </a:lnTo>
                  <a:cubicBezTo>
                    <a:pt x="21" y="840"/>
                    <a:pt x="250" y="996"/>
                    <a:pt x="451" y="996"/>
                  </a:cubicBezTo>
                  <a:cubicBezTo>
                    <a:pt x="538" y="996"/>
                    <a:pt x="619" y="967"/>
                    <a:pt x="676" y="898"/>
                  </a:cubicBezTo>
                  <a:cubicBezTo>
                    <a:pt x="713" y="967"/>
                    <a:pt x="766" y="993"/>
                    <a:pt x="827" y="993"/>
                  </a:cubicBezTo>
                  <a:cubicBezTo>
                    <a:pt x="1036" y="993"/>
                    <a:pt x="1349" y="692"/>
                    <a:pt x="1502" y="669"/>
                  </a:cubicBezTo>
                  <a:cubicBezTo>
                    <a:pt x="1518" y="668"/>
                    <a:pt x="1534" y="667"/>
                    <a:pt x="1549" y="667"/>
                  </a:cubicBezTo>
                  <a:cubicBezTo>
                    <a:pt x="1917" y="667"/>
                    <a:pt x="1997" y="1224"/>
                    <a:pt x="1711" y="1405"/>
                  </a:cubicBezTo>
                  <a:cubicBezTo>
                    <a:pt x="1939" y="1336"/>
                    <a:pt x="2109" y="1028"/>
                    <a:pt x="2148" y="819"/>
                  </a:cubicBezTo>
                  <a:cubicBezTo>
                    <a:pt x="2187" y="821"/>
                    <a:pt x="2224" y="822"/>
                    <a:pt x="2262" y="822"/>
                  </a:cubicBezTo>
                  <a:cubicBezTo>
                    <a:pt x="2558" y="822"/>
                    <a:pt x="2833" y="766"/>
                    <a:pt x="3129" y="766"/>
                  </a:cubicBezTo>
                  <a:cubicBezTo>
                    <a:pt x="3166" y="766"/>
                    <a:pt x="3204" y="767"/>
                    <a:pt x="3242" y="769"/>
                  </a:cubicBezTo>
                  <a:cubicBezTo>
                    <a:pt x="3610" y="799"/>
                    <a:pt x="3988" y="868"/>
                    <a:pt x="4346" y="928"/>
                  </a:cubicBezTo>
                  <a:cubicBezTo>
                    <a:pt x="4870" y="1023"/>
                    <a:pt x="5403" y="1128"/>
                    <a:pt x="5936" y="1128"/>
                  </a:cubicBezTo>
                  <a:cubicBezTo>
                    <a:pt x="5960" y="1128"/>
                    <a:pt x="5983" y="1127"/>
                    <a:pt x="6007" y="1127"/>
                  </a:cubicBezTo>
                  <a:cubicBezTo>
                    <a:pt x="6337" y="1127"/>
                    <a:pt x="6622" y="1008"/>
                    <a:pt x="6933" y="1008"/>
                  </a:cubicBezTo>
                  <a:cubicBezTo>
                    <a:pt x="7063" y="1008"/>
                    <a:pt x="7196" y="1029"/>
                    <a:pt x="7340" y="1087"/>
                  </a:cubicBezTo>
                  <a:cubicBezTo>
                    <a:pt x="7529" y="1159"/>
                    <a:pt x="7539" y="1239"/>
                    <a:pt x="7715" y="1239"/>
                  </a:cubicBezTo>
                  <a:cubicBezTo>
                    <a:pt x="7734" y="1239"/>
                    <a:pt x="7754" y="1238"/>
                    <a:pt x="7777" y="1236"/>
                  </a:cubicBezTo>
                  <a:cubicBezTo>
                    <a:pt x="8007" y="1228"/>
                    <a:pt x="8269" y="1164"/>
                    <a:pt x="8506" y="1164"/>
                  </a:cubicBezTo>
                  <a:cubicBezTo>
                    <a:pt x="8535" y="1164"/>
                    <a:pt x="8564" y="1165"/>
                    <a:pt x="8593" y="1167"/>
                  </a:cubicBezTo>
                  <a:cubicBezTo>
                    <a:pt x="8702" y="1177"/>
                    <a:pt x="9080" y="1246"/>
                    <a:pt x="9160" y="1306"/>
                  </a:cubicBezTo>
                  <a:cubicBezTo>
                    <a:pt x="9011" y="1187"/>
                    <a:pt x="8832" y="1216"/>
                    <a:pt x="8941" y="1008"/>
                  </a:cubicBezTo>
                  <a:cubicBezTo>
                    <a:pt x="9001" y="898"/>
                    <a:pt x="9209" y="799"/>
                    <a:pt x="9329" y="729"/>
                  </a:cubicBezTo>
                  <a:cubicBezTo>
                    <a:pt x="9627" y="540"/>
                    <a:pt x="9965" y="361"/>
                    <a:pt x="10284" y="222"/>
                  </a:cubicBezTo>
                  <a:lnTo>
                    <a:pt x="10284" y="222"/>
                  </a:lnTo>
                  <a:cubicBezTo>
                    <a:pt x="10055" y="242"/>
                    <a:pt x="9756" y="411"/>
                    <a:pt x="9538" y="500"/>
                  </a:cubicBezTo>
                  <a:cubicBezTo>
                    <a:pt x="9157" y="657"/>
                    <a:pt x="8843" y="928"/>
                    <a:pt x="8417" y="928"/>
                  </a:cubicBezTo>
                  <a:cubicBezTo>
                    <a:pt x="8409" y="928"/>
                    <a:pt x="8402" y="928"/>
                    <a:pt x="8394" y="928"/>
                  </a:cubicBezTo>
                  <a:cubicBezTo>
                    <a:pt x="8026" y="918"/>
                    <a:pt x="7767" y="729"/>
                    <a:pt x="7429" y="630"/>
                  </a:cubicBezTo>
                  <a:cubicBezTo>
                    <a:pt x="7409" y="620"/>
                    <a:pt x="7389" y="620"/>
                    <a:pt x="7370" y="610"/>
                  </a:cubicBezTo>
                  <a:cubicBezTo>
                    <a:pt x="6952" y="490"/>
                    <a:pt x="6494" y="391"/>
                    <a:pt x="6067" y="331"/>
                  </a:cubicBezTo>
                  <a:cubicBezTo>
                    <a:pt x="5848" y="302"/>
                    <a:pt x="5639" y="222"/>
                    <a:pt x="5420" y="192"/>
                  </a:cubicBezTo>
                  <a:cubicBezTo>
                    <a:pt x="5152" y="162"/>
                    <a:pt x="4883" y="142"/>
                    <a:pt x="4605" y="113"/>
                  </a:cubicBezTo>
                  <a:cubicBezTo>
                    <a:pt x="4376" y="83"/>
                    <a:pt x="4187" y="13"/>
                    <a:pt x="3958" y="3"/>
                  </a:cubicBezTo>
                  <a:cubicBezTo>
                    <a:pt x="3911" y="1"/>
                    <a:pt x="3864" y="0"/>
                    <a:pt x="3817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4215125" y="3269725"/>
              <a:ext cx="12700" cy="12950"/>
            </a:xfrm>
            <a:custGeom>
              <a:avLst/>
              <a:gdLst/>
              <a:ahLst/>
              <a:cxnLst/>
              <a:rect l="l" t="t" r="r" b="b"/>
              <a:pathLst>
                <a:path w="508" h="518" extrusionOk="0">
                  <a:moveTo>
                    <a:pt x="259" y="1"/>
                  </a:moveTo>
                  <a:cubicBezTo>
                    <a:pt x="110" y="1"/>
                    <a:pt x="0" y="120"/>
                    <a:pt x="0" y="259"/>
                  </a:cubicBezTo>
                  <a:cubicBezTo>
                    <a:pt x="0" y="398"/>
                    <a:pt x="110" y="518"/>
                    <a:pt x="259" y="518"/>
                  </a:cubicBezTo>
                  <a:cubicBezTo>
                    <a:pt x="398" y="518"/>
                    <a:pt x="508" y="398"/>
                    <a:pt x="508" y="259"/>
                  </a:cubicBezTo>
                  <a:cubicBezTo>
                    <a:pt x="508" y="120"/>
                    <a:pt x="398" y="1"/>
                    <a:pt x="259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4217850" y="3272450"/>
              <a:ext cx="6700" cy="5425"/>
            </a:xfrm>
            <a:custGeom>
              <a:avLst/>
              <a:gdLst/>
              <a:ahLst/>
              <a:cxnLst/>
              <a:rect l="l" t="t" r="r" b="b"/>
              <a:pathLst>
                <a:path w="268" h="217" extrusionOk="0">
                  <a:moveTo>
                    <a:pt x="138" y="1"/>
                  </a:moveTo>
                  <a:cubicBezTo>
                    <a:pt x="135" y="1"/>
                    <a:pt x="133" y="1"/>
                    <a:pt x="130" y="1"/>
                  </a:cubicBezTo>
                  <a:cubicBezTo>
                    <a:pt x="21" y="1"/>
                    <a:pt x="1" y="150"/>
                    <a:pt x="90" y="200"/>
                  </a:cubicBezTo>
                  <a:cubicBezTo>
                    <a:pt x="111" y="212"/>
                    <a:pt x="130" y="217"/>
                    <a:pt x="146" y="217"/>
                  </a:cubicBezTo>
                  <a:cubicBezTo>
                    <a:pt x="254" y="217"/>
                    <a:pt x="268" y="1"/>
                    <a:pt x="138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4248450" y="3240000"/>
              <a:ext cx="50975" cy="22350"/>
            </a:xfrm>
            <a:custGeom>
              <a:avLst/>
              <a:gdLst/>
              <a:ahLst/>
              <a:cxnLst/>
              <a:rect l="l" t="t" r="r" b="b"/>
              <a:pathLst>
                <a:path w="2039" h="894" extrusionOk="0">
                  <a:moveTo>
                    <a:pt x="644" y="0"/>
                  </a:moveTo>
                  <a:cubicBezTo>
                    <a:pt x="620" y="0"/>
                    <a:pt x="613" y="20"/>
                    <a:pt x="567" y="66"/>
                  </a:cubicBezTo>
                  <a:cubicBezTo>
                    <a:pt x="428" y="215"/>
                    <a:pt x="269" y="334"/>
                    <a:pt x="139" y="493"/>
                  </a:cubicBezTo>
                  <a:cubicBezTo>
                    <a:pt x="90" y="563"/>
                    <a:pt x="20" y="662"/>
                    <a:pt x="0" y="752"/>
                  </a:cubicBezTo>
                  <a:cubicBezTo>
                    <a:pt x="0" y="782"/>
                    <a:pt x="0" y="831"/>
                    <a:pt x="20" y="861"/>
                  </a:cubicBezTo>
                  <a:cubicBezTo>
                    <a:pt x="40" y="886"/>
                    <a:pt x="49" y="893"/>
                    <a:pt x="56" y="893"/>
                  </a:cubicBezTo>
                  <a:cubicBezTo>
                    <a:pt x="65" y="893"/>
                    <a:pt x="70" y="877"/>
                    <a:pt x="100" y="871"/>
                  </a:cubicBezTo>
                  <a:cubicBezTo>
                    <a:pt x="199" y="861"/>
                    <a:pt x="308" y="831"/>
                    <a:pt x="418" y="822"/>
                  </a:cubicBezTo>
                  <a:cubicBezTo>
                    <a:pt x="587" y="812"/>
                    <a:pt x="756" y="792"/>
                    <a:pt x="935" y="792"/>
                  </a:cubicBezTo>
                  <a:cubicBezTo>
                    <a:pt x="973" y="794"/>
                    <a:pt x="1011" y="794"/>
                    <a:pt x="1048" y="794"/>
                  </a:cubicBezTo>
                  <a:cubicBezTo>
                    <a:pt x="1200" y="794"/>
                    <a:pt x="1353" y="782"/>
                    <a:pt x="1512" y="782"/>
                  </a:cubicBezTo>
                  <a:cubicBezTo>
                    <a:pt x="1526" y="781"/>
                    <a:pt x="1540" y="781"/>
                    <a:pt x="1553" y="781"/>
                  </a:cubicBezTo>
                  <a:cubicBezTo>
                    <a:pt x="1705" y="781"/>
                    <a:pt x="1855" y="823"/>
                    <a:pt x="1999" y="823"/>
                  </a:cubicBezTo>
                  <a:cubicBezTo>
                    <a:pt x="2013" y="823"/>
                    <a:pt x="2026" y="822"/>
                    <a:pt x="2039" y="822"/>
                  </a:cubicBezTo>
                  <a:cubicBezTo>
                    <a:pt x="1969" y="782"/>
                    <a:pt x="1631" y="563"/>
                    <a:pt x="1770" y="434"/>
                  </a:cubicBezTo>
                  <a:cubicBezTo>
                    <a:pt x="1651" y="404"/>
                    <a:pt x="1532" y="394"/>
                    <a:pt x="1422" y="354"/>
                  </a:cubicBezTo>
                  <a:cubicBezTo>
                    <a:pt x="1233" y="304"/>
                    <a:pt x="1084" y="215"/>
                    <a:pt x="905" y="115"/>
                  </a:cubicBezTo>
                  <a:cubicBezTo>
                    <a:pt x="845" y="76"/>
                    <a:pt x="776" y="46"/>
                    <a:pt x="706" y="16"/>
                  </a:cubicBezTo>
                  <a:cubicBezTo>
                    <a:pt x="675" y="6"/>
                    <a:pt x="657" y="0"/>
                    <a:pt x="644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4232775" y="3292475"/>
              <a:ext cx="24150" cy="24525"/>
            </a:xfrm>
            <a:custGeom>
              <a:avLst/>
              <a:gdLst/>
              <a:ahLst/>
              <a:cxnLst/>
              <a:rect l="l" t="t" r="r" b="b"/>
              <a:pathLst>
                <a:path w="966" h="981" extrusionOk="0">
                  <a:moveTo>
                    <a:pt x="293" y="1"/>
                  </a:moveTo>
                  <a:cubicBezTo>
                    <a:pt x="282" y="1"/>
                    <a:pt x="270" y="2"/>
                    <a:pt x="259" y="5"/>
                  </a:cubicBezTo>
                  <a:cubicBezTo>
                    <a:pt x="170" y="35"/>
                    <a:pt x="1" y="264"/>
                    <a:pt x="40" y="354"/>
                  </a:cubicBezTo>
                  <a:cubicBezTo>
                    <a:pt x="80" y="453"/>
                    <a:pt x="199" y="513"/>
                    <a:pt x="259" y="592"/>
                  </a:cubicBezTo>
                  <a:cubicBezTo>
                    <a:pt x="359" y="702"/>
                    <a:pt x="498" y="841"/>
                    <a:pt x="567" y="980"/>
                  </a:cubicBezTo>
                  <a:cubicBezTo>
                    <a:pt x="657" y="950"/>
                    <a:pt x="916" y="950"/>
                    <a:pt x="955" y="861"/>
                  </a:cubicBezTo>
                  <a:cubicBezTo>
                    <a:pt x="965" y="821"/>
                    <a:pt x="935" y="692"/>
                    <a:pt x="925" y="642"/>
                  </a:cubicBezTo>
                  <a:cubicBezTo>
                    <a:pt x="925" y="552"/>
                    <a:pt x="916" y="473"/>
                    <a:pt x="916" y="383"/>
                  </a:cubicBezTo>
                  <a:cubicBezTo>
                    <a:pt x="916" y="314"/>
                    <a:pt x="935" y="234"/>
                    <a:pt x="916" y="165"/>
                  </a:cubicBezTo>
                  <a:cubicBezTo>
                    <a:pt x="886" y="75"/>
                    <a:pt x="846" y="105"/>
                    <a:pt x="746" y="95"/>
                  </a:cubicBezTo>
                  <a:cubicBezTo>
                    <a:pt x="657" y="95"/>
                    <a:pt x="558" y="85"/>
                    <a:pt x="458" y="55"/>
                  </a:cubicBezTo>
                  <a:cubicBezTo>
                    <a:pt x="408" y="39"/>
                    <a:pt x="351" y="1"/>
                    <a:pt x="293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4093300" y="3035250"/>
              <a:ext cx="278975" cy="103725"/>
            </a:xfrm>
            <a:custGeom>
              <a:avLst/>
              <a:gdLst/>
              <a:ahLst/>
              <a:cxnLst/>
              <a:rect l="l" t="t" r="r" b="b"/>
              <a:pathLst>
                <a:path w="11159" h="4149" extrusionOk="0">
                  <a:moveTo>
                    <a:pt x="3481" y="1"/>
                  </a:moveTo>
                  <a:lnTo>
                    <a:pt x="3481" y="1"/>
                  </a:lnTo>
                  <a:cubicBezTo>
                    <a:pt x="3372" y="65"/>
                    <a:pt x="3275" y="154"/>
                    <a:pt x="3181" y="248"/>
                  </a:cubicBezTo>
                  <a:lnTo>
                    <a:pt x="3181" y="248"/>
                  </a:lnTo>
                  <a:cubicBezTo>
                    <a:pt x="3287" y="157"/>
                    <a:pt x="3392" y="73"/>
                    <a:pt x="3481" y="1"/>
                  </a:cubicBezTo>
                  <a:close/>
                  <a:moveTo>
                    <a:pt x="3181" y="248"/>
                  </a:moveTo>
                  <a:cubicBezTo>
                    <a:pt x="3055" y="354"/>
                    <a:pt x="2928" y="470"/>
                    <a:pt x="2822" y="587"/>
                  </a:cubicBezTo>
                  <a:lnTo>
                    <a:pt x="2822" y="587"/>
                  </a:lnTo>
                  <a:cubicBezTo>
                    <a:pt x="2829" y="580"/>
                    <a:pt x="2837" y="574"/>
                    <a:pt x="2845" y="568"/>
                  </a:cubicBezTo>
                  <a:cubicBezTo>
                    <a:pt x="2963" y="476"/>
                    <a:pt x="3070" y="359"/>
                    <a:pt x="3181" y="248"/>
                  </a:cubicBezTo>
                  <a:close/>
                  <a:moveTo>
                    <a:pt x="2822" y="587"/>
                  </a:moveTo>
                  <a:lnTo>
                    <a:pt x="2822" y="587"/>
                  </a:lnTo>
                  <a:cubicBezTo>
                    <a:pt x="2719" y="669"/>
                    <a:pt x="2606" y="748"/>
                    <a:pt x="2477" y="767"/>
                  </a:cubicBezTo>
                  <a:cubicBezTo>
                    <a:pt x="2473" y="768"/>
                    <a:pt x="2467" y="768"/>
                    <a:pt x="2459" y="768"/>
                  </a:cubicBezTo>
                  <a:cubicBezTo>
                    <a:pt x="2387" y="768"/>
                    <a:pt x="2161" y="736"/>
                    <a:pt x="2109" y="736"/>
                  </a:cubicBezTo>
                  <a:cubicBezTo>
                    <a:pt x="2103" y="736"/>
                    <a:pt x="2100" y="736"/>
                    <a:pt x="2099" y="737"/>
                  </a:cubicBezTo>
                  <a:cubicBezTo>
                    <a:pt x="2109" y="707"/>
                    <a:pt x="2109" y="677"/>
                    <a:pt x="2119" y="657"/>
                  </a:cubicBezTo>
                  <a:cubicBezTo>
                    <a:pt x="2094" y="657"/>
                    <a:pt x="2069" y="656"/>
                    <a:pt x="2044" y="656"/>
                  </a:cubicBezTo>
                  <a:cubicBezTo>
                    <a:pt x="1715" y="656"/>
                    <a:pt x="1348" y="718"/>
                    <a:pt x="1025" y="866"/>
                  </a:cubicBezTo>
                  <a:cubicBezTo>
                    <a:pt x="875" y="926"/>
                    <a:pt x="746" y="1025"/>
                    <a:pt x="587" y="1065"/>
                  </a:cubicBezTo>
                  <a:cubicBezTo>
                    <a:pt x="448" y="1105"/>
                    <a:pt x="169" y="1025"/>
                    <a:pt x="120" y="1214"/>
                  </a:cubicBezTo>
                  <a:cubicBezTo>
                    <a:pt x="70" y="1383"/>
                    <a:pt x="309" y="1503"/>
                    <a:pt x="398" y="1622"/>
                  </a:cubicBezTo>
                  <a:cubicBezTo>
                    <a:pt x="359" y="1591"/>
                    <a:pt x="135" y="1406"/>
                    <a:pt x="41" y="1406"/>
                  </a:cubicBezTo>
                  <a:cubicBezTo>
                    <a:pt x="16" y="1406"/>
                    <a:pt x="0" y="1419"/>
                    <a:pt x="0" y="1453"/>
                  </a:cubicBezTo>
                  <a:cubicBezTo>
                    <a:pt x="0" y="1523"/>
                    <a:pt x="249" y="1692"/>
                    <a:pt x="289" y="1771"/>
                  </a:cubicBezTo>
                  <a:cubicBezTo>
                    <a:pt x="448" y="2060"/>
                    <a:pt x="597" y="2358"/>
                    <a:pt x="875" y="2557"/>
                  </a:cubicBezTo>
                  <a:cubicBezTo>
                    <a:pt x="1015" y="2646"/>
                    <a:pt x="1164" y="2716"/>
                    <a:pt x="1333" y="2746"/>
                  </a:cubicBezTo>
                  <a:cubicBezTo>
                    <a:pt x="1351" y="2750"/>
                    <a:pt x="1368" y="2751"/>
                    <a:pt x="1384" y="2751"/>
                  </a:cubicBezTo>
                  <a:cubicBezTo>
                    <a:pt x="1451" y="2751"/>
                    <a:pt x="1508" y="2726"/>
                    <a:pt x="1572" y="2726"/>
                  </a:cubicBezTo>
                  <a:cubicBezTo>
                    <a:pt x="1671" y="2726"/>
                    <a:pt x="1790" y="2816"/>
                    <a:pt x="1880" y="2845"/>
                  </a:cubicBezTo>
                  <a:cubicBezTo>
                    <a:pt x="2029" y="2905"/>
                    <a:pt x="2188" y="2955"/>
                    <a:pt x="2347" y="3004"/>
                  </a:cubicBezTo>
                  <a:cubicBezTo>
                    <a:pt x="2666" y="3104"/>
                    <a:pt x="2994" y="3193"/>
                    <a:pt x="3332" y="3263"/>
                  </a:cubicBezTo>
                  <a:cubicBezTo>
                    <a:pt x="3620" y="3313"/>
                    <a:pt x="3919" y="3313"/>
                    <a:pt x="4187" y="3402"/>
                  </a:cubicBezTo>
                  <a:cubicBezTo>
                    <a:pt x="4305" y="3442"/>
                    <a:pt x="4429" y="3453"/>
                    <a:pt x="4555" y="3453"/>
                  </a:cubicBezTo>
                  <a:cubicBezTo>
                    <a:pt x="4728" y="3453"/>
                    <a:pt x="4905" y="3431"/>
                    <a:pt x="5075" y="3431"/>
                  </a:cubicBezTo>
                  <a:cubicBezTo>
                    <a:pt x="5094" y="3431"/>
                    <a:pt x="5113" y="3432"/>
                    <a:pt x="5132" y="3432"/>
                  </a:cubicBezTo>
                  <a:cubicBezTo>
                    <a:pt x="5174" y="3433"/>
                    <a:pt x="5216" y="3434"/>
                    <a:pt x="5258" y="3434"/>
                  </a:cubicBezTo>
                  <a:cubicBezTo>
                    <a:pt x="5536" y="3434"/>
                    <a:pt x="5819" y="3407"/>
                    <a:pt x="6087" y="3372"/>
                  </a:cubicBezTo>
                  <a:cubicBezTo>
                    <a:pt x="6385" y="3333"/>
                    <a:pt x="6684" y="3263"/>
                    <a:pt x="6982" y="3213"/>
                  </a:cubicBezTo>
                  <a:cubicBezTo>
                    <a:pt x="7319" y="3155"/>
                    <a:pt x="7694" y="3064"/>
                    <a:pt x="8055" y="3064"/>
                  </a:cubicBezTo>
                  <a:cubicBezTo>
                    <a:pt x="8184" y="3064"/>
                    <a:pt x="8311" y="3075"/>
                    <a:pt x="8434" y="3104"/>
                  </a:cubicBezTo>
                  <a:cubicBezTo>
                    <a:pt x="8573" y="3134"/>
                    <a:pt x="8712" y="3184"/>
                    <a:pt x="8842" y="3253"/>
                  </a:cubicBezTo>
                  <a:cubicBezTo>
                    <a:pt x="9120" y="3382"/>
                    <a:pt x="9389" y="3561"/>
                    <a:pt x="9667" y="3701"/>
                  </a:cubicBezTo>
                  <a:cubicBezTo>
                    <a:pt x="10055" y="3890"/>
                    <a:pt x="10403" y="4049"/>
                    <a:pt x="10841" y="4148"/>
                  </a:cubicBezTo>
                  <a:cubicBezTo>
                    <a:pt x="10443" y="4049"/>
                    <a:pt x="9836" y="3591"/>
                    <a:pt x="9677" y="3184"/>
                  </a:cubicBezTo>
                  <a:cubicBezTo>
                    <a:pt x="9846" y="2945"/>
                    <a:pt x="10045" y="2716"/>
                    <a:pt x="10294" y="2557"/>
                  </a:cubicBezTo>
                  <a:cubicBezTo>
                    <a:pt x="10423" y="2467"/>
                    <a:pt x="10582" y="2428"/>
                    <a:pt x="10721" y="2358"/>
                  </a:cubicBezTo>
                  <a:cubicBezTo>
                    <a:pt x="10851" y="2308"/>
                    <a:pt x="11030" y="2149"/>
                    <a:pt x="11159" y="2129"/>
                  </a:cubicBezTo>
                  <a:lnTo>
                    <a:pt x="11159" y="2129"/>
                  </a:lnTo>
                  <a:cubicBezTo>
                    <a:pt x="10632" y="2209"/>
                    <a:pt x="10075" y="2338"/>
                    <a:pt x="9538" y="2477"/>
                  </a:cubicBezTo>
                  <a:cubicBezTo>
                    <a:pt x="9246" y="2552"/>
                    <a:pt x="8966" y="2655"/>
                    <a:pt x="8680" y="2655"/>
                  </a:cubicBezTo>
                  <a:cubicBezTo>
                    <a:pt x="8585" y="2655"/>
                    <a:pt x="8490" y="2644"/>
                    <a:pt x="8394" y="2617"/>
                  </a:cubicBezTo>
                  <a:cubicBezTo>
                    <a:pt x="8066" y="2517"/>
                    <a:pt x="7797" y="2278"/>
                    <a:pt x="7499" y="2129"/>
                  </a:cubicBezTo>
                  <a:cubicBezTo>
                    <a:pt x="7091" y="1910"/>
                    <a:pt x="6664" y="1751"/>
                    <a:pt x="6246" y="1562"/>
                  </a:cubicBezTo>
                  <a:cubicBezTo>
                    <a:pt x="5888" y="1393"/>
                    <a:pt x="5480" y="1344"/>
                    <a:pt x="5102" y="1204"/>
                  </a:cubicBezTo>
                  <a:cubicBezTo>
                    <a:pt x="4675" y="1035"/>
                    <a:pt x="4207" y="936"/>
                    <a:pt x="3750" y="866"/>
                  </a:cubicBezTo>
                  <a:cubicBezTo>
                    <a:pt x="3646" y="858"/>
                    <a:pt x="3031" y="780"/>
                    <a:pt x="2771" y="780"/>
                  </a:cubicBezTo>
                  <a:cubicBezTo>
                    <a:pt x="2706" y="780"/>
                    <a:pt x="2664" y="785"/>
                    <a:pt x="2656" y="797"/>
                  </a:cubicBezTo>
                  <a:cubicBezTo>
                    <a:pt x="2700" y="728"/>
                    <a:pt x="2757" y="657"/>
                    <a:pt x="2822" y="587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4100250" y="3055000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29" y="0"/>
                  </a:moveTo>
                  <a:cubicBezTo>
                    <a:pt x="1093" y="0"/>
                    <a:pt x="646" y="414"/>
                    <a:pt x="198" y="414"/>
                  </a:cubicBezTo>
                  <a:cubicBezTo>
                    <a:pt x="132" y="414"/>
                    <a:pt x="67" y="405"/>
                    <a:pt x="1" y="385"/>
                  </a:cubicBezTo>
                  <a:lnTo>
                    <a:pt x="1" y="385"/>
                  </a:lnTo>
                  <a:cubicBezTo>
                    <a:pt x="1" y="596"/>
                    <a:pt x="237" y="814"/>
                    <a:pt x="450" y="814"/>
                  </a:cubicBezTo>
                  <a:cubicBezTo>
                    <a:pt x="518" y="814"/>
                    <a:pt x="582" y="793"/>
                    <a:pt x="637" y="743"/>
                  </a:cubicBezTo>
                  <a:cubicBezTo>
                    <a:pt x="664" y="832"/>
                    <a:pt x="725" y="865"/>
                    <a:pt x="803" y="865"/>
                  </a:cubicBezTo>
                  <a:cubicBezTo>
                    <a:pt x="1010" y="865"/>
                    <a:pt x="1341" y="633"/>
                    <a:pt x="1493" y="633"/>
                  </a:cubicBezTo>
                  <a:cubicBezTo>
                    <a:pt x="1900" y="643"/>
                    <a:pt x="1890" y="1280"/>
                    <a:pt x="1572" y="1429"/>
                  </a:cubicBezTo>
                  <a:cubicBezTo>
                    <a:pt x="1811" y="1379"/>
                    <a:pt x="2020" y="1101"/>
                    <a:pt x="2099" y="882"/>
                  </a:cubicBezTo>
                  <a:cubicBezTo>
                    <a:pt x="2467" y="961"/>
                    <a:pt x="2815" y="922"/>
                    <a:pt x="3183" y="1011"/>
                  </a:cubicBezTo>
                  <a:cubicBezTo>
                    <a:pt x="3541" y="1091"/>
                    <a:pt x="3909" y="1220"/>
                    <a:pt x="4247" y="1339"/>
                  </a:cubicBezTo>
                  <a:cubicBezTo>
                    <a:pt x="4774" y="1528"/>
                    <a:pt x="5302" y="1717"/>
                    <a:pt x="5849" y="1807"/>
                  </a:cubicBezTo>
                  <a:cubicBezTo>
                    <a:pt x="5931" y="1819"/>
                    <a:pt x="6012" y="1823"/>
                    <a:pt x="6092" y="1823"/>
                  </a:cubicBezTo>
                  <a:cubicBezTo>
                    <a:pt x="6249" y="1823"/>
                    <a:pt x="6403" y="1808"/>
                    <a:pt x="6556" y="1808"/>
                  </a:cubicBezTo>
                  <a:cubicBezTo>
                    <a:pt x="6759" y="1808"/>
                    <a:pt x="6962" y="1836"/>
                    <a:pt x="7171" y="1966"/>
                  </a:cubicBezTo>
                  <a:cubicBezTo>
                    <a:pt x="7360" y="2085"/>
                    <a:pt x="7340" y="2165"/>
                    <a:pt x="7569" y="2185"/>
                  </a:cubicBezTo>
                  <a:cubicBezTo>
                    <a:pt x="7828" y="2214"/>
                    <a:pt x="8136" y="2175"/>
                    <a:pt x="8385" y="2234"/>
                  </a:cubicBezTo>
                  <a:cubicBezTo>
                    <a:pt x="8492" y="2264"/>
                    <a:pt x="8848" y="2389"/>
                    <a:pt x="8918" y="2469"/>
                  </a:cubicBezTo>
                  <a:lnTo>
                    <a:pt x="8918" y="2469"/>
                  </a:lnTo>
                  <a:cubicBezTo>
                    <a:pt x="8799" y="2324"/>
                    <a:pt x="8625" y="2322"/>
                    <a:pt x="8763" y="2135"/>
                  </a:cubicBezTo>
                  <a:cubicBezTo>
                    <a:pt x="8842" y="2026"/>
                    <a:pt x="9061" y="1956"/>
                    <a:pt x="9190" y="1906"/>
                  </a:cubicBezTo>
                  <a:cubicBezTo>
                    <a:pt x="9518" y="1757"/>
                    <a:pt x="9876" y="1628"/>
                    <a:pt x="10215" y="1528"/>
                  </a:cubicBezTo>
                  <a:cubicBezTo>
                    <a:pt x="10206" y="1528"/>
                    <a:pt x="10196" y="1528"/>
                    <a:pt x="10187" y="1528"/>
                  </a:cubicBezTo>
                  <a:cubicBezTo>
                    <a:pt x="9961" y="1528"/>
                    <a:pt x="9659" y="1640"/>
                    <a:pt x="9439" y="1697"/>
                  </a:cubicBezTo>
                  <a:cubicBezTo>
                    <a:pt x="9088" y="1792"/>
                    <a:pt x="8766" y="1982"/>
                    <a:pt x="8410" y="1982"/>
                  </a:cubicBezTo>
                  <a:cubicBezTo>
                    <a:pt x="8353" y="1982"/>
                    <a:pt x="8295" y="1977"/>
                    <a:pt x="8235" y="1966"/>
                  </a:cubicBezTo>
                  <a:cubicBezTo>
                    <a:pt x="7867" y="1896"/>
                    <a:pt x="7649" y="1667"/>
                    <a:pt x="7330" y="1508"/>
                  </a:cubicBezTo>
                  <a:cubicBezTo>
                    <a:pt x="7320" y="1498"/>
                    <a:pt x="7301" y="1488"/>
                    <a:pt x="7281" y="1479"/>
                  </a:cubicBezTo>
                  <a:cubicBezTo>
                    <a:pt x="6893" y="1290"/>
                    <a:pt x="6455" y="1120"/>
                    <a:pt x="6047" y="1001"/>
                  </a:cubicBezTo>
                  <a:cubicBezTo>
                    <a:pt x="5839" y="932"/>
                    <a:pt x="5640" y="812"/>
                    <a:pt x="5431" y="753"/>
                  </a:cubicBezTo>
                  <a:cubicBezTo>
                    <a:pt x="5162" y="683"/>
                    <a:pt x="4904" y="623"/>
                    <a:pt x="4635" y="544"/>
                  </a:cubicBezTo>
                  <a:cubicBezTo>
                    <a:pt x="4426" y="484"/>
                    <a:pt x="4237" y="375"/>
                    <a:pt x="4019" y="335"/>
                  </a:cubicBezTo>
                  <a:cubicBezTo>
                    <a:pt x="3790" y="285"/>
                    <a:pt x="3561" y="275"/>
                    <a:pt x="3332" y="235"/>
                  </a:cubicBezTo>
                  <a:cubicBezTo>
                    <a:pt x="3114" y="196"/>
                    <a:pt x="2915" y="206"/>
                    <a:pt x="2696" y="196"/>
                  </a:cubicBezTo>
                  <a:cubicBezTo>
                    <a:pt x="2447" y="176"/>
                    <a:pt x="2209" y="136"/>
                    <a:pt x="1950" y="136"/>
                  </a:cubicBezTo>
                  <a:cubicBezTo>
                    <a:pt x="1851" y="126"/>
                    <a:pt x="1791" y="56"/>
                    <a:pt x="1711" y="27"/>
                  </a:cubicBezTo>
                  <a:cubicBezTo>
                    <a:pt x="1651" y="8"/>
                    <a:pt x="1590" y="0"/>
                    <a:pt x="1529" y="0"/>
                  </a:cubicBezTo>
                  <a:close/>
                  <a:moveTo>
                    <a:pt x="8918" y="2469"/>
                  </a:moveTo>
                  <a:cubicBezTo>
                    <a:pt x="8919" y="2470"/>
                    <a:pt x="8920" y="2472"/>
                    <a:pt x="8922" y="2473"/>
                  </a:cubicBezTo>
                  <a:cubicBezTo>
                    <a:pt x="8921" y="2472"/>
                    <a:pt x="8919" y="2470"/>
                    <a:pt x="8918" y="2469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4125375" y="3060625"/>
              <a:ext cx="14200" cy="13350"/>
            </a:xfrm>
            <a:custGeom>
              <a:avLst/>
              <a:gdLst/>
              <a:ahLst/>
              <a:cxnLst/>
              <a:rect l="l" t="t" r="r" b="b"/>
              <a:pathLst>
                <a:path w="568" h="534" extrusionOk="0">
                  <a:moveTo>
                    <a:pt x="282" y="1"/>
                  </a:moveTo>
                  <a:cubicBezTo>
                    <a:pt x="167" y="1"/>
                    <a:pt x="63" y="84"/>
                    <a:pt x="30" y="209"/>
                  </a:cubicBezTo>
                  <a:cubicBezTo>
                    <a:pt x="0" y="349"/>
                    <a:pt x="80" y="488"/>
                    <a:pt x="219" y="528"/>
                  </a:cubicBezTo>
                  <a:cubicBezTo>
                    <a:pt x="237" y="531"/>
                    <a:pt x="255" y="533"/>
                    <a:pt x="273" y="533"/>
                  </a:cubicBezTo>
                  <a:cubicBezTo>
                    <a:pt x="393" y="533"/>
                    <a:pt x="501" y="450"/>
                    <a:pt x="527" y="329"/>
                  </a:cubicBezTo>
                  <a:cubicBezTo>
                    <a:pt x="567" y="179"/>
                    <a:pt x="478" y="40"/>
                    <a:pt x="348" y="10"/>
                  </a:cubicBezTo>
                  <a:cubicBezTo>
                    <a:pt x="326" y="4"/>
                    <a:pt x="303" y="1"/>
                    <a:pt x="282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4127175" y="3064100"/>
              <a:ext cx="7300" cy="5600"/>
            </a:xfrm>
            <a:custGeom>
              <a:avLst/>
              <a:gdLst/>
              <a:ahLst/>
              <a:cxnLst/>
              <a:rect l="l" t="t" r="r" b="b"/>
              <a:pathLst>
                <a:path w="292" h="224" extrusionOk="0">
                  <a:moveTo>
                    <a:pt x="147" y="0"/>
                  </a:moveTo>
                  <a:cubicBezTo>
                    <a:pt x="44" y="0"/>
                    <a:pt x="1" y="142"/>
                    <a:pt x="87" y="200"/>
                  </a:cubicBezTo>
                  <a:cubicBezTo>
                    <a:pt x="109" y="216"/>
                    <a:pt x="129" y="224"/>
                    <a:pt x="148" y="224"/>
                  </a:cubicBezTo>
                  <a:cubicBezTo>
                    <a:pt x="248" y="224"/>
                    <a:pt x="291" y="9"/>
                    <a:pt x="157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4161675" y="3036725"/>
              <a:ext cx="50250" cy="26650"/>
            </a:xfrm>
            <a:custGeom>
              <a:avLst/>
              <a:gdLst/>
              <a:ahLst/>
              <a:cxnLst/>
              <a:rect l="l" t="t" r="r" b="b"/>
              <a:pathLst>
                <a:path w="2010" h="1066" extrusionOk="0">
                  <a:moveTo>
                    <a:pt x="756" y="0"/>
                  </a:moveTo>
                  <a:cubicBezTo>
                    <a:pt x="735" y="0"/>
                    <a:pt x="723" y="21"/>
                    <a:pt x="676" y="61"/>
                  </a:cubicBezTo>
                  <a:cubicBezTo>
                    <a:pt x="517" y="181"/>
                    <a:pt x="338" y="290"/>
                    <a:pt x="189" y="429"/>
                  </a:cubicBezTo>
                  <a:cubicBezTo>
                    <a:pt x="120" y="499"/>
                    <a:pt x="50" y="578"/>
                    <a:pt x="10" y="678"/>
                  </a:cubicBezTo>
                  <a:cubicBezTo>
                    <a:pt x="0" y="708"/>
                    <a:pt x="0" y="758"/>
                    <a:pt x="10" y="787"/>
                  </a:cubicBezTo>
                  <a:cubicBezTo>
                    <a:pt x="27" y="816"/>
                    <a:pt x="34" y="824"/>
                    <a:pt x="42" y="824"/>
                  </a:cubicBezTo>
                  <a:cubicBezTo>
                    <a:pt x="52" y="824"/>
                    <a:pt x="60" y="807"/>
                    <a:pt x="90" y="807"/>
                  </a:cubicBezTo>
                  <a:cubicBezTo>
                    <a:pt x="123" y="811"/>
                    <a:pt x="157" y="812"/>
                    <a:pt x="192" y="812"/>
                  </a:cubicBezTo>
                  <a:cubicBezTo>
                    <a:pt x="262" y="812"/>
                    <a:pt x="335" y="807"/>
                    <a:pt x="408" y="807"/>
                  </a:cubicBezTo>
                  <a:cubicBezTo>
                    <a:pt x="577" y="817"/>
                    <a:pt x="746" y="827"/>
                    <a:pt x="925" y="857"/>
                  </a:cubicBezTo>
                  <a:cubicBezTo>
                    <a:pt x="1104" y="897"/>
                    <a:pt x="1303" y="907"/>
                    <a:pt x="1492" y="937"/>
                  </a:cubicBezTo>
                  <a:cubicBezTo>
                    <a:pt x="1661" y="956"/>
                    <a:pt x="1840" y="1046"/>
                    <a:pt x="2009" y="1066"/>
                  </a:cubicBezTo>
                  <a:cubicBezTo>
                    <a:pt x="1940" y="1006"/>
                    <a:pt x="1651" y="738"/>
                    <a:pt x="1800" y="618"/>
                  </a:cubicBezTo>
                  <a:cubicBezTo>
                    <a:pt x="1701" y="569"/>
                    <a:pt x="1582" y="539"/>
                    <a:pt x="1472" y="489"/>
                  </a:cubicBezTo>
                  <a:cubicBezTo>
                    <a:pt x="1303" y="399"/>
                    <a:pt x="1164" y="290"/>
                    <a:pt x="1015" y="161"/>
                  </a:cubicBezTo>
                  <a:cubicBezTo>
                    <a:pt x="945" y="111"/>
                    <a:pt x="895" y="71"/>
                    <a:pt x="826" y="31"/>
                  </a:cubicBezTo>
                  <a:cubicBezTo>
                    <a:pt x="788" y="11"/>
                    <a:pt x="770" y="0"/>
                    <a:pt x="756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4139800" y="3086700"/>
              <a:ext cx="23125" cy="26150"/>
            </a:xfrm>
            <a:custGeom>
              <a:avLst/>
              <a:gdLst/>
              <a:ahLst/>
              <a:cxnLst/>
              <a:rect l="l" t="t" r="r" b="b"/>
              <a:pathLst>
                <a:path w="925" h="1046" extrusionOk="0">
                  <a:moveTo>
                    <a:pt x="302" y="1"/>
                  </a:moveTo>
                  <a:cubicBezTo>
                    <a:pt x="298" y="1"/>
                    <a:pt x="293" y="1"/>
                    <a:pt x="288" y="2"/>
                  </a:cubicBezTo>
                  <a:cubicBezTo>
                    <a:pt x="199" y="22"/>
                    <a:pt x="0" y="230"/>
                    <a:pt x="20" y="330"/>
                  </a:cubicBezTo>
                  <a:cubicBezTo>
                    <a:pt x="40" y="429"/>
                    <a:pt x="149" y="519"/>
                    <a:pt x="199" y="598"/>
                  </a:cubicBezTo>
                  <a:cubicBezTo>
                    <a:pt x="278" y="738"/>
                    <a:pt x="388" y="897"/>
                    <a:pt x="438" y="1046"/>
                  </a:cubicBezTo>
                  <a:cubicBezTo>
                    <a:pt x="456" y="1042"/>
                    <a:pt x="482" y="1041"/>
                    <a:pt x="512" y="1041"/>
                  </a:cubicBezTo>
                  <a:cubicBezTo>
                    <a:pt x="548" y="1041"/>
                    <a:pt x="590" y="1042"/>
                    <a:pt x="631" y="1042"/>
                  </a:cubicBezTo>
                  <a:cubicBezTo>
                    <a:pt x="721" y="1042"/>
                    <a:pt x="809" y="1035"/>
                    <a:pt x="835" y="986"/>
                  </a:cubicBezTo>
                  <a:cubicBezTo>
                    <a:pt x="855" y="946"/>
                    <a:pt x="845" y="807"/>
                    <a:pt x="845" y="758"/>
                  </a:cubicBezTo>
                  <a:cubicBezTo>
                    <a:pt x="855" y="668"/>
                    <a:pt x="865" y="579"/>
                    <a:pt x="875" y="489"/>
                  </a:cubicBezTo>
                  <a:cubicBezTo>
                    <a:pt x="885" y="419"/>
                    <a:pt x="925" y="340"/>
                    <a:pt x="915" y="270"/>
                  </a:cubicBezTo>
                  <a:cubicBezTo>
                    <a:pt x="905" y="171"/>
                    <a:pt x="855" y="191"/>
                    <a:pt x="766" y="171"/>
                  </a:cubicBezTo>
                  <a:cubicBezTo>
                    <a:pt x="666" y="151"/>
                    <a:pt x="567" y="131"/>
                    <a:pt x="487" y="81"/>
                  </a:cubicBezTo>
                  <a:cubicBezTo>
                    <a:pt x="432" y="63"/>
                    <a:pt x="367" y="1"/>
                    <a:pt x="302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4036575" y="3159825"/>
              <a:ext cx="281000" cy="78400"/>
            </a:xfrm>
            <a:custGeom>
              <a:avLst/>
              <a:gdLst/>
              <a:ahLst/>
              <a:cxnLst/>
              <a:rect l="l" t="t" r="r" b="b"/>
              <a:pathLst>
                <a:path w="11240" h="3136" extrusionOk="0">
                  <a:moveTo>
                    <a:pt x="3284" y="1"/>
                  </a:moveTo>
                  <a:cubicBezTo>
                    <a:pt x="3175" y="85"/>
                    <a:pt x="3088" y="191"/>
                    <a:pt x="3005" y="301"/>
                  </a:cubicBezTo>
                  <a:lnTo>
                    <a:pt x="3005" y="301"/>
                  </a:lnTo>
                  <a:cubicBezTo>
                    <a:pt x="3103" y="190"/>
                    <a:pt x="3201" y="87"/>
                    <a:pt x="3284" y="1"/>
                  </a:cubicBezTo>
                  <a:close/>
                  <a:moveTo>
                    <a:pt x="3005" y="301"/>
                  </a:moveTo>
                  <a:cubicBezTo>
                    <a:pt x="2907" y="412"/>
                    <a:pt x="2809" y="531"/>
                    <a:pt x="2728" y="647"/>
                  </a:cubicBezTo>
                  <a:lnTo>
                    <a:pt x="2728" y="647"/>
                  </a:lnTo>
                  <a:cubicBezTo>
                    <a:pt x="2735" y="641"/>
                    <a:pt x="2741" y="634"/>
                    <a:pt x="2747" y="627"/>
                  </a:cubicBezTo>
                  <a:cubicBezTo>
                    <a:pt x="2842" y="527"/>
                    <a:pt x="2922" y="412"/>
                    <a:pt x="3005" y="301"/>
                  </a:cubicBezTo>
                  <a:close/>
                  <a:moveTo>
                    <a:pt x="2728" y="647"/>
                  </a:moveTo>
                  <a:lnTo>
                    <a:pt x="2728" y="647"/>
                  </a:lnTo>
                  <a:cubicBezTo>
                    <a:pt x="2642" y="741"/>
                    <a:pt x="2539" y="839"/>
                    <a:pt x="2418" y="876"/>
                  </a:cubicBezTo>
                  <a:cubicBezTo>
                    <a:pt x="2379" y="886"/>
                    <a:pt x="2040" y="886"/>
                    <a:pt x="2040" y="896"/>
                  </a:cubicBezTo>
                  <a:cubicBezTo>
                    <a:pt x="2040" y="876"/>
                    <a:pt x="2040" y="846"/>
                    <a:pt x="2040" y="816"/>
                  </a:cubicBezTo>
                  <a:cubicBezTo>
                    <a:pt x="1692" y="856"/>
                    <a:pt x="1314" y="985"/>
                    <a:pt x="996" y="1184"/>
                  </a:cubicBezTo>
                  <a:cubicBezTo>
                    <a:pt x="857" y="1264"/>
                    <a:pt x="738" y="1373"/>
                    <a:pt x="588" y="1443"/>
                  </a:cubicBezTo>
                  <a:cubicBezTo>
                    <a:pt x="479" y="1492"/>
                    <a:pt x="211" y="1473"/>
                    <a:pt x="161" y="1602"/>
                  </a:cubicBezTo>
                  <a:cubicBezTo>
                    <a:pt x="111" y="1721"/>
                    <a:pt x="280" y="1910"/>
                    <a:pt x="360" y="1970"/>
                  </a:cubicBezTo>
                  <a:cubicBezTo>
                    <a:pt x="308" y="1935"/>
                    <a:pt x="185" y="1867"/>
                    <a:pt x="101" y="1867"/>
                  </a:cubicBezTo>
                  <a:cubicBezTo>
                    <a:pt x="41" y="1867"/>
                    <a:pt x="1" y="1902"/>
                    <a:pt x="22" y="2010"/>
                  </a:cubicBezTo>
                  <a:cubicBezTo>
                    <a:pt x="41" y="2159"/>
                    <a:pt x="350" y="2199"/>
                    <a:pt x="459" y="2228"/>
                  </a:cubicBezTo>
                  <a:cubicBezTo>
                    <a:pt x="499" y="2348"/>
                    <a:pt x="976" y="2646"/>
                    <a:pt x="1126" y="2726"/>
                  </a:cubicBezTo>
                  <a:cubicBezTo>
                    <a:pt x="1275" y="2805"/>
                    <a:pt x="1434" y="2815"/>
                    <a:pt x="1613" y="2845"/>
                  </a:cubicBezTo>
                  <a:cubicBezTo>
                    <a:pt x="2289" y="2964"/>
                    <a:pt x="2975" y="3094"/>
                    <a:pt x="3662" y="3114"/>
                  </a:cubicBezTo>
                  <a:cubicBezTo>
                    <a:pt x="3696" y="3115"/>
                    <a:pt x="3730" y="3115"/>
                    <a:pt x="3764" y="3115"/>
                  </a:cubicBezTo>
                  <a:cubicBezTo>
                    <a:pt x="3919" y="3115"/>
                    <a:pt x="4076" y="3105"/>
                    <a:pt x="4232" y="3105"/>
                  </a:cubicBezTo>
                  <a:cubicBezTo>
                    <a:pt x="4334" y="3105"/>
                    <a:pt x="4436" y="3110"/>
                    <a:pt x="4537" y="3123"/>
                  </a:cubicBezTo>
                  <a:cubicBezTo>
                    <a:pt x="4588" y="3132"/>
                    <a:pt x="4640" y="3135"/>
                    <a:pt x="4693" y="3135"/>
                  </a:cubicBezTo>
                  <a:cubicBezTo>
                    <a:pt x="4952" y="3135"/>
                    <a:pt x="5215" y="3047"/>
                    <a:pt x="5472" y="3014"/>
                  </a:cubicBezTo>
                  <a:cubicBezTo>
                    <a:pt x="5780" y="2974"/>
                    <a:pt x="6108" y="2895"/>
                    <a:pt x="6407" y="2815"/>
                  </a:cubicBezTo>
                  <a:cubicBezTo>
                    <a:pt x="6695" y="2726"/>
                    <a:pt x="6983" y="2616"/>
                    <a:pt x="7262" y="2527"/>
                  </a:cubicBezTo>
                  <a:cubicBezTo>
                    <a:pt x="7680" y="2397"/>
                    <a:pt x="8142" y="2206"/>
                    <a:pt x="8590" y="2206"/>
                  </a:cubicBezTo>
                  <a:cubicBezTo>
                    <a:pt x="8622" y="2206"/>
                    <a:pt x="8653" y="2207"/>
                    <a:pt x="8684" y="2209"/>
                  </a:cubicBezTo>
                  <a:cubicBezTo>
                    <a:pt x="8833" y="2218"/>
                    <a:pt x="8972" y="2248"/>
                    <a:pt x="9112" y="2288"/>
                  </a:cubicBezTo>
                  <a:cubicBezTo>
                    <a:pt x="9410" y="2368"/>
                    <a:pt x="9698" y="2507"/>
                    <a:pt x="10007" y="2596"/>
                  </a:cubicBezTo>
                  <a:cubicBezTo>
                    <a:pt x="10414" y="2716"/>
                    <a:pt x="10782" y="2815"/>
                    <a:pt x="11240" y="2845"/>
                  </a:cubicBezTo>
                  <a:cubicBezTo>
                    <a:pt x="10822" y="2805"/>
                    <a:pt x="10146" y="2467"/>
                    <a:pt x="9927" y="2099"/>
                  </a:cubicBezTo>
                  <a:cubicBezTo>
                    <a:pt x="10056" y="1841"/>
                    <a:pt x="10216" y="1592"/>
                    <a:pt x="10434" y="1403"/>
                  </a:cubicBezTo>
                  <a:cubicBezTo>
                    <a:pt x="10554" y="1303"/>
                    <a:pt x="10703" y="1244"/>
                    <a:pt x="10832" y="1154"/>
                  </a:cubicBezTo>
                  <a:cubicBezTo>
                    <a:pt x="10942" y="1085"/>
                    <a:pt x="11101" y="906"/>
                    <a:pt x="11220" y="866"/>
                  </a:cubicBezTo>
                  <a:lnTo>
                    <a:pt x="11220" y="866"/>
                  </a:lnTo>
                  <a:cubicBezTo>
                    <a:pt x="10713" y="1035"/>
                    <a:pt x="10186" y="1234"/>
                    <a:pt x="9669" y="1453"/>
                  </a:cubicBezTo>
                  <a:cubicBezTo>
                    <a:pt x="9349" y="1586"/>
                    <a:pt x="9045" y="1759"/>
                    <a:pt x="8693" y="1759"/>
                  </a:cubicBezTo>
                  <a:cubicBezTo>
                    <a:pt x="8651" y="1759"/>
                    <a:pt x="8608" y="1756"/>
                    <a:pt x="8565" y="1751"/>
                  </a:cubicBezTo>
                  <a:cubicBezTo>
                    <a:pt x="8227" y="1711"/>
                    <a:pt x="7918" y="1522"/>
                    <a:pt x="7600" y="1413"/>
                  </a:cubicBezTo>
                  <a:cubicBezTo>
                    <a:pt x="7162" y="1274"/>
                    <a:pt x="6715" y="1184"/>
                    <a:pt x="6267" y="1065"/>
                  </a:cubicBezTo>
                  <a:cubicBezTo>
                    <a:pt x="5889" y="965"/>
                    <a:pt x="5482" y="975"/>
                    <a:pt x="5084" y="896"/>
                  </a:cubicBezTo>
                  <a:cubicBezTo>
                    <a:pt x="4682" y="817"/>
                    <a:pt x="4272" y="784"/>
                    <a:pt x="3862" y="784"/>
                  </a:cubicBezTo>
                  <a:cubicBezTo>
                    <a:pt x="3805" y="784"/>
                    <a:pt x="3748" y="785"/>
                    <a:pt x="3691" y="786"/>
                  </a:cubicBezTo>
                  <a:cubicBezTo>
                    <a:pt x="3562" y="786"/>
                    <a:pt x="2627" y="816"/>
                    <a:pt x="2597" y="866"/>
                  </a:cubicBezTo>
                  <a:cubicBezTo>
                    <a:pt x="2631" y="796"/>
                    <a:pt x="2676" y="722"/>
                    <a:pt x="2728" y="647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4044325" y="3183150"/>
              <a:ext cx="257350" cy="35375"/>
            </a:xfrm>
            <a:custGeom>
              <a:avLst/>
              <a:gdLst/>
              <a:ahLst/>
              <a:cxnLst/>
              <a:rect l="l" t="t" r="r" b="b"/>
              <a:pathLst>
                <a:path w="10294" h="1415" extrusionOk="0">
                  <a:moveTo>
                    <a:pt x="9158" y="1304"/>
                  </a:moveTo>
                  <a:cubicBezTo>
                    <a:pt x="9158" y="1304"/>
                    <a:pt x="9159" y="1305"/>
                    <a:pt x="9160" y="1305"/>
                  </a:cubicBezTo>
                  <a:cubicBezTo>
                    <a:pt x="9159" y="1305"/>
                    <a:pt x="9158" y="1304"/>
                    <a:pt x="9158" y="1304"/>
                  </a:cubicBezTo>
                  <a:close/>
                  <a:moveTo>
                    <a:pt x="3864" y="0"/>
                  </a:moveTo>
                  <a:cubicBezTo>
                    <a:pt x="3697" y="0"/>
                    <a:pt x="3533" y="15"/>
                    <a:pt x="3366" y="15"/>
                  </a:cubicBezTo>
                  <a:cubicBezTo>
                    <a:pt x="3332" y="15"/>
                    <a:pt x="3297" y="14"/>
                    <a:pt x="3262" y="12"/>
                  </a:cubicBezTo>
                  <a:cubicBezTo>
                    <a:pt x="3243" y="12"/>
                    <a:pt x="3223" y="11"/>
                    <a:pt x="3204" y="11"/>
                  </a:cubicBezTo>
                  <a:cubicBezTo>
                    <a:pt x="3008" y="11"/>
                    <a:pt x="2826" y="54"/>
                    <a:pt x="2636" y="72"/>
                  </a:cubicBezTo>
                  <a:cubicBezTo>
                    <a:pt x="2387" y="92"/>
                    <a:pt x="2138" y="92"/>
                    <a:pt x="1890" y="122"/>
                  </a:cubicBezTo>
                  <a:cubicBezTo>
                    <a:pt x="1876" y="124"/>
                    <a:pt x="1863" y="125"/>
                    <a:pt x="1851" y="125"/>
                  </a:cubicBezTo>
                  <a:cubicBezTo>
                    <a:pt x="1763" y="125"/>
                    <a:pt x="1701" y="71"/>
                    <a:pt x="1631" y="62"/>
                  </a:cubicBezTo>
                  <a:cubicBezTo>
                    <a:pt x="1602" y="58"/>
                    <a:pt x="1574" y="56"/>
                    <a:pt x="1545" y="56"/>
                  </a:cubicBezTo>
                  <a:cubicBezTo>
                    <a:pt x="1036" y="56"/>
                    <a:pt x="614" y="665"/>
                    <a:pt x="89" y="665"/>
                  </a:cubicBezTo>
                  <a:cubicBezTo>
                    <a:pt x="59" y="665"/>
                    <a:pt x="30" y="663"/>
                    <a:pt x="0" y="659"/>
                  </a:cubicBezTo>
                  <a:lnTo>
                    <a:pt x="0" y="659"/>
                  </a:lnTo>
                  <a:cubicBezTo>
                    <a:pt x="28" y="839"/>
                    <a:pt x="259" y="996"/>
                    <a:pt x="457" y="996"/>
                  </a:cubicBezTo>
                  <a:cubicBezTo>
                    <a:pt x="543" y="996"/>
                    <a:pt x="622" y="967"/>
                    <a:pt x="676" y="898"/>
                  </a:cubicBezTo>
                  <a:cubicBezTo>
                    <a:pt x="713" y="966"/>
                    <a:pt x="766" y="993"/>
                    <a:pt x="829" y="993"/>
                  </a:cubicBezTo>
                  <a:cubicBezTo>
                    <a:pt x="1040" y="993"/>
                    <a:pt x="1358" y="692"/>
                    <a:pt x="1512" y="669"/>
                  </a:cubicBezTo>
                  <a:cubicBezTo>
                    <a:pt x="1528" y="667"/>
                    <a:pt x="1543" y="666"/>
                    <a:pt x="1558" y="666"/>
                  </a:cubicBezTo>
                  <a:cubicBezTo>
                    <a:pt x="1926" y="666"/>
                    <a:pt x="1998" y="1233"/>
                    <a:pt x="1721" y="1415"/>
                  </a:cubicBezTo>
                  <a:cubicBezTo>
                    <a:pt x="1949" y="1335"/>
                    <a:pt x="2108" y="1037"/>
                    <a:pt x="2158" y="818"/>
                  </a:cubicBezTo>
                  <a:cubicBezTo>
                    <a:pt x="2196" y="820"/>
                    <a:pt x="2233" y="821"/>
                    <a:pt x="2270" y="821"/>
                  </a:cubicBezTo>
                  <a:cubicBezTo>
                    <a:pt x="2544" y="821"/>
                    <a:pt x="2810" y="772"/>
                    <a:pt x="3083" y="772"/>
                  </a:cubicBezTo>
                  <a:cubicBezTo>
                    <a:pt x="3136" y="772"/>
                    <a:pt x="3189" y="774"/>
                    <a:pt x="3242" y="778"/>
                  </a:cubicBezTo>
                  <a:cubicBezTo>
                    <a:pt x="3610" y="798"/>
                    <a:pt x="3988" y="868"/>
                    <a:pt x="4356" y="937"/>
                  </a:cubicBezTo>
                  <a:cubicBezTo>
                    <a:pt x="4903" y="1027"/>
                    <a:pt x="5450" y="1136"/>
                    <a:pt x="6017" y="1136"/>
                  </a:cubicBezTo>
                  <a:cubicBezTo>
                    <a:pt x="6344" y="1136"/>
                    <a:pt x="6635" y="1009"/>
                    <a:pt x="6949" y="1009"/>
                  </a:cubicBezTo>
                  <a:cubicBezTo>
                    <a:pt x="7074" y="1009"/>
                    <a:pt x="7203" y="1030"/>
                    <a:pt x="7340" y="1087"/>
                  </a:cubicBezTo>
                  <a:cubicBezTo>
                    <a:pt x="7536" y="1167"/>
                    <a:pt x="7548" y="1239"/>
                    <a:pt x="7713" y="1239"/>
                  </a:cubicBezTo>
                  <a:cubicBezTo>
                    <a:pt x="7732" y="1239"/>
                    <a:pt x="7753" y="1238"/>
                    <a:pt x="7777" y="1236"/>
                  </a:cubicBezTo>
                  <a:cubicBezTo>
                    <a:pt x="8007" y="1227"/>
                    <a:pt x="8269" y="1163"/>
                    <a:pt x="8506" y="1163"/>
                  </a:cubicBezTo>
                  <a:cubicBezTo>
                    <a:pt x="8535" y="1163"/>
                    <a:pt x="8564" y="1164"/>
                    <a:pt x="8593" y="1166"/>
                  </a:cubicBezTo>
                  <a:cubicBezTo>
                    <a:pt x="8701" y="1176"/>
                    <a:pt x="9074" y="1245"/>
                    <a:pt x="9158" y="1304"/>
                  </a:cubicBezTo>
                  <a:lnTo>
                    <a:pt x="9158" y="1304"/>
                  </a:lnTo>
                  <a:cubicBezTo>
                    <a:pt x="9009" y="1196"/>
                    <a:pt x="8842" y="1215"/>
                    <a:pt x="8951" y="1017"/>
                  </a:cubicBezTo>
                  <a:cubicBezTo>
                    <a:pt x="9010" y="898"/>
                    <a:pt x="9219" y="798"/>
                    <a:pt x="9329" y="729"/>
                  </a:cubicBezTo>
                  <a:cubicBezTo>
                    <a:pt x="9637" y="550"/>
                    <a:pt x="9965" y="370"/>
                    <a:pt x="10293" y="221"/>
                  </a:cubicBezTo>
                  <a:lnTo>
                    <a:pt x="10293" y="221"/>
                  </a:lnTo>
                  <a:cubicBezTo>
                    <a:pt x="10065" y="241"/>
                    <a:pt x="9766" y="410"/>
                    <a:pt x="9548" y="500"/>
                  </a:cubicBezTo>
                  <a:cubicBezTo>
                    <a:pt x="9166" y="656"/>
                    <a:pt x="8843" y="938"/>
                    <a:pt x="8425" y="938"/>
                  </a:cubicBezTo>
                  <a:cubicBezTo>
                    <a:pt x="8418" y="938"/>
                    <a:pt x="8411" y="938"/>
                    <a:pt x="8404" y="937"/>
                  </a:cubicBezTo>
                  <a:cubicBezTo>
                    <a:pt x="8026" y="927"/>
                    <a:pt x="7767" y="729"/>
                    <a:pt x="7429" y="629"/>
                  </a:cubicBezTo>
                  <a:cubicBezTo>
                    <a:pt x="7409" y="629"/>
                    <a:pt x="7389" y="619"/>
                    <a:pt x="7370" y="609"/>
                  </a:cubicBezTo>
                  <a:cubicBezTo>
                    <a:pt x="6952" y="490"/>
                    <a:pt x="6504" y="390"/>
                    <a:pt x="6077" y="331"/>
                  </a:cubicBezTo>
                  <a:cubicBezTo>
                    <a:pt x="5858" y="311"/>
                    <a:pt x="5649" y="221"/>
                    <a:pt x="5420" y="201"/>
                  </a:cubicBezTo>
                  <a:cubicBezTo>
                    <a:pt x="5152" y="162"/>
                    <a:pt x="4883" y="152"/>
                    <a:pt x="4605" y="112"/>
                  </a:cubicBezTo>
                  <a:cubicBezTo>
                    <a:pt x="4386" y="82"/>
                    <a:pt x="4187" y="12"/>
                    <a:pt x="3968" y="3"/>
                  </a:cubicBezTo>
                  <a:cubicBezTo>
                    <a:pt x="3933" y="1"/>
                    <a:pt x="3899" y="0"/>
                    <a:pt x="3864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4069925" y="3190900"/>
              <a:ext cx="13200" cy="12725"/>
            </a:xfrm>
            <a:custGeom>
              <a:avLst/>
              <a:gdLst/>
              <a:ahLst/>
              <a:cxnLst/>
              <a:rect l="l" t="t" r="r" b="b"/>
              <a:pathLst>
                <a:path w="528" h="509" extrusionOk="0">
                  <a:moveTo>
                    <a:pt x="260" y="0"/>
                  </a:moveTo>
                  <a:cubicBezTo>
                    <a:pt x="129" y="0"/>
                    <a:pt x="20" y="97"/>
                    <a:pt x="10" y="240"/>
                  </a:cubicBezTo>
                  <a:cubicBezTo>
                    <a:pt x="0" y="379"/>
                    <a:pt x="100" y="498"/>
                    <a:pt x="239" y="508"/>
                  </a:cubicBezTo>
                  <a:cubicBezTo>
                    <a:pt x="245" y="508"/>
                    <a:pt x="251" y="509"/>
                    <a:pt x="257" y="509"/>
                  </a:cubicBezTo>
                  <a:cubicBezTo>
                    <a:pt x="389" y="509"/>
                    <a:pt x="508" y="403"/>
                    <a:pt x="518" y="269"/>
                  </a:cubicBezTo>
                  <a:cubicBezTo>
                    <a:pt x="527" y="130"/>
                    <a:pt x="418" y="11"/>
                    <a:pt x="279" y="1"/>
                  </a:cubicBezTo>
                  <a:cubicBezTo>
                    <a:pt x="272" y="0"/>
                    <a:pt x="266" y="0"/>
                    <a:pt x="260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4072650" y="3193400"/>
              <a:ext cx="6975" cy="5575"/>
            </a:xfrm>
            <a:custGeom>
              <a:avLst/>
              <a:gdLst/>
              <a:ahLst/>
              <a:cxnLst/>
              <a:rect l="l" t="t" r="r" b="b"/>
              <a:pathLst>
                <a:path w="279" h="223" extrusionOk="0">
                  <a:moveTo>
                    <a:pt x="138" y="0"/>
                  </a:moveTo>
                  <a:cubicBezTo>
                    <a:pt x="136" y="0"/>
                    <a:pt x="133" y="0"/>
                    <a:pt x="130" y="0"/>
                  </a:cubicBezTo>
                  <a:cubicBezTo>
                    <a:pt x="21" y="10"/>
                    <a:pt x="1" y="159"/>
                    <a:pt x="90" y="209"/>
                  </a:cubicBezTo>
                  <a:cubicBezTo>
                    <a:pt x="109" y="218"/>
                    <a:pt x="126" y="223"/>
                    <a:pt x="142" y="223"/>
                  </a:cubicBezTo>
                  <a:cubicBezTo>
                    <a:pt x="256" y="223"/>
                    <a:pt x="278" y="0"/>
                    <a:pt x="138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4103250" y="3160975"/>
              <a:ext cx="51225" cy="22300"/>
            </a:xfrm>
            <a:custGeom>
              <a:avLst/>
              <a:gdLst/>
              <a:ahLst/>
              <a:cxnLst/>
              <a:rect l="l" t="t" r="r" b="b"/>
              <a:pathLst>
                <a:path w="2049" h="892" extrusionOk="0">
                  <a:moveTo>
                    <a:pt x="642" y="1"/>
                  </a:moveTo>
                  <a:cubicBezTo>
                    <a:pt x="619" y="1"/>
                    <a:pt x="610" y="21"/>
                    <a:pt x="567" y="64"/>
                  </a:cubicBezTo>
                  <a:cubicBezTo>
                    <a:pt x="438" y="213"/>
                    <a:pt x="269" y="333"/>
                    <a:pt x="149" y="492"/>
                  </a:cubicBezTo>
                  <a:cubicBezTo>
                    <a:pt x="90" y="571"/>
                    <a:pt x="30" y="661"/>
                    <a:pt x="10" y="760"/>
                  </a:cubicBezTo>
                  <a:cubicBezTo>
                    <a:pt x="0" y="780"/>
                    <a:pt x="10" y="840"/>
                    <a:pt x="30" y="860"/>
                  </a:cubicBezTo>
                  <a:cubicBezTo>
                    <a:pt x="46" y="884"/>
                    <a:pt x="54" y="892"/>
                    <a:pt x="61" y="892"/>
                  </a:cubicBezTo>
                  <a:cubicBezTo>
                    <a:pt x="71" y="892"/>
                    <a:pt x="80" y="875"/>
                    <a:pt x="109" y="870"/>
                  </a:cubicBezTo>
                  <a:cubicBezTo>
                    <a:pt x="209" y="860"/>
                    <a:pt x="318" y="830"/>
                    <a:pt x="418" y="820"/>
                  </a:cubicBezTo>
                  <a:cubicBezTo>
                    <a:pt x="563" y="812"/>
                    <a:pt x="701" y="797"/>
                    <a:pt x="843" y="797"/>
                  </a:cubicBezTo>
                  <a:cubicBezTo>
                    <a:pt x="877" y="797"/>
                    <a:pt x="911" y="798"/>
                    <a:pt x="945" y="800"/>
                  </a:cubicBezTo>
                  <a:cubicBezTo>
                    <a:pt x="1124" y="800"/>
                    <a:pt x="1323" y="780"/>
                    <a:pt x="1512" y="780"/>
                  </a:cubicBezTo>
                  <a:cubicBezTo>
                    <a:pt x="1691" y="780"/>
                    <a:pt x="1880" y="830"/>
                    <a:pt x="2049" y="830"/>
                  </a:cubicBezTo>
                  <a:cubicBezTo>
                    <a:pt x="1969" y="780"/>
                    <a:pt x="1641" y="571"/>
                    <a:pt x="1770" y="432"/>
                  </a:cubicBezTo>
                  <a:cubicBezTo>
                    <a:pt x="1661" y="402"/>
                    <a:pt x="1542" y="392"/>
                    <a:pt x="1422" y="362"/>
                  </a:cubicBezTo>
                  <a:cubicBezTo>
                    <a:pt x="1243" y="303"/>
                    <a:pt x="1084" y="213"/>
                    <a:pt x="915" y="114"/>
                  </a:cubicBezTo>
                  <a:cubicBezTo>
                    <a:pt x="845" y="84"/>
                    <a:pt x="786" y="44"/>
                    <a:pt x="716" y="24"/>
                  </a:cubicBezTo>
                  <a:cubicBezTo>
                    <a:pt x="678" y="9"/>
                    <a:pt x="657" y="1"/>
                    <a:pt x="642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4087575" y="3213675"/>
              <a:ext cx="24150" cy="24250"/>
            </a:xfrm>
            <a:custGeom>
              <a:avLst/>
              <a:gdLst/>
              <a:ahLst/>
              <a:cxnLst/>
              <a:rect l="l" t="t" r="r" b="b"/>
              <a:pathLst>
                <a:path w="966" h="970" extrusionOk="0">
                  <a:moveTo>
                    <a:pt x="294" y="0"/>
                  </a:moveTo>
                  <a:cubicBezTo>
                    <a:pt x="282" y="0"/>
                    <a:pt x="270" y="2"/>
                    <a:pt x="259" y="5"/>
                  </a:cubicBezTo>
                  <a:cubicBezTo>
                    <a:pt x="170" y="25"/>
                    <a:pt x="0" y="253"/>
                    <a:pt x="40" y="353"/>
                  </a:cubicBezTo>
                  <a:cubicBezTo>
                    <a:pt x="80" y="442"/>
                    <a:pt x="199" y="502"/>
                    <a:pt x="269" y="582"/>
                  </a:cubicBezTo>
                  <a:cubicBezTo>
                    <a:pt x="368" y="691"/>
                    <a:pt x="498" y="840"/>
                    <a:pt x="577" y="969"/>
                  </a:cubicBezTo>
                  <a:cubicBezTo>
                    <a:pt x="667" y="940"/>
                    <a:pt x="925" y="940"/>
                    <a:pt x="955" y="850"/>
                  </a:cubicBezTo>
                  <a:cubicBezTo>
                    <a:pt x="965" y="810"/>
                    <a:pt x="935" y="681"/>
                    <a:pt x="935" y="631"/>
                  </a:cubicBezTo>
                  <a:cubicBezTo>
                    <a:pt x="925" y="552"/>
                    <a:pt x="925" y="462"/>
                    <a:pt x="925" y="373"/>
                  </a:cubicBezTo>
                  <a:cubicBezTo>
                    <a:pt x="925" y="303"/>
                    <a:pt x="935" y="224"/>
                    <a:pt x="925" y="164"/>
                  </a:cubicBezTo>
                  <a:cubicBezTo>
                    <a:pt x="907" y="102"/>
                    <a:pt x="880" y="90"/>
                    <a:pt x="841" y="90"/>
                  </a:cubicBezTo>
                  <a:cubicBezTo>
                    <a:pt x="818" y="90"/>
                    <a:pt x="790" y="94"/>
                    <a:pt x="756" y="94"/>
                  </a:cubicBezTo>
                  <a:cubicBezTo>
                    <a:pt x="657" y="84"/>
                    <a:pt x="557" y="74"/>
                    <a:pt x="468" y="45"/>
                  </a:cubicBezTo>
                  <a:cubicBezTo>
                    <a:pt x="418" y="36"/>
                    <a:pt x="354" y="0"/>
                    <a:pt x="294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4145000" y="3086475"/>
              <a:ext cx="279000" cy="103700"/>
            </a:xfrm>
            <a:custGeom>
              <a:avLst/>
              <a:gdLst/>
              <a:ahLst/>
              <a:cxnLst/>
              <a:rect l="l" t="t" r="r" b="b"/>
              <a:pathLst>
                <a:path w="11160" h="4148" extrusionOk="0">
                  <a:moveTo>
                    <a:pt x="3482" y="1"/>
                  </a:moveTo>
                  <a:lnTo>
                    <a:pt x="3482" y="1"/>
                  </a:lnTo>
                  <a:cubicBezTo>
                    <a:pt x="3367" y="68"/>
                    <a:pt x="3265" y="163"/>
                    <a:pt x="3167" y="262"/>
                  </a:cubicBezTo>
                  <a:lnTo>
                    <a:pt x="3167" y="262"/>
                  </a:lnTo>
                  <a:cubicBezTo>
                    <a:pt x="3278" y="166"/>
                    <a:pt x="3388" y="77"/>
                    <a:pt x="3482" y="1"/>
                  </a:cubicBezTo>
                  <a:close/>
                  <a:moveTo>
                    <a:pt x="3167" y="262"/>
                  </a:moveTo>
                  <a:cubicBezTo>
                    <a:pt x="3053" y="360"/>
                    <a:pt x="2939" y="466"/>
                    <a:pt x="2839" y="573"/>
                  </a:cubicBezTo>
                  <a:lnTo>
                    <a:pt x="2839" y="573"/>
                  </a:lnTo>
                  <a:cubicBezTo>
                    <a:pt x="2841" y="571"/>
                    <a:pt x="2843" y="569"/>
                    <a:pt x="2845" y="568"/>
                  </a:cubicBezTo>
                  <a:cubicBezTo>
                    <a:pt x="2959" y="480"/>
                    <a:pt x="3061" y="369"/>
                    <a:pt x="3167" y="262"/>
                  </a:cubicBezTo>
                  <a:close/>
                  <a:moveTo>
                    <a:pt x="2839" y="573"/>
                  </a:moveTo>
                  <a:cubicBezTo>
                    <a:pt x="2731" y="660"/>
                    <a:pt x="2614" y="747"/>
                    <a:pt x="2477" y="767"/>
                  </a:cubicBezTo>
                  <a:cubicBezTo>
                    <a:pt x="2474" y="767"/>
                    <a:pt x="2468" y="768"/>
                    <a:pt x="2460" y="768"/>
                  </a:cubicBezTo>
                  <a:cubicBezTo>
                    <a:pt x="2388" y="768"/>
                    <a:pt x="2162" y="735"/>
                    <a:pt x="2117" y="735"/>
                  </a:cubicBezTo>
                  <a:cubicBezTo>
                    <a:pt x="2112" y="735"/>
                    <a:pt x="2109" y="736"/>
                    <a:pt x="2109" y="737"/>
                  </a:cubicBezTo>
                  <a:cubicBezTo>
                    <a:pt x="2109" y="707"/>
                    <a:pt x="2119" y="677"/>
                    <a:pt x="2119" y="657"/>
                  </a:cubicBezTo>
                  <a:cubicBezTo>
                    <a:pt x="2095" y="656"/>
                    <a:pt x="2070" y="656"/>
                    <a:pt x="2045" y="656"/>
                  </a:cubicBezTo>
                  <a:cubicBezTo>
                    <a:pt x="1715" y="656"/>
                    <a:pt x="1349" y="718"/>
                    <a:pt x="1025" y="866"/>
                  </a:cubicBezTo>
                  <a:cubicBezTo>
                    <a:pt x="876" y="926"/>
                    <a:pt x="747" y="1025"/>
                    <a:pt x="588" y="1065"/>
                  </a:cubicBezTo>
                  <a:cubicBezTo>
                    <a:pt x="448" y="1105"/>
                    <a:pt x="180" y="1025"/>
                    <a:pt x="120" y="1214"/>
                  </a:cubicBezTo>
                  <a:cubicBezTo>
                    <a:pt x="70" y="1383"/>
                    <a:pt x="309" y="1502"/>
                    <a:pt x="399" y="1622"/>
                  </a:cubicBezTo>
                  <a:cubicBezTo>
                    <a:pt x="360" y="1591"/>
                    <a:pt x="142" y="1405"/>
                    <a:pt x="46" y="1405"/>
                  </a:cubicBezTo>
                  <a:cubicBezTo>
                    <a:pt x="20" y="1405"/>
                    <a:pt x="3" y="1419"/>
                    <a:pt x="1" y="1453"/>
                  </a:cubicBezTo>
                  <a:cubicBezTo>
                    <a:pt x="1" y="1522"/>
                    <a:pt x="250" y="1691"/>
                    <a:pt x="289" y="1771"/>
                  </a:cubicBezTo>
                  <a:cubicBezTo>
                    <a:pt x="458" y="2059"/>
                    <a:pt x="598" y="2348"/>
                    <a:pt x="876" y="2557"/>
                  </a:cubicBezTo>
                  <a:cubicBezTo>
                    <a:pt x="1015" y="2646"/>
                    <a:pt x="1174" y="2716"/>
                    <a:pt x="1334" y="2746"/>
                  </a:cubicBezTo>
                  <a:cubicBezTo>
                    <a:pt x="1351" y="2750"/>
                    <a:pt x="1369" y="2751"/>
                    <a:pt x="1386" y="2751"/>
                  </a:cubicBezTo>
                  <a:cubicBezTo>
                    <a:pt x="1454" y="2751"/>
                    <a:pt x="1517" y="2726"/>
                    <a:pt x="1572" y="2726"/>
                  </a:cubicBezTo>
                  <a:cubicBezTo>
                    <a:pt x="1682" y="2726"/>
                    <a:pt x="1791" y="2815"/>
                    <a:pt x="1881" y="2845"/>
                  </a:cubicBezTo>
                  <a:cubicBezTo>
                    <a:pt x="2040" y="2905"/>
                    <a:pt x="2189" y="2955"/>
                    <a:pt x="2348" y="3004"/>
                  </a:cubicBezTo>
                  <a:cubicBezTo>
                    <a:pt x="2676" y="3104"/>
                    <a:pt x="3004" y="3193"/>
                    <a:pt x="3333" y="3263"/>
                  </a:cubicBezTo>
                  <a:cubicBezTo>
                    <a:pt x="3621" y="3313"/>
                    <a:pt x="3919" y="3313"/>
                    <a:pt x="4198" y="3402"/>
                  </a:cubicBezTo>
                  <a:cubicBezTo>
                    <a:pt x="4312" y="3441"/>
                    <a:pt x="4433" y="3453"/>
                    <a:pt x="4557" y="3453"/>
                  </a:cubicBezTo>
                  <a:cubicBezTo>
                    <a:pt x="4729" y="3453"/>
                    <a:pt x="4906" y="3431"/>
                    <a:pt x="5076" y="3431"/>
                  </a:cubicBezTo>
                  <a:cubicBezTo>
                    <a:pt x="5095" y="3431"/>
                    <a:pt x="5114" y="3431"/>
                    <a:pt x="5133" y="3432"/>
                  </a:cubicBezTo>
                  <a:cubicBezTo>
                    <a:pt x="5175" y="3433"/>
                    <a:pt x="5217" y="3434"/>
                    <a:pt x="5259" y="3434"/>
                  </a:cubicBezTo>
                  <a:cubicBezTo>
                    <a:pt x="5537" y="3434"/>
                    <a:pt x="5820" y="3407"/>
                    <a:pt x="6087" y="3372"/>
                  </a:cubicBezTo>
                  <a:cubicBezTo>
                    <a:pt x="6396" y="3332"/>
                    <a:pt x="6684" y="3263"/>
                    <a:pt x="6983" y="3213"/>
                  </a:cubicBezTo>
                  <a:cubicBezTo>
                    <a:pt x="7327" y="3154"/>
                    <a:pt x="7699" y="3063"/>
                    <a:pt x="8057" y="3063"/>
                  </a:cubicBezTo>
                  <a:cubicBezTo>
                    <a:pt x="8185" y="3063"/>
                    <a:pt x="8312" y="3075"/>
                    <a:pt x="8435" y="3104"/>
                  </a:cubicBezTo>
                  <a:cubicBezTo>
                    <a:pt x="8574" y="3134"/>
                    <a:pt x="8713" y="3183"/>
                    <a:pt x="8842" y="3253"/>
                  </a:cubicBezTo>
                  <a:cubicBezTo>
                    <a:pt x="9131" y="3382"/>
                    <a:pt x="9389" y="3561"/>
                    <a:pt x="9668" y="3700"/>
                  </a:cubicBezTo>
                  <a:cubicBezTo>
                    <a:pt x="10056" y="3889"/>
                    <a:pt x="10404" y="4049"/>
                    <a:pt x="10841" y="4148"/>
                  </a:cubicBezTo>
                  <a:cubicBezTo>
                    <a:pt x="10443" y="4049"/>
                    <a:pt x="9837" y="3591"/>
                    <a:pt x="9678" y="3183"/>
                  </a:cubicBezTo>
                  <a:cubicBezTo>
                    <a:pt x="9847" y="2945"/>
                    <a:pt x="10046" y="2716"/>
                    <a:pt x="10294" y="2557"/>
                  </a:cubicBezTo>
                  <a:cubicBezTo>
                    <a:pt x="10434" y="2467"/>
                    <a:pt x="10583" y="2427"/>
                    <a:pt x="10722" y="2358"/>
                  </a:cubicBezTo>
                  <a:cubicBezTo>
                    <a:pt x="10851" y="2308"/>
                    <a:pt x="11040" y="2149"/>
                    <a:pt x="11160" y="2129"/>
                  </a:cubicBezTo>
                  <a:lnTo>
                    <a:pt x="11160" y="2129"/>
                  </a:lnTo>
                  <a:cubicBezTo>
                    <a:pt x="10632" y="2209"/>
                    <a:pt x="10076" y="2338"/>
                    <a:pt x="9538" y="2477"/>
                  </a:cubicBezTo>
                  <a:cubicBezTo>
                    <a:pt x="9249" y="2551"/>
                    <a:pt x="8970" y="2659"/>
                    <a:pt x="8686" y="2659"/>
                  </a:cubicBezTo>
                  <a:cubicBezTo>
                    <a:pt x="8590" y="2659"/>
                    <a:pt x="8493" y="2647"/>
                    <a:pt x="8395" y="2616"/>
                  </a:cubicBezTo>
                  <a:cubicBezTo>
                    <a:pt x="8067" y="2517"/>
                    <a:pt x="7798" y="2278"/>
                    <a:pt x="7500" y="2129"/>
                  </a:cubicBezTo>
                  <a:cubicBezTo>
                    <a:pt x="7092" y="1910"/>
                    <a:pt x="6664" y="1751"/>
                    <a:pt x="6247" y="1562"/>
                  </a:cubicBezTo>
                  <a:cubicBezTo>
                    <a:pt x="5889" y="1393"/>
                    <a:pt x="5481" y="1343"/>
                    <a:pt x="5103" y="1204"/>
                  </a:cubicBezTo>
                  <a:cubicBezTo>
                    <a:pt x="4675" y="1035"/>
                    <a:pt x="4218" y="936"/>
                    <a:pt x="3750" y="866"/>
                  </a:cubicBezTo>
                  <a:cubicBezTo>
                    <a:pt x="3647" y="858"/>
                    <a:pt x="3032" y="780"/>
                    <a:pt x="2771" y="780"/>
                  </a:cubicBezTo>
                  <a:cubicBezTo>
                    <a:pt x="2707" y="780"/>
                    <a:pt x="2664" y="784"/>
                    <a:pt x="2656" y="796"/>
                  </a:cubicBezTo>
                  <a:lnTo>
                    <a:pt x="2656" y="796"/>
                  </a:lnTo>
                  <a:cubicBezTo>
                    <a:pt x="2706" y="723"/>
                    <a:pt x="2769" y="648"/>
                    <a:pt x="2839" y="573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4152025" y="3106200"/>
              <a:ext cx="255575" cy="61850"/>
            </a:xfrm>
            <a:custGeom>
              <a:avLst/>
              <a:gdLst/>
              <a:ahLst/>
              <a:cxnLst/>
              <a:rect l="l" t="t" r="r" b="b"/>
              <a:pathLst>
                <a:path w="10223" h="2474" extrusionOk="0">
                  <a:moveTo>
                    <a:pt x="1527" y="1"/>
                  </a:moveTo>
                  <a:cubicBezTo>
                    <a:pt x="1093" y="1"/>
                    <a:pt x="652" y="415"/>
                    <a:pt x="205" y="415"/>
                  </a:cubicBezTo>
                  <a:cubicBezTo>
                    <a:pt x="140" y="415"/>
                    <a:pt x="74" y="406"/>
                    <a:pt x="8" y="385"/>
                  </a:cubicBezTo>
                  <a:lnTo>
                    <a:pt x="8" y="385"/>
                  </a:lnTo>
                  <a:cubicBezTo>
                    <a:pt x="1" y="597"/>
                    <a:pt x="241" y="815"/>
                    <a:pt x="452" y="815"/>
                  </a:cubicBezTo>
                  <a:cubicBezTo>
                    <a:pt x="519" y="815"/>
                    <a:pt x="583" y="793"/>
                    <a:pt x="635" y="743"/>
                  </a:cubicBezTo>
                  <a:cubicBezTo>
                    <a:pt x="665" y="833"/>
                    <a:pt x="727" y="865"/>
                    <a:pt x="806" y="865"/>
                  </a:cubicBezTo>
                  <a:cubicBezTo>
                    <a:pt x="1017" y="865"/>
                    <a:pt x="1345" y="634"/>
                    <a:pt x="1490" y="634"/>
                  </a:cubicBezTo>
                  <a:cubicBezTo>
                    <a:pt x="1898" y="644"/>
                    <a:pt x="1898" y="1280"/>
                    <a:pt x="1570" y="1430"/>
                  </a:cubicBezTo>
                  <a:cubicBezTo>
                    <a:pt x="1808" y="1380"/>
                    <a:pt x="2027" y="1101"/>
                    <a:pt x="2097" y="883"/>
                  </a:cubicBezTo>
                  <a:cubicBezTo>
                    <a:pt x="2465" y="962"/>
                    <a:pt x="2823" y="922"/>
                    <a:pt x="3181" y="1012"/>
                  </a:cubicBezTo>
                  <a:cubicBezTo>
                    <a:pt x="3539" y="1091"/>
                    <a:pt x="3907" y="1221"/>
                    <a:pt x="4245" y="1340"/>
                  </a:cubicBezTo>
                  <a:cubicBezTo>
                    <a:pt x="4772" y="1529"/>
                    <a:pt x="5299" y="1718"/>
                    <a:pt x="5846" y="1807"/>
                  </a:cubicBezTo>
                  <a:cubicBezTo>
                    <a:pt x="5930" y="1820"/>
                    <a:pt x="6013" y="1824"/>
                    <a:pt x="6094" y="1824"/>
                  </a:cubicBezTo>
                  <a:cubicBezTo>
                    <a:pt x="6252" y="1824"/>
                    <a:pt x="6405" y="1808"/>
                    <a:pt x="6557" y="1808"/>
                  </a:cubicBezTo>
                  <a:cubicBezTo>
                    <a:pt x="6759" y="1808"/>
                    <a:pt x="6960" y="1836"/>
                    <a:pt x="7169" y="1967"/>
                  </a:cubicBezTo>
                  <a:cubicBezTo>
                    <a:pt x="7368" y="2086"/>
                    <a:pt x="7338" y="2166"/>
                    <a:pt x="7577" y="2185"/>
                  </a:cubicBezTo>
                  <a:cubicBezTo>
                    <a:pt x="7835" y="2215"/>
                    <a:pt x="8144" y="2175"/>
                    <a:pt x="8392" y="2235"/>
                  </a:cubicBezTo>
                  <a:cubicBezTo>
                    <a:pt x="8490" y="2264"/>
                    <a:pt x="8846" y="2389"/>
                    <a:pt x="8916" y="2469"/>
                  </a:cubicBezTo>
                  <a:lnTo>
                    <a:pt x="8916" y="2469"/>
                  </a:lnTo>
                  <a:cubicBezTo>
                    <a:pt x="8796" y="2325"/>
                    <a:pt x="8622" y="2323"/>
                    <a:pt x="8760" y="2136"/>
                  </a:cubicBezTo>
                  <a:cubicBezTo>
                    <a:pt x="8840" y="2036"/>
                    <a:pt x="9069" y="1957"/>
                    <a:pt x="9188" y="1907"/>
                  </a:cubicBezTo>
                  <a:cubicBezTo>
                    <a:pt x="9516" y="1768"/>
                    <a:pt x="9874" y="1628"/>
                    <a:pt x="10222" y="1529"/>
                  </a:cubicBezTo>
                  <a:cubicBezTo>
                    <a:pt x="10213" y="1529"/>
                    <a:pt x="10204" y="1528"/>
                    <a:pt x="10195" y="1528"/>
                  </a:cubicBezTo>
                  <a:cubicBezTo>
                    <a:pt x="9968" y="1528"/>
                    <a:pt x="9666" y="1641"/>
                    <a:pt x="9436" y="1708"/>
                  </a:cubicBezTo>
                  <a:cubicBezTo>
                    <a:pt x="9085" y="1794"/>
                    <a:pt x="8764" y="1983"/>
                    <a:pt x="8408" y="1983"/>
                  </a:cubicBezTo>
                  <a:cubicBezTo>
                    <a:pt x="8351" y="1983"/>
                    <a:pt x="8292" y="1978"/>
                    <a:pt x="8233" y="1967"/>
                  </a:cubicBezTo>
                  <a:cubicBezTo>
                    <a:pt x="7875" y="1907"/>
                    <a:pt x="7646" y="1668"/>
                    <a:pt x="7338" y="1509"/>
                  </a:cubicBezTo>
                  <a:cubicBezTo>
                    <a:pt x="7318" y="1499"/>
                    <a:pt x="7298" y="1489"/>
                    <a:pt x="7278" y="1479"/>
                  </a:cubicBezTo>
                  <a:cubicBezTo>
                    <a:pt x="6890" y="1290"/>
                    <a:pt x="6463" y="1121"/>
                    <a:pt x="6045" y="1002"/>
                  </a:cubicBezTo>
                  <a:cubicBezTo>
                    <a:pt x="5836" y="932"/>
                    <a:pt x="5637" y="813"/>
                    <a:pt x="5429" y="753"/>
                  </a:cubicBezTo>
                  <a:cubicBezTo>
                    <a:pt x="5170" y="684"/>
                    <a:pt x="4901" y="624"/>
                    <a:pt x="4633" y="544"/>
                  </a:cubicBezTo>
                  <a:cubicBezTo>
                    <a:pt x="4424" y="485"/>
                    <a:pt x="4245" y="375"/>
                    <a:pt x="4016" y="336"/>
                  </a:cubicBezTo>
                  <a:cubicBezTo>
                    <a:pt x="3788" y="286"/>
                    <a:pt x="3559" y="276"/>
                    <a:pt x="3330" y="236"/>
                  </a:cubicBezTo>
                  <a:cubicBezTo>
                    <a:pt x="3111" y="196"/>
                    <a:pt x="2912" y="206"/>
                    <a:pt x="2694" y="196"/>
                  </a:cubicBezTo>
                  <a:cubicBezTo>
                    <a:pt x="2445" y="176"/>
                    <a:pt x="2206" y="137"/>
                    <a:pt x="1958" y="137"/>
                  </a:cubicBezTo>
                  <a:cubicBezTo>
                    <a:pt x="1848" y="137"/>
                    <a:pt x="1789" y="57"/>
                    <a:pt x="1709" y="27"/>
                  </a:cubicBezTo>
                  <a:cubicBezTo>
                    <a:pt x="1649" y="9"/>
                    <a:pt x="1588" y="1"/>
                    <a:pt x="1527" y="1"/>
                  </a:cubicBezTo>
                  <a:close/>
                  <a:moveTo>
                    <a:pt x="8916" y="2469"/>
                  </a:moveTo>
                  <a:cubicBezTo>
                    <a:pt x="8917" y="2471"/>
                    <a:pt x="8918" y="2472"/>
                    <a:pt x="8919" y="2474"/>
                  </a:cubicBezTo>
                  <a:cubicBezTo>
                    <a:pt x="8918" y="2472"/>
                    <a:pt x="8917" y="2471"/>
                    <a:pt x="8916" y="2469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4177075" y="3111850"/>
              <a:ext cx="14200" cy="13350"/>
            </a:xfrm>
            <a:custGeom>
              <a:avLst/>
              <a:gdLst/>
              <a:ahLst/>
              <a:cxnLst/>
              <a:rect l="l" t="t" r="r" b="b"/>
              <a:pathLst>
                <a:path w="568" h="534" extrusionOk="0">
                  <a:moveTo>
                    <a:pt x="282" y="1"/>
                  </a:moveTo>
                  <a:cubicBezTo>
                    <a:pt x="168" y="1"/>
                    <a:pt x="66" y="84"/>
                    <a:pt x="41" y="209"/>
                  </a:cubicBezTo>
                  <a:cubicBezTo>
                    <a:pt x="1" y="348"/>
                    <a:pt x="90" y="487"/>
                    <a:pt x="220" y="527"/>
                  </a:cubicBezTo>
                  <a:cubicBezTo>
                    <a:pt x="238" y="531"/>
                    <a:pt x="256" y="533"/>
                    <a:pt x="274" y="533"/>
                  </a:cubicBezTo>
                  <a:cubicBezTo>
                    <a:pt x="393" y="533"/>
                    <a:pt x="502" y="450"/>
                    <a:pt x="528" y="328"/>
                  </a:cubicBezTo>
                  <a:cubicBezTo>
                    <a:pt x="568" y="179"/>
                    <a:pt x="478" y="40"/>
                    <a:pt x="349" y="10"/>
                  </a:cubicBezTo>
                  <a:cubicBezTo>
                    <a:pt x="327" y="4"/>
                    <a:pt x="304" y="1"/>
                    <a:pt x="282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4179125" y="3115300"/>
              <a:ext cx="7275" cy="5625"/>
            </a:xfrm>
            <a:custGeom>
              <a:avLst/>
              <a:gdLst/>
              <a:ahLst/>
              <a:cxnLst/>
              <a:rect l="l" t="t" r="r" b="b"/>
              <a:pathLst>
                <a:path w="291" h="225" extrusionOk="0">
                  <a:moveTo>
                    <a:pt x="137" y="1"/>
                  </a:moveTo>
                  <a:cubicBezTo>
                    <a:pt x="36" y="1"/>
                    <a:pt x="1" y="143"/>
                    <a:pt x="78" y="200"/>
                  </a:cubicBezTo>
                  <a:cubicBezTo>
                    <a:pt x="99" y="217"/>
                    <a:pt x="120" y="224"/>
                    <a:pt x="139" y="224"/>
                  </a:cubicBezTo>
                  <a:cubicBezTo>
                    <a:pt x="242" y="224"/>
                    <a:pt x="291" y="10"/>
                    <a:pt x="148" y="1"/>
                  </a:cubicBezTo>
                  <a:cubicBezTo>
                    <a:pt x="144" y="1"/>
                    <a:pt x="141" y="1"/>
                    <a:pt x="13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4213375" y="3087950"/>
              <a:ext cx="50250" cy="26650"/>
            </a:xfrm>
            <a:custGeom>
              <a:avLst/>
              <a:gdLst/>
              <a:ahLst/>
              <a:cxnLst/>
              <a:rect l="l" t="t" r="r" b="b"/>
              <a:pathLst>
                <a:path w="2010" h="1066" extrusionOk="0">
                  <a:moveTo>
                    <a:pt x="762" y="0"/>
                  </a:moveTo>
                  <a:cubicBezTo>
                    <a:pt x="743" y="0"/>
                    <a:pt x="733" y="20"/>
                    <a:pt x="687" y="61"/>
                  </a:cubicBezTo>
                  <a:cubicBezTo>
                    <a:pt x="528" y="180"/>
                    <a:pt x="339" y="290"/>
                    <a:pt x="200" y="429"/>
                  </a:cubicBezTo>
                  <a:cubicBezTo>
                    <a:pt x="130" y="499"/>
                    <a:pt x="51" y="578"/>
                    <a:pt x="11" y="678"/>
                  </a:cubicBezTo>
                  <a:cubicBezTo>
                    <a:pt x="1" y="708"/>
                    <a:pt x="1" y="757"/>
                    <a:pt x="11" y="787"/>
                  </a:cubicBezTo>
                  <a:cubicBezTo>
                    <a:pt x="27" y="816"/>
                    <a:pt x="35" y="824"/>
                    <a:pt x="42" y="824"/>
                  </a:cubicBezTo>
                  <a:cubicBezTo>
                    <a:pt x="52" y="824"/>
                    <a:pt x="61" y="807"/>
                    <a:pt x="90" y="807"/>
                  </a:cubicBezTo>
                  <a:cubicBezTo>
                    <a:pt x="124" y="810"/>
                    <a:pt x="158" y="811"/>
                    <a:pt x="193" y="811"/>
                  </a:cubicBezTo>
                  <a:cubicBezTo>
                    <a:pt x="263" y="811"/>
                    <a:pt x="336" y="807"/>
                    <a:pt x="409" y="807"/>
                  </a:cubicBezTo>
                  <a:cubicBezTo>
                    <a:pt x="578" y="817"/>
                    <a:pt x="747" y="827"/>
                    <a:pt x="926" y="857"/>
                  </a:cubicBezTo>
                  <a:cubicBezTo>
                    <a:pt x="1105" y="896"/>
                    <a:pt x="1304" y="906"/>
                    <a:pt x="1493" y="936"/>
                  </a:cubicBezTo>
                  <a:cubicBezTo>
                    <a:pt x="1672" y="956"/>
                    <a:pt x="1841" y="1046"/>
                    <a:pt x="2010" y="1066"/>
                  </a:cubicBezTo>
                  <a:cubicBezTo>
                    <a:pt x="1950" y="1006"/>
                    <a:pt x="1652" y="737"/>
                    <a:pt x="1801" y="618"/>
                  </a:cubicBezTo>
                  <a:cubicBezTo>
                    <a:pt x="1701" y="568"/>
                    <a:pt x="1582" y="538"/>
                    <a:pt x="1473" y="489"/>
                  </a:cubicBezTo>
                  <a:cubicBezTo>
                    <a:pt x="1304" y="399"/>
                    <a:pt x="1164" y="290"/>
                    <a:pt x="1015" y="161"/>
                  </a:cubicBezTo>
                  <a:cubicBezTo>
                    <a:pt x="956" y="111"/>
                    <a:pt x="896" y="71"/>
                    <a:pt x="836" y="31"/>
                  </a:cubicBezTo>
                  <a:cubicBezTo>
                    <a:pt x="795" y="11"/>
                    <a:pt x="776" y="0"/>
                    <a:pt x="762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4191500" y="3137925"/>
              <a:ext cx="23150" cy="26150"/>
            </a:xfrm>
            <a:custGeom>
              <a:avLst/>
              <a:gdLst/>
              <a:ahLst/>
              <a:cxnLst/>
              <a:rect l="l" t="t" r="r" b="b"/>
              <a:pathLst>
                <a:path w="926" h="1046" extrusionOk="0">
                  <a:moveTo>
                    <a:pt x="313" y="0"/>
                  </a:moveTo>
                  <a:cubicBezTo>
                    <a:pt x="308" y="0"/>
                    <a:pt x="304" y="1"/>
                    <a:pt x="299" y="1"/>
                  </a:cubicBezTo>
                  <a:cubicBezTo>
                    <a:pt x="200" y="21"/>
                    <a:pt x="1" y="230"/>
                    <a:pt x="21" y="330"/>
                  </a:cubicBezTo>
                  <a:cubicBezTo>
                    <a:pt x="40" y="429"/>
                    <a:pt x="150" y="519"/>
                    <a:pt x="200" y="598"/>
                  </a:cubicBezTo>
                  <a:cubicBezTo>
                    <a:pt x="279" y="727"/>
                    <a:pt x="389" y="897"/>
                    <a:pt x="438" y="1046"/>
                  </a:cubicBezTo>
                  <a:cubicBezTo>
                    <a:pt x="459" y="1042"/>
                    <a:pt x="486" y="1040"/>
                    <a:pt x="516" y="1040"/>
                  </a:cubicBezTo>
                  <a:cubicBezTo>
                    <a:pt x="553" y="1040"/>
                    <a:pt x="595" y="1042"/>
                    <a:pt x="636" y="1042"/>
                  </a:cubicBezTo>
                  <a:cubicBezTo>
                    <a:pt x="724" y="1042"/>
                    <a:pt x="809" y="1034"/>
                    <a:pt x="836" y="986"/>
                  </a:cubicBezTo>
                  <a:cubicBezTo>
                    <a:pt x="856" y="946"/>
                    <a:pt x="846" y="807"/>
                    <a:pt x="846" y="757"/>
                  </a:cubicBezTo>
                  <a:cubicBezTo>
                    <a:pt x="856" y="668"/>
                    <a:pt x="866" y="578"/>
                    <a:pt x="886" y="489"/>
                  </a:cubicBezTo>
                  <a:cubicBezTo>
                    <a:pt x="896" y="419"/>
                    <a:pt x="926" y="340"/>
                    <a:pt x="916" y="270"/>
                  </a:cubicBezTo>
                  <a:cubicBezTo>
                    <a:pt x="906" y="171"/>
                    <a:pt x="856" y="190"/>
                    <a:pt x="766" y="171"/>
                  </a:cubicBezTo>
                  <a:cubicBezTo>
                    <a:pt x="667" y="151"/>
                    <a:pt x="577" y="131"/>
                    <a:pt x="488" y="81"/>
                  </a:cubicBezTo>
                  <a:cubicBezTo>
                    <a:pt x="432" y="62"/>
                    <a:pt x="377" y="0"/>
                    <a:pt x="313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4376075" y="3375400"/>
              <a:ext cx="280900" cy="78400"/>
            </a:xfrm>
            <a:custGeom>
              <a:avLst/>
              <a:gdLst/>
              <a:ahLst/>
              <a:cxnLst/>
              <a:rect l="l" t="t" r="r" b="b"/>
              <a:pathLst>
                <a:path w="11236" h="3136" extrusionOk="0">
                  <a:moveTo>
                    <a:pt x="3279" y="0"/>
                  </a:moveTo>
                  <a:lnTo>
                    <a:pt x="3279" y="0"/>
                  </a:lnTo>
                  <a:cubicBezTo>
                    <a:pt x="3170" y="84"/>
                    <a:pt x="3084" y="191"/>
                    <a:pt x="3001" y="300"/>
                  </a:cubicBezTo>
                  <a:lnTo>
                    <a:pt x="3001" y="300"/>
                  </a:lnTo>
                  <a:cubicBezTo>
                    <a:pt x="3098" y="190"/>
                    <a:pt x="3197" y="87"/>
                    <a:pt x="3279" y="0"/>
                  </a:cubicBezTo>
                  <a:close/>
                  <a:moveTo>
                    <a:pt x="3001" y="300"/>
                  </a:moveTo>
                  <a:cubicBezTo>
                    <a:pt x="2903" y="412"/>
                    <a:pt x="2805" y="531"/>
                    <a:pt x="2724" y="647"/>
                  </a:cubicBezTo>
                  <a:lnTo>
                    <a:pt x="2724" y="647"/>
                  </a:lnTo>
                  <a:cubicBezTo>
                    <a:pt x="2730" y="640"/>
                    <a:pt x="2736" y="634"/>
                    <a:pt x="2742" y="627"/>
                  </a:cubicBezTo>
                  <a:cubicBezTo>
                    <a:pt x="2837" y="527"/>
                    <a:pt x="2917" y="412"/>
                    <a:pt x="3001" y="300"/>
                  </a:cubicBezTo>
                  <a:close/>
                  <a:moveTo>
                    <a:pt x="2724" y="647"/>
                  </a:moveTo>
                  <a:cubicBezTo>
                    <a:pt x="2638" y="741"/>
                    <a:pt x="2534" y="838"/>
                    <a:pt x="2414" y="876"/>
                  </a:cubicBezTo>
                  <a:cubicBezTo>
                    <a:pt x="2374" y="885"/>
                    <a:pt x="2036" y="885"/>
                    <a:pt x="2036" y="895"/>
                  </a:cubicBezTo>
                  <a:cubicBezTo>
                    <a:pt x="2036" y="876"/>
                    <a:pt x="2036" y="846"/>
                    <a:pt x="2046" y="816"/>
                  </a:cubicBezTo>
                  <a:lnTo>
                    <a:pt x="2046" y="816"/>
                  </a:lnTo>
                  <a:cubicBezTo>
                    <a:pt x="1698" y="856"/>
                    <a:pt x="1310" y="985"/>
                    <a:pt x="992" y="1174"/>
                  </a:cubicBezTo>
                  <a:cubicBezTo>
                    <a:pt x="852" y="1263"/>
                    <a:pt x="733" y="1373"/>
                    <a:pt x="594" y="1442"/>
                  </a:cubicBezTo>
                  <a:cubicBezTo>
                    <a:pt x="484" y="1492"/>
                    <a:pt x="216" y="1472"/>
                    <a:pt x="156" y="1602"/>
                  </a:cubicBezTo>
                  <a:cubicBezTo>
                    <a:pt x="107" y="1721"/>
                    <a:pt x="276" y="1900"/>
                    <a:pt x="365" y="1960"/>
                  </a:cubicBezTo>
                  <a:cubicBezTo>
                    <a:pt x="308" y="1931"/>
                    <a:pt x="187" y="1865"/>
                    <a:pt x="103" y="1865"/>
                  </a:cubicBezTo>
                  <a:cubicBezTo>
                    <a:pt x="42" y="1865"/>
                    <a:pt x="0" y="1900"/>
                    <a:pt x="17" y="2009"/>
                  </a:cubicBezTo>
                  <a:cubicBezTo>
                    <a:pt x="47" y="2158"/>
                    <a:pt x="345" y="2198"/>
                    <a:pt x="455" y="2228"/>
                  </a:cubicBezTo>
                  <a:cubicBezTo>
                    <a:pt x="504" y="2347"/>
                    <a:pt x="982" y="2646"/>
                    <a:pt x="1121" y="2725"/>
                  </a:cubicBezTo>
                  <a:cubicBezTo>
                    <a:pt x="1270" y="2805"/>
                    <a:pt x="1429" y="2815"/>
                    <a:pt x="1608" y="2845"/>
                  </a:cubicBezTo>
                  <a:cubicBezTo>
                    <a:pt x="2285" y="2964"/>
                    <a:pt x="2971" y="3093"/>
                    <a:pt x="3657" y="3113"/>
                  </a:cubicBezTo>
                  <a:cubicBezTo>
                    <a:pt x="3692" y="3114"/>
                    <a:pt x="3727" y="3115"/>
                    <a:pt x="3763" y="3115"/>
                  </a:cubicBezTo>
                  <a:cubicBezTo>
                    <a:pt x="3922" y="3115"/>
                    <a:pt x="4080" y="3105"/>
                    <a:pt x="4234" y="3105"/>
                  </a:cubicBezTo>
                  <a:cubicBezTo>
                    <a:pt x="4335" y="3105"/>
                    <a:pt x="4435" y="3109"/>
                    <a:pt x="4532" y="3123"/>
                  </a:cubicBezTo>
                  <a:cubicBezTo>
                    <a:pt x="4584" y="3132"/>
                    <a:pt x="4636" y="3135"/>
                    <a:pt x="4689" y="3135"/>
                  </a:cubicBezTo>
                  <a:cubicBezTo>
                    <a:pt x="4950" y="3135"/>
                    <a:pt x="5219" y="3047"/>
                    <a:pt x="5467" y="3014"/>
                  </a:cubicBezTo>
                  <a:cubicBezTo>
                    <a:pt x="5785" y="2974"/>
                    <a:pt x="6104" y="2894"/>
                    <a:pt x="6402" y="2815"/>
                  </a:cubicBezTo>
                  <a:cubicBezTo>
                    <a:pt x="6700" y="2725"/>
                    <a:pt x="6979" y="2616"/>
                    <a:pt x="7267" y="2526"/>
                  </a:cubicBezTo>
                  <a:cubicBezTo>
                    <a:pt x="7676" y="2396"/>
                    <a:pt x="8137" y="2205"/>
                    <a:pt x="8586" y="2205"/>
                  </a:cubicBezTo>
                  <a:cubicBezTo>
                    <a:pt x="8617" y="2205"/>
                    <a:pt x="8648" y="2206"/>
                    <a:pt x="8679" y="2208"/>
                  </a:cubicBezTo>
                  <a:cubicBezTo>
                    <a:pt x="8829" y="2208"/>
                    <a:pt x="8968" y="2238"/>
                    <a:pt x="9117" y="2278"/>
                  </a:cubicBezTo>
                  <a:cubicBezTo>
                    <a:pt x="9415" y="2367"/>
                    <a:pt x="9704" y="2507"/>
                    <a:pt x="10002" y="2586"/>
                  </a:cubicBezTo>
                  <a:cubicBezTo>
                    <a:pt x="10420" y="2705"/>
                    <a:pt x="10788" y="2815"/>
                    <a:pt x="11235" y="2845"/>
                  </a:cubicBezTo>
                  <a:cubicBezTo>
                    <a:pt x="10818" y="2805"/>
                    <a:pt x="10151" y="2467"/>
                    <a:pt x="9923" y="2099"/>
                  </a:cubicBezTo>
                  <a:cubicBezTo>
                    <a:pt x="10062" y="1840"/>
                    <a:pt x="10211" y="1592"/>
                    <a:pt x="10430" y="1403"/>
                  </a:cubicBezTo>
                  <a:cubicBezTo>
                    <a:pt x="10549" y="1303"/>
                    <a:pt x="10698" y="1234"/>
                    <a:pt x="10828" y="1154"/>
                  </a:cubicBezTo>
                  <a:cubicBezTo>
                    <a:pt x="10947" y="1084"/>
                    <a:pt x="11106" y="905"/>
                    <a:pt x="11225" y="866"/>
                  </a:cubicBezTo>
                  <a:lnTo>
                    <a:pt x="11225" y="866"/>
                  </a:lnTo>
                  <a:cubicBezTo>
                    <a:pt x="10708" y="1025"/>
                    <a:pt x="10181" y="1234"/>
                    <a:pt x="9674" y="1452"/>
                  </a:cubicBezTo>
                  <a:cubicBezTo>
                    <a:pt x="9345" y="1586"/>
                    <a:pt x="9040" y="1758"/>
                    <a:pt x="8688" y="1758"/>
                  </a:cubicBezTo>
                  <a:cubicBezTo>
                    <a:pt x="8646" y="1758"/>
                    <a:pt x="8604" y="1756"/>
                    <a:pt x="8560" y="1751"/>
                  </a:cubicBezTo>
                  <a:cubicBezTo>
                    <a:pt x="8222" y="1701"/>
                    <a:pt x="7924" y="1522"/>
                    <a:pt x="7595" y="1413"/>
                  </a:cubicBezTo>
                  <a:cubicBezTo>
                    <a:pt x="7158" y="1273"/>
                    <a:pt x="6710" y="1184"/>
                    <a:pt x="6263" y="1064"/>
                  </a:cubicBezTo>
                  <a:cubicBezTo>
                    <a:pt x="5885" y="965"/>
                    <a:pt x="5477" y="975"/>
                    <a:pt x="5079" y="895"/>
                  </a:cubicBezTo>
                  <a:cubicBezTo>
                    <a:pt x="4622" y="796"/>
                    <a:pt x="4154" y="776"/>
                    <a:pt x="3687" y="776"/>
                  </a:cubicBezTo>
                  <a:cubicBezTo>
                    <a:pt x="3558" y="786"/>
                    <a:pt x="2623" y="816"/>
                    <a:pt x="2593" y="866"/>
                  </a:cubicBezTo>
                  <a:cubicBezTo>
                    <a:pt x="2627" y="795"/>
                    <a:pt x="2672" y="722"/>
                    <a:pt x="2724" y="647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4383700" y="3398725"/>
              <a:ext cx="257350" cy="35375"/>
            </a:xfrm>
            <a:custGeom>
              <a:avLst/>
              <a:gdLst/>
              <a:ahLst/>
              <a:cxnLst/>
              <a:rect l="l" t="t" r="r" b="b"/>
              <a:pathLst>
                <a:path w="10294" h="1415" extrusionOk="0">
                  <a:moveTo>
                    <a:pt x="3864" y="0"/>
                  </a:moveTo>
                  <a:cubicBezTo>
                    <a:pt x="3697" y="0"/>
                    <a:pt x="3535" y="14"/>
                    <a:pt x="3373" y="14"/>
                  </a:cubicBezTo>
                  <a:cubicBezTo>
                    <a:pt x="3339" y="14"/>
                    <a:pt x="3306" y="14"/>
                    <a:pt x="3272" y="12"/>
                  </a:cubicBezTo>
                  <a:cubicBezTo>
                    <a:pt x="3252" y="11"/>
                    <a:pt x="3232" y="11"/>
                    <a:pt x="3212" y="11"/>
                  </a:cubicBezTo>
                  <a:cubicBezTo>
                    <a:pt x="3010" y="11"/>
                    <a:pt x="2835" y="54"/>
                    <a:pt x="2636" y="72"/>
                  </a:cubicBezTo>
                  <a:cubicBezTo>
                    <a:pt x="2387" y="92"/>
                    <a:pt x="2139" y="92"/>
                    <a:pt x="1890" y="122"/>
                  </a:cubicBezTo>
                  <a:cubicBezTo>
                    <a:pt x="1876" y="124"/>
                    <a:pt x="1864" y="125"/>
                    <a:pt x="1851" y="125"/>
                  </a:cubicBezTo>
                  <a:cubicBezTo>
                    <a:pt x="1765" y="125"/>
                    <a:pt x="1710" y="71"/>
                    <a:pt x="1631" y="62"/>
                  </a:cubicBezTo>
                  <a:cubicBezTo>
                    <a:pt x="1603" y="58"/>
                    <a:pt x="1574" y="56"/>
                    <a:pt x="1546" y="56"/>
                  </a:cubicBezTo>
                  <a:cubicBezTo>
                    <a:pt x="1038" y="56"/>
                    <a:pt x="623" y="664"/>
                    <a:pt x="90" y="664"/>
                  </a:cubicBezTo>
                  <a:cubicBezTo>
                    <a:pt x="61" y="664"/>
                    <a:pt x="31" y="663"/>
                    <a:pt x="0" y="659"/>
                  </a:cubicBezTo>
                  <a:lnTo>
                    <a:pt x="0" y="659"/>
                  </a:lnTo>
                  <a:cubicBezTo>
                    <a:pt x="28" y="839"/>
                    <a:pt x="260" y="995"/>
                    <a:pt x="458" y="995"/>
                  </a:cubicBezTo>
                  <a:cubicBezTo>
                    <a:pt x="543" y="995"/>
                    <a:pt x="623" y="966"/>
                    <a:pt x="677" y="897"/>
                  </a:cubicBezTo>
                  <a:cubicBezTo>
                    <a:pt x="715" y="966"/>
                    <a:pt x="770" y="992"/>
                    <a:pt x="833" y="992"/>
                  </a:cubicBezTo>
                  <a:cubicBezTo>
                    <a:pt x="1046" y="992"/>
                    <a:pt x="1359" y="692"/>
                    <a:pt x="1512" y="669"/>
                  </a:cubicBezTo>
                  <a:cubicBezTo>
                    <a:pt x="1528" y="667"/>
                    <a:pt x="1544" y="666"/>
                    <a:pt x="1559" y="666"/>
                  </a:cubicBezTo>
                  <a:cubicBezTo>
                    <a:pt x="1927" y="666"/>
                    <a:pt x="2007" y="1223"/>
                    <a:pt x="1721" y="1414"/>
                  </a:cubicBezTo>
                  <a:cubicBezTo>
                    <a:pt x="1950" y="1335"/>
                    <a:pt x="2119" y="1027"/>
                    <a:pt x="2159" y="818"/>
                  </a:cubicBezTo>
                  <a:cubicBezTo>
                    <a:pt x="2196" y="820"/>
                    <a:pt x="2233" y="821"/>
                    <a:pt x="2270" y="821"/>
                  </a:cubicBezTo>
                  <a:cubicBezTo>
                    <a:pt x="2545" y="821"/>
                    <a:pt x="2811" y="772"/>
                    <a:pt x="3090" y="772"/>
                  </a:cubicBezTo>
                  <a:cubicBezTo>
                    <a:pt x="3143" y="772"/>
                    <a:pt x="3198" y="774"/>
                    <a:pt x="3253" y="778"/>
                  </a:cubicBezTo>
                  <a:cubicBezTo>
                    <a:pt x="3621" y="798"/>
                    <a:pt x="3998" y="867"/>
                    <a:pt x="4356" y="927"/>
                  </a:cubicBezTo>
                  <a:cubicBezTo>
                    <a:pt x="4903" y="1027"/>
                    <a:pt x="5460" y="1136"/>
                    <a:pt x="6017" y="1136"/>
                  </a:cubicBezTo>
                  <a:cubicBezTo>
                    <a:pt x="6348" y="1129"/>
                    <a:pt x="6634" y="1007"/>
                    <a:pt x="6946" y="1007"/>
                  </a:cubicBezTo>
                  <a:cubicBezTo>
                    <a:pt x="7074" y="1007"/>
                    <a:pt x="7208" y="1028"/>
                    <a:pt x="7350" y="1086"/>
                  </a:cubicBezTo>
                  <a:cubicBezTo>
                    <a:pt x="7537" y="1166"/>
                    <a:pt x="7549" y="1238"/>
                    <a:pt x="7713" y="1238"/>
                  </a:cubicBezTo>
                  <a:cubicBezTo>
                    <a:pt x="7732" y="1238"/>
                    <a:pt x="7754" y="1238"/>
                    <a:pt x="7778" y="1235"/>
                  </a:cubicBezTo>
                  <a:cubicBezTo>
                    <a:pt x="8017" y="1227"/>
                    <a:pt x="8279" y="1163"/>
                    <a:pt x="8516" y="1163"/>
                  </a:cubicBezTo>
                  <a:cubicBezTo>
                    <a:pt x="8546" y="1163"/>
                    <a:pt x="8575" y="1164"/>
                    <a:pt x="8603" y="1166"/>
                  </a:cubicBezTo>
                  <a:cubicBezTo>
                    <a:pt x="8703" y="1176"/>
                    <a:pt x="9090" y="1245"/>
                    <a:pt x="9160" y="1305"/>
                  </a:cubicBezTo>
                  <a:cubicBezTo>
                    <a:pt x="9021" y="1186"/>
                    <a:pt x="8842" y="1216"/>
                    <a:pt x="8951" y="1017"/>
                  </a:cubicBezTo>
                  <a:cubicBezTo>
                    <a:pt x="9011" y="897"/>
                    <a:pt x="9220" y="798"/>
                    <a:pt x="9329" y="728"/>
                  </a:cubicBezTo>
                  <a:cubicBezTo>
                    <a:pt x="9637" y="539"/>
                    <a:pt x="9966" y="360"/>
                    <a:pt x="10294" y="221"/>
                  </a:cubicBezTo>
                  <a:lnTo>
                    <a:pt x="10294" y="221"/>
                  </a:lnTo>
                  <a:cubicBezTo>
                    <a:pt x="10065" y="241"/>
                    <a:pt x="9767" y="410"/>
                    <a:pt x="9548" y="499"/>
                  </a:cubicBezTo>
                  <a:cubicBezTo>
                    <a:pt x="9167" y="656"/>
                    <a:pt x="8853" y="927"/>
                    <a:pt x="8427" y="927"/>
                  </a:cubicBezTo>
                  <a:cubicBezTo>
                    <a:pt x="8419" y="927"/>
                    <a:pt x="8412" y="927"/>
                    <a:pt x="8404" y="927"/>
                  </a:cubicBezTo>
                  <a:cubicBezTo>
                    <a:pt x="8026" y="917"/>
                    <a:pt x="7778" y="728"/>
                    <a:pt x="7440" y="629"/>
                  </a:cubicBezTo>
                  <a:cubicBezTo>
                    <a:pt x="7420" y="619"/>
                    <a:pt x="7400" y="619"/>
                    <a:pt x="7380" y="609"/>
                  </a:cubicBezTo>
                  <a:cubicBezTo>
                    <a:pt x="6962" y="490"/>
                    <a:pt x="6505" y="390"/>
                    <a:pt x="6077" y="330"/>
                  </a:cubicBezTo>
                  <a:cubicBezTo>
                    <a:pt x="5858" y="301"/>
                    <a:pt x="5649" y="221"/>
                    <a:pt x="5431" y="191"/>
                  </a:cubicBezTo>
                  <a:cubicBezTo>
                    <a:pt x="5152" y="161"/>
                    <a:pt x="4884" y="151"/>
                    <a:pt x="4615" y="112"/>
                  </a:cubicBezTo>
                  <a:cubicBezTo>
                    <a:pt x="4386" y="82"/>
                    <a:pt x="4187" y="12"/>
                    <a:pt x="3969" y="2"/>
                  </a:cubicBezTo>
                  <a:cubicBezTo>
                    <a:pt x="3934" y="1"/>
                    <a:pt x="3899" y="0"/>
                    <a:pt x="3864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4409300" y="3406450"/>
              <a:ext cx="13200" cy="12750"/>
            </a:xfrm>
            <a:custGeom>
              <a:avLst/>
              <a:gdLst/>
              <a:ahLst/>
              <a:cxnLst/>
              <a:rect l="l" t="t" r="r" b="b"/>
              <a:pathLst>
                <a:path w="528" h="510" extrusionOk="0">
                  <a:moveTo>
                    <a:pt x="260" y="1"/>
                  </a:moveTo>
                  <a:cubicBezTo>
                    <a:pt x="129" y="1"/>
                    <a:pt x="20" y="97"/>
                    <a:pt x="11" y="230"/>
                  </a:cubicBezTo>
                  <a:cubicBezTo>
                    <a:pt x="1" y="379"/>
                    <a:pt x="100" y="499"/>
                    <a:pt x="249" y="509"/>
                  </a:cubicBezTo>
                  <a:cubicBezTo>
                    <a:pt x="255" y="509"/>
                    <a:pt x="261" y="509"/>
                    <a:pt x="267" y="509"/>
                  </a:cubicBezTo>
                  <a:cubicBezTo>
                    <a:pt x="399" y="509"/>
                    <a:pt x="508" y="403"/>
                    <a:pt x="518" y="270"/>
                  </a:cubicBezTo>
                  <a:cubicBezTo>
                    <a:pt x="528" y="131"/>
                    <a:pt x="428" y="11"/>
                    <a:pt x="279" y="1"/>
                  </a:cubicBezTo>
                  <a:cubicBezTo>
                    <a:pt x="273" y="1"/>
                    <a:pt x="266" y="1"/>
                    <a:pt x="260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4412050" y="3408950"/>
              <a:ext cx="6950" cy="5425"/>
            </a:xfrm>
            <a:custGeom>
              <a:avLst/>
              <a:gdLst/>
              <a:ahLst/>
              <a:cxnLst/>
              <a:rect l="l" t="t" r="r" b="b"/>
              <a:pathLst>
                <a:path w="278" h="217" extrusionOk="0">
                  <a:moveTo>
                    <a:pt x="147" y="1"/>
                  </a:moveTo>
                  <a:cubicBezTo>
                    <a:pt x="145" y="1"/>
                    <a:pt x="142" y="1"/>
                    <a:pt x="139" y="1"/>
                  </a:cubicBezTo>
                  <a:cubicBezTo>
                    <a:pt x="20" y="1"/>
                    <a:pt x="0" y="150"/>
                    <a:pt x="100" y="200"/>
                  </a:cubicBezTo>
                  <a:cubicBezTo>
                    <a:pt x="120" y="212"/>
                    <a:pt x="139" y="217"/>
                    <a:pt x="156" y="217"/>
                  </a:cubicBezTo>
                  <a:cubicBezTo>
                    <a:pt x="264" y="217"/>
                    <a:pt x="277" y="1"/>
                    <a:pt x="14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4442875" y="3376550"/>
              <a:ext cx="51000" cy="22300"/>
            </a:xfrm>
            <a:custGeom>
              <a:avLst/>
              <a:gdLst/>
              <a:ahLst/>
              <a:cxnLst/>
              <a:rect l="l" t="t" r="r" b="b"/>
              <a:pathLst>
                <a:path w="2040" h="892" extrusionOk="0">
                  <a:moveTo>
                    <a:pt x="636" y="1"/>
                  </a:moveTo>
                  <a:cubicBezTo>
                    <a:pt x="615" y="1"/>
                    <a:pt x="610" y="21"/>
                    <a:pt x="567" y="64"/>
                  </a:cubicBezTo>
                  <a:cubicBezTo>
                    <a:pt x="428" y="213"/>
                    <a:pt x="269" y="332"/>
                    <a:pt x="140" y="491"/>
                  </a:cubicBezTo>
                  <a:cubicBezTo>
                    <a:pt x="80" y="571"/>
                    <a:pt x="20" y="660"/>
                    <a:pt x="0" y="750"/>
                  </a:cubicBezTo>
                  <a:cubicBezTo>
                    <a:pt x="0" y="780"/>
                    <a:pt x="0" y="839"/>
                    <a:pt x="20" y="859"/>
                  </a:cubicBezTo>
                  <a:cubicBezTo>
                    <a:pt x="41" y="884"/>
                    <a:pt x="49" y="892"/>
                    <a:pt x="56" y="892"/>
                  </a:cubicBezTo>
                  <a:cubicBezTo>
                    <a:pt x="65" y="892"/>
                    <a:pt x="70" y="875"/>
                    <a:pt x="100" y="869"/>
                  </a:cubicBezTo>
                  <a:cubicBezTo>
                    <a:pt x="199" y="859"/>
                    <a:pt x="309" y="830"/>
                    <a:pt x="408" y="820"/>
                  </a:cubicBezTo>
                  <a:cubicBezTo>
                    <a:pt x="553" y="812"/>
                    <a:pt x="691" y="797"/>
                    <a:pt x="834" y="797"/>
                  </a:cubicBezTo>
                  <a:cubicBezTo>
                    <a:pt x="867" y="797"/>
                    <a:pt x="901" y="798"/>
                    <a:pt x="935" y="800"/>
                  </a:cubicBezTo>
                  <a:cubicBezTo>
                    <a:pt x="1124" y="800"/>
                    <a:pt x="1313" y="780"/>
                    <a:pt x="1502" y="780"/>
                  </a:cubicBezTo>
                  <a:cubicBezTo>
                    <a:pt x="1681" y="780"/>
                    <a:pt x="1870" y="830"/>
                    <a:pt x="2039" y="830"/>
                  </a:cubicBezTo>
                  <a:cubicBezTo>
                    <a:pt x="1970" y="780"/>
                    <a:pt x="1631" y="571"/>
                    <a:pt x="1761" y="432"/>
                  </a:cubicBezTo>
                  <a:cubicBezTo>
                    <a:pt x="1651" y="402"/>
                    <a:pt x="1532" y="392"/>
                    <a:pt x="1423" y="362"/>
                  </a:cubicBezTo>
                  <a:cubicBezTo>
                    <a:pt x="1234" y="302"/>
                    <a:pt x="1084" y="213"/>
                    <a:pt x="905" y="113"/>
                  </a:cubicBezTo>
                  <a:cubicBezTo>
                    <a:pt x="836" y="84"/>
                    <a:pt x="776" y="44"/>
                    <a:pt x="707" y="24"/>
                  </a:cubicBezTo>
                  <a:cubicBezTo>
                    <a:pt x="668" y="9"/>
                    <a:pt x="649" y="1"/>
                    <a:pt x="636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4427200" y="3428975"/>
              <a:ext cx="24150" cy="24525"/>
            </a:xfrm>
            <a:custGeom>
              <a:avLst/>
              <a:gdLst/>
              <a:ahLst/>
              <a:cxnLst/>
              <a:rect l="l" t="t" r="r" b="b"/>
              <a:pathLst>
                <a:path w="966" h="981" extrusionOk="0">
                  <a:moveTo>
                    <a:pt x="290" y="1"/>
                  </a:moveTo>
                  <a:cubicBezTo>
                    <a:pt x="279" y="1"/>
                    <a:pt x="269" y="2"/>
                    <a:pt x="259" y="6"/>
                  </a:cubicBezTo>
                  <a:cubicBezTo>
                    <a:pt x="160" y="35"/>
                    <a:pt x="1" y="264"/>
                    <a:pt x="41" y="364"/>
                  </a:cubicBezTo>
                  <a:cubicBezTo>
                    <a:pt x="70" y="453"/>
                    <a:pt x="200" y="513"/>
                    <a:pt x="259" y="592"/>
                  </a:cubicBezTo>
                  <a:cubicBezTo>
                    <a:pt x="359" y="702"/>
                    <a:pt x="498" y="851"/>
                    <a:pt x="568" y="980"/>
                  </a:cubicBezTo>
                  <a:cubicBezTo>
                    <a:pt x="657" y="950"/>
                    <a:pt x="916" y="950"/>
                    <a:pt x="946" y="861"/>
                  </a:cubicBezTo>
                  <a:cubicBezTo>
                    <a:pt x="966" y="821"/>
                    <a:pt x="926" y="692"/>
                    <a:pt x="926" y="642"/>
                  </a:cubicBezTo>
                  <a:cubicBezTo>
                    <a:pt x="926" y="562"/>
                    <a:pt x="916" y="473"/>
                    <a:pt x="916" y="383"/>
                  </a:cubicBezTo>
                  <a:cubicBezTo>
                    <a:pt x="916" y="314"/>
                    <a:pt x="936" y="234"/>
                    <a:pt x="916" y="165"/>
                  </a:cubicBezTo>
                  <a:cubicBezTo>
                    <a:pt x="886" y="75"/>
                    <a:pt x="846" y="105"/>
                    <a:pt x="747" y="95"/>
                  </a:cubicBezTo>
                  <a:cubicBezTo>
                    <a:pt x="647" y="95"/>
                    <a:pt x="548" y="85"/>
                    <a:pt x="458" y="55"/>
                  </a:cubicBezTo>
                  <a:cubicBezTo>
                    <a:pt x="408" y="39"/>
                    <a:pt x="344" y="1"/>
                    <a:pt x="290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4287475" y="3172000"/>
              <a:ext cx="279250" cy="103725"/>
            </a:xfrm>
            <a:custGeom>
              <a:avLst/>
              <a:gdLst/>
              <a:ahLst/>
              <a:cxnLst/>
              <a:rect l="l" t="t" r="r" b="b"/>
              <a:pathLst>
                <a:path w="11170" h="4149" extrusionOk="0">
                  <a:moveTo>
                    <a:pt x="3491" y="1"/>
                  </a:moveTo>
                  <a:lnTo>
                    <a:pt x="3491" y="1"/>
                  </a:lnTo>
                  <a:cubicBezTo>
                    <a:pt x="3376" y="66"/>
                    <a:pt x="3277" y="154"/>
                    <a:pt x="3183" y="247"/>
                  </a:cubicBezTo>
                  <a:lnTo>
                    <a:pt x="3183" y="247"/>
                  </a:lnTo>
                  <a:cubicBezTo>
                    <a:pt x="3292" y="156"/>
                    <a:pt x="3400" y="71"/>
                    <a:pt x="3491" y="1"/>
                  </a:cubicBezTo>
                  <a:close/>
                  <a:moveTo>
                    <a:pt x="3183" y="247"/>
                  </a:moveTo>
                  <a:lnTo>
                    <a:pt x="3183" y="247"/>
                  </a:lnTo>
                  <a:cubicBezTo>
                    <a:pt x="3061" y="350"/>
                    <a:pt x="2937" y="463"/>
                    <a:pt x="2832" y="576"/>
                  </a:cubicBezTo>
                  <a:lnTo>
                    <a:pt x="2832" y="576"/>
                  </a:lnTo>
                  <a:cubicBezTo>
                    <a:pt x="2840" y="570"/>
                    <a:pt x="2847" y="564"/>
                    <a:pt x="2855" y="558"/>
                  </a:cubicBezTo>
                  <a:cubicBezTo>
                    <a:pt x="2972" y="467"/>
                    <a:pt x="3075" y="354"/>
                    <a:pt x="3183" y="247"/>
                  </a:cubicBezTo>
                  <a:close/>
                  <a:moveTo>
                    <a:pt x="2832" y="576"/>
                  </a:moveTo>
                  <a:cubicBezTo>
                    <a:pt x="2729" y="659"/>
                    <a:pt x="2617" y="738"/>
                    <a:pt x="2487" y="757"/>
                  </a:cubicBezTo>
                  <a:cubicBezTo>
                    <a:pt x="2483" y="758"/>
                    <a:pt x="2477" y="758"/>
                    <a:pt x="2469" y="758"/>
                  </a:cubicBezTo>
                  <a:cubicBezTo>
                    <a:pt x="2396" y="758"/>
                    <a:pt x="2163" y="726"/>
                    <a:pt x="2117" y="726"/>
                  </a:cubicBezTo>
                  <a:cubicBezTo>
                    <a:pt x="2113" y="726"/>
                    <a:pt x="2110" y="726"/>
                    <a:pt x="2109" y="727"/>
                  </a:cubicBezTo>
                  <a:lnTo>
                    <a:pt x="2109" y="727"/>
                  </a:lnTo>
                  <a:cubicBezTo>
                    <a:pt x="2119" y="707"/>
                    <a:pt x="2119" y="667"/>
                    <a:pt x="2129" y="647"/>
                  </a:cubicBezTo>
                  <a:cubicBezTo>
                    <a:pt x="2104" y="647"/>
                    <a:pt x="2080" y="646"/>
                    <a:pt x="2055" y="646"/>
                  </a:cubicBezTo>
                  <a:cubicBezTo>
                    <a:pt x="1725" y="646"/>
                    <a:pt x="1358" y="708"/>
                    <a:pt x="1035" y="856"/>
                  </a:cubicBezTo>
                  <a:cubicBezTo>
                    <a:pt x="886" y="926"/>
                    <a:pt x="746" y="1015"/>
                    <a:pt x="597" y="1055"/>
                  </a:cubicBezTo>
                  <a:cubicBezTo>
                    <a:pt x="448" y="1105"/>
                    <a:pt x="180" y="1015"/>
                    <a:pt x="130" y="1204"/>
                  </a:cubicBezTo>
                  <a:cubicBezTo>
                    <a:pt x="70" y="1373"/>
                    <a:pt x="319" y="1503"/>
                    <a:pt x="398" y="1622"/>
                  </a:cubicBezTo>
                  <a:cubicBezTo>
                    <a:pt x="359" y="1583"/>
                    <a:pt x="138" y="1400"/>
                    <a:pt x="49" y="1400"/>
                  </a:cubicBezTo>
                  <a:cubicBezTo>
                    <a:pt x="25" y="1400"/>
                    <a:pt x="11" y="1412"/>
                    <a:pt x="11" y="1443"/>
                  </a:cubicBezTo>
                  <a:cubicBezTo>
                    <a:pt x="1" y="1513"/>
                    <a:pt x="249" y="1682"/>
                    <a:pt x="299" y="1761"/>
                  </a:cubicBezTo>
                  <a:cubicBezTo>
                    <a:pt x="458" y="2050"/>
                    <a:pt x="607" y="2348"/>
                    <a:pt x="886" y="2547"/>
                  </a:cubicBezTo>
                  <a:cubicBezTo>
                    <a:pt x="1025" y="2646"/>
                    <a:pt x="1174" y="2716"/>
                    <a:pt x="1343" y="2736"/>
                  </a:cubicBezTo>
                  <a:cubicBezTo>
                    <a:pt x="1365" y="2741"/>
                    <a:pt x="1385" y="2743"/>
                    <a:pt x="1405" y="2743"/>
                  </a:cubicBezTo>
                  <a:cubicBezTo>
                    <a:pt x="1467" y="2743"/>
                    <a:pt x="1521" y="2724"/>
                    <a:pt x="1582" y="2716"/>
                  </a:cubicBezTo>
                  <a:cubicBezTo>
                    <a:pt x="1681" y="2716"/>
                    <a:pt x="1801" y="2806"/>
                    <a:pt x="1890" y="2835"/>
                  </a:cubicBezTo>
                  <a:cubicBezTo>
                    <a:pt x="2039" y="2895"/>
                    <a:pt x="2198" y="2945"/>
                    <a:pt x="2358" y="2995"/>
                  </a:cubicBezTo>
                  <a:cubicBezTo>
                    <a:pt x="2676" y="3094"/>
                    <a:pt x="3004" y="3183"/>
                    <a:pt x="3342" y="3253"/>
                  </a:cubicBezTo>
                  <a:cubicBezTo>
                    <a:pt x="3631" y="3313"/>
                    <a:pt x="3929" y="3313"/>
                    <a:pt x="4197" y="3402"/>
                  </a:cubicBezTo>
                  <a:cubicBezTo>
                    <a:pt x="4314" y="3437"/>
                    <a:pt x="4437" y="3448"/>
                    <a:pt x="4562" y="3448"/>
                  </a:cubicBezTo>
                  <a:cubicBezTo>
                    <a:pt x="4756" y="3448"/>
                    <a:pt x="4955" y="3422"/>
                    <a:pt x="5142" y="3422"/>
                  </a:cubicBezTo>
                  <a:cubicBezTo>
                    <a:pt x="5184" y="3423"/>
                    <a:pt x="5226" y="3424"/>
                    <a:pt x="5268" y="3424"/>
                  </a:cubicBezTo>
                  <a:cubicBezTo>
                    <a:pt x="5547" y="3424"/>
                    <a:pt x="5829" y="3397"/>
                    <a:pt x="6097" y="3363"/>
                  </a:cubicBezTo>
                  <a:cubicBezTo>
                    <a:pt x="6395" y="3323"/>
                    <a:pt x="6694" y="3253"/>
                    <a:pt x="6992" y="3203"/>
                  </a:cubicBezTo>
                  <a:cubicBezTo>
                    <a:pt x="7332" y="3144"/>
                    <a:pt x="7710" y="3058"/>
                    <a:pt x="8073" y="3058"/>
                  </a:cubicBezTo>
                  <a:cubicBezTo>
                    <a:pt x="8199" y="3058"/>
                    <a:pt x="8324" y="3068"/>
                    <a:pt x="8444" y="3094"/>
                  </a:cubicBezTo>
                  <a:cubicBezTo>
                    <a:pt x="8583" y="3124"/>
                    <a:pt x="8723" y="3174"/>
                    <a:pt x="8852" y="3243"/>
                  </a:cubicBezTo>
                  <a:cubicBezTo>
                    <a:pt x="9130" y="3372"/>
                    <a:pt x="9399" y="3561"/>
                    <a:pt x="9677" y="3691"/>
                  </a:cubicBezTo>
                  <a:cubicBezTo>
                    <a:pt x="10065" y="3880"/>
                    <a:pt x="10413" y="4039"/>
                    <a:pt x="10851" y="4148"/>
                  </a:cubicBezTo>
                  <a:cubicBezTo>
                    <a:pt x="10443" y="4039"/>
                    <a:pt x="9837" y="3591"/>
                    <a:pt x="9677" y="3174"/>
                  </a:cubicBezTo>
                  <a:cubicBezTo>
                    <a:pt x="9856" y="2935"/>
                    <a:pt x="10055" y="2706"/>
                    <a:pt x="10304" y="2547"/>
                  </a:cubicBezTo>
                  <a:cubicBezTo>
                    <a:pt x="10433" y="2457"/>
                    <a:pt x="10592" y="2418"/>
                    <a:pt x="10732" y="2348"/>
                  </a:cubicBezTo>
                  <a:cubicBezTo>
                    <a:pt x="10861" y="2298"/>
                    <a:pt x="11040" y="2139"/>
                    <a:pt x="11169" y="2119"/>
                  </a:cubicBezTo>
                  <a:lnTo>
                    <a:pt x="11169" y="2119"/>
                  </a:lnTo>
                  <a:cubicBezTo>
                    <a:pt x="10632" y="2199"/>
                    <a:pt x="10075" y="2338"/>
                    <a:pt x="9538" y="2467"/>
                  </a:cubicBezTo>
                  <a:cubicBezTo>
                    <a:pt x="9256" y="2542"/>
                    <a:pt x="8979" y="2649"/>
                    <a:pt x="8696" y="2649"/>
                  </a:cubicBezTo>
                  <a:cubicBezTo>
                    <a:pt x="8600" y="2649"/>
                    <a:pt x="8503" y="2637"/>
                    <a:pt x="8404" y="2607"/>
                  </a:cubicBezTo>
                  <a:cubicBezTo>
                    <a:pt x="8076" y="2517"/>
                    <a:pt x="7808" y="2278"/>
                    <a:pt x="7499" y="2119"/>
                  </a:cubicBezTo>
                  <a:cubicBezTo>
                    <a:pt x="7102" y="1901"/>
                    <a:pt x="6664" y="1741"/>
                    <a:pt x="6256" y="1552"/>
                  </a:cubicBezTo>
                  <a:cubicBezTo>
                    <a:pt x="5888" y="1383"/>
                    <a:pt x="5490" y="1334"/>
                    <a:pt x="5112" y="1194"/>
                  </a:cubicBezTo>
                  <a:cubicBezTo>
                    <a:pt x="4675" y="1025"/>
                    <a:pt x="4217" y="926"/>
                    <a:pt x="3760" y="866"/>
                  </a:cubicBezTo>
                  <a:cubicBezTo>
                    <a:pt x="3654" y="850"/>
                    <a:pt x="3016" y="774"/>
                    <a:pt x="2766" y="774"/>
                  </a:cubicBezTo>
                  <a:cubicBezTo>
                    <a:pt x="2710" y="774"/>
                    <a:pt x="2673" y="778"/>
                    <a:pt x="2666" y="787"/>
                  </a:cubicBezTo>
                  <a:cubicBezTo>
                    <a:pt x="2710" y="718"/>
                    <a:pt x="2768" y="647"/>
                    <a:pt x="2832" y="576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4294675" y="3191500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30" y="0"/>
                  </a:moveTo>
                  <a:cubicBezTo>
                    <a:pt x="1090" y="0"/>
                    <a:pt x="640" y="421"/>
                    <a:pt x="188" y="421"/>
                  </a:cubicBezTo>
                  <a:cubicBezTo>
                    <a:pt x="126" y="421"/>
                    <a:pt x="63" y="413"/>
                    <a:pt x="1" y="395"/>
                  </a:cubicBezTo>
                  <a:lnTo>
                    <a:pt x="1" y="395"/>
                  </a:lnTo>
                  <a:cubicBezTo>
                    <a:pt x="1" y="599"/>
                    <a:pt x="237" y="814"/>
                    <a:pt x="446" y="814"/>
                  </a:cubicBezTo>
                  <a:cubicBezTo>
                    <a:pt x="512" y="814"/>
                    <a:pt x="575" y="793"/>
                    <a:pt x="628" y="743"/>
                  </a:cubicBezTo>
                  <a:cubicBezTo>
                    <a:pt x="657" y="832"/>
                    <a:pt x="720" y="865"/>
                    <a:pt x="799" y="865"/>
                  </a:cubicBezTo>
                  <a:cubicBezTo>
                    <a:pt x="1007" y="865"/>
                    <a:pt x="1328" y="643"/>
                    <a:pt x="1476" y="643"/>
                  </a:cubicBezTo>
                  <a:cubicBezTo>
                    <a:pt x="1478" y="643"/>
                    <a:pt x="1481" y="643"/>
                    <a:pt x="1483" y="643"/>
                  </a:cubicBezTo>
                  <a:cubicBezTo>
                    <a:pt x="1901" y="643"/>
                    <a:pt x="1891" y="1280"/>
                    <a:pt x="1572" y="1429"/>
                  </a:cubicBezTo>
                  <a:cubicBezTo>
                    <a:pt x="1811" y="1389"/>
                    <a:pt x="2020" y="1101"/>
                    <a:pt x="2099" y="892"/>
                  </a:cubicBezTo>
                  <a:cubicBezTo>
                    <a:pt x="2467" y="971"/>
                    <a:pt x="2816" y="922"/>
                    <a:pt x="3183" y="1011"/>
                  </a:cubicBezTo>
                  <a:cubicBezTo>
                    <a:pt x="3542" y="1101"/>
                    <a:pt x="3900" y="1220"/>
                    <a:pt x="4248" y="1349"/>
                  </a:cubicBezTo>
                  <a:cubicBezTo>
                    <a:pt x="4765" y="1528"/>
                    <a:pt x="5302" y="1717"/>
                    <a:pt x="5849" y="1807"/>
                  </a:cubicBezTo>
                  <a:cubicBezTo>
                    <a:pt x="5931" y="1819"/>
                    <a:pt x="6012" y="1823"/>
                    <a:pt x="6093" y="1823"/>
                  </a:cubicBezTo>
                  <a:cubicBezTo>
                    <a:pt x="6249" y="1823"/>
                    <a:pt x="6403" y="1808"/>
                    <a:pt x="6556" y="1808"/>
                  </a:cubicBezTo>
                  <a:cubicBezTo>
                    <a:pt x="6759" y="1808"/>
                    <a:pt x="6962" y="1836"/>
                    <a:pt x="7172" y="1966"/>
                  </a:cubicBezTo>
                  <a:cubicBezTo>
                    <a:pt x="7361" y="2085"/>
                    <a:pt x="7341" y="2165"/>
                    <a:pt x="7569" y="2185"/>
                  </a:cubicBezTo>
                  <a:cubicBezTo>
                    <a:pt x="7828" y="2215"/>
                    <a:pt x="8136" y="2185"/>
                    <a:pt x="8385" y="2244"/>
                  </a:cubicBezTo>
                  <a:cubicBezTo>
                    <a:pt x="8494" y="2264"/>
                    <a:pt x="8852" y="2403"/>
                    <a:pt x="8922" y="2473"/>
                  </a:cubicBezTo>
                  <a:cubicBezTo>
                    <a:pt x="8793" y="2334"/>
                    <a:pt x="8624" y="2334"/>
                    <a:pt x="8763" y="2135"/>
                  </a:cubicBezTo>
                  <a:cubicBezTo>
                    <a:pt x="8842" y="2036"/>
                    <a:pt x="9061" y="1956"/>
                    <a:pt x="9190" y="1906"/>
                  </a:cubicBezTo>
                  <a:cubicBezTo>
                    <a:pt x="9519" y="1767"/>
                    <a:pt x="9877" y="1628"/>
                    <a:pt x="10215" y="1538"/>
                  </a:cubicBezTo>
                  <a:cubicBezTo>
                    <a:pt x="10199" y="1537"/>
                    <a:pt x="10182" y="1536"/>
                    <a:pt x="10165" y="1536"/>
                  </a:cubicBezTo>
                  <a:cubicBezTo>
                    <a:pt x="9942" y="1536"/>
                    <a:pt x="9652" y="1652"/>
                    <a:pt x="9439" y="1707"/>
                  </a:cubicBezTo>
                  <a:cubicBezTo>
                    <a:pt x="9088" y="1793"/>
                    <a:pt x="8766" y="1982"/>
                    <a:pt x="8411" y="1982"/>
                  </a:cubicBezTo>
                  <a:cubicBezTo>
                    <a:pt x="8353" y="1982"/>
                    <a:pt x="8295" y="1977"/>
                    <a:pt x="8236" y="1966"/>
                  </a:cubicBezTo>
                  <a:cubicBezTo>
                    <a:pt x="7868" y="1906"/>
                    <a:pt x="7649" y="1668"/>
                    <a:pt x="7331" y="1508"/>
                  </a:cubicBezTo>
                  <a:cubicBezTo>
                    <a:pt x="7311" y="1498"/>
                    <a:pt x="7301" y="1489"/>
                    <a:pt x="7281" y="1479"/>
                  </a:cubicBezTo>
                  <a:cubicBezTo>
                    <a:pt x="6883" y="1290"/>
                    <a:pt x="6456" y="1121"/>
                    <a:pt x="6048" y="1001"/>
                  </a:cubicBezTo>
                  <a:cubicBezTo>
                    <a:pt x="5829" y="932"/>
                    <a:pt x="5640" y="822"/>
                    <a:pt x="5431" y="753"/>
                  </a:cubicBezTo>
                  <a:cubicBezTo>
                    <a:pt x="5163" y="683"/>
                    <a:pt x="4904" y="623"/>
                    <a:pt x="4636" y="544"/>
                  </a:cubicBezTo>
                  <a:cubicBezTo>
                    <a:pt x="4417" y="484"/>
                    <a:pt x="4238" y="375"/>
                    <a:pt x="4019" y="335"/>
                  </a:cubicBezTo>
                  <a:cubicBezTo>
                    <a:pt x="3790" y="285"/>
                    <a:pt x="3561" y="275"/>
                    <a:pt x="3333" y="235"/>
                  </a:cubicBezTo>
                  <a:cubicBezTo>
                    <a:pt x="3114" y="196"/>
                    <a:pt x="2915" y="206"/>
                    <a:pt x="2696" y="196"/>
                  </a:cubicBezTo>
                  <a:cubicBezTo>
                    <a:pt x="2448" y="186"/>
                    <a:pt x="2199" y="136"/>
                    <a:pt x="1950" y="136"/>
                  </a:cubicBezTo>
                  <a:cubicBezTo>
                    <a:pt x="1841" y="136"/>
                    <a:pt x="1791" y="56"/>
                    <a:pt x="1712" y="27"/>
                  </a:cubicBezTo>
                  <a:cubicBezTo>
                    <a:pt x="1651" y="8"/>
                    <a:pt x="1591" y="0"/>
                    <a:pt x="1530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4319800" y="3197225"/>
              <a:ext cx="13950" cy="13250"/>
            </a:xfrm>
            <a:custGeom>
              <a:avLst/>
              <a:gdLst/>
              <a:ahLst/>
              <a:cxnLst/>
              <a:rect l="l" t="t" r="r" b="b"/>
              <a:pathLst>
                <a:path w="558" h="530" extrusionOk="0">
                  <a:moveTo>
                    <a:pt x="288" y="1"/>
                  </a:moveTo>
                  <a:cubicBezTo>
                    <a:pt x="175" y="1"/>
                    <a:pt x="65" y="84"/>
                    <a:pt x="30" y="205"/>
                  </a:cubicBezTo>
                  <a:cubicBezTo>
                    <a:pt x="0" y="345"/>
                    <a:pt x="80" y="494"/>
                    <a:pt x="219" y="524"/>
                  </a:cubicBezTo>
                  <a:cubicBezTo>
                    <a:pt x="237" y="527"/>
                    <a:pt x="255" y="529"/>
                    <a:pt x="273" y="529"/>
                  </a:cubicBezTo>
                  <a:cubicBezTo>
                    <a:pt x="393" y="529"/>
                    <a:pt x="502" y="446"/>
                    <a:pt x="528" y="325"/>
                  </a:cubicBezTo>
                  <a:cubicBezTo>
                    <a:pt x="557" y="175"/>
                    <a:pt x="478" y="36"/>
                    <a:pt x="339" y="6"/>
                  </a:cubicBezTo>
                  <a:cubicBezTo>
                    <a:pt x="322" y="3"/>
                    <a:pt x="305" y="1"/>
                    <a:pt x="288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4321600" y="3200600"/>
              <a:ext cx="7275" cy="5700"/>
            </a:xfrm>
            <a:custGeom>
              <a:avLst/>
              <a:gdLst/>
              <a:ahLst/>
              <a:cxnLst/>
              <a:rect l="l" t="t" r="r" b="b"/>
              <a:pathLst>
                <a:path w="291" h="228" extrusionOk="0">
                  <a:moveTo>
                    <a:pt x="147" y="0"/>
                  </a:moveTo>
                  <a:cubicBezTo>
                    <a:pt x="45" y="0"/>
                    <a:pt x="1" y="142"/>
                    <a:pt x="88" y="200"/>
                  </a:cubicBezTo>
                  <a:cubicBezTo>
                    <a:pt x="110" y="219"/>
                    <a:pt x="131" y="227"/>
                    <a:pt x="150" y="227"/>
                  </a:cubicBezTo>
                  <a:cubicBezTo>
                    <a:pt x="249" y="227"/>
                    <a:pt x="291" y="9"/>
                    <a:pt x="157" y="1"/>
                  </a:cubicBezTo>
                  <a:cubicBezTo>
                    <a:pt x="154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4356100" y="3173300"/>
              <a:ext cx="50250" cy="26575"/>
            </a:xfrm>
            <a:custGeom>
              <a:avLst/>
              <a:gdLst/>
              <a:ahLst/>
              <a:cxnLst/>
              <a:rect l="l" t="t" r="r" b="b"/>
              <a:pathLst>
                <a:path w="2010" h="1063" extrusionOk="0">
                  <a:moveTo>
                    <a:pt x="759" y="0"/>
                  </a:moveTo>
                  <a:cubicBezTo>
                    <a:pt x="737" y="0"/>
                    <a:pt x="725" y="22"/>
                    <a:pt x="677" y="58"/>
                  </a:cubicBezTo>
                  <a:cubicBezTo>
                    <a:pt x="518" y="188"/>
                    <a:pt x="339" y="287"/>
                    <a:pt x="189" y="426"/>
                  </a:cubicBezTo>
                  <a:cubicBezTo>
                    <a:pt x="120" y="496"/>
                    <a:pt x="40" y="576"/>
                    <a:pt x="10" y="675"/>
                  </a:cubicBezTo>
                  <a:cubicBezTo>
                    <a:pt x="0" y="705"/>
                    <a:pt x="0" y="755"/>
                    <a:pt x="10" y="784"/>
                  </a:cubicBezTo>
                  <a:cubicBezTo>
                    <a:pt x="27" y="813"/>
                    <a:pt x="35" y="821"/>
                    <a:pt x="42" y="821"/>
                  </a:cubicBezTo>
                  <a:cubicBezTo>
                    <a:pt x="52" y="821"/>
                    <a:pt x="61" y="804"/>
                    <a:pt x="90" y="804"/>
                  </a:cubicBezTo>
                  <a:cubicBezTo>
                    <a:pt x="123" y="808"/>
                    <a:pt x="157" y="809"/>
                    <a:pt x="192" y="809"/>
                  </a:cubicBezTo>
                  <a:cubicBezTo>
                    <a:pt x="261" y="809"/>
                    <a:pt x="332" y="804"/>
                    <a:pt x="398" y="804"/>
                  </a:cubicBezTo>
                  <a:cubicBezTo>
                    <a:pt x="577" y="824"/>
                    <a:pt x="746" y="824"/>
                    <a:pt x="925" y="864"/>
                  </a:cubicBezTo>
                  <a:cubicBezTo>
                    <a:pt x="1104" y="894"/>
                    <a:pt x="1303" y="904"/>
                    <a:pt x="1492" y="934"/>
                  </a:cubicBezTo>
                  <a:cubicBezTo>
                    <a:pt x="1661" y="953"/>
                    <a:pt x="1840" y="1043"/>
                    <a:pt x="2009" y="1063"/>
                  </a:cubicBezTo>
                  <a:cubicBezTo>
                    <a:pt x="1940" y="1003"/>
                    <a:pt x="1651" y="735"/>
                    <a:pt x="1801" y="615"/>
                  </a:cubicBezTo>
                  <a:cubicBezTo>
                    <a:pt x="1701" y="566"/>
                    <a:pt x="1582" y="546"/>
                    <a:pt x="1472" y="486"/>
                  </a:cubicBezTo>
                  <a:cubicBezTo>
                    <a:pt x="1293" y="406"/>
                    <a:pt x="1164" y="287"/>
                    <a:pt x="1005" y="158"/>
                  </a:cubicBezTo>
                  <a:cubicBezTo>
                    <a:pt x="945" y="118"/>
                    <a:pt x="896" y="68"/>
                    <a:pt x="826" y="29"/>
                  </a:cubicBezTo>
                  <a:cubicBezTo>
                    <a:pt x="791" y="9"/>
                    <a:pt x="773" y="0"/>
                    <a:pt x="759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4333975" y="3223450"/>
              <a:ext cx="23400" cy="25925"/>
            </a:xfrm>
            <a:custGeom>
              <a:avLst/>
              <a:gdLst/>
              <a:ahLst/>
              <a:cxnLst/>
              <a:rect l="l" t="t" r="r" b="b"/>
              <a:pathLst>
                <a:path w="936" h="1037" extrusionOk="0">
                  <a:moveTo>
                    <a:pt x="314" y="1"/>
                  </a:moveTo>
                  <a:cubicBezTo>
                    <a:pt x="309" y="1"/>
                    <a:pt x="304" y="1"/>
                    <a:pt x="299" y="2"/>
                  </a:cubicBezTo>
                  <a:cubicBezTo>
                    <a:pt x="209" y="12"/>
                    <a:pt x="0" y="220"/>
                    <a:pt x="30" y="320"/>
                  </a:cubicBezTo>
                  <a:cubicBezTo>
                    <a:pt x="50" y="429"/>
                    <a:pt x="159" y="509"/>
                    <a:pt x="209" y="598"/>
                  </a:cubicBezTo>
                  <a:cubicBezTo>
                    <a:pt x="289" y="728"/>
                    <a:pt x="398" y="897"/>
                    <a:pt x="448" y="1036"/>
                  </a:cubicBezTo>
                  <a:cubicBezTo>
                    <a:pt x="460" y="1035"/>
                    <a:pt x="474" y="1034"/>
                    <a:pt x="491" y="1034"/>
                  </a:cubicBezTo>
                  <a:cubicBezTo>
                    <a:pt x="528" y="1034"/>
                    <a:pt x="576" y="1037"/>
                    <a:pt x="624" y="1037"/>
                  </a:cubicBezTo>
                  <a:cubicBezTo>
                    <a:pt x="719" y="1037"/>
                    <a:pt x="817" y="1028"/>
                    <a:pt x="846" y="976"/>
                  </a:cubicBezTo>
                  <a:cubicBezTo>
                    <a:pt x="866" y="937"/>
                    <a:pt x="846" y="807"/>
                    <a:pt x="856" y="748"/>
                  </a:cubicBezTo>
                  <a:cubicBezTo>
                    <a:pt x="866" y="658"/>
                    <a:pt x="876" y="569"/>
                    <a:pt x="885" y="489"/>
                  </a:cubicBezTo>
                  <a:cubicBezTo>
                    <a:pt x="895" y="409"/>
                    <a:pt x="935" y="330"/>
                    <a:pt x="925" y="260"/>
                  </a:cubicBezTo>
                  <a:cubicBezTo>
                    <a:pt x="915" y="161"/>
                    <a:pt x="866" y="191"/>
                    <a:pt x="776" y="161"/>
                  </a:cubicBezTo>
                  <a:cubicBezTo>
                    <a:pt x="677" y="141"/>
                    <a:pt x="577" y="121"/>
                    <a:pt x="498" y="81"/>
                  </a:cubicBezTo>
                  <a:cubicBezTo>
                    <a:pt x="442" y="54"/>
                    <a:pt x="379" y="1"/>
                    <a:pt x="314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4181525" y="3397525"/>
              <a:ext cx="280775" cy="78625"/>
            </a:xfrm>
            <a:custGeom>
              <a:avLst/>
              <a:gdLst/>
              <a:ahLst/>
              <a:cxnLst/>
              <a:rect l="l" t="t" r="r" b="b"/>
              <a:pathLst>
                <a:path w="11231" h="3145" extrusionOk="0">
                  <a:moveTo>
                    <a:pt x="3284" y="0"/>
                  </a:moveTo>
                  <a:cubicBezTo>
                    <a:pt x="3186" y="76"/>
                    <a:pt x="3106" y="172"/>
                    <a:pt x="3030" y="273"/>
                  </a:cubicBezTo>
                  <a:lnTo>
                    <a:pt x="3030" y="273"/>
                  </a:lnTo>
                  <a:cubicBezTo>
                    <a:pt x="3118" y="174"/>
                    <a:pt x="3207" y="81"/>
                    <a:pt x="3284" y="0"/>
                  </a:cubicBezTo>
                  <a:close/>
                  <a:moveTo>
                    <a:pt x="3030" y="273"/>
                  </a:moveTo>
                  <a:cubicBezTo>
                    <a:pt x="2917" y="400"/>
                    <a:pt x="2804" y="536"/>
                    <a:pt x="2715" y="669"/>
                  </a:cubicBezTo>
                  <a:lnTo>
                    <a:pt x="2715" y="669"/>
                  </a:lnTo>
                  <a:cubicBezTo>
                    <a:pt x="2725" y="658"/>
                    <a:pt x="2736" y="648"/>
                    <a:pt x="2747" y="637"/>
                  </a:cubicBezTo>
                  <a:cubicBezTo>
                    <a:pt x="2851" y="527"/>
                    <a:pt x="2937" y="396"/>
                    <a:pt x="3030" y="273"/>
                  </a:cubicBezTo>
                  <a:close/>
                  <a:moveTo>
                    <a:pt x="2715" y="669"/>
                  </a:moveTo>
                  <a:lnTo>
                    <a:pt x="2715" y="669"/>
                  </a:lnTo>
                  <a:cubicBezTo>
                    <a:pt x="2626" y="759"/>
                    <a:pt x="2533" y="850"/>
                    <a:pt x="2409" y="886"/>
                  </a:cubicBezTo>
                  <a:cubicBezTo>
                    <a:pt x="2369" y="896"/>
                    <a:pt x="2041" y="896"/>
                    <a:pt x="2041" y="905"/>
                  </a:cubicBezTo>
                  <a:cubicBezTo>
                    <a:pt x="2041" y="876"/>
                    <a:pt x="2041" y="846"/>
                    <a:pt x="2041" y="826"/>
                  </a:cubicBezTo>
                  <a:cubicBezTo>
                    <a:pt x="1693" y="866"/>
                    <a:pt x="1315" y="985"/>
                    <a:pt x="996" y="1184"/>
                  </a:cubicBezTo>
                  <a:cubicBezTo>
                    <a:pt x="857" y="1273"/>
                    <a:pt x="738" y="1383"/>
                    <a:pt x="589" y="1443"/>
                  </a:cubicBezTo>
                  <a:cubicBezTo>
                    <a:pt x="479" y="1492"/>
                    <a:pt x="211" y="1482"/>
                    <a:pt x="161" y="1612"/>
                  </a:cubicBezTo>
                  <a:cubicBezTo>
                    <a:pt x="111" y="1731"/>
                    <a:pt x="280" y="1910"/>
                    <a:pt x="360" y="1970"/>
                  </a:cubicBezTo>
                  <a:cubicBezTo>
                    <a:pt x="302" y="1941"/>
                    <a:pt x="182" y="1876"/>
                    <a:pt x="100" y="1876"/>
                  </a:cubicBezTo>
                  <a:cubicBezTo>
                    <a:pt x="40" y="1876"/>
                    <a:pt x="1" y="1910"/>
                    <a:pt x="22" y="2019"/>
                  </a:cubicBezTo>
                  <a:cubicBezTo>
                    <a:pt x="42" y="2169"/>
                    <a:pt x="350" y="2208"/>
                    <a:pt x="459" y="2228"/>
                  </a:cubicBezTo>
                  <a:cubicBezTo>
                    <a:pt x="499" y="2358"/>
                    <a:pt x="976" y="2646"/>
                    <a:pt x="1126" y="2726"/>
                  </a:cubicBezTo>
                  <a:cubicBezTo>
                    <a:pt x="1275" y="2815"/>
                    <a:pt x="1434" y="2825"/>
                    <a:pt x="1613" y="2855"/>
                  </a:cubicBezTo>
                  <a:cubicBezTo>
                    <a:pt x="2289" y="2964"/>
                    <a:pt x="2966" y="3103"/>
                    <a:pt x="3662" y="3123"/>
                  </a:cubicBezTo>
                  <a:cubicBezTo>
                    <a:pt x="3696" y="3124"/>
                    <a:pt x="3730" y="3125"/>
                    <a:pt x="3764" y="3125"/>
                  </a:cubicBezTo>
                  <a:cubicBezTo>
                    <a:pt x="3919" y="3125"/>
                    <a:pt x="4076" y="3115"/>
                    <a:pt x="4232" y="3115"/>
                  </a:cubicBezTo>
                  <a:cubicBezTo>
                    <a:pt x="4334" y="3115"/>
                    <a:pt x="4436" y="3119"/>
                    <a:pt x="4537" y="3133"/>
                  </a:cubicBezTo>
                  <a:cubicBezTo>
                    <a:pt x="4586" y="3141"/>
                    <a:pt x="4635" y="3145"/>
                    <a:pt x="4684" y="3145"/>
                  </a:cubicBezTo>
                  <a:cubicBezTo>
                    <a:pt x="4946" y="3145"/>
                    <a:pt x="5212" y="3049"/>
                    <a:pt x="5472" y="3024"/>
                  </a:cubicBezTo>
                  <a:cubicBezTo>
                    <a:pt x="5780" y="2984"/>
                    <a:pt x="6108" y="2905"/>
                    <a:pt x="6407" y="2815"/>
                  </a:cubicBezTo>
                  <a:cubicBezTo>
                    <a:pt x="6695" y="2735"/>
                    <a:pt x="6974" y="2626"/>
                    <a:pt x="7262" y="2537"/>
                  </a:cubicBezTo>
                  <a:cubicBezTo>
                    <a:pt x="7680" y="2397"/>
                    <a:pt x="8142" y="2205"/>
                    <a:pt x="8591" y="2205"/>
                  </a:cubicBezTo>
                  <a:cubicBezTo>
                    <a:pt x="8622" y="2205"/>
                    <a:pt x="8653" y="2206"/>
                    <a:pt x="8684" y="2208"/>
                  </a:cubicBezTo>
                  <a:cubicBezTo>
                    <a:pt x="8833" y="2218"/>
                    <a:pt x="8973" y="2248"/>
                    <a:pt x="9112" y="2288"/>
                  </a:cubicBezTo>
                  <a:cubicBezTo>
                    <a:pt x="9410" y="2377"/>
                    <a:pt x="9699" y="2507"/>
                    <a:pt x="10007" y="2596"/>
                  </a:cubicBezTo>
                  <a:cubicBezTo>
                    <a:pt x="10415" y="2716"/>
                    <a:pt x="10783" y="2815"/>
                    <a:pt x="11230" y="2855"/>
                  </a:cubicBezTo>
                  <a:cubicBezTo>
                    <a:pt x="10822" y="2815"/>
                    <a:pt x="10146" y="2477"/>
                    <a:pt x="9927" y="2099"/>
                  </a:cubicBezTo>
                  <a:cubicBezTo>
                    <a:pt x="10057" y="1850"/>
                    <a:pt x="10216" y="1602"/>
                    <a:pt x="10435" y="1413"/>
                  </a:cubicBezTo>
                  <a:cubicBezTo>
                    <a:pt x="10554" y="1313"/>
                    <a:pt x="10693" y="1244"/>
                    <a:pt x="10832" y="1164"/>
                  </a:cubicBezTo>
                  <a:cubicBezTo>
                    <a:pt x="10942" y="1094"/>
                    <a:pt x="11101" y="915"/>
                    <a:pt x="11220" y="876"/>
                  </a:cubicBezTo>
                  <a:lnTo>
                    <a:pt x="11220" y="876"/>
                  </a:lnTo>
                  <a:cubicBezTo>
                    <a:pt x="10713" y="1035"/>
                    <a:pt x="10176" y="1244"/>
                    <a:pt x="9669" y="1452"/>
                  </a:cubicBezTo>
                  <a:cubicBezTo>
                    <a:pt x="9347" y="1586"/>
                    <a:pt x="9034" y="1768"/>
                    <a:pt x="8686" y="1768"/>
                  </a:cubicBezTo>
                  <a:cubicBezTo>
                    <a:pt x="8646" y="1768"/>
                    <a:pt x="8606" y="1766"/>
                    <a:pt x="8565" y="1761"/>
                  </a:cubicBezTo>
                  <a:cubicBezTo>
                    <a:pt x="8227" y="1711"/>
                    <a:pt x="7918" y="1522"/>
                    <a:pt x="7600" y="1423"/>
                  </a:cubicBezTo>
                  <a:cubicBezTo>
                    <a:pt x="7162" y="1283"/>
                    <a:pt x="6705" y="1194"/>
                    <a:pt x="6267" y="1075"/>
                  </a:cubicBezTo>
                  <a:cubicBezTo>
                    <a:pt x="5889" y="965"/>
                    <a:pt x="5472" y="975"/>
                    <a:pt x="5084" y="896"/>
                  </a:cubicBezTo>
                  <a:cubicBezTo>
                    <a:pt x="4626" y="806"/>
                    <a:pt x="4159" y="786"/>
                    <a:pt x="3692" y="786"/>
                  </a:cubicBezTo>
                  <a:cubicBezTo>
                    <a:pt x="3553" y="786"/>
                    <a:pt x="2622" y="826"/>
                    <a:pt x="2598" y="875"/>
                  </a:cubicBezTo>
                  <a:lnTo>
                    <a:pt x="2598" y="875"/>
                  </a:lnTo>
                  <a:cubicBezTo>
                    <a:pt x="2627" y="809"/>
                    <a:pt x="2668" y="740"/>
                    <a:pt x="2715" y="669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4189275" y="3421100"/>
              <a:ext cx="257100" cy="35125"/>
            </a:xfrm>
            <a:custGeom>
              <a:avLst/>
              <a:gdLst/>
              <a:ahLst/>
              <a:cxnLst/>
              <a:rect l="l" t="t" r="r" b="b"/>
              <a:pathLst>
                <a:path w="10284" h="1405" extrusionOk="0">
                  <a:moveTo>
                    <a:pt x="3858" y="0"/>
                  </a:moveTo>
                  <a:cubicBezTo>
                    <a:pt x="3696" y="0"/>
                    <a:pt x="3533" y="14"/>
                    <a:pt x="3366" y="14"/>
                  </a:cubicBezTo>
                  <a:cubicBezTo>
                    <a:pt x="3332" y="14"/>
                    <a:pt x="3297" y="14"/>
                    <a:pt x="3262" y="12"/>
                  </a:cubicBezTo>
                  <a:cubicBezTo>
                    <a:pt x="3243" y="11"/>
                    <a:pt x="3223" y="11"/>
                    <a:pt x="3204" y="11"/>
                  </a:cubicBezTo>
                  <a:cubicBezTo>
                    <a:pt x="3008" y="11"/>
                    <a:pt x="2825" y="54"/>
                    <a:pt x="2626" y="72"/>
                  </a:cubicBezTo>
                  <a:cubicBezTo>
                    <a:pt x="2387" y="92"/>
                    <a:pt x="2138" y="92"/>
                    <a:pt x="1890" y="122"/>
                  </a:cubicBezTo>
                  <a:cubicBezTo>
                    <a:pt x="1881" y="122"/>
                    <a:pt x="1873" y="123"/>
                    <a:pt x="1865" y="123"/>
                  </a:cubicBezTo>
                  <a:cubicBezTo>
                    <a:pt x="1770" y="123"/>
                    <a:pt x="1705" y="71"/>
                    <a:pt x="1631" y="62"/>
                  </a:cubicBezTo>
                  <a:cubicBezTo>
                    <a:pt x="1602" y="58"/>
                    <a:pt x="1573" y="56"/>
                    <a:pt x="1544" y="56"/>
                  </a:cubicBezTo>
                  <a:cubicBezTo>
                    <a:pt x="1028" y="56"/>
                    <a:pt x="613" y="665"/>
                    <a:pt x="89" y="665"/>
                  </a:cubicBezTo>
                  <a:cubicBezTo>
                    <a:pt x="60" y="665"/>
                    <a:pt x="30" y="663"/>
                    <a:pt x="0" y="659"/>
                  </a:cubicBezTo>
                  <a:lnTo>
                    <a:pt x="0" y="659"/>
                  </a:lnTo>
                  <a:cubicBezTo>
                    <a:pt x="28" y="839"/>
                    <a:pt x="255" y="996"/>
                    <a:pt x="453" y="996"/>
                  </a:cubicBezTo>
                  <a:cubicBezTo>
                    <a:pt x="539" y="996"/>
                    <a:pt x="619" y="966"/>
                    <a:pt x="676" y="897"/>
                  </a:cubicBezTo>
                  <a:cubicBezTo>
                    <a:pt x="713" y="966"/>
                    <a:pt x="766" y="992"/>
                    <a:pt x="827" y="992"/>
                  </a:cubicBezTo>
                  <a:cubicBezTo>
                    <a:pt x="1036" y="992"/>
                    <a:pt x="1349" y="692"/>
                    <a:pt x="1502" y="669"/>
                  </a:cubicBezTo>
                  <a:cubicBezTo>
                    <a:pt x="1518" y="667"/>
                    <a:pt x="1535" y="666"/>
                    <a:pt x="1550" y="666"/>
                  </a:cubicBezTo>
                  <a:cubicBezTo>
                    <a:pt x="1926" y="666"/>
                    <a:pt x="1998" y="1223"/>
                    <a:pt x="1721" y="1405"/>
                  </a:cubicBezTo>
                  <a:cubicBezTo>
                    <a:pt x="1939" y="1335"/>
                    <a:pt x="2109" y="1027"/>
                    <a:pt x="2148" y="818"/>
                  </a:cubicBezTo>
                  <a:cubicBezTo>
                    <a:pt x="2187" y="820"/>
                    <a:pt x="2224" y="821"/>
                    <a:pt x="2262" y="821"/>
                  </a:cubicBezTo>
                  <a:cubicBezTo>
                    <a:pt x="2558" y="821"/>
                    <a:pt x="2833" y="765"/>
                    <a:pt x="3129" y="765"/>
                  </a:cubicBezTo>
                  <a:cubicBezTo>
                    <a:pt x="3166" y="765"/>
                    <a:pt x="3204" y="766"/>
                    <a:pt x="3242" y="768"/>
                  </a:cubicBezTo>
                  <a:cubicBezTo>
                    <a:pt x="3610" y="798"/>
                    <a:pt x="3988" y="868"/>
                    <a:pt x="4346" y="927"/>
                  </a:cubicBezTo>
                  <a:cubicBezTo>
                    <a:pt x="4870" y="1022"/>
                    <a:pt x="5403" y="1127"/>
                    <a:pt x="5936" y="1127"/>
                  </a:cubicBezTo>
                  <a:cubicBezTo>
                    <a:pt x="5960" y="1127"/>
                    <a:pt x="5983" y="1127"/>
                    <a:pt x="6007" y="1126"/>
                  </a:cubicBezTo>
                  <a:cubicBezTo>
                    <a:pt x="6337" y="1126"/>
                    <a:pt x="6627" y="1007"/>
                    <a:pt x="6938" y="1007"/>
                  </a:cubicBezTo>
                  <a:cubicBezTo>
                    <a:pt x="7067" y="1007"/>
                    <a:pt x="7199" y="1028"/>
                    <a:pt x="7340" y="1086"/>
                  </a:cubicBezTo>
                  <a:cubicBezTo>
                    <a:pt x="7529" y="1158"/>
                    <a:pt x="7539" y="1238"/>
                    <a:pt x="7715" y="1238"/>
                  </a:cubicBezTo>
                  <a:cubicBezTo>
                    <a:pt x="7734" y="1238"/>
                    <a:pt x="7755" y="1237"/>
                    <a:pt x="7777" y="1236"/>
                  </a:cubicBezTo>
                  <a:cubicBezTo>
                    <a:pt x="8007" y="1227"/>
                    <a:pt x="8269" y="1163"/>
                    <a:pt x="8506" y="1163"/>
                  </a:cubicBezTo>
                  <a:cubicBezTo>
                    <a:pt x="8535" y="1163"/>
                    <a:pt x="8564" y="1164"/>
                    <a:pt x="8593" y="1166"/>
                  </a:cubicBezTo>
                  <a:cubicBezTo>
                    <a:pt x="8702" y="1176"/>
                    <a:pt x="9080" y="1245"/>
                    <a:pt x="9160" y="1305"/>
                  </a:cubicBezTo>
                  <a:cubicBezTo>
                    <a:pt x="9011" y="1186"/>
                    <a:pt x="8842" y="1216"/>
                    <a:pt x="8951" y="1007"/>
                  </a:cubicBezTo>
                  <a:cubicBezTo>
                    <a:pt x="9011" y="897"/>
                    <a:pt x="9210" y="798"/>
                    <a:pt x="9329" y="728"/>
                  </a:cubicBezTo>
                  <a:cubicBezTo>
                    <a:pt x="9637" y="539"/>
                    <a:pt x="9965" y="360"/>
                    <a:pt x="10284" y="221"/>
                  </a:cubicBezTo>
                  <a:lnTo>
                    <a:pt x="10284" y="221"/>
                  </a:lnTo>
                  <a:cubicBezTo>
                    <a:pt x="10055" y="241"/>
                    <a:pt x="9766" y="410"/>
                    <a:pt x="9538" y="500"/>
                  </a:cubicBezTo>
                  <a:cubicBezTo>
                    <a:pt x="9166" y="656"/>
                    <a:pt x="8843" y="927"/>
                    <a:pt x="8426" y="927"/>
                  </a:cubicBezTo>
                  <a:cubicBezTo>
                    <a:pt x="8419" y="927"/>
                    <a:pt x="8411" y="927"/>
                    <a:pt x="8404" y="927"/>
                  </a:cubicBezTo>
                  <a:cubicBezTo>
                    <a:pt x="8026" y="917"/>
                    <a:pt x="7767" y="728"/>
                    <a:pt x="7429" y="629"/>
                  </a:cubicBezTo>
                  <a:cubicBezTo>
                    <a:pt x="7409" y="619"/>
                    <a:pt x="7390" y="619"/>
                    <a:pt x="7370" y="609"/>
                  </a:cubicBezTo>
                  <a:cubicBezTo>
                    <a:pt x="6952" y="490"/>
                    <a:pt x="6504" y="390"/>
                    <a:pt x="6077" y="330"/>
                  </a:cubicBezTo>
                  <a:cubicBezTo>
                    <a:pt x="5858" y="301"/>
                    <a:pt x="5639" y="221"/>
                    <a:pt x="5420" y="191"/>
                  </a:cubicBezTo>
                  <a:cubicBezTo>
                    <a:pt x="5152" y="161"/>
                    <a:pt x="4883" y="142"/>
                    <a:pt x="4605" y="112"/>
                  </a:cubicBezTo>
                  <a:cubicBezTo>
                    <a:pt x="4386" y="82"/>
                    <a:pt x="4187" y="12"/>
                    <a:pt x="3958" y="2"/>
                  </a:cubicBezTo>
                  <a:cubicBezTo>
                    <a:pt x="3925" y="1"/>
                    <a:pt x="3891" y="0"/>
                    <a:pt x="3858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4214875" y="3428600"/>
              <a:ext cx="12950" cy="12950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259" y="1"/>
                  </a:moveTo>
                  <a:cubicBezTo>
                    <a:pt x="120" y="1"/>
                    <a:pt x="1" y="120"/>
                    <a:pt x="1" y="259"/>
                  </a:cubicBezTo>
                  <a:cubicBezTo>
                    <a:pt x="1" y="398"/>
                    <a:pt x="120" y="518"/>
                    <a:pt x="259" y="518"/>
                  </a:cubicBezTo>
                  <a:cubicBezTo>
                    <a:pt x="398" y="518"/>
                    <a:pt x="518" y="398"/>
                    <a:pt x="518" y="259"/>
                  </a:cubicBezTo>
                  <a:cubicBezTo>
                    <a:pt x="518" y="120"/>
                    <a:pt x="398" y="1"/>
                    <a:pt x="259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4217600" y="3431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138" y="1"/>
                  </a:moveTo>
                  <a:cubicBezTo>
                    <a:pt x="135" y="1"/>
                    <a:pt x="133" y="1"/>
                    <a:pt x="130" y="1"/>
                  </a:cubicBezTo>
                  <a:cubicBezTo>
                    <a:pt x="21" y="1"/>
                    <a:pt x="1" y="150"/>
                    <a:pt x="90" y="200"/>
                  </a:cubicBezTo>
                  <a:cubicBezTo>
                    <a:pt x="111" y="212"/>
                    <a:pt x="130" y="217"/>
                    <a:pt x="147" y="217"/>
                  </a:cubicBezTo>
                  <a:cubicBezTo>
                    <a:pt x="254" y="217"/>
                    <a:pt x="268" y="1"/>
                    <a:pt x="138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4248200" y="3398875"/>
              <a:ext cx="51225" cy="22350"/>
            </a:xfrm>
            <a:custGeom>
              <a:avLst/>
              <a:gdLst/>
              <a:ahLst/>
              <a:cxnLst/>
              <a:rect l="l" t="t" r="r" b="b"/>
              <a:pathLst>
                <a:path w="2049" h="894" extrusionOk="0">
                  <a:moveTo>
                    <a:pt x="647" y="0"/>
                  </a:moveTo>
                  <a:cubicBezTo>
                    <a:pt x="620" y="0"/>
                    <a:pt x="613" y="20"/>
                    <a:pt x="567" y="66"/>
                  </a:cubicBezTo>
                  <a:cubicBezTo>
                    <a:pt x="428" y="215"/>
                    <a:pt x="269" y="334"/>
                    <a:pt x="149" y="493"/>
                  </a:cubicBezTo>
                  <a:cubicBezTo>
                    <a:pt x="90" y="563"/>
                    <a:pt x="30" y="663"/>
                    <a:pt x="10" y="752"/>
                  </a:cubicBezTo>
                  <a:cubicBezTo>
                    <a:pt x="0" y="782"/>
                    <a:pt x="10" y="832"/>
                    <a:pt x="20" y="861"/>
                  </a:cubicBezTo>
                  <a:cubicBezTo>
                    <a:pt x="40" y="886"/>
                    <a:pt x="49" y="894"/>
                    <a:pt x="56" y="894"/>
                  </a:cubicBezTo>
                  <a:cubicBezTo>
                    <a:pt x="67" y="894"/>
                    <a:pt x="74" y="877"/>
                    <a:pt x="110" y="871"/>
                  </a:cubicBezTo>
                  <a:cubicBezTo>
                    <a:pt x="209" y="861"/>
                    <a:pt x="308" y="832"/>
                    <a:pt x="418" y="822"/>
                  </a:cubicBezTo>
                  <a:cubicBezTo>
                    <a:pt x="587" y="812"/>
                    <a:pt x="756" y="792"/>
                    <a:pt x="935" y="792"/>
                  </a:cubicBezTo>
                  <a:cubicBezTo>
                    <a:pt x="973" y="794"/>
                    <a:pt x="1011" y="795"/>
                    <a:pt x="1049" y="795"/>
                  </a:cubicBezTo>
                  <a:cubicBezTo>
                    <a:pt x="1203" y="795"/>
                    <a:pt x="1361" y="782"/>
                    <a:pt x="1512" y="782"/>
                  </a:cubicBezTo>
                  <a:cubicBezTo>
                    <a:pt x="1526" y="781"/>
                    <a:pt x="1540" y="781"/>
                    <a:pt x="1554" y="781"/>
                  </a:cubicBezTo>
                  <a:cubicBezTo>
                    <a:pt x="1706" y="781"/>
                    <a:pt x="1864" y="823"/>
                    <a:pt x="2009" y="823"/>
                  </a:cubicBezTo>
                  <a:cubicBezTo>
                    <a:pt x="2023" y="823"/>
                    <a:pt x="2036" y="822"/>
                    <a:pt x="2049" y="822"/>
                  </a:cubicBezTo>
                  <a:cubicBezTo>
                    <a:pt x="1969" y="782"/>
                    <a:pt x="1631" y="563"/>
                    <a:pt x="1770" y="434"/>
                  </a:cubicBezTo>
                  <a:cubicBezTo>
                    <a:pt x="1661" y="404"/>
                    <a:pt x="1542" y="394"/>
                    <a:pt x="1422" y="354"/>
                  </a:cubicBezTo>
                  <a:cubicBezTo>
                    <a:pt x="1233" y="304"/>
                    <a:pt x="1084" y="215"/>
                    <a:pt x="915" y="116"/>
                  </a:cubicBezTo>
                  <a:cubicBezTo>
                    <a:pt x="846" y="76"/>
                    <a:pt x="786" y="46"/>
                    <a:pt x="716" y="16"/>
                  </a:cubicBezTo>
                  <a:cubicBezTo>
                    <a:pt x="682" y="6"/>
                    <a:pt x="662" y="0"/>
                    <a:pt x="6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4232525" y="3451375"/>
              <a:ext cx="24150" cy="24500"/>
            </a:xfrm>
            <a:custGeom>
              <a:avLst/>
              <a:gdLst/>
              <a:ahLst/>
              <a:cxnLst/>
              <a:rect l="l" t="t" r="r" b="b"/>
              <a:pathLst>
                <a:path w="966" h="980" extrusionOk="0">
                  <a:moveTo>
                    <a:pt x="293" y="0"/>
                  </a:moveTo>
                  <a:cubicBezTo>
                    <a:pt x="282" y="0"/>
                    <a:pt x="270" y="1"/>
                    <a:pt x="259" y="5"/>
                  </a:cubicBezTo>
                  <a:cubicBezTo>
                    <a:pt x="170" y="34"/>
                    <a:pt x="1" y="263"/>
                    <a:pt x="40" y="353"/>
                  </a:cubicBezTo>
                  <a:cubicBezTo>
                    <a:pt x="80" y="452"/>
                    <a:pt x="200" y="512"/>
                    <a:pt x="269" y="591"/>
                  </a:cubicBezTo>
                  <a:cubicBezTo>
                    <a:pt x="369" y="701"/>
                    <a:pt x="498" y="840"/>
                    <a:pt x="577" y="979"/>
                  </a:cubicBezTo>
                  <a:cubicBezTo>
                    <a:pt x="667" y="949"/>
                    <a:pt x="926" y="949"/>
                    <a:pt x="955" y="860"/>
                  </a:cubicBezTo>
                  <a:cubicBezTo>
                    <a:pt x="965" y="820"/>
                    <a:pt x="935" y="691"/>
                    <a:pt x="926" y="641"/>
                  </a:cubicBezTo>
                  <a:cubicBezTo>
                    <a:pt x="926" y="552"/>
                    <a:pt x="926" y="472"/>
                    <a:pt x="916" y="383"/>
                  </a:cubicBezTo>
                  <a:cubicBezTo>
                    <a:pt x="916" y="313"/>
                    <a:pt x="935" y="233"/>
                    <a:pt x="916" y="164"/>
                  </a:cubicBezTo>
                  <a:cubicBezTo>
                    <a:pt x="896" y="74"/>
                    <a:pt x="846" y="104"/>
                    <a:pt x="756" y="94"/>
                  </a:cubicBezTo>
                  <a:cubicBezTo>
                    <a:pt x="657" y="94"/>
                    <a:pt x="558" y="84"/>
                    <a:pt x="458" y="54"/>
                  </a:cubicBezTo>
                  <a:cubicBezTo>
                    <a:pt x="408" y="38"/>
                    <a:pt x="351" y="0"/>
                    <a:pt x="293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4303025" y="3293600"/>
              <a:ext cx="279100" cy="82750"/>
            </a:xfrm>
            <a:custGeom>
              <a:avLst/>
              <a:gdLst/>
              <a:ahLst/>
              <a:cxnLst/>
              <a:rect l="l" t="t" r="r" b="b"/>
              <a:pathLst>
                <a:path w="11164" h="3310" extrusionOk="0">
                  <a:moveTo>
                    <a:pt x="3297" y="0"/>
                  </a:moveTo>
                  <a:cubicBezTo>
                    <a:pt x="3191" y="74"/>
                    <a:pt x="3105" y="173"/>
                    <a:pt x="3022" y="277"/>
                  </a:cubicBezTo>
                  <a:lnTo>
                    <a:pt x="3022" y="277"/>
                  </a:lnTo>
                  <a:cubicBezTo>
                    <a:pt x="3118" y="175"/>
                    <a:pt x="3214" y="80"/>
                    <a:pt x="3297" y="0"/>
                  </a:cubicBezTo>
                  <a:close/>
                  <a:moveTo>
                    <a:pt x="3022" y="277"/>
                  </a:moveTo>
                  <a:cubicBezTo>
                    <a:pt x="2915" y="391"/>
                    <a:pt x="2808" y="515"/>
                    <a:pt x="2719" y="638"/>
                  </a:cubicBezTo>
                  <a:lnTo>
                    <a:pt x="2719" y="638"/>
                  </a:lnTo>
                  <a:cubicBezTo>
                    <a:pt x="2723" y="634"/>
                    <a:pt x="2726" y="631"/>
                    <a:pt x="2730" y="627"/>
                  </a:cubicBezTo>
                  <a:cubicBezTo>
                    <a:pt x="2837" y="525"/>
                    <a:pt x="2927" y="398"/>
                    <a:pt x="3022" y="277"/>
                  </a:cubicBezTo>
                  <a:close/>
                  <a:moveTo>
                    <a:pt x="11164" y="1224"/>
                  </a:moveTo>
                  <a:lnTo>
                    <a:pt x="11164" y="1224"/>
                  </a:lnTo>
                  <a:cubicBezTo>
                    <a:pt x="11162" y="1224"/>
                    <a:pt x="11160" y="1225"/>
                    <a:pt x="11158" y="1225"/>
                  </a:cubicBezTo>
                  <a:lnTo>
                    <a:pt x="11158" y="1225"/>
                  </a:lnTo>
                  <a:cubicBezTo>
                    <a:pt x="11160" y="1225"/>
                    <a:pt x="11162" y="1224"/>
                    <a:pt x="11164" y="1224"/>
                  </a:cubicBezTo>
                  <a:close/>
                  <a:moveTo>
                    <a:pt x="2719" y="638"/>
                  </a:moveTo>
                  <a:lnTo>
                    <a:pt x="2719" y="638"/>
                  </a:lnTo>
                  <a:cubicBezTo>
                    <a:pt x="2622" y="735"/>
                    <a:pt x="2516" y="837"/>
                    <a:pt x="2382" y="875"/>
                  </a:cubicBezTo>
                  <a:cubicBezTo>
                    <a:pt x="2362" y="880"/>
                    <a:pt x="2270" y="880"/>
                    <a:pt x="2183" y="880"/>
                  </a:cubicBezTo>
                  <a:cubicBezTo>
                    <a:pt x="2096" y="880"/>
                    <a:pt x="2014" y="880"/>
                    <a:pt x="2014" y="885"/>
                  </a:cubicBezTo>
                  <a:cubicBezTo>
                    <a:pt x="2014" y="856"/>
                    <a:pt x="2014" y="826"/>
                    <a:pt x="2014" y="796"/>
                  </a:cubicBezTo>
                  <a:cubicBezTo>
                    <a:pt x="1666" y="826"/>
                    <a:pt x="1288" y="935"/>
                    <a:pt x="960" y="1134"/>
                  </a:cubicBezTo>
                  <a:cubicBezTo>
                    <a:pt x="811" y="1214"/>
                    <a:pt x="691" y="1323"/>
                    <a:pt x="542" y="1383"/>
                  </a:cubicBezTo>
                  <a:cubicBezTo>
                    <a:pt x="403" y="1442"/>
                    <a:pt x="124" y="1393"/>
                    <a:pt x="95" y="1582"/>
                  </a:cubicBezTo>
                  <a:cubicBezTo>
                    <a:pt x="65" y="1761"/>
                    <a:pt x="313" y="1850"/>
                    <a:pt x="413" y="1960"/>
                  </a:cubicBezTo>
                  <a:cubicBezTo>
                    <a:pt x="374" y="1936"/>
                    <a:pt x="140" y="1783"/>
                    <a:pt x="45" y="1783"/>
                  </a:cubicBezTo>
                  <a:cubicBezTo>
                    <a:pt x="17" y="1783"/>
                    <a:pt x="1" y="1796"/>
                    <a:pt x="5" y="1830"/>
                  </a:cubicBezTo>
                  <a:cubicBezTo>
                    <a:pt x="5" y="1910"/>
                    <a:pt x="274" y="2049"/>
                    <a:pt x="333" y="2119"/>
                  </a:cubicBezTo>
                  <a:cubicBezTo>
                    <a:pt x="522" y="2387"/>
                    <a:pt x="701" y="2666"/>
                    <a:pt x="1000" y="2825"/>
                  </a:cubicBezTo>
                  <a:cubicBezTo>
                    <a:pt x="1149" y="2904"/>
                    <a:pt x="1308" y="2964"/>
                    <a:pt x="1477" y="2964"/>
                  </a:cubicBezTo>
                  <a:cubicBezTo>
                    <a:pt x="1487" y="2965"/>
                    <a:pt x="1496" y="2966"/>
                    <a:pt x="1506" y="2966"/>
                  </a:cubicBezTo>
                  <a:cubicBezTo>
                    <a:pt x="1582" y="2966"/>
                    <a:pt x="1645" y="2933"/>
                    <a:pt x="1716" y="2924"/>
                  </a:cubicBezTo>
                  <a:cubicBezTo>
                    <a:pt x="1722" y="2924"/>
                    <a:pt x="1729" y="2923"/>
                    <a:pt x="1736" y="2923"/>
                  </a:cubicBezTo>
                  <a:cubicBezTo>
                    <a:pt x="1831" y="2923"/>
                    <a:pt x="1941" y="2985"/>
                    <a:pt x="2034" y="3004"/>
                  </a:cubicBezTo>
                  <a:cubicBezTo>
                    <a:pt x="2193" y="3044"/>
                    <a:pt x="2352" y="3073"/>
                    <a:pt x="2511" y="3103"/>
                  </a:cubicBezTo>
                  <a:cubicBezTo>
                    <a:pt x="2849" y="3173"/>
                    <a:pt x="3178" y="3223"/>
                    <a:pt x="3526" y="3252"/>
                  </a:cubicBezTo>
                  <a:cubicBezTo>
                    <a:pt x="3598" y="3257"/>
                    <a:pt x="3671" y="3259"/>
                    <a:pt x="3743" y="3259"/>
                  </a:cubicBezTo>
                  <a:cubicBezTo>
                    <a:pt x="3816" y="3259"/>
                    <a:pt x="3889" y="3257"/>
                    <a:pt x="3962" y="3257"/>
                  </a:cubicBezTo>
                  <a:cubicBezTo>
                    <a:pt x="4108" y="3257"/>
                    <a:pt x="4252" y="3262"/>
                    <a:pt x="4391" y="3292"/>
                  </a:cubicBezTo>
                  <a:cubicBezTo>
                    <a:pt x="4455" y="3305"/>
                    <a:pt x="4520" y="3310"/>
                    <a:pt x="4586" y="3310"/>
                  </a:cubicBezTo>
                  <a:cubicBezTo>
                    <a:pt x="4835" y="3310"/>
                    <a:pt x="5090" y="3236"/>
                    <a:pt x="5326" y="3213"/>
                  </a:cubicBezTo>
                  <a:cubicBezTo>
                    <a:pt x="5644" y="3183"/>
                    <a:pt x="5972" y="3123"/>
                    <a:pt x="6271" y="3044"/>
                  </a:cubicBezTo>
                  <a:cubicBezTo>
                    <a:pt x="6569" y="2964"/>
                    <a:pt x="6848" y="2865"/>
                    <a:pt x="7146" y="2775"/>
                  </a:cubicBezTo>
                  <a:cubicBezTo>
                    <a:pt x="7545" y="2669"/>
                    <a:pt x="7992" y="2499"/>
                    <a:pt x="8416" y="2499"/>
                  </a:cubicBezTo>
                  <a:cubicBezTo>
                    <a:pt x="8467" y="2499"/>
                    <a:pt x="8518" y="2501"/>
                    <a:pt x="8568" y="2507"/>
                  </a:cubicBezTo>
                  <a:cubicBezTo>
                    <a:pt x="8717" y="2516"/>
                    <a:pt x="8856" y="2556"/>
                    <a:pt x="8996" y="2606"/>
                  </a:cubicBezTo>
                  <a:cubicBezTo>
                    <a:pt x="9294" y="2705"/>
                    <a:pt x="9573" y="2855"/>
                    <a:pt x="9871" y="2954"/>
                  </a:cubicBezTo>
                  <a:cubicBezTo>
                    <a:pt x="10269" y="3093"/>
                    <a:pt x="10637" y="3213"/>
                    <a:pt x="11084" y="3272"/>
                  </a:cubicBezTo>
                  <a:cubicBezTo>
                    <a:pt x="10676" y="3213"/>
                    <a:pt x="10020" y="2835"/>
                    <a:pt x="9811" y="2437"/>
                  </a:cubicBezTo>
                  <a:cubicBezTo>
                    <a:pt x="9960" y="2178"/>
                    <a:pt x="10120" y="1930"/>
                    <a:pt x="10358" y="1741"/>
                  </a:cubicBezTo>
                  <a:cubicBezTo>
                    <a:pt x="10478" y="1641"/>
                    <a:pt x="10627" y="1582"/>
                    <a:pt x="10766" y="1502"/>
                  </a:cubicBezTo>
                  <a:cubicBezTo>
                    <a:pt x="10873" y="1434"/>
                    <a:pt x="11039" y="1260"/>
                    <a:pt x="11158" y="1225"/>
                  </a:cubicBezTo>
                  <a:lnTo>
                    <a:pt x="11158" y="1225"/>
                  </a:lnTo>
                  <a:cubicBezTo>
                    <a:pt x="10642" y="1364"/>
                    <a:pt x="10107" y="1563"/>
                    <a:pt x="9592" y="1761"/>
                  </a:cubicBezTo>
                  <a:cubicBezTo>
                    <a:pt x="9277" y="1880"/>
                    <a:pt x="8976" y="2043"/>
                    <a:pt x="8645" y="2043"/>
                  </a:cubicBezTo>
                  <a:cubicBezTo>
                    <a:pt x="8590" y="2043"/>
                    <a:pt x="8535" y="2039"/>
                    <a:pt x="8479" y="2029"/>
                  </a:cubicBezTo>
                  <a:cubicBezTo>
                    <a:pt x="8140" y="1969"/>
                    <a:pt x="7842" y="1761"/>
                    <a:pt x="7524" y="1641"/>
                  </a:cubicBezTo>
                  <a:cubicBezTo>
                    <a:pt x="7096" y="1472"/>
                    <a:pt x="6649" y="1363"/>
                    <a:pt x="6221" y="1224"/>
                  </a:cubicBezTo>
                  <a:cubicBezTo>
                    <a:pt x="5843" y="1104"/>
                    <a:pt x="5435" y="1094"/>
                    <a:pt x="5047" y="995"/>
                  </a:cubicBezTo>
                  <a:cubicBezTo>
                    <a:pt x="4600" y="885"/>
                    <a:pt x="4122" y="836"/>
                    <a:pt x="3665" y="826"/>
                  </a:cubicBezTo>
                  <a:cubicBezTo>
                    <a:pt x="3630" y="826"/>
                    <a:pt x="3546" y="825"/>
                    <a:pt x="3440" y="825"/>
                  </a:cubicBezTo>
                  <a:cubicBezTo>
                    <a:pt x="3119" y="825"/>
                    <a:pt x="2593" y="831"/>
                    <a:pt x="2571" y="875"/>
                  </a:cubicBezTo>
                  <a:cubicBezTo>
                    <a:pt x="2609" y="799"/>
                    <a:pt x="2660" y="719"/>
                    <a:pt x="2719" y="638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4309350" y="3317725"/>
              <a:ext cx="256875" cy="40300"/>
            </a:xfrm>
            <a:custGeom>
              <a:avLst/>
              <a:gdLst/>
              <a:ahLst/>
              <a:cxnLst/>
              <a:rect l="l" t="t" r="r" b="b"/>
              <a:pathLst>
                <a:path w="10275" h="1612" extrusionOk="0">
                  <a:moveTo>
                    <a:pt x="1557" y="1"/>
                  </a:moveTo>
                  <a:cubicBezTo>
                    <a:pt x="1063" y="1"/>
                    <a:pt x="627" y="578"/>
                    <a:pt x="119" y="578"/>
                  </a:cubicBezTo>
                  <a:cubicBezTo>
                    <a:pt x="80" y="578"/>
                    <a:pt x="41" y="574"/>
                    <a:pt x="1" y="567"/>
                  </a:cubicBezTo>
                  <a:lnTo>
                    <a:pt x="1" y="567"/>
                  </a:lnTo>
                  <a:cubicBezTo>
                    <a:pt x="22" y="766"/>
                    <a:pt x="251" y="939"/>
                    <a:pt x="452" y="939"/>
                  </a:cubicBezTo>
                  <a:cubicBezTo>
                    <a:pt x="533" y="939"/>
                    <a:pt x="610" y="911"/>
                    <a:pt x="667" y="845"/>
                  </a:cubicBezTo>
                  <a:cubicBezTo>
                    <a:pt x="700" y="921"/>
                    <a:pt x="754" y="950"/>
                    <a:pt x="818" y="950"/>
                  </a:cubicBezTo>
                  <a:cubicBezTo>
                    <a:pt x="1026" y="950"/>
                    <a:pt x="1351" y="652"/>
                    <a:pt x="1502" y="636"/>
                  </a:cubicBezTo>
                  <a:cubicBezTo>
                    <a:pt x="1515" y="635"/>
                    <a:pt x="1527" y="635"/>
                    <a:pt x="1538" y="635"/>
                  </a:cubicBezTo>
                  <a:cubicBezTo>
                    <a:pt x="1914" y="635"/>
                    <a:pt x="1971" y="1239"/>
                    <a:pt x="1682" y="1412"/>
                  </a:cubicBezTo>
                  <a:cubicBezTo>
                    <a:pt x="1910" y="1343"/>
                    <a:pt x="2089" y="1034"/>
                    <a:pt x="2139" y="816"/>
                  </a:cubicBezTo>
                  <a:cubicBezTo>
                    <a:pt x="2217" y="824"/>
                    <a:pt x="2294" y="827"/>
                    <a:pt x="2370" y="827"/>
                  </a:cubicBezTo>
                  <a:cubicBezTo>
                    <a:pt x="2579" y="827"/>
                    <a:pt x="2785" y="804"/>
                    <a:pt x="2997" y="804"/>
                  </a:cubicBezTo>
                  <a:cubicBezTo>
                    <a:pt x="3075" y="804"/>
                    <a:pt x="3153" y="807"/>
                    <a:pt x="3233" y="816"/>
                  </a:cubicBezTo>
                  <a:cubicBezTo>
                    <a:pt x="3601" y="865"/>
                    <a:pt x="3969" y="945"/>
                    <a:pt x="4327" y="1024"/>
                  </a:cubicBezTo>
                  <a:cubicBezTo>
                    <a:pt x="4864" y="1144"/>
                    <a:pt x="5411" y="1283"/>
                    <a:pt x="5968" y="1303"/>
                  </a:cubicBezTo>
                  <a:cubicBezTo>
                    <a:pt x="5978" y="1303"/>
                    <a:pt x="5988" y="1303"/>
                    <a:pt x="5998" y="1303"/>
                  </a:cubicBezTo>
                  <a:cubicBezTo>
                    <a:pt x="6301" y="1303"/>
                    <a:pt x="6571" y="1208"/>
                    <a:pt x="6857" y="1208"/>
                  </a:cubicBezTo>
                  <a:cubicBezTo>
                    <a:pt x="6999" y="1208"/>
                    <a:pt x="7145" y="1232"/>
                    <a:pt x="7301" y="1303"/>
                  </a:cubicBezTo>
                  <a:cubicBezTo>
                    <a:pt x="7509" y="1402"/>
                    <a:pt x="7490" y="1482"/>
                    <a:pt x="7728" y="1482"/>
                  </a:cubicBezTo>
                  <a:cubicBezTo>
                    <a:pt x="7936" y="1474"/>
                    <a:pt x="8169" y="1434"/>
                    <a:pt x="8387" y="1434"/>
                  </a:cubicBezTo>
                  <a:cubicBezTo>
                    <a:pt x="8440" y="1434"/>
                    <a:pt x="8493" y="1436"/>
                    <a:pt x="8544" y="1442"/>
                  </a:cubicBezTo>
                  <a:cubicBezTo>
                    <a:pt x="8653" y="1452"/>
                    <a:pt x="9021" y="1542"/>
                    <a:pt x="9101" y="1611"/>
                  </a:cubicBezTo>
                  <a:cubicBezTo>
                    <a:pt x="8962" y="1482"/>
                    <a:pt x="8782" y="1502"/>
                    <a:pt x="8902" y="1293"/>
                  </a:cubicBezTo>
                  <a:cubicBezTo>
                    <a:pt x="8971" y="1183"/>
                    <a:pt x="9180" y="1074"/>
                    <a:pt x="9300" y="1014"/>
                  </a:cubicBezTo>
                  <a:cubicBezTo>
                    <a:pt x="9608" y="835"/>
                    <a:pt x="9946" y="666"/>
                    <a:pt x="10274" y="527"/>
                  </a:cubicBezTo>
                  <a:lnTo>
                    <a:pt x="10274" y="527"/>
                  </a:lnTo>
                  <a:cubicBezTo>
                    <a:pt x="10046" y="537"/>
                    <a:pt x="9747" y="696"/>
                    <a:pt x="9518" y="786"/>
                  </a:cubicBezTo>
                  <a:cubicBezTo>
                    <a:pt x="9150" y="927"/>
                    <a:pt x="8826" y="1186"/>
                    <a:pt x="8429" y="1186"/>
                  </a:cubicBezTo>
                  <a:cubicBezTo>
                    <a:pt x="8407" y="1186"/>
                    <a:pt x="8386" y="1185"/>
                    <a:pt x="8365" y="1183"/>
                  </a:cubicBezTo>
                  <a:cubicBezTo>
                    <a:pt x="7987" y="1164"/>
                    <a:pt x="7738" y="955"/>
                    <a:pt x="7410" y="835"/>
                  </a:cubicBezTo>
                  <a:cubicBezTo>
                    <a:pt x="7390" y="825"/>
                    <a:pt x="7370" y="825"/>
                    <a:pt x="7350" y="816"/>
                  </a:cubicBezTo>
                  <a:cubicBezTo>
                    <a:pt x="6943" y="666"/>
                    <a:pt x="6495" y="547"/>
                    <a:pt x="6077" y="477"/>
                  </a:cubicBezTo>
                  <a:cubicBezTo>
                    <a:pt x="5859" y="438"/>
                    <a:pt x="5650" y="338"/>
                    <a:pt x="5431" y="308"/>
                  </a:cubicBezTo>
                  <a:cubicBezTo>
                    <a:pt x="5162" y="259"/>
                    <a:pt x="4894" y="229"/>
                    <a:pt x="4615" y="189"/>
                  </a:cubicBezTo>
                  <a:cubicBezTo>
                    <a:pt x="4397" y="149"/>
                    <a:pt x="4208" y="60"/>
                    <a:pt x="3979" y="50"/>
                  </a:cubicBezTo>
                  <a:cubicBezTo>
                    <a:pt x="3865" y="40"/>
                    <a:pt x="3750" y="40"/>
                    <a:pt x="3635" y="40"/>
                  </a:cubicBezTo>
                  <a:cubicBezTo>
                    <a:pt x="3519" y="40"/>
                    <a:pt x="3402" y="40"/>
                    <a:pt x="3283" y="30"/>
                  </a:cubicBezTo>
                  <a:cubicBezTo>
                    <a:pt x="3240" y="26"/>
                    <a:pt x="3198" y="24"/>
                    <a:pt x="3157" y="24"/>
                  </a:cubicBezTo>
                  <a:cubicBezTo>
                    <a:pt x="2986" y="24"/>
                    <a:pt x="2824" y="52"/>
                    <a:pt x="2656" y="60"/>
                  </a:cubicBezTo>
                  <a:cubicBezTo>
                    <a:pt x="2408" y="80"/>
                    <a:pt x="2159" y="70"/>
                    <a:pt x="1910" y="89"/>
                  </a:cubicBezTo>
                  <a:cubicBezTo>
                    <a:pt x="1903" y="90"/>
                    <a:pt x="1896" y="90"/>
                    <a:pt x="1889" y="90"/>
                  </a:cubicBezTo>
                  <a:cubicBezTo>
                    <a:pt x="1793" y="90"/>
                    <a:pt x="1736" y="29"/>
                    <a:pt x="1662" y="10"/>
                  </a:cubicBezTo>
                  <a:cubicBezTo>
                    <a:pt x="1626" y="4"/>
                    <a:pt x="1591" y="1"/>
                    <a:pt x="1557" y="1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4334725" y="3324125"/>
              <a:ext cx="13450" cy="13275"/>
            </a:xfrm>
            <a:custGeom>
              <a:avLst/>
              <a:gdLst/>
              <a:ahLst/>
              <a:cxnLst/>
              <a:rect l="l" t="t" r="r" b="b"/>
              <a:pathLst>
                <a:path w="538" h="531" extrusionOk="0">
                  <a:moveTo>
                    <a:pt x="266" y="0"/>
                  </a:moveTo>
                  <a:cubicBezTo>
                    <a:pt x="141" y="0"/>
                    <a:pt x="38" y="103"/>
                    <a:pt x="20" y="231"/>
                  </a:cubicBezTo>
                  <a:cubicBezTo>
                    <a:pt x="0" y="380"/>
                    <a:pt x="100" y="510"/>
                    <a:pt x="239" y="530"/>
                  </a:cubicBezTo>
                  <a:cubicBezTo>
                    <a:pt x="245" y="530"/>
                    <a:pt x="252" y="530"/>
                    <a:pt x="258" y="530"/>
                  </a:cubicBezTo>
                  <a:cubicBezTo>
                    <a:pt x="390" y="530"/>
                    <a:pt x="508" y="433"/>
                    <a:pt x="527" y="291"/>
                  </a:cubicBezTo>
                  <a:cubicBezTo>
                    <a:pt x="537" y="152"/>
                    <a:pt x="438" y="13"/>
                    <a:pt x="299" y="3"/>
                  </a:cubicBezTo>
                  <a:cubicBezTo>
                    <a:pt x="287" y="1"/>
                    <a:pt x="277" y="0"/>
                    <a:pt x="266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4336450" y="3327650"/>
              <a:ext cx="6900" cy="5750"/>
            </a:xfrm>
            <a:custGeom>
              <a:avLst/>
              <a:gdLst/>
              <a:ahLst/>
              <a:cxnLst/>
              <a:rect l="l" t="t" r="r" b="b"/>
              <a:pathLst>
                <a:path w="276" h="230" extrusionOk="0">
                  <a:moveTo>
                    <a:pt x="130" y="1"/>
                  </a:moveTo>
                  <a:cubicBezTo>
                    <a:pt x="21" y="1"/>
                    <a:pt x="1" y="160"/>
                    <a:pt x="90" y="210"/>
                  </a:cubicBezTo>
                  <a:cubicBezTo>
                    <a:pt x="111" y="223"/>
                    <a:pt x="130" y="229"/>
                    <a:pt x="147" y="229"/>
                  </a:cubicBezTo>
                  <a:cubicBezTo>
                    <a:pt x="252" y="229"/>
                    <a:pt x="276" y="1"/>
                    <a:pt x="130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4369025" y="3294825"/>
              <a:ext cx="51000" cy="22900"/>
            </a:xfrm>
            <a:custGeom>
              <a:avLst/>
              <a:gdLst/>
              <a:ahLst/>
              <a:cxnLst/>
              <a:rect l="l" t="t" r="r" b="b"/>
              <a:pathLst>
                <a:path w="2040" h="916" extrusionOk="0">
                  <a:moveTo>
                    <a:pt x="685" y="1"/>
                  </a:moveTo>
                  <a:cubicBezTo>
                    <a:pt x="660" y="1"/>
                    <a:pt x="653" y="25"/>
                    <a:pt x="607" y="71"/>
                  </a:cubicBezTo>
                  <a:cubicBezTo>
                    <a:pt x="458" y="210"/>
                    <a:pt x="289" y="329"/>
                    <a:pt x="160" y="488"/>
                  </a:cubicBezTo>
                  <a:cubicBezTo>
                    <a:pt x="100" y="568"/>
                    <a:pt x="30" y="657"/>
                    <a:pt x="11" y="757"/>
                  </a:cubicBezTo>
                  <a:cubicBezTo>
                    <a:pt x="1" y="787"/>
                    <a:pt x="1" y="846"/>
                    <a:pt x="21" y="866"/>
                  </a:cubicBezTo>
                  <a:cubicBezTo>
                    <a:pt x="41" y="895"/>
                    <a:pt x="50" y="903"/>
                    <a:pt x="56" y="903"/>
                  </a:cubicBezTo>
                  <a:cubicBezTo>
                    <a:pt x="66" y="903"/>
                    <a:pt x="71" y="886"/>
                    <a:pt x="100" y="886"/>
                  </a:cubicBezTo>
                  <a:cubicBezTo>
                    <a:pt x="200" y="876"/>
                    <a:pt x="309" y="846"/>
                    <a:pt x="418" y="846"/>
                  </a:cubicBezTo>
                  <a:cubicBezTo>
                    <a:pt x="538" y="839"/>
                    <a:pt x="657" y="832"/>
                    <a:pt x="781" y="832"/>
                  </a:cubicBezTo>
                  <a:cubicBezTo>
                    <a:pt x="831" y="832"/>
                    <a:pt x="883" y="834"/>
                    <a:pt x="935" y="836"/>
                  </a:cubicBezTo>
                  <a:cubicBezTo>
                    <a:pt x="1030" y="841"/>
                    <a:pt x="1124" y="841"/>
                    <a:pt x="1219" y="841"/>
                  </a:cubicBezTo>
                  <a:cubicBezTo>
                    <a:pt x="1313" y="841"/>
                    <a:pt x="1408" y="841"/>
                    <a:pt x="1502" y="846"/>
                  </a:cubicBezTo>
                  <a:cubicBezTo>
                    <a:pt x="1681" y="846"/>
                    <a:pt x="1870" y="916"/>
                    <a:pt x="2039" y="916"/>
                  </a:cubicBezTo>
                  <a:cubicBezTo>
                    <a:pt x="1970" y="866"/>
                    <a:pt x="1642" y="628"/>
                    <a:pt x="1781" y="498"/>
                  </a:cubicBezTo>
                  <a:cubicBezTo>
                    <a:pt x="1671" y="458"/>
                    <a:pt x="1552" y="449"/>
                    <a:pt x="1443" y="409"/>
                  </a:cubicBezTo>
                  <a:cubicBezTo>
                    <a:pt x="1254" y="339"/>
                    <a:pt x="1105" y="240"/>
                    <a:pt x="945" y="130"/>
                  </a:cubicBezTo>
                  <a:cubicBezTo>
                    <a:pt x="876" y="91"/>
                    <a:pt x="816" y="51"/>
                    <a:pt x="747" y="21"/>
                  </a:cubicBezTo>
                  <a:cubicBezTo>
                    <a:pt x="716" y="7"/>
                    <a:pt x="698" y="1"/>
                    <a:pt x="685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4351625" y="3348425"/>
              <a:ext cx="23400" cy="25500"/>
            </a:xfrm>
            <a:custGeom>
              <a:avLst/>
              <a:gdLst/>
              <a:ahLst/>
              <a:cxnLst/>
              <a:rect l="l" t="t" r="r" b="b"/>
              <a:pathLst>
                <a:path w="936" h="1020" extrusionOk="0">
                  <a:moveTo>
                    <a:pt x="303" y="1"/>
                  </a:moveTo>
                  <a:cubicBezTo>
                    <a:pt x="291" y="1"/>
                    <a:pt x="280" y="2"/>
                    <a:pt x="269" y="5"/>
                  </a:cubicBezTo>
                  <a:cubicBezTo>
                    <a:pt x="179" y="25"/>
                    <a:pt x="0" y="254"/>
                    <a:pt x="30" y="353"/>
                  </a:cubicBezTo>
                  <a:cubicBezTo>
                    <a:pt x="70" y="453"/>
                    <a:pt x="189" y="522"/>
                    <a:pt x="249" y="602"/>
                  </a:cubicBezTo>
                  <a:cubicBezTo>
                    <a:pt x="339" y="721"/>
                    <a:pt x="468" y="880"/>
                    <a:pt x="538" y="1020"/>
                  </a:cubicBezTo>
                  <a:cubicBezTo>
                    <a:pt x="627" y="990"/>
                    <a:pt x="886" y="1000"/>
                    <a:pt x="915" y="910"/>
                  </a:cubicBezTo>
                  <a:cubicBezTo>
                    <a:pt x="935" y="870"/>
                    <a:pt x="905" y="741"/>
                    <a:pt x="905" y="682"/>
                  </a:cubicBezTo>
                  <a:cubicBezTo>
                    <a:pt x="905" y="602"/>
                    <a:pt x="905" y="512"/>
                    <a:pt x="905" y="423"/>
                  </a:cubicBezTo>
                  <a:cubicBezTo>
                    <a:pt x="905" y="343"/>
                    <a:pt x="935" y="264"/>
                    <a:pt x="915" y="194"/>
                  </a:cubicBezTo>
                  <a:cubicBezTo>
                    <a:pt x="896" y="95"/>
                    <a:pt x="846" y="125"/>
                    <a:pt x="756" y="115"/>
                  </a:cubicBezTo>
                  <a:cubicBezTo>
                    <a:pt x="657" y="105"/>
                    <a:pt x="557" y="95"/>
                    <a:pt x="468" y="55"/>
                  </a:cubicBezTo>
                  <a:cubicBezTo>
                    <a:pt x="418" y="38"/>
                    <a:pt x="361" y="1"/>
                    <a:pt x="303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4102325" y="3346800"/>
              <a:ext cx="280900" cy="78550"/>
            </a:xfrm>
            <a:custGeom>
              <a:avLst/>
              <a:gdLst/>
              <a:ahLst/>
              <a:cxnLst/>
              <a:rect l="l" t="t" r="r" b="b"/>
              <a:pathLst>
                <a:path w="11236" h="3142" extrusionOk="0">
                  <a:moveTo>
                    <a:pt x="3289" y="1"/>
                  </a:moveTo>
                  <a:lnTo>
                    <a:pt x="3289" y="1"/>
                  </a:lnTo>
                  <a:cubicBezTo>
                    <a:pt x="3180" y="85"/>
                    <a:pt x="3090" y="192"/>
                    <a:pt x="3005" y="303"/>
                  </a:cubicBezTo>
                  <a:lnTo>
                    <a:pt x="3005" y="303"/>
                  </a:lnTo>
                  <a:cubicBezTo>
                    <a:pt x="3103" y="191"/>
                    <a:pt x="3203" y="87"/>
                    <a:pt x="3289" y="1"/>
                  </a:cubicBezTo>
                  <a:close/>
                  <a:moveTo>
                    <a:pt x="3005" y="303"/>
                  </a:moveTo>
                  <a:cubicBezTo>
                    <a:pt x="2915" y="404"/>
                    <a:pt x="2826" y="512"/>
                    <a:pt x="2750" y="619"/>
                  </a:cubicBezTo>
                  <a:lnTo>
                    <a:pt x="2750" y="619"/>
                  </a:lnTo>
                  <a:cubicBezTo>
                    <a:pt x="2841" y="521"/>
                    <a:pt x="2921" y="410"/>
                    <a:pt x="3005" y="303"/>
                  </a:cubicBezTo>
                  <a:close/>
                  <a:moveTo>
                    <a:pt x="11226" y="876"/>
                  </a:moveTo>
                  <a:cubicBezTo>
                    <a:pt x="11219" y="877"/>
                    <a:pt x="11213" y="879"/>
                    <a:pt x="11206" y="882"/>
                  </a:cubicBezTo>
                  <a:lnTo>
                    <a:pt x="11206" y="882"/>
                  </a:lnTo>
                  <a:cubicBezTo>
                    <a:pt x="11213" y="880"/>
                    <a:pt x="11219" y="878"/>
                    <a:pt x="11226" y="876"/>
                  </a:cubicBezTo>
                  <a:close/>
                  <a:moveTo>
                    <a:pt x="2750" y="619"/>
                  </a:moveTo>
                  <a:lnTo>
                    <a:pt x="2750" y="619"/>
                  </a:lnTo>
                  <a:cubicBezTo>
                    <a:pt x="2747" y="622"/>
                    <a:pt x="2745" y="624"/>
                    <a:pt x="2742" y="627"/>
                  </a:cubicBezTo>
                  <a:cubicBezTo>
                    <a:pt x="2653" y="727"/>
                    <a:pt x="2543" y="836"/>
                    <a:pt x="2414" y="876"/>
                  </a:cubicBezTo>
                  <a:cubicBezTo>
                    <a:pt x="2374" y="886"/>
                    <a:pt x="2036" y="886"/>
                    <a:pt x="2036" y="906"/>
                  </a:cubicBezTo>
                  <a:cubicBezTo>
                    <a:pt x="2036" y="876"/>
                    <a:pt x="2036" y="846"/>
                    <a:pt x="2046" y="816"/>
                  </a:cubicBezTo>
                  <a:lnTo>
                    <a:pt x="2046" y="816"/>
                  </a:lnTo>
                  <a:cubicBezTo>
                    <a:pt x="1698" y="866"/>
                    <a:pt x="1310" y="985"/>
                    <a:pt x="992" y="1184"/>
                  </a:cubicBezTo>
                  <a:cubicBezTo>
                    <a:pt x="853" y="1264"/>
                    <a:pt x="733" y="1373"/>
                    <a:pt x="594" y="1443"/>
                  </a:cubicBezTo>
                  <a:cubicBezTo>
                    <a:pt x="485" y="1492"/>
                    <a:pt x="216" y="1482"/>
                    <a:pt x="156" y="1602"/>
                  </a:cubicBezTo>
                  <a:cubicBezTo>
                    <a:pt x="107" y="1721"/>
                    <a:pt x="276" y="1910"/>
                    <a:pt x="365" y="1970"/>
                  </a:cubicBezTo>
                  <a:cubicBezTo>
                    <a:pt x="307" y="1935"/>
                    <a:pt x="185" y="1866"/>
                    <a:pt x="101" y="1866"/>
                  </a:cubicBezTo>
                  <a:cubicBezTo>
                    <a:pt x="41" y="1866"/>
                    <a:pt x="1" y="1902"/>
                    <a:pt x="17" y="2010"/>
                  </a:cubicBezTo>
                  <a:cubicBezTo>
                    <a:pt x="47" y="2169"/>
                    <a:pt x="345" y="2199"/>
                    <a:pt x="455" y="2228"/>
                  </a:cubicBezTo>
                  <a:cubicBezTo>
                    <a:pt x="504" y="2358"/>
                    <a:pt x="982" y="2646"/>
                    <a:pt x="1121" y="2726"/>
                  </a:cubicBezTo>
                  <a:cubicBezTo>
                    <a:pt x="1270" y="2805"/>
                    <a:pt x="1429" y="2825"/>
                    <a:pt x="1608" y="2845"/>
                  </a:cubicBezTo>
                  <a:cubicBezTo>
                    <a:pt x="2285" y="2964"/>
                    <a:pt x="2971" y="3094"/>
                    <a:pt x="3657" y="3123"/>
                  </a:cubicBezTo>
                  <a:cubicBezTo>
                    <a:pt x="3686" y="3124"/>
                    <a:pt x="3714" y="3125"/>
                    <a:pt x="3743" y="3125"/>
                  </a:cubicBezTo>
                  <a:cubicBezTo>
                    <a:pt x="3909" y="3125"/>
                    <a:pt x="4075" y="3111"/>
                    <a:pt x="4237" y="3111"/>
                  </a:cubicBezTo>
                  <a:cubicBezTo>
                    <a:pt x="4338" y="3111"/>
                    <a:pt x="4436" y="3116"/>
                    <a:pt x="4532" y="3133"/>
                  </a:cubicBezTo>
                  <a:cubicBezTo>
                    <a:pt x="4575" y="3139"/>
                    <a:pt x="4619" y="3141"/>
                    <a:pt x="4663" y="3141"/>
                  </a:cubicBezTo>
                  <a:cubicBezTo>
                    <a:pt x="4932" y="3141"/>
                    <a:pt x="5211" y="3048"/>
                    <a:pt x="5467" y="3014"/>
                  </a:cubicBezTo>
                  <a:cubicBezTo>
                    <a:pt x="5785" y="2974"/>
                    <a:pt x="6104" y="2905"/>
                    <a:pt x="6402" y="2815"/>
                  </a:cubicBezTo>
                  <a:cubicBezTo>
                    <a:pt x="6700" y="2726"/>
                    <a:pt x="6979" y="2616"/>
                    <a:pt x="7267" y="2527"/>
                  </a:cubicBezTo>
                  <a:cubicBezTo>
                    <a:pt x="7676" y="2397"/>
                    <a:pt x="8138" y="2206"/>
                    <a:pt x="8586" y="2206"/>
                  </a:cubicBezTo>
                  <a:cubicBezTo>
                    <a:pt x="8617" y="2206"/>
                    <a:pt x="8648" y="2207"/>
                    <a:pt x="8680" y="2208"/>
                  </a:cubicBezTo>
                  <a:cubicBezTo>
                    <a:pt x="8829" y="2218"/>
                    <a:pt x="8968" y="2248"/>
                    <a:pt x="9117" y="2288"/>
                  </a:cubicBezTo>
                  <a:cubicBezTo>
                    <a:pt x="9416" y="2368"/>
                    <a:pt x="9704" y="2507"/>
                    <a:pt x="10002" y="2596"/>
                  </a:cubicBezTo>
                  <a:cubicBezTo>
                    <a:pt x="10420" y="2716"/>
                    <a:pt x="10788" y="2815"/>
                    <a:pt x="11236" y="2845"/>
                  </a:cubicBezTo>
                  <a:cubicBezTo>
                    <a:pt x="10818" y="2815"/>
                    <a:pt x="10151" y="2467"/>
                    <a:pt x="9923" y="2099"/>
                  </a:cubicBezTo>
                  <a:cubicBezTo>
                    <a:pt x="10062" y="1840"/>
                    <a:pt x="10211" y="1592"/>
                    <a:pt x="10430" y="1413"/>
                  </a:cubicBezTo>
                  <a:cubicBezTo>
                    <a:pt x="10549" y="1303"/>
                    <a:pt x="10698" y="1244"/>
                    <a:pt x="10828" y="1164"/>
                  </a:cubicBezTo>
                  <a:cubicBezTo>
                    <a:pt x="10941" y="1089"/>
                    <a:pt x="11090" y="924"/>
                    <a:pt x="11206" y="882"/>
                  </a:cubicBezTo>
                  <a:lnTo>
                    <a:pt x="11206" y="882"/>
                  </a:lnTo>
                  <a:cubicBezTo>
                    <a:pt x="10695" y="1040"/>
                    <a:pt x="10175" y="1246"/>
                    <a:pt x="9674" y="1453"/>
                  </a:cubicBezTo>
                  <a:cubicBezTo>
                    <a:pt x="9345" y="1586"/>
                    <a:pt x="9041" y="1759"/>
                    <a:pt x="8689" y="1759"/>
                  </a:cubicBezTo>
                  <a:cubicBezTo>
                    <a:pt x="8647" y="1759"/>
                    <a:pt x="8604" y="1756"/>
                    <a:pt x="8560" y="1751"/>
                  </a:cubicBezTo>
                  <a:cubicBezTo>
                    <a:pt x="8222" y="1711"/>
                    <a:pt x="7924" y="1522"/>
                    <a:pt x="7596" y="1413"/>
                  </a:cubicBezTo>
                  <a:cubicBezTo>
                    <a:pt x="7168" y="1274"/>
                    <a:pt x="6710" y="1184"/>
                    <a:pt x="6263" y="1065"/>
                  </a:cubicBezTo>
                  <a:cubicBezTo>
                    <a:pt x="5885" y="965"/>
                    <a:pt x="5477" y="975"/>
                    <a:pt x="5079" y="896"/>
                  </a:cubicBezTo>
                  <a:cubicBezTo>
                    <a:pt x="4686" y="817"/>
                    <a:pt x="4270" y="784"/>
                    <a:pt x="3857" y="784"/>
                  </a:cubicBezTo>
                  <a:cubicBezTo>
                    <a:pt x="3801" y="784"/>
                    <a:pt x="3744" y="785"/>
                    <a:pt x="3687" y="786"/>
                  </a:cubicBezTo>
                  <a:cubicBezTo>
                    <a:pt x="3558" y="786"/>
                    <a:pt x="2623" y="816"/>
                    <a:pt x="2593" y="876"/>
                  </a:cubicBezTo>
                  <a:cubicBezTo>
                    <a:pt x="2632" y="794"/>
                    <a:pt x="2687" y="707"/>
                    <a:pt x="2750" y="619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4109950" y="3370175"/>
              <a:ext cx="257350" cy="35325"/>
            </a:xfrm>
            <a:custGeom>
              <a:avLst/>
              <a:gdLst/>
              <a:ahLst/>
              <a:cxnLst/>
              <a:rect l="l" t="t" r="r" b="b"/>
              <a:pathLst>
                <a:path w="10294" h="1413" extrusionOk="0">
                  <a:moveTo>
                    <a:pt x="9162" y="1307"/>
                  </a:moveTo>
                  <a:cubicBezTo>
                    <a:pt x="9164" y="1309"/>
                    <a:pt x="9167" y="1311"/>
                    <a:pt x="9170" y="1313"/>
                  </a:cubicBezTo>
                  <a:cubicBezTo>
                    <a:pt x="9168" y="1311"/>
                    <a:pt x="9165" y="1309"/>
                    <a:pt x="9162" y="1307"/>
                  </a:cubicBezTo>
                  <a:close/>
                  <a:moveTo>
                    <a:pt x="3969" y="0"/>
                  </a:moveTo>
                  <a:cubicBezTo>
                    <a:pt x="3778" y="0"/>
                    <a:pt x="3593" y="13"/>
                    <a:pt x="3410" y="13"/>
                  </a:cubicBezTo>
                  <a:cubicBezTo>
                    <a:pt x="3364" y="13"/>
                    <a:pt x="3318" y="12"/>
                    <a:pt x="3273" y="10"/>
                  </a:cubicBezTo>
                  <a:cubicBezTo>
                    <a:pt x="3044" y="10"/>
                    <a:pt x="2855" y="50"/>
                    <a:pt x="2636" y="70"/>
                  </a:cubicBezTo>
                  <a:cubicBezTo>
                    <a:pt x="2387" y="100"/>
                    <a:pt x="2139" y="90"/>
                    <a:pt x="1890" y="120"/>
                  </a:cubicBezTo>
                  <a:cubicBezTo>
                    <a:pt x="1877" y="122"/>
                    <a:pt x="1864" y="123"/>
                    <a:pt x="1852" y="123"/>
                  </a:cubicBezTo>
                  <a:cubicBezTo>
                    <a:pt x="1766" y="123"/>
                    <a:pt x="1711" y="69"/>
                    <a:pt x="1642" y="60"/>
                  </a:cubicBezTo>
                  <a:cubicBezTo>
                    <a:pt x="1612" y="56"/>
                    <a:pt x="1583" y="54"/>
                    <a:pt x="1554" y="54"/>
                  </a:cubicBezTo>
                  <a:cubicBezTo>
                    <a:pt x="1038" y="54"/>
                    <a:pt x="623" y="663"/>
                    <a:pt x="91" y="663"/>
                  </a:cubicBezTo>
                  <a:cubicBezTo>
                    <a:pt x="61" y="663"/>
                    <a:pt x="31" y="661"/>
                    <a:pt x="1" y="657"/>
                  </a:cubicBezTo>
                  <a:lnTo>
                    <a:pt x="1" y="657"/>
                  </a:lnTo>
                  <a:cubicBezTo>
                    <a:pt x="28" y="843"/>
                    <a:pt x="256" y="1000"/>
                    <a:pt x="453" y="1000"/>
                  </a:cubicBezTo>
                  <a:cubicBezTo>
                    <a:pt x="540" y="1000"/>
                    <a:pt x="622" y="969"/>
                    <a:pt x="677" y="896"/>
                  </a:cubicBezTo>
                  <a:cubicBezTo>
                    <a:pt x="716" y="967"/>
                    <a:pt x="771" y="995"/>
                    <a:pt x="836" y="995"/>
                  </a:cubicBezTo>
                  <a:cubicBezTo>
                    <a:pt x="1048" y="995"/>
                    <a:pt x="1360" y="692"/>
                    <a:pt x="1512" y="677"/>
                  </a:cubicBezTo>
                  <a:cubicBezTo>
                    <a:pt x="1531" y="674"/>
                    <a:pt x="1550" y="673"/>
                    <a:pt x="1567" y="673"/>
                  </a:cubicBezTo>
                  <a:cubicBezTo>
                    <a:pt x="1928" y="673"/>
                    <a:pt x="2006" y="1233"/>
                    <a:pt x="1721" y="1413"/>
                  </a:cubicBezTo>
                  <a:cubicBezTo>
                    <a:pt x="1950" y="1333"/>
                    <a:pt x="2119" y="1035"/>
                    <a:pt x="2159" y="816"/>
                  </a:cubicBezTo>
                  <a:cubicBezTo>
                    <a:pt x="2196" y="818"/>
                    <a:pt x="2233" y="819"/>
                    <a:pt x="2270" y="819"/>
                  </a:cubicBezTo>
                  <a:cubicBezTo>
                    <a:pt x="2545" y="819"/>
                    <a:pt x="2811" y="770"/>
                    <a:pt x="3090" y="770"/>
                  </a:cubicBezTo>
                  <a:cubicBezTo>
                    <a:pt x="3144" y="770"/>
                    <a:pt x="3198" y="772"/>
                    <a:pt x="3253" y="776"/>
                  </a:cubicBezTo>
                  <a:cubicBezTo>
                    <a:pt x="3621" y="806"/>
                    <a:pt x="3999" y="866"/>
                    <a:pt x="4357" y="935"/>
                  </a:cubicBezTo>
                  <a:cubicBezTo>
                    <a:pt x="4904" y="1025"/>
                    <a:pt x="5461" y="1134"/>
                    <a:pt x="6018" y="1134"/>
                  </a:cubicBezTo>
                  <a:cubicBezTo>
                    <a:pt x="6351" y="1134"/>
                    <a:pt x="6640" y="1007"/>
                    <a:pt x="6955" y="1007"/>
                  </a:cubicBezTo>
                  <a:cubicBezTo>
                    <a:pt x="7081" y="1007"/>
                    <a:pt x="7211" y="1028"/>
                    <a:pt x="7350" y="1085"/>
                  </a:cubicBezTo>
                  <a:cubicBezTo>
                    <a:pt x="7547" y="1169"/>
                    <a:pt x="7550" y="1244"/>
                    <a:pt x="7741" y="1244"/>
                  </a:cubicBezTo>
                  <a:cubicBezTo>
                    <a:pt x="7753" y="1244"/>
                    <a:pt x="7765" y="1244"/>
                    <a:pt x="7778" y="1244"/>
                  </a:cubicBezTo>
                  <a:cubicBezTo>
                    <a:pt x="8017" y="1226"/>
                    <a:pt x="8280" y="1161"/>
                    <a:pt x="8517" y="1161"/>
                  </a:cubicBezTo>
                  <a:cubicBezTo>
                    <a:pt x="8546" y="1161"/>
                    <a:pt x="8575" y="1162"/>
                    <a:pt x="8603" y="1164"/>
                  </a:cubicBezTo>
                  <a:cubicBezTo>
                    <a:pt x="8700" y="1174"/>
                    <a:pt x="9066" y="1239"/>
                    <a:pt x="9162" y="1307"/>
                  </a:cubicBezTo>
                  <a:lnTo>
                    <a:pt x="9162" y="1307"/>
                  </a:lnTo>
                  <a:cubicBezTo>
                    <a:pt x="9014" y="1195"/>
                    <a:pt x="8844" y="1210"/>
                    <a:pt x="8951" y="1015"/>
                  </a:cubicBezTo>
                  <a:cubicBezTo>
                    <a:pt x="9011" y="905"/>
                    <a:pt x="9220" y="796"/>
                    <a:pt x="9329" y="726"/>
                  </a:cubicBezTo>
                  <a:cubicBezTo>
                    <a:pt x="9638" y="547"/>
                    <a:pt x="9966" y="368"/>
                    <a:pt x="10294" y="219"/>
                  </a:cubicBezTo>
                  <a:lnTo>
                    <a:pt x="10294" y="219"/>
                  </a:lnTo>
                  <a:cubicBezTo>
                    <a:pt x="10065" y="239"/>
                    <a:pt x="9767" y="408"/>
                    <a:pt x="9548" y="498"/>
                  </a:cubicBezTo>
                  <a:cubicBezTo>
                    <a:pt x="9167" y="654"/>
                    <a:pt x="8853" y="936"/>
                    <a:pt x="8426" y="936"/>
                  </a:cubicBezTo>
                  <a:cubicBezTo>
                    <a:pt x="8419" y="936"/>
                    <a:pt x="8412" y="936"/>
                    <a:pt x="8404" y="935"/>
                  </a:cubicBezTo>
                  <a:cubicBezTo>
                    <a:pt x="8026" y="925"/>
                    <a:pt x="7778" y="736"/>
                    <a:pt x="7440" y="627"/>
                  </a:cubicBezTo>
                  <a:cubicBezTo>
                    <a:pt x="7420" y="627"/>
                    <a:pt x="7400" y="617"/>
                    <a:pt x="7380" y="617"/>
                  </a:cubicBezTo>
                  <a:cubicBezTo>
                    <a:pt x="6962" y="488"/>
                    <a:pt x="6505" y="388"/>
                    <a:pt x="6077" y="339"/>
                  </a:cubicBezTo>
                  <a:cubicBezTo>
                    <a:pt x="5858" y="309"/>
                    <a:pt x="5650" y="219"/>
                    <a:pt x="5431" y="199"/>
                  </a:cubicBezTo>
                  <a:cubicBezTo>
                    <a:pt x="5162" y="170"/>
                    <a:pt x="4884" y="150"/>
                    <a:pt x="4615" y="110"/>
                  </a:cubicBezTo>
                  <a:cubicBezTo>
                    <a:pt x="4386" y="90"/>
                    <a:pt x="4188" y="10"/>
                    <a:pt x="3969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135800" y="3377875"/>
              <a:ext cx="12725" cy="12700"/>
            </a:xfrm>
            <a:custGeom>
              <a:avLst/>
              <a:gdLst/>
              <a:ahLst/>
              <a:cxnLst/>
              <a:rect l="l" t="t" r="r" b="b"/>
              <a:pathLst>
                <a:path w="509" h="508" extrusionOk="0">
                  <a:moveTo>
                    <a:pt x="259" y="1"/>
                  </a:moveTo>
                  <a:cubicBezTo>
                    <a:pt x="110" y="1"/>
                    <a:pt x="1" y="110"/>
                    <a:pt x="1" y="259"/>
                  </a:cubicBezTo>
                  <a:cubicBezTo>
                    <a:pt x="1" y="399"/>
                    <a:pt x="110" y="508"/>
                    <a:pt x="259" y="508"/>
                  </a:cubicBezTo>
                  <a:cubicBezTo>
                    <a:pt x="399" y="508"/>
                    <a:pt x="508" y="399"/>
                    <a:pt x="508" y="259"/>
                  </a:cubicBezTo>
                  <a:cubicBezTo>
                    <a:pt x="508" y="110"/>
                    <a:pt x="399" y="1"/>
                    <a:pt x="259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4138300" y="3380350"/>
              <a:ext cx="7000" cy="5600"/>
            </a:xfrm>
            <a:custGeom>
              <a:avLst/>
              <a:gdLst/>
              <a:ahLst/>
              <a:cxnLst/>
              <a:rect l="l" t="t" r="r" b="b"/>
              <a:pathLst>
                <a:path w="280" h="224" extrusionOk="0">
                  <a:moveTo>
                    <a:pt x="147" y="1"/>
                  </a:moveTo>
                  <a:cubicBezTo>
                    <a:pt x="145" y="1"/>
                    <a:pt x="142" y="1"/>
                    <a:pt x="140" y="1"/>
                  </a:cubicBezTo>
                  <a:cubicBezTo>
                    <a:pt x="30" y="11"/>
                    <a:pt x="0" y="160"/>
                    <a:pt x="100" y="210"/>
                  </a:cubicBezTo>
                  <a:cubicBezTo>
                    <a:pt x="119" y="219"/>
                    <a:pt x="136" y="224"/>
                    <a:pt x="151" y="224"/>
                  </a:cubicBezTo>
                  <a:cubicBezTo>
                    <a:pt x="263" y="224"/>
                    <a:pt x="279" y="1"/>
                    <a:pt x="14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4169125" y="3347975"/>
              <a:ext cx="51000" cy="22275"/>
            </a:xfrm>
            <a:custGeom>
              <a:avLst/>
              <a:gdLst/>
              <a:ahLst/>
              <a:cxnLst/>
              <a:rect l="l" t="t" r="r" b="b"/>
              <a:pathLst>
                <a:path w="2040" h="891" extrusionOk="0">
                  <a:moveTo>
                    <a:pt x="638" y="0"/>
                  </a:moveTo>
                  <a:cubicBezTo>
                    <a:pt x="616" y="0"/>
                    <a:pt x="611" y="23"/>
                    <a:pt x="567" y="73"/>
                  </a:cubicBezTo>
                  <a:cubicBezTo>
                    <a:pt x="428" y="212"/>
                    <a:pt x="269" y="332"/>
                    <a:pt x="140" y="491"/>
                  </a:cubicBezTo>
                  <a:cubicBezTo>
                    <a:pt x="80" y="570"/>
                    <a:pt x="20" y="660"/>
                    <a:pt x="1" y="759"/>
                  </a:cubicBezTo>
                  <a:cubicBezTo>
                    <a:pt x="1" y="789"/>
                    <a:pt x="1" y="839"/>
                    <a:pt x="20" y="859"/>
                  </a:cubicBezTo>
                  <a:cubicBezTo>
                    <a:pt x="41" y="883"/>
                    <a:pt x="49" y="891"/>
                    <a:pt x="56" y="891"/>
                  </a:cubicBezTo>
                  <a:cubicBezTo>
                    <a:pt x="66" y="891"/>
                    <a:pt x="71" y="874"/>
                    <a:pt x="100" y="869"/>
                  </a:cubicBezTo>
                  <a:cubicBezTo>
                    <a:pt x="199" y="859"/>
                    <a:pt x="309" y="839"/>
                    <a:pt x="408" y="829"/>
                  </a:cubicBezTo>
                  <a:cubicBezTo>
                    <a:pt x="554" y="813"/>
                    <a:pt x="694" y="796"/>
                    <a:pt x="838" y="796"/>
                  </a:cubicBezTo>
                  <a:cubicBezTo>
                    <a:pt x="870" y="796"/>
                    <a:pt x="903" y="797"/>
                    <a:pt x="935" y="799"/>
                  </a:cubicBezTo>
                  <a:cubicBezTo>
                    <a:pt x="1124" y="799"/>
                    <a:pt x="1313" y="779"/>
                    <a:pt x="1502" y="779"/>
                  </a:cubicBezTo>
                  <a:cubicBezTo>
                    <a:pt x="1681" y="779"/>
                    <a:pt x="1870" y="829"/>
                    <a:pt x="2039" y="829"/>
                  </a:cubicBezTo>
                  <a:cubicBezTo>
                    <a:pt x="1970" y="779"/>
                    <a:pt x="1632" y="570"/>
                    <a:pt x="1761" y="431"/>
                  </a:cubicBezTo>
                  <a:cubicBezTo>
                    <a:pt x="1651" y="401"/>
                    <a:pt x="1532" y="391"/>
                    <a:pt x="1423" y="361"/>
                  </a:cubicBezTo>
                  <a:cubicBezTo>
                    <a:pt x="1234" y="302"/>
                    <a:pt x="1085" y="212"/>
                    <a:pt x="906" y="123"/>
                  </a:cubicBezTo>
                  <a:cubicBezTo>
                    <a:pt x="836" y="83"/>
                    <a:pt x="776" y="53"/>
                    <a:pt x="707" y="23"/>
                  </a:cubicBezTo>
                  <a:cubicBezTo>
                    <a:pt x="670" y="8"/>
                    <a:pt x="651" y="0"/>
                    <a:pt x="638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4153475" y="3400650"/>
              <a:ext cx="24125" cy="24250"/>
            </a:xfrm>
            <a:custGeom>
              <a:avLst/>
              <a:gdLst/>
              <a:ahLst/>
              <a:cxnLst/>
              <a:rect l="l" t="t" r="r" b="b"/>
              <a:pathLst>
                <a:path w="965" h="970" extrusionOk="0">
                  <a:moveTo>
                    <a:pt x="289" y="0"/>
                  </a:moveTo>
                  <a:cubicBezTo>
                    <a:pt x="278" y="0"/>
                    <a:pt x="268" y="2"/>
                    <a:pt x="259" y="5"/>
                  </a:cubicBezTo>
                  <a:cubicBezTo>
                    <a:pt x="169" y="35"/>
                    <a:pt x="0" y="253"/>
                    <a:pt x="40" y="353"/>
                  </a:cubicBezTo>
                  <a:cubicBezTo>
                    <a:pt x="70" y="442"/>
                    <a:pt x="199" y="512"/>
                    <a:pt x="259" y="582"/>
                  </a:cubicBezTo>
                  <a:cubicBezTo>
                    <a:pt x="358" y="701"/>
                    <a:pt x="497" y="840"/>
                    <a:pt x="567" y="969"/>
                  </a:cubicBezTo>
                  <a:cubicBezTo>
                    <a:pt x="656" y="940"/>
                    <a:pt x="915" y="940"/>
                    <a:pt x="945" y="850"/>
                  </a:cubicBezTo>
                  <a:cubicBezTo>
                    <a:pt x="965" y="810"/>
                    <a:pt x="925" y="691"/>
                    <a:pt x="925" y="631"/>
                  </a:cubicBezTo>
                  <a:cubicBezTo>
                    <a:pt x="925" y="552"/>
                    <a:pt x="915" y="462"/>
                    <a:pt x="915" y="383"/>
                  </a:cubicBezTo>
                  <a:cubicBezTo>
                    <a:pt x="915" y="313"/>
                    <a:pt x="935" y="224"/>
                    <a:pt x="915" y="164"/>
                  </a:cubicBezTo>
                  <a:cubicBezTo>
                    <a:pt x="896" y="102"/>
                    <a:pt x="874" y="90"/>
                    <a:pt x="835" y="90"/>
                  </a:cubicBezTo>
                  <a:cubicBezTo>
                    <a:pt x="812" y="90"/>
                    <a:pt x="783" y="94"/>
                    <a:pt x="746" y="94"/>
                  </a:cubicBezTo>
                  <a:cubicBezTo>
                    <a:pt x="656" y="84"/>
                    <a:pt x="547" y="74"/>
                    <a:pt x="457" y="54"/>
                  </a:cubicBezTo>
                  <a:cubicBezTo>
                    <a:pt x="407" y="38"/>
                    <a:pt x="343" y="0"/>
                    <a:pt x="289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4060225" y="3222225"/>
              <a:ext cx="279250" cy="103725"/>
            </a:xfrm>
            <a:custGeom>
              <a:avLst/>
              <a:gdLst/>
              <a:ahLst/>
              <a:cxnLst/>
              <a:rect l="l" t="t" r="r" b="b"/>
              <a:pathLst>
                <a:path w="11170" h="4149" extrusionOk="0">
                  <a:moveTo>
                    <a:pt x="3491" y="1"/>
                  </a:moveTo>
                  <a:lnTo>
                    <a:pt x="3491" y="1"/>
                  </a:lnTo>
                  <a:cubicBezTo>
                    <a:pt x="3368" y="70"/>
                    <a:pt x="3265" y="168"/>
                    <a:pt x="3165" y="270"/>
                  </a:cubicBezTo>
                  <a:lnTo>
                    <a:pt x="3165" y="270"/>
                  </a:lnTo>
                  <a:cubicBezTo>
                    <a:pt x="3280" y="171"/>
                    <a:pt x="3395" y="79"/>
                    <a:pt x="3491" y="1"/>
                  </a:cubicBezTo>
                  <a:close/>
                  <a:moveTo>
                    <a:pt x="3165" y="270"/>
                  </a:moveTo>
                  <a:cubicBezTo>
                    <a:pt x="3049" y="370"/>
                    <a:pt x="2931" y="478"/>
                    <a:pt x="2832" y="586"/>
                  </a:cubicBezTo>
                  <a:lnTo>
                    <a:pt x="2832" y="586"/>
                  </a:lnTo>
                  <a:cubicBezTo>
                    <a:pt x="2840" y="580"/>
                    <a:pt x="2847" y="574"/>
                    <a:pt x="2855" y="568"/>
                  </a:cubicBezTo>
                  <a:cubicBezTo>
                    <a:pt x="2966" y="482"/>
                    <a:pt x="3063" y="374"/>
                    <a:pt x="3165" y="270"/>
                  </a:cubicBezTo>
                  <a:close/>
                  <a:moveTo>
                    <a:pt x="2832" y="586"/>
                  </a:moveTo>
                  <a:cubicBezTo>
                    <a:pt x="2729" y="669"/>
                    <a:pt x="2616" y="748"/>
                    <a:pt x="2487" y="767"/>
                  </a:cubicBezTo>
                  <a:cubicBezTo>
                    <a:pt x="2483" y="768"/>
                    <a:pt x="2477" y="768"/>
                    <a:pt x="2469" y="768"/>
                  </a:cubicBezTo>
                  <a:cubicBezTo>
                    <a:pt x="2396" y="768"/>
                    <a:pt x="2163" y="736"/>
                    <a:pt x="2117" y="736"/>
                  </a:cubicBezTo>
                  <a:cubicBezTo>
                    <a:pt x="2112" y="736"/>
                    <a:pt x="2110" y="736"/>
                    <a:pt x="2109" y="737"/>
                  </a:cubicBezTo>
                  <a:lnTo>
                    <a:pt x="2109" y="737"/>
                  </a:lnTo>
                  <a:cubicBezTo>
                    <a:pt x="2119" y="707"/>
                    <a:pt x="2119" y="677"/>
                    <a:pt x="2129" y="657"/>
                  </a:cubicBezTo>
                  <a:cubicBezTo>
                    <a:pt x="2104" y="657"/>
                    <a:pt x="2080" y="656"/>
                    <a:pt x="2055" y="656"/>
                  </a:cubicBezTo>
                  <a:cubicBezTo>
                    <a:pt x="1725" y="656"/>
                    <a:pt x="1358" y="718"/>
                    <a:pt x="1035" y="866"/>
                  </a:cubicBezTo>
                  <a:cubicBezTo>
                    <a:pt x="886" y="926"/>
                    <a:pt x="746" y="1025"/>
                    <a:pt x="597" y="1065"/>
                  </a:cubicBezTo>
                  <a:cubicBezTo>
                    <a:pt x="448" y="1105"/>
                    <a:pt x="180" y="1025"/>
                    <a:pt x="120" y="1214"/>
                  </a:cubicBezTo>
                  <a:cubicBezTo>
                    <a:pt x="70" y="1383"/>
                    <a:pt x="319" y="1503"/>
                    <a:pt x="398" y="1622"/>
                  </a:cubicBezTo>
                  <a:cubicBezTo>
                    <a:pt x="359" y="1591"/>
                    <a:pt x="141" y="1405"/>
                    <a:pt x="50" y="1405"/>
                  </a:cubicBezTo>
                  <a:cubicBezTo>
                    <a:pt x="26" y="1405"/>
                    <a:pt x="10" y="1419"/>
                    <a:pt x="10" y="1453"/>
                  </a:cubicBezTo>
                  <a:cubicBezTo>
                    <a:pt x="1" y="1523"/>
                    <a:pt x="249" y="1692"/>
                    <a:pt x="299" y="1771"/>
                  </a:cubicBezTo>
                  <a:cubicBezTo>
                    <a:pt x="458" y="2060"/>
                    <a:pt x="607" y="2348"/>
                    <a:pt x="886" y="2557"/>
                  </a:cubicBezTo>
                  <a:cubicBezTo>
                    <a:pt x="1025" y="2646"/>
                    <a:pt x="1174" y="2716"/>
                    <a:pt x="1343" y="2746"/>
                  </a:cubicBezTo>
                  <a:cubicBezTo>
                    <a:pt x="1361" y="2750"/>
                    <a:pt x="1378" y="2751"/>
                    <a:pt x="1395" y="2751"/>
                  </a:cubicBezTo>
                  <a:cubicBezTo>
                    <a:pt x="1461" y="2751"/>
                    <a:pt x="1518" y="2726"/>
                    <a:pt x="1582" y="2726"/>
                  </a:cubicBezTo>
                  <a:cubicBezTo>
                    <a:pt x="1681" y="2726"/>
                    <a:pt x="1791" y="2815"/>
                    <a:pt x="1890" y="2845"/>
                  </a:cubicBezTo>
                  <a:cubicBezTo>
                    <a:pt x="2039" y="2905"/>
                    <a:pt x="2198" y="2955"/>
                    <a:pt x="2358" y="3004"/>
                  </a:cubicBezTo>
                  <a:cubicBezTo>
                    <a:pt x="2676" y="3104"/>
                    <a:pt x="3004" y="3193"/>
                    <a:pt x="3342" y="3263"/>
                  </a:cubicBezTo>
                  <a:cubicBezTo>
                    <a:pt x="3631" y="3313"/>
                    <a:pt x="3929" y="3313"/>
                    <a:pt x="4197" y="3402"/>
                  </a:cubicBezTo>
                  <a:cubicBezTo>
                    <a:pt x="4315" y="3442"/>
                    <a:pt x="4439" y="3453"/>
                    <a:pt x="4565" y="3453"/>
                  </a:cubicBezTo>
                  <a:cubicBezTo>
                    <a:pt x="4738" y="3453"/>
                    <a:pt x="4916" y="3431"/>
                    <a:pt x="5085" y="3431"/>
                  </a:cubicBezTo>
                  <a:cubicBezTo>
                    <a:pt x="5104" y="3431"/>
                    <a:pt x="5123" y="3432"/>
                    <a:pt x="5142" y="3432"/>
                  </a:cubicBezTo>
                  <a:cubicBezTo>
                    <a:pt x="5183" y="3433"/>
                    <a:pt x="5224" y="3434"/>
                    <a:pt x="5265" y="3434"/>
                  </a:cubicBezTo>
                  <a:cubicBezTo>
                    <a:pt x="5539" y="3434"/>
                    <a:pt x="5829" y="3407"/>
                    <a:pt x="6097" y="3372"/>
                  </a:cubicBezTo>
                  <a:cubicBezTo>
                    <a:pt x="6395" y="3333"/>
                    <a:pt x="6694" y="3263"/>
                    <a:pt x="6992" y="3213"/>
                  </a:cubicBezTo>
                  <a:cubicBezTo>
                    <a:pt x="7329" y="3155"/>
                    <a:pt x="7704" y="3064"/>
                    <a:pt x="8066" y="3064"/>
                  </a:cubicBezTo>
                  <a:cubicBezTo>
                    <a:pt x="8194" y="3064"/>
                    <a:pt x="8321" y="3075"/>
                    <a:pt x="8444" y="3104"/>
                  </a:cubicBezTo>
                  <a:cubicBezTo>
                    <a:pt x="8583" y="3134"/>
                    <a:pt x="8723" y="3183"/>
                    <a:pt x="8852" y="3253"/>
                  </a:cubicBezTo>
                  <a:cubicBezTo>
                    <a:pt x="9130" y="3382"/>
                    <a:pt x="9399" y="3561"/>
                    <a:pt x="9677" y="3701"/>
                  </a:cubicBezTo>
                  <a:cubicBezTo>
                    <a:pt x="10065" y="3890"/>
                    <a:pt x="10413" y="4049"/>
                    <a:pt x="10851" y="4148"/>
                  </a:cubicBezTo>
                  <a:cubicBezTo>
                    <a:pt x="10443" y="4049"/>
                    <a:pt x="9836" y="3591"/>
                    <a:pt x="9677" y="3183"/>
                  </a:cubicBezTo>
                  <a:cubicBezTo>
                    <a:pt x="9856" y="2945"/>
                    <a:pt x="10045" y="2716"/>
                    <a:pt x="10304" y="2557"/>
                  </a:cubicBezTo>
                  <a:cubicBezTo>
                    <a:pt x="10433" y="2467"/>
                    <a:pt x="10592" y="2428"/>
                    <a:pt x="10732" y="2358"/>
                  </a:cubicBezTo>
                  <a:cubicBezTo>
                    <a:pt x="10861" y="2308"/>
                    <a:pt x="11040" y="2149"/>
                    <a:pt x="11169" y="2129"/>
                  </a:cubicBezTo>
                  <a:lnTo>
                    <a:pt x="11169" y="2129"/>
                  </a:lnTo>
                  <a:cubicBezTo>
                    <a:pt x="10632" y="2209"/>
                    <a:pt x="10075" y="2338"/>
                    <a:pt x="9538" y="2477"/>
                  </a:cubicBezTo>
                  <a:cubicBezTo>
                    <a:pt x="9254" y="2552"/>
                    <a:pt x="8976" y="2655"/>
                    <a:pt x="8690" y="2655"/>
                  </a:cubicBezTo>
                  <a:cubicBezTo>
                    <a:pt x="8596" y="2655"/>
                    <a:pt x="8501" y="2644"/>
                    <a:pt x="8404" y="2617"/>
                  </a:cubicBezTo>
                  <a:cubicBezTo>
                    <a:pt x="8076" y="2517"/>
                    <a:pt x="7808" y="2278"/>
                    <a:pt x="7499" y="2129"/>
                  </a:cubicBezTo>
                  <a:cubicBezTo>
                    <a:pt x="7101" y="1910"/>
                    <a:pt x="6664" y="1751"/>
                    <a:pt x="6246" y="1562"/>
                  </a:cubicBezTo>
                  <a:cubicBezTo>
                    <a:pt x="5888" y="1393"/>
                    <a:pt x="5490" y="1344"/>
                    <a:pt x="5112" y="1204"/>
                  </a:cubicBezTo>
                  <a:cubicBezTo>
                    <a:pt x="4675" y="1035"/>
                    <a:pt x="4217" y="936"/>
                    <a:pt x="3760" y="866"/>
                  </a:cubicBezTo>
                  <a:cubicBezTo>
                    <a:pt x="3656" y="858"/>
                    <a:pt x="3041" y="780"/>
                    <a:pt x="2781" y="780"/>
                  </a:cubicBezTo>
                  <a:cubicBezTo>
                    <a:pt x="2716" y="780"/>
                    <a:pt x="2674" y="785"/>
                    <a:pt x="2666" y="797"/>
                  </a:cubicBezTo>
                  <a:cubicBezTo>
                    <a:pt x="2710" y="728"/>
                    <a:pt x="2767" y="657"/>
                    <a:pt x="2832" y="586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4067425" y="3241975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30" y="0"/>
                  </a:moveTo>
                  <a:cubicBezTo>
                    <a:pt x="1094" y="0"/>
                    <a:pt x="647" y="414"/>
                    <a:pt x="198" y="414"/>
                  </a:cubicBezTo>
                  <a:cubicBezTo>
                    <a:pt x="133" y="414"/>
                    <a:pt x="67" y="405"/>
                    <a:pt x="1" y="384"/>
                  </a:cubicBezTo>
                  <a:lnTo>
                    <a:pt x="1" y="384"/>
                  </a:lnTo>
                  <a:cubicBezTo>
                    <a:pt x="1" y="596"/>
                    <a:pt x="237" y="814"/>
                    <a:pt x="446" y="814"/>
                  </a:cubicBezTo>
                  <a:cubicBezTo>
                    <a:pt x="512" y="814"/>
                    <a:pt x="575" y="792"/>
                    <a:pt x="627" y="743"/>
                  </a:cubicBezTo>
                  <a:cubicBezTo>
                    <a:pt x="657" y="832"/>
                    <a:pt x="720" y="865"/>
                    <a:pt x="799" y="865"/>
                  </a:cubicBezTo>
                  <a:cubicBezTo>
                    <a:pt x="1009" y="865"/>
                    <a:pt x="1338" y="633"/>
                    <a:pt x="1483" y="633"/>
                  </a:cubicBezTo>
                  <a:cubicBezTo>
                    <a:pt x="1900" y="643"/>
                    <a:pt x="1891" y="1280"/>
                    <a:pt x="1572" y="1429"/>
                  </a:cubicBezTo>
                  <a:cubicBezTo>
                    <a:pt x="1811" y="1379"/>
                    <a:pt x="2020" y="1101"/>
                    <a:pt x="2099" y="882"/>
                  </a:cubicBezTo>
                  <a:cubicBezTo>
                    <a:pt x="2467" y="961"/>
                    <a:pt x="2815" y="922"/>
                    <a:pt x="3183" y="1011"/>
                  </a:cubicBezTo>
                  <a:cubicBezTo>
                    <a:pt x="3541" y="1091"/>
                    <a:pt x="3899" y="1220"/>
                    <a:pt x="4248" y="1339"/>
                  </a:cubicBezTo>
                  <a:cubicBezTo>
                    <a:pt x="4765" y="1528"/>
                    <a:pt x="5302" y="1717"/>
                    <a:pt x="5849" y="1807"/>
                  </a:cubicBezTo>
                  <a:cubicBezTo>
                    <a:pt x="5931" y="1819"/>
                    <a:pt x="6012" y="1823"/>
                    <a:pt x="6093" y="1823"/>
                  </a:cubicBezTo>
                  <a:cubicBezTo>
                    <a:pt x="6249" y="1823"/>
                    <a:pt x="6403" y="1808"/>
                    <a:pt x="6556" y="1808"/>
                  </a:cubicBezTo>
                  <a:cubicBezTo>
                    <a:pt x="6759" y="1808"/>
                    <a:pt x="6962" y="1836"/>
                    <a:pt x="7172" y="1966"/>
                  </a:cubicBezTo>
                  <a:cubicBezTo>
                    <a:pt x="7360" y="2085"/>
                    <a:pt x="7341" y="2165"/>
                    <a:pt x="7569" y="2185"/>
                  </a:cubicBezTo>
                  <a:cubicBezTo>
                    <a:pt x="7828" y="2214"/>
                    <a:pt x="8136" y="2175"/>
                    <a:pt x="8385" y="2234"/>
                  </a:cubicBezTo>
                  <a:cubicBezTo>
                    <a:pt x="8494" y="2264"/>
                    <a:pt x="8852" y="2393"/>
                    <a:pt x="8922" y="2473"/>
                  </a:cubicBezTo>
                  <a:cubicBezTo>
                    <a:pt x="8793" y="2324"/>
                    <a:pt x="8624" y="2324"/>
                    <a:pt x="8763" y="2135"/>
                  </a:cubicBezTo>
                  <a:cubicBezTo>
                    <a:pt x="8842" y="2035"/>
                    <a:pt x="9061" y="1956"/>
                    <a:pt x="9180" y="1906"/>
                  </a:cubicBezTo>
                  <a:cubicBezTo>
                    <a:pt x="9519" y="1767"/>
                    <a:pt x="9877" y="1628"/>
                    <a:pt x="10215" y="1528"/>
                  </a:cubicBezTo>
                  <a:cubicBezTo>
                    <a:pt x="10206" y="1528"/>
                    <a:pt x="10197" y="1528"/>
                    <a:pt x="10187" y="1528"/>
                  </a:cubicBezTo>
                  <a:cubicBezTo>
                    <a:pt x="9961" y="1528"/>
                    <a:pt x="9659" y="1640"/>
                    <a:pt x="9439" y="1697"/>
                  </a:cubicBezTo>
                  <a:cubicBezTo>
                    <a:pt x="9079" y="1792"/>
                    <a:pt x="8764" y="1982"/>
                    <a:pt x="8410" y="1982"/>
                  </a:cubicBezTo>
                  <a:cubicBezTo>
                    <a:pt x="8353" y="1982"/>
                    <a:pt x="8295" y="1977"/>
                    <a:pt x="8236" y="1966"/>
                  </a:cubicBezTo>
                  <a:cubicBezTo>
                    <a:pt x="7868" y="1896"/>
                    <a:pt x="7649" y="1667"/>
                    <a:pt x="7331" y="1508"/>
                  </a:cubicBezTo>
                  <a:cubicBezTo>
                    <a:pt x="7311" y="1498"/>
                    <a:pt x="7291" y="1488"/>
                    <a:pt x="7281" y="1478"/>
                  </a:cubicBezTo>
                  <a:cubicBezTo>
                    <a:pt x="6883" y="1290"/>
                    <a:pt x="6455" y="1120"/>
                    <a:pt x="6048" y="1001"/>
                  </a:cubicBezTo>
                  <a:cubicBezTo>
                    <a:pt x="5829" y="931"/>
                    <a:pt x="5640" y="812"/>
                    <a:pt x="5421" y="752"/>
                  </a:cubicBezTo>
                  <a:cubicBezTo>
                    <a:pt x="5163" y="683"/>
                    <a:pt x="4904" y="623"/>
                    <a:pt x="4635" y="544"/>
                  </a:cubicBezTo>
                  <a:cubicBezTo>
                    <a:pt x="4417" y="484"/>
                    <a:pt x="4238" y="375"/>
                    <a:pt x="4019" y="335"/>
                  </a:cubicBezTo>
                  <a:cubicBezTo>
                    <a:pt x="3790" y="285"/>
                    <a:pt x="3561" y="275"/>
                    <a:pt x="3333" y="235"/>
                  </a:cubicBezTo>
                  <a:cubicBezTo>
                    <a:pt x="3114" y="196"/>
                    <a:pt x="2915" y="205"/>
                    <a:pt x="2696" y="196"/>
                  </a:cubicBezTo>
                  <a:cubicBezTo>
                    <a:pt x="2447" y="176"/>
                    <a:pt x="2199" y="136"/>
                    <a:pt x="1950" y="136"/>
                  </a:cubicBezTo>
                  <a:cubicBezTo>
                    <a:pt x="1841" y="126"/>
                    <a:pt x="1791" y="56"/>
                    <a:pt x="1712" y="26"/>
                  </a:cubicBezTo>
                  <a:cubicBezTo>
                    <a:pt x="1651" y="8"/>
                    <a:pt x="1591" y="0"/>
                    <a:pt x="1530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4092550" y="3247600"/>
              <a:ext cx="13950" cy="13350"/>
            </a:xfrm>
            <a:custGeom>
              <a:avLst/>
              <a:gdLst/>
              <a:ahLst/>
              <a:cxnLst/>
              <a:rect l="l" t="t" r="r" b="b"/>
              <a:pathLst>
                <a:path w="558" h="534" extrusionOk="0">
                  <a:moveTo>
                    <a:pt x="272" y="1"/>
                  </a:moveTo>
                  <a:cubicBezTo>
                    <a:pt x="160" y="1"/>
                    <a:pt x="64" y="84"/>
                    <a:pt x="30" y="209"/>
                  </a:cubicBezTo>
                  <a:cubicBezTo>
                    <a:pt x="0" y="348"/>
                    <a:pt x="80" y="488"/>
                    <a:pt x="219" y="527"/>
                  </a:cubicBezTo>
                  <a:cubicBezTo>
                    <a:pt x="237" y="531"/>
                    <a:pt x="255" y="533"/>
                    <a:pt x="273" y="533"/>
                  </a:cubicBezTo>
                  <a:cubicBezTo>
                    <a:pt x="393" y="533"/>
                    <a:pt x="502" y="450"/>
                    <a:pt x="528" y="329"/>
                  </a:cubicBezTo>
                  <a:cubicBezTo>
                    <a:pt x="557" y="179"/>
                    <a:pt x="478" y="40"/>
                    <a:pt x="339" y="10"/>
                  </a:cubicBezTo>
                  <a:cubicBezTo>
                    <a:pt x="316" y="4"/>
                    <a:pt x="294" y="1"/>
                    <a:pt x="272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4094350" y="3251075"/>
              <a:ext cx="7300" cy="5600"/>
            </a:xfrm>
            <a:custGeom>
              <a:avLst/>
              <a:gdLst/>
              <a:ahLst/>
              <a:cxnLst/>
              <a:rect l="l" t="t" r="r" b="b"/>
              <a:pathLst>
                <a:path w="292" h="224" extrusionOk="0">
                  <a:moveTo>
                    <a:pt x="147" y="0"/>
                  </a:moveTo>
                  <a:cubicBezTo>
                    <a:pt x="45" y="0"/>
                    <a:pt x="1" y="142"/>
                    <a:pt x="88" y="200"/>
                  </a:cubicBezTo>
                  <a:cubicBezTo>
                    <a:pt x="109" y="216"/>
                    <a:pt x="129" y="224"/>
                    <a:pt x="148" y="224"/>
                  </a:cubicBezTo>
                  <a:cubicBezTo>
                    <a:pt x="248" y="224"/>
                    <a:pt x="292" y="9"/>
                    <a:pt x="157" y="1"/>
                  </a:cubicBezTo>
                  <a:cubicBezTo>
                    <a:pt x="154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4128600" y="3223700"/>
              <a:ext cx="50500" cy="26650"/>
            </a:xfrm>
            <a:custGeom>
              <a:avLst/>
              <a:gdLst/>
              <a:ahLst/>
              <a:cxnLst/>
              <a:rect l="l" t="t" r="r" b="b"/>
              <a:pathLst>
                <a:path w="2020" h="1066" extrusionOk="0">
                  <a:moveTo>
                    <a:pt x="766" y="0"/>
                  </a:moveTo>
                  <a:cubicBezTo>
                    <a:pt x="746" y="0"/>
                    <a:pt x="733" y="21"/>
                    <a:pt x="687" y="61"/>
                  </a:cubicBezTo>
                  <a:cubicBezTo>
                    <a:pt x="528" y="181"/>
                    <a:pt x="349" y="290"/>
                    <a:pt x="199" y="429"/>
                  </a:cubicBezTo>
                  <a:cubicBezTo>
                    <a:pt x="130" y="499"/>
                    <a:pt x="50" y="578"/>
                    <a:pt x="20" y="678"/>
                  </a:cubicBezTo>
                  <a:cubicBezTo>
                    <a:pt x="10" y="708"/>
                    <a:pt x="0" y="757"/>
                    <a:pt x="20" y="787"/>
                  </a:cubicBezTo>
                  <a:cubicBezTo>
                    <a:pt x="37" y="816"/>
                    <a:pt x="43" y="824"/>
                    <a:pt x="49" y="824"/>
                  </a:cubicBezTo>
                  <a:cubicBezTo>
                    <a:pt x="57" y="824"/>
                    <a:pt x="65" y="807"/>
                    <a:pt x="100" y="807"/>
                  </a:cubicBezTo>
                  <a:cubicBezTo>
                    <a:pt x="133" y="811"/>
                    <a:pt x="167" y="812"/>
                    <a:pt x="202" y="812"/>
                  </a:cubicBezTo>
                  <a:cubicBezTo>
                    <a:pt x="271" y="812"/>
                    <a:pt x="342" y="807"/>
                    <a:pt x="408" y="807"/>
                  </a:cubicBezTo>
                  <a:cubicBezTo>
                    <a:pt x="587" y="817"/>
                    <a:pt x="756" y="827"/>
                    <a:pt x="935" y="857"/>
                  </a:cubicBezTo>
                  <a:cubicBezTo>
                    <a:pt x="1114" y="897"/>
                    <a:pt x="1313" y="907"/>
                    <a:pt x="1492" y="936"/>
                  </a:cubicBezTo>
                  <a:cubicBezTo>
                    <a:pt x="1671" y="956"/>
                    <a:pt x="1850" y="1046"/>
                    <a:pt x="2019" y="1066"/>
                  </a:cubicBezTo>
                  <a:cubicBezTo>
                    <a:pt x="1950" y="1006"/>
                    <a:pt x="1651" y="738"/>
                    <a:pt x="1811" y="618"/>
                  </a:cubicBezTo>
                  <a:cubicBezTo>
                    <a:pt x="1701" y="568"/>
                    <a:pt x="1592" y="539"/>
                    <a:pt x="1482" y="489"/>
                  </a:cubicBezTo>
                  <a:cubicBezTo>
                    <a:pt x="1303" y="399"/>
                    <a:pt x="1174" y="290"/>
                    <a:pt x="1015" y="161"/>
                  </a:cubicBezTo>
                  <a:cubicBezTo>
                    <a:pt x="955" y="111"/>
                    <a:pt x="906" y="71"/>
                    <a:pt x="836" y="31"/>
                  </a:cubicBezTo>
                  <a:cubicBezTo>
                    <a:pt x="799" y="11"/>
                    <a:pt x="780" y="0"/>
                    <a:pt x="766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4106725" y="3273675"/>
              <a:ext cx="23150" cy="26150"/>
            </a:xfrm>
            <a:custGeom>
              <a:avLst/>
              <a:gdLst/>
              <a:ahLst/>
              <a:cxnLst/>
              <a:rect l="l" t="t" r="r" b="b"/>
              <a:pathLst>
                <a:path w="926" h="1046" extrusionOk="0">
                  <a:moveTo>
                    <a:pt x="312" y="1"/>
                  </a:moveTo>
                  <a:cubicBezTo>
                    <a:pt x="308" y="1"/>
                    <a:pt x="303" y="1"/>
                    <a:pt x="299" y="2"/>
                  </a:cubicBezTo>
                  <a:cubicBezTo>
                    <a:pt x="209" y="22"/>
                    <a:pt x="0" y="230"/>
                    <a:pt x="30" y="330"/>
                  </a:cubicBezTo>
                  <a:cubicBezTo>
                    <a:pt x="50" y="429"/>
                    <a:pt x="159" y="519"/>
                    <a:pt x="209" y="598"/>
                  </a:cubicBezTo>
                  <a:cubicBezTo>
                    <a:pt x="289" y="738"/>
                    <a:pt x="398" y="897"/>
                    <a:pt x="448" y="1046"/>
                  </a:cubicBezTo>
                  <a:cubicBezTo>
                    <a:pt x="466" y="1042"/>
                    <a:pt x="492" y="1041"/>
                    <a:pt x="522" y="1041"/>
                  </a:cubicBezTo>
                  <a:cubicBezTo>
                    <a:pt x="558" y="1041"/>
                    <a:pt x="600" y="1042"/>
                    <a:pt x="642" y="1042"/>
                  </a:cubicBezTo>
                  <a:cubicBezTo>
                    <a:pt x="731" y="1042"/>
                    <a:pt x="819" y="1035"/>
                    <a:pt x="846" y="986"/>
                  </a:cubicBezTo>
                  <a:cubicBezTo>
                    <a:pt x="866" y="946"/>
                    <a:pt x="846" y="807"/>
                    <a:pt x="856" y="757"/>
                  </a:cubicBezTo>
                  <a:cubicBezTo>
                    <a:pt x="866" y="668"/>
                    <a:pt x="875" y="578"/>
                    <a:pt x="885" y="499"/>
                  </a:cubicBezTo>
                  <a:cubicBezTo>
                    <a:pt x="895" y="419"/>
                    <a:pt x="925" y="340"/>
                    <a:pt x="925" y="270"/>
                  </a:cubicBezTo>
                  <a:cubicBezTo>
                    <a:pt x="915" y="171"/>
                    <a:pt x="866" y="191"/>
                    <a:pt x="766" y="171"/>
                  </a:cubicBezTo>
                  <a:cubicBezTo>
                    <a:pt x="677" y="151"/>
                    <a:pt x="577" y="131"/>
                    <a:pt x="488" y="81"/>
                  </a:cubicBezTo>
                  <a:cubicBezTo>
                    <a:pt x="441" y="63"/>
                    <a:pt x="377" y="1"/>
                    <a:pt x="312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4265925" y="3494250"/>
              <a:ext cx="280900" cy="78550"/>
            </a:xfrm>
            <a:custGeom>
              <a:avLst/>
              <a:gdLst/>
              <a:ahLst/>
              <a:cxnLst/>
              <a:rect l="l" t="t" r="r" b="b"/>
              <a:pathLst>
                <a:path w="11236" h="3142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3189" y="78"/>
                    <a:pt x="3106" y="176"/>
                    <a:pt x="3027" y="277"/>
                  </a:cubicBezTo>
                  <a:lnTo>
                    <a:pt x="3027" y="277"/>
                  </a:lnTo>
                  <a:cubicBezTo>
                    <a:pt x="3118" y="175"/>
                    <a:pt x="3210" y="80"/>
                    <a:pt x="3289" y="0"/>
                  </a:cubicBezTo>
                  <a:close/>
                  <a:moveTo>
                    <a:pt x="3027" y="277"/>
                  </a:moveTo>
                  <a:lnTo>
                    <a:pt x="3027" y="277"/>
                  </a:lnTo>
                  <a:cubicBezTo>
                    <a:pt x="2929" y="387"/>
                    <a:pt x="2832" y="504"/>
                    <a:pt x="2749" y="620"/>
                  </a:cubicBezTo>
                  <a:lnTo>
                    <a:pt x="2749" y="620"/>
                  </a:lnTo>
                  <a:cubicBezTo>
                    <a:pt x="2849" y="519"/>
                    <a:pt x="2935" y="396"/>
                    <a:pt x="3027" y="277"/>
                  </a:cubicBezTo>
                  <a:close/>
                  <a:moveTo>
                    <a:pt x="11226" y="875"/>
                  </a:moveTo>
                  <a:cubicBezTo>
                    <a:pt x="11219" y="877"/>
                    <a:pt x="11213" y="879"/>
                    <a:pt x="11206" y="881"/>
                  </a:cubicBezTo>
                  <a:lnTo>
                    <a:pt x="11206" y="881"/>
                  </a:lnTo>
                  <a:cubicBezTo>
                    <a:pt x="11213" y="879"/>
                    <a:pt x="11219" y="877"/>
                    <a:pt x="11226" y="875"/>
                  </a:cubicBezTo>
                  <a:close/>
                  <a:moveTo>
                    <a:pt x="2749" y="620"/>
                  </a:moveTo>
                  <a:cubicBezTo>
                    <a:pt x="2747" y="622"/>
                    <a:pt x="2744" y="625"/>
                    <a:pt x="2742" y="627"/>
                  </a:cubicBezTo>
                  <a:cubicBezTo>
                    <a:pt x="2653" y="726"/>
                    <a:pt x="2543" y="836"/>
                    <a:pt x="2414" y="875"/>
                  </a:cubicBezTo>
                  <a:cubicBezTo>
                    <a:pt x="2374" y="885"/>
                    <a:pt x="2036" y="895"/>
                    <a:pt x="2036" y="905"/>
                  </a:cubicBezTo>
                  <a:cubicBezTo>
                    <a:pt x="2036" y="875"/>
                    <a:pt x="2036" y="846"/>
                    <a:pt x="2046" y="816"/>
                  </a:cubicBezTo>
                  <a:lnTo>
                    <a:pt x="2046" y="816"/>
                  </a:lnTo>
                  <a:cubicBezTo>
                    <a:pt x="1698" y="865"/>
                    <a:pt x="1310" y="985"/>
                    <a:pt x="992" y="1184"/>
                  </a:cubicBezTo>
                  <a:cubicBezTo>
                    <a:pt x="853" y="1263"/>
                    <a:pt x="733" y="1373"/>
                    <a:pt x="594" y="1442"/>
                  </a:cubicBezTo>
                  <a:cubicBezTo>
                    <a:pt x="485" y="1492"/>
                    <a:pt x="216" y="1482"/>
                    <a:pt x="156" y="1601"/>
                  </a:cubicBezTo>
                  <a:cubicBezTo>
                    <a:pt x="107" y="1721"/>
                    <a:pt x="276" y="1910"/>
                    <a:pt x="365" y="1969"/>
                  </a:cubicBezTo>
                  <a:cubicBezTo>
                    <a:pt x="307" y="1935"/>
                    <a:pt x="185" y="1866"/>
                    <a:pt x="101" y="1866"/>
                  </a:cubicBezTo>
                  <a:cubicBezTo>
                    <a:pt x="41" y="1866"/>
                    <a:pt x="1" y="1901"/>
                    <a:pt x="17" y="2009"/>
                  </a:cubicBezTo>
                  <a:cubicBezTo>
                    <a:pt x="47" y="2168"/>
                    <a:pt x="345" y="2198"/>
                    <a:pt x="455" y="2228"/>
                  </a:cubicBezTo>
                  <a:cubicBezTo>
                    <a:pt x="505" y="2357"/>
                    <a:pt x="982" y="2646"/>
                    <a:pt x="1121" y="2725"/>
                  </a:cubicBezTo>
                  <a:cubicBezTo>
                    <a:pt x="1270" y="2815"/>
                    <a:pt x="1429" y="2825"/>
                    <a:pt x="1608" y="2855"/>
                  </a:cubicBezTo>
                  <a:cubicBezTo>
                    <a:pt x="2295" y="2964"/>
                    <a:pt x="2971" y="3093"/>
                    <a:pt x="3657" y="3123"/>
                  </a:cubicBezTo>
                  <a:cubicBezTo>
                    <a:pt x="3686" y="3124"/>
                    <a:pt x="3714" y="3124"/>
                    <a:pt x="3743" y="3124"/>
                  </a:cubicBezTo>
                  <a:cubicBezTo>
                    <a:pt x="3909" y="3124"/>
                    <a:pt x="4075" y="3111"/>
                    <a:pt x="4237" y="3111"/>
                  </a:cubicBezTo>
                  <a:cubicBezTo>
                    <a:pt x="4338" y="3111"/>
                    <a:pt x="4436" y="3116"/>
                    <a:pt x="4532" y="3133"/>
                  </a:cubicBezTo>
                  <a:cubicBezTo>
                    <a:pt x="4575" y="3139"/>
                    <a:pt x="4619" y="3141"/>
                    <a:pt x="4663" y="3141"/>
                  </a:cubicBezTo>
                  <a:cubicBezTo>
                    <a:pt x="4932" y="3141"/>
                    <a:pt x="5211" y="3048"/>
                    <a:pt x="5467" y="3014"/>
                  </a:cubicBezTo>
                  <a:cubicBezTo>
                    <a:pt x="5786" y="2974"/>
                    <a:pt x="6104" y="2904"/>
                    <a:pt x="6402" y="2815"/>
                  </a:cubicBezTo>
                  <a:cubicBezTo>
                    <a:pt x="6700" y="2725"/>
                    <a:pt x="6979" y="2616"/>
                    <a:pt x="7267" y="2526"/>
                  </a:cubicBezTo>
                  <a:cubicBezTo>
                    <a:pt x="7676" y="2396"/>
                    <a:pt x="8138" y="2205"/>
                    <a:pt x="8586" y="2205"/>
                  </a:cubicBezTo>
                  <a:cubicBezTo>
                    <a:pt x="8617" y="2205"/>
                    <a:pt x="8648" y="2206"/>
                    <a:pt x="8680" y="2208"/>
                  </a:cubicBezTo>
                  <a:cubicBezTo>
                    <a:pt x="8829" y="2218"/>
                    <a:pt x="8968" y="2248"/>
                    <a:pt x="9107" y="2288"/>
                  </a:cubicBezTo>
                  <a:cubicBezTo>
                    <a:pt x="9416" y="2367"/>
                    <a:pt x="9704" y="2506"/>
                    <a:pt x="10002" y="2596"/>
                  </a:cubicBezTo>
                  <a:cubicBezTo>
                    <a:pt x="10420" y="2715"/>
                    <a:pt x="10788" y="2815"/>
                    <a:pt x="11236" y="2845"/>
                  </a:cubicBezTo>
                  <a:cubicBezTo>
                    <a:pt x="10818" y="2815"/>
                    <a:pt x="10152" y="2467"/>
                    <a:pt x="9923" y="2099"/>
                  </a:cubicBezTo>
                  <a:cubicBezTo>
                    <a:pt x="10052" y="1840"/>
                    <a:pt x="10211" y="1591"/>
                    <a:pt x="10430" y="1412"/>
                  </a:cubicBezTo>
                  <a:cubicBezTo>
                    <a:pt x="10549" y="1303"/>
                    <a:pt x="10699" y="1243"/>
                    <a:pt x="10828" y="1164"/>
                  </a:cubicBezTo>
                  <a:cubicBezTo>
                    <a:pt x="10941" y="1088"/>
                    <a:pt x="11090" y="924"/>
                    <a:pt x="11206" y="881"/>
                  </a:cubicBezTo>
                  <a:lnTo>
                    <a:pt x="11206" y="881"/>
                  </a:lnTo>
                  <a:cubicBezTo>
                    <a:pt x="10695" y="1040"/>
                    <a:pt x="10175" y="1246"/>
                    <a:pt x="9674" y="1452"/>
                  </a:cubicBezTo>
                  <a:cubicBezTo>
                    <a:pt x="9345" y="1586"/>
                    <a:pt x="9041" y="1758"/>
                    <a:pt x="8689" y="1758"/>
                  </a:cubicBezTo>
                  <a:cubicBezTo>
                    <a:pt x="8647" y="1758"/>
                    <a:pt x="8604" y="1756"/>
                    <a:pt x="8560" y="1751"/>
                  </a:cubicBezTo>
                  <a:cubicBezTo>
                    <a:pt x="8222" y="1711"/>
                    <a:pt x="7924" y="1522"/>
                    <a:pt x="7596" y="1412"/>
                  </a:cubicBezTo>
                  <a:cubicBezTo>
                    <a:pt x="7158" y="1273"/>
                    <a:pt x="6710" y="1184"/>
                    <a:pt x="6263" y="1064"/>
                  </a:cubicBezTo>
                  <a:cubicBezTo>
                    <a:pt x="5885" y="965"/>
                    <a:pt x="5477" y="975"/>
                    <a:pt x="5079" y="895"/>
                  </a:cubicBezTo>
                  <a:cubicBezTo>
                    <a:pt x="4677" y="817"/>
                    <a:pt x="4268" y="784"/>
                    <a:pt x="3857" y="784"/>
                  </a:cubicBezTo>
                  <a:cubicBezTo>
                    <a:pt x="3800" y="784"/>
                    <a:pt x="3744" y="785"/>
                    <a:pt x="3687" y="786"/>
                  </a:cubicBezTo>
                  <a:cubicBezTo>
                    <a:pt x="3558" y="786"/>
                    <a:pt x="2623" y="816"/>
                    <a:pt x="2593" y="875"/>
                  </a:cubicBezTo>
                  <a:cubicBezTo>
                    <a:pt x="2632" y="794"/>
                    <a:pt x="2686" y="708"/>
                    <a:pt x="2749" y="620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273550" y="3517625"/>
              <a:ext cx="257375" cy="35325"/>
            </a:xfrm>
            <a:custGeom>
              <a:avLst/>
              <a:gdLst/>
              <a:ahLst/>
              <a:cxnLst/>
              <a:rect l="l" t="t" r="r" b="b"/>
              <a:pathLst>
                <a:path w="10295" h="1413" extrusionOk="0">
                  <a:moveTo>
                    <a:pt x="9148" y="1303"/>
                  </a:moveTo>
                  <a:cubicBezTo>
                    <a:pt x="9152" y="1306"/>
                    <a:pt x="9156" y="1309"/>
                    <a:pt x="9160" y="1313"/>
                  </a:cubicBezTo>
                  <a:cubicBezTo>
                    <a:pt x="9157" y="1310"/>
                    <a:pt x="9153" y="1306"/>
                    <a:pt x="9148" y="1303"/>
                  </a:cubicBezTo>
                  <a:close/>
                  <a:moveTo>
                    <a:pt x="3969" y="0"/>
                  </a:moveTo>
                  <a:cubicBezTo>
                    <a:pt x="3778" y="0"/>
                    <a:pt x="3593" y="13"/>
                    <a:pt x="3410" y="13"/>
                  </a:cubicBezTo>
                  <a:cubicBezTo>
                    <a:pt x="3364" y="13"/>
                    <a:pt x="3318" y="12"/>
                    <a:pt x="3273" y="10"/>
                  </a:cubicBezTo>
                  <a:cubicBezTo>
                    <a:pt x="3044" y="10"/>
                    <a:pt x="2855" y="50"/>
                    <a:pt x="2636" y="70"/>
                  </a:cubicBezTo>
                  <a:cubicBezTo>
                    <a:pt x="2388" y="100"/>
                    <a:pt x="2139" y="90"/>
                    <a:pt x="1890" y="119"/>
                  </a:cubicBezTo>
                  <a:cubicBezTo>
                    <a:pt x="1877" y="122"/>
                    <a:pt x="1864" y="123"/>
                    <a:pt x="1852" y="123"/>
                  </a:cubicBezTo>
                  <a:cubicBezTo>
                    <a:pt x="1766" y="123"/>
                    <a:pt x="1710" y="68"/>
                    <a:pt x="1632" y="60"/>
                  </a:cubicBezTo>
                  <a:cubicBezTo>
                    <a:pt x="1603" y="56"/>
                    <a:pt x="1574" y="54"/>
                    <a:pt x="1546" y="54"/>
                  </a:cubicBezTo>
                  <a:cubicBezTo>
                    <a:pt x="1038" y="54"/>
                    <a:pt x="623" y="662"/>
                    <a:pt x="91" y="662"/>
                  </a:cubicBezTo>
                  <a:cubicBezTo>
                    <a:pt x="61" y="662"/>
                    <a:pt x="31" y="660"/>
                    <a:pt x="1" y="656"/>
                  </a:cubicBezTo>
                  <a:lnTo>
                    <a:pt x="1" y="656"/>
                  </a:lnTo>
                  <a:cubicBezTo>
                    <a:pt x="28" y="842"/>
                    <a:pt x="256" y="1000"/>
                    <a:pt x="453" y="1000"/>
                  </a:cubicBezTo>
                  <a:cubicBezTo>
                    <a:pt x="540" y="1000"/>
                    <a:pt x="622" y="969"/>
                    <a:pt x="677" y="895"/>
                  </a:cubicBezTo>
                  <a:cubicBezTo>
                    <a:pt x="716" y="967"/>
                    <a:pt x="771" y="994"/>
                    <a:pt x="836" y="994"/>
                  </a:cubicBezTo>
                  <a:cubicBezTo>
                    <a:pt x="1048" y="994"/>
                    <a:pt x="1360" y="692"/>
                    <a:pt x="1512" y="676"/>
                  </a:cubicBezTo>
                  <a:cubicBezTo>
                    <a:pt x="1531" y="674"/>
                    <a:pt x="1550" y="672"/>
                    <a:pt x="1567" y="672"/>
                  </a:cubicBezTo>
                  <a:cubicBezTo>
                    <a:pt x="1928" y="672"/>
                    <a:pt x="2006" y="1232"/>
                    <a:pt x="1721" y="1412"/>
                  </a:cubicBezTo>
                  <a:cubicBezTo>
                    <a:pt x="1950" y="1333"/>
                    <a:pt x="2119" y="1034"/>
                    <a:pt x="2159" y="816"/>
                  </a:cubicBezTo>
                  <a:cubicBezTo>
                    <a:pt x="2196" y="818"/>
                    <a:pt x="2233" y="819"/>
                    <a:pt x="2270" y="819"/>
                  </a:cubicBezTo>
                  <a:cubicBezTo>
                    <a:pt x="2545" y="819"/>
                    <a:pt x="2811" y="770"/>
                    <a:pt x="3090" y="770"/>
                  </a:cubicBezTo>
                  <a:cubicBezTo>
                    <a:pt x="3144" y="770"/>
                    <a:pt x="3198" y="772"/>
                    <a:pt x="3253" y="776"/>
                  </a:cubicBezTo>
                  <a:cubicBezTo>
                    <a:pt x="3621" y="806"/>
                    <a:pt x="3999" y="865"/>
                    <a:pt x="4357" y="935"/>
                  </a:cubicBezTo>
                  <a:cubicBezTo>
                    <a:pt x="4904" y="1024"/>
                    <a:pt x="5461" y="1134"/>
                    <a:pt x="6018" y="1134"/>
                  </a:cubicBezTo>
                  <a:cubicBezTo>
                    <a:pt x="6351" y="1134"/>
                    <a:pt x="6640" y="1007"/>
                    <a:pt x="6955" y="1007"/>
                  </a:cubicBezTo>
                  <a:cubicBezTo>
                    <a:pt x="7081" y="1007"/>
                    <a:pt x="7211" y="1027"/>
                    <a:pt x="7350" y="1084"/>
                  </a:cubicBezTo>
                  <a:cubicBezTo>
                    <a:pt x="7547" y="1169"/>
                    <a:pt x="7550" y="1244"/>
                    <a:pt x="7741" y="1244"/>
                  </a:cubicBezTo>
                  <a:cubicBezTo>
                    <a:pt x="7753" y="1244"/>
                    <a:pt x="7765" y="1244"/>
                    <a:pt x="7778" y="1243"/>
                  </a:cubicBezTo>
                  <a:cubicBezTo>
                    <a:pt x="8017" y="1226"/>
                    <a:pt x="8280" y="1161"/>
                    <a:pt x="8510" y="1161"/>
                  </a:cubicBezTo>
                  <a:cubicBezTo>
                    <a:pt x="8538" y="1161"/>
                    <a:pt x="8566" y="1162"/>
                    <a:pt x="8593" y="1164"/>
                  </a:cubicBezTo>
                  <a:cubicBezTo>
                    <a:pt x="8697" y="1173"/>
                    <a:pt x="9054" y="1237"/>
                    <a:pt x="9148" y="1303"/>
                  </a:cubicBezTo>
                  <a:lnTo>
                    <a:pt x="9148" y="1303"/>
                  </a:lnTo>
                  <a:cubicBezTo>
                    <a:pt x="9011" y="1195"/>
                    <a:pt x="8845" y="1208"/>
                    <a:pt x="8951" y="1015"/>
                  </a:cubicBezTo>
                  <a:cubicBezTo>
                    <a:pt x="9011" y="905"/>
                    <a:pt x="9220" y="796"/>
                    <a:pt x="9329" y="726"/>
                  </a:cubicBezTo>
                  <a:cubicBezTo>
                    <a:pt x="9638" y="547"/>
                    <a:pt x="9966" y="368"/>
                    <a:pt x="10294" y="219"/>
                  </a:cubicBezTo>
                  <a:lnTo>
                    <a:pt x="10294" y="219"/>
                  </a:lnTo>
                  <a:cubicBezTo>
                    <a:pt x="10065" y="239"/>
                    <a:pt x="9767" y="408"/>
                    <a:pt x="9548" y="497"/>
                  </a:cubicBezTo>
                  <a:cubicBezTo>
                    <a:pt x="9167" y="654"/>
                    <a:pt x="8853" y="935"/>
                    <a:pt x="8426" y="935"/>
                  </a:cubicBezTo>
                  <a:cubicBezTo>
                    <a:pt x="8419" y="935"/>
                    <a:pt x="8412" y="935"/>
                    <a:pt x="8404" y="935"/>
                  </a:cubicBezTo>
                  <a:cubicBezTo>
                    <a:pt x="8027" y="925"/>
                    <a:pt x="7778" y="736"/>
                    <a:pt x="7440" y="627"/>
                  </a:cubicBezTo>
                  <a:cubicBezTo>
                    <a:pt x="7420" y="627"/>
                    <a:pt x="7400" y="617"/>
                    <a:pt x="7380" y="617"/>
                  </a:cubicBezTo>
                  <a:cubicBezTo>
                    <a:pt x="6962" y="487"/>
                    <a:pt x="6505" y="388"/>
                    <a:pt x="6077" y="338"/>
                  </a:cubicBezTo>
                  <a:cubicBezTo>
                    <a:pt x="5858" y="308"/>
                    <a:pt x="5650" y="219"/>
                    <a:pt x="5431" y="199"/>
                  </a:cubicBezTo>
                  <a:cubicBezTo>
                    <a:pt x="5152" y="169"/>
                    <a:pt x="4884" y="149"/>
                    <a:pt x="4615" y="109"/>
                  </a:cubicBezTo>
                  <a:cubicBezTo>
                    <a:pt x="4387" y="90"/>
                    <a:pt x="4188" y="10"/>
                    <a:pt x="3969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4299400" y="3525325"/>
              <a:ext cx="12725" cy="12700"/>
            </a:xfrm>
            <a:custGeom>
              <a:avLst/>
              <a:gdLst/>
              <a:ahLst/>
              <a:cxnLst/>
              <a:rect l="l" t="t" r="r" b="b"/>
              <a:pathLst>
                <a:path w="509" h="508" extrusionOk="0">
                  <a:moveTo>
                    <a:pt x="250" y="0"/>
                  </a:moveTo>
                  <a:cubicBezTo>
                    <a:pt x="110" y="0"/>
                    <a:pt x="1" y="110"/>
                    <a:pt x="1" y="259"/>
                  </a:cubicBezTo>
                  <a:cubicBezTo>
                    <a:pt x="1" y="398"/>
                    <a:pt x="110" y="508"/>
                    <a:pt x="250" y="508"/>
                  </a:cubicBezTo>
                  <a:cubicBezTo>
                    <a:pt x="399" y="508"/>
                    <a:pt x="508" y="398"/>
                    <a:pt x="508" y="259"/>
                  </a:cubicBezTo>
                  <a:cubicBezTo>
                    <a:pt x="508" y="110"/>
                    <a:pt x="399" y="0"/>
                    <a:pt x="250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4301900" y="3527800"/>
              <a:ext cx="7000" cy="5600"/>
            </a:xfrm>
            <a:custGeom>
              <a:avLst/>
              <a:gdLst/>
              <a:ahLst/>
              <a:cxnLst/>
              <a:rect l="l" t="t" r="r" b="b"/>
              <a:pathLst>
                <a:path w="280" h="224" extrusionOk="0">
                  <a:moveTo>
                    <a:pt x="147" y="1"/>
                  </a:moveTo>
                  <a:cubicBezTo>
                    <a:pt x="145" y="1"/>
                    <a:pt x="142" y="1"/>
                    <a:pt x="140" y="1"/>
                  </a:cubicBezTo>
                  <a:cubicBezTo>
                    <a:pt x="30" y="11"/>
                    <a:pt x="0" y="160"/>
                    <a:pt x="100" y="210"/>
                  </a:cubicBezTo>
                  <a:cubicBezTo>
                    <a:pt x="119" y="219"/>
                    <a:pt x="136" y="223"/>
                    <a:pt x="151" y="223"/>
                  </a:cubicBezTo>
                  <a:cubicBezTo>
                    <a:pt x="263" y="223"/>
                    <a:pt x="279" y="1"/>
                    <a:pt x="14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4332725" y="3495425"/>
              <a:ext cx="51000" cy="22275"/>
            </a:xfrm>
            <a:custGeom>
              <a:avLst/>
              <a:gdLst/>
              <a:ahLst/>
              <a:cxnLst/>
              <a:rect l="l" t="t" r="r" b="b"/>
              <a:pathLst>
                <a:path w="2040" h="891" extrusionOk="0">
                  <a:moveTo>
                    <a:pt x="638" y="0"/>
                  </a:moveTo>
                  <a:cubicBezTo>
                    <a:pt x="616" y="0"/>
                    <a:pt x="611" y="23"/>
                    <a:pt x="567" y="73"/>
                  </a:cubicBezTo>
                  <a:cubicBezTo>
                    <a:pt x="428" y="212"/>
                    <a:pt x="269" y="331"/>
                    <a:pt x="140" y="490"/>
                  </a:cubicBezTo>
                  <a:cubicBezTo>
                    <a:pt x="80" y="570"/>
                    <a:pt x="21" y="659"/>
                    <a:pt x="1" y="759"/>
                  </a:cubicBezTo>
                  <a:cubicBezTo>
                    <a:pt x="1" y="789"/>
                    <a:pt x="1" y="838"/>
                    <a:pt x="21" y="858"/>
                  </a:cubicBezTo>
                  <a:cubicBezTo>
                    <a:pt x="41" y="883"/>
                    <a:pt x="50" y="890"/>
                    <a:pt x="56" y="890"/>
                  </a:cubicBezTo>
                  <a:cubicBezTo>
                    <a:pt x="66" y="890"/>
                    <a:pt x="71" y="874"/>
                    <a:pt x="100" y="868"/>
                  </a:cubicBezTo>
                  <a:cubicBezTo>
                    <a:pt x="200" y="858"/>
                    <a:pt x="309" y="838"/>
                    <a:pt x="408" y="828"/>
                  </a:cubicBezTo>
                  <a:cubicBezTo>
                    <a:pt x="555" y="812"/>
                    <a:pt x="694" y="796"/>
                    <a:pt x="838" y="796"/>
                  </a:cubicBezTo>
                  <a:cubicBezTo>
                    <a:pt x="870" y="796"/>
                    <a:pt x="903" y="797"/>
                    <a:pt x="935" y="799"/>
                  </a:cubicBezTo>
                  <a:cubicBezTo>
                    <a:pt x="1124" y="799"/>
                    <a:pt x="1313" y="779"/>
                    <a:pt x="1502" y="779"/>
                  </a:cubicBezTo>
                  <a:cubicBezTo>
                    <a:pt x="1681" y="779"/>
                    <a:pt x="1870" y="828"/>
                    <a:pt x="2039" y="828"/>
                  </a:cubicBezTo>
                  <a:cubicBezTo>
                    <a:pt x="1970" y="779"/>
                    <a:pt x="1632" y="570"/>
                    <a:pt x="1761" y="431"/>
                  </a:cubicBezTo>
                  <a:cubicBezTo>
                    <a:pt x="1652" y="401"/>
                    <a:pt x="1532" y="391"/>
                    <a:pt x="1423" y="361"/>
                  </a:cubicBezTo>
                  <a:cubicBezTo>
                    <a:pt x="1234" y="301"/>
                    <a:pt x="1085" y="212"/>
                    <a:pt x="906" y="122"/>
                  </a:cubicBezTo>
                  <a:cubicBezTo>
                    <a:pt x="836" y="83"/>
                    <a:pt x="776" y="53"/>
                    <a:pt x="707" y="23"/>
                  </a:cubicBezTo>
                  <a:cubicBezTo>
                    <a:pt x="670" y="8"/>
                    <a:pt x="651" y="0"/>
                    <a:pt x="638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4317075" y="3548075"/>
              <a:ext cx="24125" cy="24275"/>
            </a:xfrm>
            <a:custGeom>
              <a:avLst/>
              <a:gdLst/>
              <a:ahLst/>
              <a:cxnLst/>
              <a:rect l="l" t="t" r="r" b="b"/>
              <a:pathLst>
                <a:path w="965" h="971" extrusionOk="0">
                  <a:moveTo>
                    <a:pt x="289" y="1"/>
                  </a:moveTo>
                  <a:cubicBezTo>
                    <a:pt x="278" y="1"/>
                    <a:pt x="268" y="2"/>
                    <a:pt x="259" y="5"/>
                  </a:cubicBezTo>
                  <a:cubicBezTo>
                    <a:pt x="169" y="35"/>
                    <a:pt x="0" y="254"/>
                    <a:pt x="40" y="353"/>
                  </a:cubicBezTo>
                  <a:cubicBezTo>
                    <a:pt x="70" y="443"/>
                    <a:pt x="199" y="513"/>
                    <a:pt x="259" y="582"/>
                  </a:cubicBezTo>
                  <a:cubicBezTo>
                    <a:pt x="358" y="702"/>
                    <a:pt x="497" y="841"/>
                    <a:pt x="567" y="970"/>
                  </a:cubicBezTo>
                  <a:cubicBezTo>
                    <a:pt x="656" y="940"/>
                    <a:pt x="915" y="940"/>
                    <a:pt x="945" y="851"/>
                  </a:cubicBezTo>
                  <a:cubicBezTo>
                    <a:pt x="965" y="811"/>
                    <a:pt x="925" y="692"/>
                    <a:pt x="925" y="632"/>
                  </a:cubicBezTo>
                  <a:cubicBezTo>
                    <a:pt x="925" y="552"/>
                    <a:pt x="915" y="463"/>
                    <a:pt x="915" y="383"/>
                  </a:cubicBezTo>
                  <a:cubicBezTo>
                    <a:pt x="915" y="314"/>
                    <a:pt x="935" y="224"/>
                    <a:pt x="915" y="165"/>
                  </a:cubicBezTo>
                  <a:cubicBezTo>
                    <a:pt x="896" y="102"/>
                    <a:pt x="874" y="91"/>
                    <a:pt x="835" y="91"/>
                  </a:cubicBezTo>
                  <a:cubicBezTo>
                    <a:pt x="812" y="91"/>
                    <a:pt x="783" y="95"/>
                    <a:pt x="746" y="95"/>
                  </a:cubicBezTo>
                  <a:cubicBezTo>
                    <a:pt x="647" y="85"/>
                    <a:pt x="547" y="75"/>
                    <a:pt x="458" y="55"/>
                  </a:cubicBezTo>
                  <a:cubicBezTo>
                    <a:pt x="408" y="3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4112200" y="3273450"/>
              <a:ext cx="278975" cy="103700"/>
            </a:xfrm>
            <a:custGeom>
              <a:avLst/>
              <a:gdLst/>
              <a:ahLst/>
              <a:cxnLst/>
              <a:rect l="l" t="t" r="r" b="b"/>
              <a:pathLst>
                <a:path w="11159" h="4148" extrusionOk="0">
                  <a:moveTo>
                    <a:pt x="3481" y="1"/>
                  </a:moveTo>
                  <a:cubicBezTo>
                    <a:pt x="3358" y="69"/>
                    <a:pt x="3255" y="167"/>
                    <a:pt x="3155" y="269"/>
                  </a:cubicBezTo>
                  <a:lnTo>
                    <a:pt x="3155" y="269"/>
                  </a:lnTo>
                  <a:cubicBezTo>
                    <a:pt x="3270" y="170"/>
                    <a:pt x="3384" y="79"/>
                    <a:pt x="3481" y="1"/>
                  </a:cubicBezTo>
                  <a:close/>
                  <a:moveTo>
                    <a:pt x="3155" y="269"/>
                  </a:moveTo>
                  <a:lnTo>
                    <a:pt x="3155" y="269"/>
                  </a:lnTo>
                  <a:cubicBezTo>
                    <a:pt x="3038" y="370"/>
                    <a:pt x="2921" y="478"/>
                    <a:pt x="2822" y="586"/>
                  </a:cubicBezTo>
                  <a:lnTo>
                    <a:pt x="2822" y="586"/>
                  </a:lnTo>
                  <a:cubicBezTo>
                    <a:pt x="2829" y="580"/>
                    <a:pt x="2837" y="574"/>
                    <a:pt x="2844" y="568"/>
                  </a:cubicBezTo>
                  <a:cubicBezTo>
                    <a:pt x="2955" y="482"/>
                    <a:pt x="3053" y="374"/>
                    <a:pt x="3155" y="269"/>
                  </a:cubicBezTo>
                  <a:close/>
                  <a:moveTo>
                    <a:pt x="2822" y="586"/>
                  </a:moveTo>
                  <a:lnTo>
                    <a:pt x="2822" y="586"/>
                  </a:lnTo>
                  <a:cubicBezTo>
                    <a:pt x="2718" y="669"/>
                    <a:pt x="2606" y="748"/>
                    <a:pt x="2476" y="766"/>
                  </a:cubicBezTo>
                  <a:cubicBezTo>
                    <a:pt x="2473" y="767"/>
                    <a:pt x="2467" y="768"/>
                    <a:pt x="2459" y="768"/>
                  </a:cubicBezTo>
                  <a:cubicBezTo>
                    <a:pt x="2387" y="768"/>
                    <a:pt x="2160" y="735"/>
                    <a:pt x="2109" y="735"/>
                  </a:cubicBezTo>
                  <a:cubicBezTo>
                    <a:pt x="2103" y="735"/>
                    <a:pt x="2099" y="736"/>
                    <a:pt x="2099" y="737"/>
                  </a:cubicBezTo>
                  <a:cubicBezTo>
                    <a:pt x="2108" y="707"/>
                    <a:pt x="2108" y="677"/>
                    <a:pt x="2118" y="657"/>
                  </a:cubicBezTo>
                  <a:cubicBezTo>
                    <a:pt x="2094" y="656"/>
                    <a:pt x="2069" y="656"/>
                    <a:pt x="2044" y="656"/>
                  </a:cubicBezTo>
                  <a:cubicBezTo>
                    <a:pt x="1715" y="656"/>
                    <a:pt x="1348" y="718"/>
                    <a:pt x="1024" y="866"/>
                  </a:cubicBezTo>
                  <a:cubicBezTo>
                    <a:pt x="875" y="926"/>
                    <a:pt x="736" y="1025"/>
                    <a:pt x="587" y="1065"/>
                  </a:cubicBezTo>
                  <a:cubicBezTo>
                    <a:pt x="438" y="1105"/>
                    <a:pt x="169" y="1025"/>
                    <a:pt x="119" y="1214"/>
                  </a:cubicBezTo>
                  <a:cubicBezTo>
                    <a:pt x="70" y="1383"/>
                    <a:pt x="308" y="1502"/>
                    <a:pt x="398" y="1622"/>
                  </a:cubicBezTo>
                  <a:cubicBezTo>
                    <a:pt x="359" y="1590"/>
                    <a:pt x="135" y="1405"/>
                    <a:pt x="41" y="1405"/>
                  </a:cubicBezTo>
                  <a:cubicBezTo>
                    <a:pt x="16" y="1405"/>
                    <a:pt x="0" y="1419"/>
                    <a:pt x="0" y="1453"/>
                  </a:cubicBezTo>
                  <a:cubicBezTo>
                    <a:pt x="0" y="1522"/>
                    <a:pt x="249" y="1691"/>
                    <a:pt x="288" y="1771"/>
                  </a:cubicBezTo>
                  <a:cubicBezTo>
                    <a:pt x="448" y="2059"/>
                    <a:pt x="597" y="2358"/>
                    <a:pt x="875" y="2557"/>
                  </a:cubicBezTo>
                  <a:cubicBezTo>
                    <a:pt x="1015" y="2646"/>
                    <a:pt x="1164" y="2716"/>
                    <a:pt x="1333" y="2746"/>
                  </a:cubicBezTo>
                  <a:cubicBezTo>
                    <a:pt x="1351" y="2750"/>
                    <a:pt x="1368" y="2751"/>
                    <a:pt x="1384" y="2751"/>
                  </a:cubicBezTo>
                  <a:cubicBezTo>
                    <a:pt x="1451" y="2751"/>
                    <a:pt x="1508" y="2726"/>
                    <a:pt x="1571" y="2726"/>
                  </a:cubicBezTo>
                  <a:cubicBezTo>
                    <a:pt x="1671" y="2726"/>
                    <a:pt x="1790" y="2815"/>
                    <a:pt x="1880" y="2845"/>
                  </a:cubicBezTo>
                  <a:cubicBezTo>
                    <a:pt x="2029" y="2905"/>
                    <a:pt x="2188" y="2954"/>
                    <a:pt x="2347" y="3004"/>
                  </a:cubicBezTo>
                  <a:cubicBezTo>
                    <a:pt x="2665" y="3104"/>
                    <a:pt x="2994" y="3193"/>
                    <a:pt x="3332" y="3263"/>
                  </a:cubicBezTo>
                  <a:cubicBezTo>
                    <a:pt x="3620" y="3313"/>
                    <a:pt x="3919" y="3313"/>
                    <a:pt x="4187" y="3402"/>
                  </a:cubicBezTo>
                  <a:cubicBezTo>
                    <a:pt x="4305" y="3441"/>
                    <a:pt x="4429" y="3453"/>
                    <a:pt x="4554" y="3453"/>
                  </a:cubicBezTo>
                  <a:cubicBezTo>
                    <a:pt x="4728" y="3453"/>
                    <a:pt x="4905" y="3431"/>
                    <a:pt x="5075" y="3431"/>
                  </a:cubicBezTo>
                  <a:cubicBezTo>
                    <a:pt x="5094" y="3431"/>
                    <a:pt x="5113" y="3431"/>
                    <a:pt x="5132" y="3432"/>
                  </a:cubicBezTo>
                  <a:cubicBezTo>
                    <a:pt x="5174" y="3433"/>
                    <a:pt x="5216" y="3434"/>
                    <a:pt x="5258" y="3434"/>
                  </a:cubicBezTo>
                  <a:cubicBezTo>
                    <a:pt x="5536" y="3434"/>
                    <a:pt x="5819" y="3407"/>
                    <a:pt x="6087" y="3372"/>
                  </a:cubicBezTo>
                  <a:cubicBezTo>
                    <a:pt x="6385" y="3332"/>
                    <a:pt x="6683" y="3263"/>
                    <a:pt x="6982" y="3213"/>
                  </a:cubicBezTo>
                  <a:cubicBezTo>
                    <a:pt x="7319" y="3154"/>
                    <a:pt x="7694" y="3063"/>
                    <a:pt x="8055" y="3063"/>
                  </a:cubicBezTo>
                  <a:cubicBezTo>
                    <a:pt x="8184" y="3063"/>
                    <a:pt x="8311" y="3075"/>
                    <a:pt x="8434" y="3104"/>
                  </a:cubicBezTo>
                  <a:cubicBezTo>
                    <a:pt x="8573" y="3134"/>
                    <a:pt x="8712" y="3183"/>
                    <a:pt x="8842" y="3253"/>
                  </a:cubicBezTo>
                  <a:cubicBezTo>
                    <a:pt x="9120" y="3382"/>
                    <a:pt x="9388" y="3561"/>
                    <a:pt x="9667" y="3700"/>
                  </a:cubicBezTo>
                  <a:cubicBezTo>
                    <a:pt x="10055" y="3889"/>
                    <a:pt x="10403" y="4048"/>
                    <a:pt x="10841" y="4148"/>
                  </a:cubicBezTo>
                  <a:cubicBezTo>
                    <a:pt x="10433" y="4048"/>
                    <a:pt x="9836" y="3591"/>
                    <a:pt x="9677" y="3183"/>
                  </a:cubicBezTo>
                  <a:cubicBezTo>
                    <a:pt x="9846" y="2945"/>
                    <a:pt x="10045" y="2716"/>
                    <a:pt x="10294" y="2557"/>
                  </a:cubicBezTo>
                  <a:cubicBezTo>
                    <a:pt x="10423" y="2467"/>
                    <a:pt x="10582" y="2427"/>
                    <a:pt x="10721" y="2358"/>
                  </a:cubicBezTo>
                  <a:cubicBezTo>
                    <a:pt x="10850" y="2308"/>
                    <a:pt x="11029" y="2149"/>
                    <a:pt x="11159" y="2129"/>
                  </a:cubicBezTo>
                  <a:lnTo>
                    <a:pt x="11159" y="2129"/>
                  </a:lnTo>
                  <a:cubicBezTo>
                    <a:pt x="10632" y="2209"/>
                    <a:pt x="10075" y="2338"/>
                    <a:pt x="9538" y="2477"/>
                  </a:cubicBezTo>
                  <a:cubicBezTo>
                    <a:pt x="9248" y="2551"/>
                    <a:pt x="8969" y="2659"/>
                    <a:pt x="8685" y="2659"/>
                  </a:cubicBezTo>
                  <a:cubicBezTo>
                    <a:pt x="8589" y="2659"/>
                    <a:pt x="8492" y="2647"/>
                    <a:pt x="8394" y="2616"/>
                  </a:cubicBezTo>
                  <a:cubicBezTo>
                    <a:pt x="8066" y="2517"/>
                    <a:pt x="7797" y="2278"/>
                    <a:pt x="7499" y="2129"/>
                  </a:cubicBezTo>
                  <a:cubicBezTo>
                    <a:pt x="7091" y="1910"/>
                    <a:pt x="6654" y="1751"/>
                    <a:pt x="6246" y="1562"/>
                  </a:cubicBezTo>
                  <a:cubicBezTo>
                    <a:pt x="5888" y="1393"/>
                    <a:pt x="5480" y="1343"/>
                    <a:pt x="5102" y="1204"/>
                  </a:cubicBezTo>
                  <a:cubicBezTo>
                    <a:pt x="4674" y="1035"/>
                    <a:pt x="4207" y="936"/>
                    <a:pt x="3749" y="866"/>
                  </a:cubicBezTo>
                  <a:cubicBezTo>
                    <a:pt x="3646" y="858"/>
                    <a:pt x="3031" y="780"/>
                    <a:pt x="2771" y="780"/>
                  </a:cubicBezTo>
                  <a:cubicBezTo>
                    <a:pt x="2706" y="780"/>
                    <a:pt x="2663" y="784"/>
                    <a:pt x="2655" y="796"/>
                  </a:cubicBezTo>
                  <a:cubicBezTo>
                    <a:pt x="2700" y="727"/>
                    <a:pt x="2757" y="657"/>
                    <a:pt x="2822" y="586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4119150" y="3293175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29" y="1"/>
                  </a:moveTo>
                  <a:cubicBezTo>
                    <a:pt x="1093" y="1"/>
                    <a:pt x="646" y="415"/>
                    <a:pt x="198" y="415"/>
                  </a:cubicBezTo>
                  <a:cubicBezTo>
                    <a:pt x="132" y="415"/>
                    <a:pt x="66" y="406"/>
                    <a:pt x="1" y="385"/>
                  </a:cubicBezTo>
                  <a:lnTo>
                    <a:pt x="1" y="385"/>
                  </a:lnTo>
                  <a:cubicBezTo>
                    <a:pt x="1" y="597"/>
                    <a:pt x="237" y="815"/>
                    <a:pt x="446" y="815"/>
                  </a:cubicBezTo>
                  <a:cubicBezTo>
                    <a:pt x="512" y="815"/>
                    <a:pt x="575" y="793"/>
                    <a:pt x="627" y="743"/>
                  </a:cubicBezTo>
                  <a:cubicBezTo>
                    <a:pt x="657" y="833"/>
                    <a:pt x="719" y="865"/>
                    <a:pt x="799" y="865"/>
                  </a:cubicBezTo>
                  <a:cubicBezTo>
                    <a:pt x="1010" y="865"/>
                    <a:pt x="1340" y="634"/>
                    <a:pt x="1492" y="634"/>
                  </a:cubicBezTo>
                  <a:cubicBezTo>
                    <a:pt x="1900" y="644"/>
                    <a:pt x="1890" y="1280"/>
                    <a:pt x="1572" y="1430"/>
                  </a:cubicBezTo>
                  <a:cubicBezTo>
                    <a:pt x="1811" y="1380"/>
                    <a:pt x="2019" y="1101"/>
                    <a:pt x="2099" y="883"/>
                  </a:cubicBezTo>
                  <a:cubicBezTo>
                    <a:pt x="2467" y="962"/>
                    <a:pt x="2815" y="922"/>
                    <a:pt x="3183" y="1012"/>
                  </a:cubicBezTo>
                  <a:cubicBezTo>
                    <a:pt x="3541" y="1091"/>
                    <a:pt x="3899" y="1221"/>
                    <a:pt x="4247" y="1340"/>
                  </a:cubicBezTo>
                  <a:cubicBezTo>
                    <a:pt x="4774" y="1529"/>
                    <a:pt x="5301" y="1718"/>
                    <a:pt x="5848" y="1807"/>
                  </a:cubicBezTo>
                  <a:cubicBezTo>
                    <a:pt x="5931" y="1820"/>
                    <a:pt x="6012" y="1824"/>
                    <a:pt x="6092" y="1824"/>
                  </a:cubicBezTo>
                  <a:cubicBezTo>
                    <a:pt x="6249" y="1824"/>
                    <a:pt x="6402" y="1808"/>
                    <a:pt x="6555" y="1808"/>
                  </a:cubicBezTo>
                  <a:cubicBezTo>
                    <a:pt x="6759" y="1808"/>
                    <a:pt x="6962" y="1836"/>
                    <a:pt x="7171" y="1967"/>
                  </a:cubicBezTo>
                  <a:cubicBezTo>
                    <a:pt x="7360" y="2086"/>
                    <a:pt x="7340" y="2165"/>
                    <a:pt x="7569" y="2185"/>
                  </a:cubicBezTo>
                  <a:cubicBezTo>
                    <a:pt x="7828" y="2215"/>
                    <a:pt x="8136" y="2175"/>
                    <a:pt x="8384" y="2235"/>
                  </a:cubicBezTo>
                  <a:cubicBezTo>
                    <a:pt x="8489" y="2264"/>
                    <a:pt x="8829" y="2383"/>
                    <a:pt x="8912" y="2463"/>
                  </a:cubicBezTo>
                  <a:lnTo>
                    <a:pt x="8912" y="2463"/>
                  </a:lnTo>
                  <a:cubicBezTo>
                    <a:pt x="8784" y="2324"/>
                    <a:pt x="8627" y="2320"/>
                    <a:pt x="8762" y="2136"/>
                  </a:cubicBezTo>
                  <a:cubicBezTo>
                    <a:pt x="8842" y="2036"/>
                    <a:pt x="9061" y="1957"/>
                    <a:pt x="9190" y="1907"/>
                  </a:cubicBezTo>
                  <a:cubicBezTo>
                    <a:pt x="9518" y="1768"/>
                    <a:pt x="9876" y="1628"/>
                    <a:pt x="10214" y="1529"/>
                  </a:cubicBezTo>
                  <a:cubicBezTo>
                    <a:pt x="10205" y="1529"/>
                    <a:pt x="10196" y="1528"/>
                    <a:pt x="10187" y="1528"/>
                  </a:cubicBezTo>
                  <a:cubicBezTo>
                    <a:pt x="9961" y="1528"/>
                    <a:pt x="9658" y="1641"/>
                    <a:pt x="9439" y="1698"/>
                  </a:cubicBezTo>
                  <a:cubicBezTo>
                    <a:pt x="9087" y="1792"/>
                    <a:pt x="8766" y="1983"/>
                    <a:pt x="8410" y="1983"/>
                  </a:cubicBezTo>
                  <a:cubicBezTo>
                    <a:pt x="8353" y="1983"/>
                    <a:pt x="8295" y="1978"/>
                    <a:pt x="8235" y="1967"/>
                  </a:cubicBezTo>
                  <a:cubicBezTo>
                    <a:pt x="7867" y="1897"/>
                    <a:pt x="7649" y="1668"/>
                    <a:pt x="7330" y="1509"/>
                  </a:cubicBezTo>
                  <a:cubicBezTo>
                    <a:pt x="7320" y="1499"/>
                    <a:pt x="7300" y="1489"/>
                    <a:pt x="7281" y="1479"/>
                  </a:cubicBezTo>
                  <a:cubicBezTo>
                    <a:pt x="6893" y="1290"/>
                    <a:pt x="6455" y="1121"/>
                    <a:pt x="6047" y="1002"/>
                  </a:cubicBezTo>
                  <a:cubicBezTo>
                    <a:pt x="5838" y="932"/>
                    <a:pt x="5640" y="813"/>
                    <a:pt x="5431" y="753"/>
                  </a:cubicBezTo>
                  <a:cubicBezTo>
                    <a:pt x="5162" y="684"/>
                    <a:pt x="4904" y="624"/>
                    <a:pt x="4635" y="544"/>
                  </a:cubicBezTo>
                  <a:cubicBezTo>
                    <a:pt x="4416" y="485"/>
                    <a:pt x="4237" y="375"/>
                    <a:pt x="4018" y="336"/>
                  </a:cubicBezTo>
                  <a:cubicBezTo>
                    <a:pt x="3790" y="286"/>
                    <a:pt x="3561" y="276"/>
                    <a:pt x="3332" y="236"/>
                  </a:cubicBezTo>
                  <a:cubicBezTo>
                    <a:pt x="3113" y="196"/>
                    <a:pt x="2915" y="206"/>
                    <a:pt x="2696" y="196"/>
                  </a:cubicBezTo>
                  <a:cubicBezTo>
                    <a:pt x="2447" y="176"/>
                    <a:pt x="2208" y="137"/>
                    <a:pt x="1950" y="137"/>
                  </a:cubicBezTo>
                  <a:cubicBezTo>
                    <a:pt x="1840" y="137"/>
                    <a:pt x="1791" y="57"/>
                    <a:pt x="1711" y="27"/>
                  </a:cubicBezTo>
                  <a:cubicBezTo>
                    <a:pt x="1651" y="9"/>
                    <a:pt x="1590" y="1"/>
                    <a:pt x="1529" y="1"/>
                  </a:cubicBezTo>
                  <a:close/>
                  <a:moveTo>
                    <a:pt x="8912" y="2463"/>
                  </a:moveTo>
                  <a:lnTo>
                    <a:pt x="8912" y="2463"/>
                  </a:lnTo>
                  <a:cubicBezTo>
                    <a:pt x="8915" y="2466"/>
                    <a:pt x="8918" y="2470"/>
                    <a:pt x="8922" y="2474"/>
                  </a:cubicBezTo>
                  <a:cubicBezTo>
                    <a:pt x="8919" y="2470"/>
                    <a:pt x="8916" y="2467"/>
                    <a:pt x="8912" y="2463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4144025" y="3298925"/>
              <a:ext cx="14175" cy="13225"/>
            </a:xfrm>
            <a:custGeom>
              <a:avLst/>
              <a:gdLst/>
              <a:ahLst/>
              <a:cxnLst/>
              <a:rect l="l" t="t" r="r" b="b"/>
              <a:pathLst>
                <a:path w="567" h="529" extrusionOk="0">
                  <a:moveTo>
                    <a:pt x="294" y="0"/>
                  </a:moveTo>
                  <a:cubicBezTo>
                    <a:pt x="175" y="0"/>
                    <a:pt x="66" y="84"/>
                    <a:pt x="40" y="205"/>
                  </a:cubicBezTo>
                  <a:cubicBezTo>
                    <a:pt x="0" y="344"/>
                    <a:pt x="90" y="483"/>
                    <a:pt x="219" y="523"/>
                  </a:cubicBezTo>
                  <a:cubicBezTo>
                    <a:pt x="237" y="527"/>
                    <a:pt x="255" y="529"/>
                    <a:pt x="273" y="529"/>
                  </a:cubicBezTo>
                  <a:cubicBezTo>
                    <a:pt x="393" y="529"/>
                    <a:pt x="503" y="445"/>
                    <a:pt x="537" y="324"/>
                  </a:cubicBezTo>
                  <a:cubicBezTo>
                    <a:pt x="567" y="175"/>
                    <a:pt x="487" y="36"/>
                    <a:pt x="348" y="6"/>
                  </a:cubicBezTo>
                  <a:cubicBezTo>
                    <a:pt x="330" y="2"/>
                    <a:pt x="312" y="0"/>
                    <a:pt x="294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4146075" y="3302275"/>
              <a:ext cx="7300" cy="5625"/>
            </a:xfrm>
            <a:custGeom>
              <a:avLst/>
              <a:gdLst/>
              <a:ahLst/>
              <a:cxnLst/>
              <a:rect l="l" t="t" r="r" b="b"/>
              <a:pathLst>
                <a:path w="292" h="225" extrusionOk="0">
                  <a:moveTo>
                    <a:pt x="146" y="1"/>
                  </a:moveTo>
                  <a:cubicBezTo>
                    <a:pt x="44" y="1"/>
                    <a:pt x="1" y="143"/>
                    <a:pt x="87" y="200"/>
                  </a:cubicBezTo>
                  <a:cubicBezTo>
                    <a:pt x="109" y="217"/>
                    <a:pt x="129" y="224"/>
                    <a:pt x="147" y="224"/>
                  </a:cubicBezTo>
                  <a:cubicBezTo>
                    <a:pt x="248" y="224"/>
                    <a:pt x="291" y="10"/>
                    <a:pt x="157" y="1"/>
                  </a:cubicBezTo>
                  <a:cubicBezTo>
                    <a:pt x="153" y="1"/>
                    <a:pt x="150" y="1"/>
                    <a:pt x="146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4180575" y="3274925"/>
              <a:ext cx="50250" cy="26650"/>
            </a:xfrm>
            <a:custGeom>
              <a:avLst/>
              <a:gdLst/>
              <a:ahLst/>
              <a:cxnLst/>
              <a:rect l="l" t="t" r="r" b="b"/>
              <a:pathLst>
                <a:path w="2010" h="1066" extrusionOk="0">
                  <a:moveTo>
                    <a:pt x="756" y="0"/>
                  </a:moveTo>
                  <a:cubicBezTo>
                    <a:pt x="735" y="0"/>
                    <a:pt x="723" y="20"/>
                    <a:pt x="676" y="61"/>
                  </a:cubicBezTo>
                  <a:cubicBezTo>
                    <a:pt x="517" y="180"/>
                    <a:pt x="338" y="290"/>
                    <a:pt x="189" y="429"/>
                  </a:cubicBezTo>
                  <a:cubicBezTo>
                    <a:pt x="119" y="499"/>
                    <a:pt x="50" y="578"/>
                    <a:pt x="10" y="678"/>
                  </a:cubicBezTo>
                  <a:cubicBezTo>
                    <a:pt x="0" y="707"/>
                    <a:pt x="0" y="757"/>
                    <a:pt x="10" y="787"/>
                  </a:cubicBezTo>
                  <a:cubicBezTo>
                    <a:pt x="26" y="816"/>
                    <a:pt x="34" y="824"/>
                    <a:pt x="41" y="824"/>
                  </a:cubicBezTo>
                  <a:cubicBezTo>
                    <a:pt x="52" y="824"/>
                    <a:pt x="60" y="807"/>
                    <a:pt x="90" y="807"/>
                  </a:cubicBezTo>
                  <a:cubicBezTo>
                    <a:pt x="123" y="810"/>
                    <a:pt x="157" y="811"/>
                    <a:pt x="192" y="811"/>
                  </a:cubicBezTo>
                  <a:cubicBezTo>
                    <a:pt x="262" y="811"/>
                    <a:pt x="335" y="807"/>
                    <a:pt x="408" y="807"/>
                  </a:cubicBezTo>
                  <a:cubicBezTo>
                    <a:pt x="577" y="827"/>
                    <a:pt x="746" y="827"/>
                    <a:pt x="925" y="857"/>
                  </a:cubicBezTo>
                  <a:cubicBezTo>
                    <a:pt x="1104" y="896"/>
                    <a:pt x="1303" y="906"/>
                    <a:pt x="1492" y="936"/>
                  </a:cubicBezTo>
                  <a:cubicBezTo>
                    <a:pt x="1661" y="956"/>
                    <a:pt x="1840" y="1046"/>
                    <a:pt x="2009" y="1066"/>
                  </a:cubicBezTo>
                  <a:cubicBezTo>
                    <a:pt x="1939" y="1006"/>
                    <a:pt x="1651" y="737"/>
                    <a:pt x="1800" y="618"/>
                  </a:cubicBezTo>
                  <a:cubicBezTo>
                    <a:pt x="1701" y="568"/>
                    <a:pt x="1581" y="538"/>
                    <a:pt x="1472" y="489"/>
                  </a:cubicBezTo>
                  <a:cubicBezTo>
                    <a:pt x="1303" y="399"/>
                    <a:pt x="1164" y="290"/>
                    <a:pt x="1005" y="160"/>
                  </a:cubicBezTo>
                  <a:cubicBezTo>
                    <a:pt x="945" y="111"/>
                    <a:pt x="895" y="71"/>
                    <a:pt x="826" y="31"/>
                  </a:cubicBezTo>
                  <a:cubicBezTo>
                    <a:pt x="788" y="10"/>
                    <a:pt x="770" y="0"/>
                    <a:pt x="756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4158425" y="3324900"/>
              <a:ext cx="23400" cy="26150"/>
            </a:xfrm>
            <a:custGeom>
              <a:avLst/>
              <a:gdLst/>
              <a:ahLst/>
              <a:cxnLst/>
              <a:rect l="l" t="t" r="r" b="b"/>
              <a:pathLst>
                <a:path w="936" h="1046" extrusionOk="0">
                  <a:moveTo>
                    <a:pt x="313" y="0"/>
                  </a:moveTo>
                  <a:cubicBezTo>
                    <a:pt x="308" y="0"/>
                    <a:pt x="304" y="1"/>
                    <a:pt x="299" y="1"/>
                  </a:cubicBezTo>
                  <a:cubicBezTo>
                    <a:pt x="210" y="21"/>
                    <a:pt x="1" y="220"/>
                    <a:pt x="31" y="330"/>
                  </a:cubicBezTo>
                  <a:cubicBezTo>
                    <a:pt x="51" y="429"/>
                    <a:pt x="160" y="519"/>
                    <a:pt x="210" y="598"/>
                  </a:cubicBezTo>
                  <a:cubicBezTo>
                    <a:pt x="289" y="737"/>
                    <a:pt x="399" y="896"/>
                    <a:pt x="448" y="1046"/>
                  </a:cubicBezTo>
                  <a:cubicBezTo>
                    <a:pt x="467" y="1042"/>
                    <a:pt x="493" y="1040"/>
                    <a:pt x="523" y="1040"/>
                  </a:cubicBezTo>
                  <a:cubicBezTo>
                    <a:pt x="559" y="1040"/>
                    <a:pt x="601" y="1042"/>
                    <a:pt x="642" y="1042"/>
                  </a:cubicBezTo>
                  <a:cubicBezTo>
                    <a:pt x="731" y="1042"/>
                    <a:pt x="819" y="1034"/>
                    <a:pt x="846" y="986"/>
                  </a:cubicBezTo>
                  <a:cubicBezTo>
                    <a:pt x="866" y="946"/>
                    <a:pt x="856" y="807"/>
                    <a:pt x="856" y="757"/>
                  </a:cubicBezTo>
                  <a:cubicBezTo>
                    <a:pt x="866" y="668"/>
                    <a:pt x="876" y="578"/>
                    <a:pt x="886" y="499"/>
                  </a:cubicBezTo>
                  <a:cubicBezTo>
                    <a:pt x="896" y="419"/>
                    <a:pt x="936" y="340"/>
                    <a:pt x="926" y="270"/>
                  </a:cubicBezTo>
                  <a:cubicBezTo>
                    <a:pt x="916" y="170"/>
                    <a:pt x="866" y="190"/>
                    <a:pt x="777" y="170"/>
                  </a:cubicBezTo>
                  <a:cubicBezTo>
                    <a:pt x="677" y="151"/>
                    <a:pt x="578" y="131"/>
                    <a:pt x="498" y="81"/>
                  </a:cubicBezTo>
                  <a:cubicBezTo>
                    <a:pt x="442" y="62"/>
                    <a:pt x="378" y="0"/>
                    <a:pt x="313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3929700" y="2192875"/>
              <a:ext cx="1252125" cy="510975"/>
            </a:xfrm>
            <a:custGeom>
              <a:avLst/>
              <a:gdLst/>
              <a:ahLst/>
              <a:cxnLst/>
              <a:rect l="l" t="t" r="r" b="b"/>
              <a:pathLst>
                <a:path w="50085" h="20439" fill="none" extrusionOk="0">
                  <a:moveTo>
                    <a:pt x="706" y="20439"/>
                  </a:moveTo>
                  <a:cubicBezTo>
                    <a:pt x="756" y="20399"/>
                    <a:pt x="796" y="20359"/>
                    <a:pt x="836" y="20319"/>
                  </a:cubicBezTo>
                  <a:cubicBezTo>
                    <a:pt x="786" y="20349"/>
                    <a:pt x="736" y="20389"/>
                    <a:pt x="706" y="20439"/>
                  </a:cubicBezTo>
                  <a:close/>
                  <a:moveTo>
                    <a:pt x="12999" y="16998"/>
                  </a:moveTo>
                  <a:cubicBezTo>
                    <a:pt x="12482" y="17037"/>
                    <a:pt x="11925" y="17117"/>
                    <a:pt x="11606" y="17356"/>
                  </a:cubicBezTo>
                  <a:cubicBezTo>
                    <a:pt x="12084" y="17286"/>
                    <a:pt x="12521" y="17107"/>
                    <a:pt x="12999" y="16998"/>
                  </a:cubicBezTo>
                  <a:close/>
                  <a:moveTo>
                    <a:pt x="49966" y="12522"/>
                  </a:moveTo>
                  <a:cubicBezTo>
                    <a:pt x="49906" y="12403"/>
                    <a:pt x="49717" y="12353"/>
                    <a:pt x="49598" y="12323"/>
                  </a:cubicBezTo>
                  <a:cubicBezTo>
                    <a:pt x="49260" y="12184"/>
                    <a:pt x="48882" y="12154"/>
                    <a:pt x="48553" y="12005"/>
                  </a:cubicBezTo>
                  <a:cubicBezTo>
                    <a:pt x="48553" y="12005"/>
                    <a:pt x="48553" y="12005"/>
                    <a:pt x="48553" y="12005"/>
                  </a:cubicBezTo>
                  <a:cubicBezTo>
                    <a:pt x="48335" y="11916"/>
                    <a:pt x="47996" y="11687"/>
                    <a:pt x="47718" y="11727"/>
                  </a:cubicBezTo>
                  <a:cubicBezTo>
                    <a:pt x="47609" y="11727"/>
                    <a:pt x="47559" y="11756"/>
                    <a:pt x="47549" y="11597"/>
                  </a:cubicBezTo>
                  <a:cubicBezTo>
                    <a:pt x="47549" y="11508"/>
                    <a:pt x="47579" y="11428"/>
                    <a:pt x="47619" y="11339"/>
                  </a:cubicBezTo>
                  <a:cubicBezTo>
                    <a:pt x="47788" y="11180"/>
                    <a:pt x="47977" y="11040"/>
                    <a:pt x="48116" y="10921"/>
                  </a:cubicBezTo>
                  <a:cubicBezTo>
                    <a:pt x="48325" y="10762"/>
                    <a:pt x="48504" y="10573"/>
                    <a:pt x="48693" y="10394"/>
                  </a:cubicBezTo>
                  <a:cubicBezTo>
                    <a:pt x="48713" y="10374"/>
                    <a:pt x="48732" y="10354"/>
                    <a:pt x="48752" y="10334"/>
                  </a:cubicBezTo>
                  <a:cubicBezTo>
                    <a:pt x="48792" y="10304"/>
                    <a:pt x="48832" y="10265"/>
                    <a:pt x="48872" y="10225"/>
                  </a:cubicBezTo>
                  <a:cubicBezTo>
                    <a:pt x="48981" y="10125"/>
                    <a:pt x="49100" y="10026"/>
                    <a:pt x="49220" y="9936"/>
                  </a:cubicBezTo>
                  <a:cubicBezTo>
                    <a:pt x="49409" y="9807"/>
                    <a:pt x="49677" y="9678"/>
                    <a:pt x="49349" y="9568"/>
                  </a:cubicBezTo>
                  <a:cubicBezTo>
                    <a:pt x="49150" y="9499"/>
                    <a:pt x="48941" y="9439"/>
                    <a:pt x="48732" y="9379"/>
                  </a:cubicBezTo>
                  <a:cubicBezTo>
                    <a:pt x="48693" y="9360"/>
                    <a:pt x="48643" y="9340"/>
                    <a:pt x="48593" y="9310"/>
                  </a:cubicBezTo>
                  <a:cubicBezTo>
                    <a:pt x="48424" y="9240"/>
                    <a:pt x="48235" y="9230"/>
                    <a:pt x="48076" y="9151"/>
                  </a:cubicBezTo>
                  <a:cubicBezTo>
                    <a:pt x="47589" y="8932"/>
                    <a:pt x="47270" y="8504"/>
                    <a:pt x="46833" y="8226"/>
                  </a:cubicBezTo>
                  <a:cubicBezTo>
                    <a:pt x="46355" y="7927"/>
                    <a:pt x="45769" y="7689"/>
                    <a:pt x="45252" y="7470"/>
                  </a:cubicBezTo>
                  <a:cubicBezTo>
                    <a:pt x="44943" y="7341"/>
                    <a:pt x="44645" y="7201"/>
                    <a:pt x="44327" y="7092"/>
                  </a:cubicBezTo>
                  <a:cubicBezTo>
                    <a:pt x="43780" y="6913"/>
                    <a:pt x="43272" y="6714"/>
                    <a:pt x="42706" y="6565"/>
                  </a:cubicBezTo>
                  <a:cubicBezTo>
                    <a:pt x="42407" y="6485"/>
                    <a:pt x="42099" y="6446"/>
                    <a:pt x="41810" y="6336"/>
                  </a:cubicBezTo>
                  <a:cubicBezTo>
                    <a:pt x="41204" y="6117"/>
                    <a:pt x="40577" y="5998"/>
                    <a:pt x="39961" y="5829"/>
                  </a:cubicBezTo>
                  <a:cubicBezTo>
                    <a:pt x="39155" y="5610"/>
                    <a:pt x="38349" y="5381"/>
                    <a:pt x="37534" y="5192"/>
                  </a:cubicBezTo>
                  <a:cubicBezTo>
                    <a:pt x="37315" y="5103"/>
                    <a:pt x="37126" y="4964"/>
                    <a:pt x="37057" y="4735"/>
                  </a:cubicBezTo>
                  <a:cubicBezTo>
                    <a:pt x="36957" y="4387"/>
                    <a:pt x="36808" y="4039"/>
                    <a:pt x="36738" y="3671"/>
                  </a:cubicBezTo>
                  <a:cubicBezTo>
                    <a:pt x="36649" y="3114"/>
                    <a:pt x="36460" y="2597"/>
                    <a:pt x="36261" y="2079"/>
                  </a:cubicBezTo>
                  <a:cubicBezTo>
                    <a:pt x="36181" y="1871"/>
                    <a:pt x="36132" y="1662"/>
                    <a:pt x="36042" y="1463"/>
                  </a:cubicBezTo>
                  <a:cubicBezTo>
                    <a:pt x="35833" y="976"/>
                    <a:pt x="35634" y="369"/>
                    <a:pt x="35237" y="1"/>
                  </a:cubicBezTo>
                  <a:cubicBezTo>
                    <a:pt x="35097" y="110"/>
                    <a:pt x="35376" y="787"/>
                    <a:pt x="34978" y="598"/>
                  </a:cubicBezTo>
                  <a:cubicBezTo>
                    <a:pt x="34908" y="568"/>
                    <a:pt x="34879" y="438"/>
                    <a:pt x="34789" y="518"/>
                  </a:cubicBezTo>
                  <a:cubicBezTo>
                    <a:pt x="34729" y="578"/>
                    <a:pt x="34799" y="677"/>
                    <a:pt x="34819" y="727"/>
                  </a:cubicBezTo>
                  <a:cubicBezTo>
                    <a:pt x="34869" y="906"/>
                    <a:pt x="34928" y="1393"/>
                    <a:pt x="34640" y="1334"/>
                  </a:cubicBezTo>
                  <a:cubicBezTo>
                    <a:pt x="34521" y="1314"/>
                    <a:pt x="34431" y="1125"/>
                    <a:pt x="34381" y="1363"/>
                  </a:cubicBezTo>
                  <a:cubicBezTo>
                    <a:pt x="34351" y="1503"/>
                    <a:pt x="34471" y="1642"/>
                    <a:pt x="34411" y="1801"/>
                  </a:cubicBezTo>
                  <a:cubicBezTo>
                    <a:pt x="34401" y="1821"/>
                    <a:pt x="34322" y="1940"/>
                    <a:pt x="34282" y="1950"/>
                  </a:cubicBezTo>
                  <a:cubicBezTo>
                    <a:pt x="34192" y="1960"/>
                    <a:pt x="34222" y="1861"/>
                    <a:pt x="34153" y="1841"/>
                  </a:cubicBezTo>
                  <a:cubicBezTo>
                    <a:pt x="33924" y="1761"/>
                    <a:pt x="34013" y="1920"/>
                    <a:pt x="34033" y="2060"/>
                  </a:cubicBezTo>
                  <a:cubicBezTo>
                    <a:pt x="34043" y="2139"/>
                    <a:pt x="34053" y="2338"/>
                    <a:pt x="33924" y="2388"/>
                  </a:cubicBezTo>
                  <a:cubicBezTo>
                    <a:pt x="33785" y="2438"/>
                    <a:pt x="33675" y="2159"/>
                    <a:pt x="33546" y="2308"/>
                  </a:cubicBezTo>
                  <a:cubicBezTo>
                    <a:pt x="33427" y="2447"/>
                    <a:pt x="33715" y="3144"/>
                    <a:pt x="33277" y="2855"/>
                  </a:cubicBezTo>
                  <a:cubicBezTo>
                    <a:pt x="33218" y="2815"/>
                    <a:pt x="33248" y="2726"/>
                    <a:pt x="33148" y="2726"/>
                  </a:cubicBezTo>
                  <a:cubicBezTo>
                    <a:pt x="33049" y="2736"/>
                    <a:pt x="33059" y="2835"/>
                    <a:pt x="33039" y="2895"/>
                  </a:cubicBezTo>
                  <a:cubicBezTo>
                    <a:pt x="33009" y="3014"/>
                    <a:pt x="33039" y="3183"/>
                    <a:pt x="32870" y="3223"/>
                  </a:cubicBezTo>
                  <a:cubicBezTo>
                    <a:pt x="32720" y="3263"/>
                    <a:pt x="32710" y="3034"/>
                    <a:pt x="32561" y="3134"/>
                  </a:cubicBezTo>
                  <a:cubicBezTo>
                    <a:pt x="32422" y="3213"/>
                    <a:pt x="32531" y="3412"/>
                    <a:pt x="32303" y="3382"/>
                  </a:cubicBezTo>
                  <a:cubicBezTo>
                    <a:pt x="32253" y="3382"/>
                    <a:pt x="32203" y="3273"/>
                    <a:pt x="32134" y="3293"/>
                  </a:cubicBezTo>
                  <a:cubicBezTo>
                    <a:pt x="32054" y="3323"/>
                    <a:pt x="32094" y="3402"/>
                    <a:pt x="32064" y="3442"/>
                  </a:cubicBezTo>
                  <a:cubicBezTo>
                    <a:pt x="31945" y="3601"/>
                    <a:pt x="31905" y="3571"/>
                    <a:pt x="31756" y="3452"/>
                  </a:cubicBezTo>
                  <a:cubicBezTo>
                    <a:pt x="31656" y="3532"/>
                    <a:pt x="31656" y="3671"/>
                    <a:pt x="31487" y="3701"/>
                  </a:cubicBezTo>
                  <a:cubicBezTo>
                    <a:pt x="31378" y="3711"/>
                    <a:pt x="31338" y="3611"/>
                    <a:pt x="31248" y="3601"/>
                  </a:cubicBezTo>
                  <a:cubicBezTo>
                    <a:pt x="31069" y="3581"/>
                    <a:pt x="31179" y="3661"/>
                    <a:pt x="31079" y="3750"/>
                  </a:cubicBezTo>
                  <a:cubicBezTo>
                    <a:pt x="30940" y="3880"/>
                    <a:pt x="30642" y="3850"/>
                    <a:pt x="30552" y="3671"/>
                  </a:cubicBezTo>
                  <a:cubicBezTo>
                    <a:pt x="30403" y="3711"/>
                    <a:pt x="30453" y="3880"/>
                    <a:pt x="30343" y="3949"/>
                  </a:cubicBezTo>
                  <a:cubicBezTo>
                    <a:pt x="30224" y="4019"/>
                    <a:pt x="30085" y="3949"/>
                    <a:pt x="30025" y="3850"/>
                  </a:cubicBezTo>
                  <a:cubicBezTo>
                    <a:pt x="29856" y="3810"/>
                    <a:pt x="29946" y="4029"/>
                    <a:pt x="29787" y="4069"/>
                  </a:cubicBezTo>
                  <a:cubicBezTo>
                    <a:pt x="29657" y="4108"/>
                    <a:pt x="29538" y="3989"/>
                    <a:pt x="29498" y="3880"/>
                  </a:cubicBezTo>
                  <a:cubicBezTo>
                    <a:pt x="29220" y="3830"/>
                    <a:pt x="29359" y="4019"/>
                    <a:pt x="29289" y="4148"/>
                  </a:cubicBezTo>
                  <a:cubicBezTo>
                    <a:pt x="29200" y="4317"/>
                    <a:pt x="29041" y="4218"/>
                    <a:pt x="28931" y="4148"/>
                  </a:cubicBezTo>
                  <a:cubicBezTo>
                    <a:pt x="28722" y="3989"/>
                    <a:pt x="28862" y="4108"/>
                    <a:pt x="28702" y="4258"/>
                  </a:cubicBezTo>
                  <a:cubicBezTo>
                    <a:pt x="28583" y="4377"/>
                    <a:pt x="28434" y="4287"/>
                    <a:pt x="28374" y="4168"/>
                  </a:cubicBezTo>
                  <a:cubicBezTo>
                    <a:pt x="28205" y="4158"/>
                    <a:pt x="28275" y="4357"/>
                    <a:pt x="28106" y="4407"/>
                  </a:cubicBezTo>
                  <a:cubicBezTo>
                    <a:pt x="27967" y="4456"/>
                    <a:pt x="27837" y="4267"/>
                    <a:pt x="27758" y="4307"/>
                  </a:cubicBezTo>
                  <a:cubicBezTo>
                    <a:pt x="27638" y="4347"/>
                    <a:pt x="27788" y="4596"/>
                    <a:pt x="27539" y="4566"/>
                  </a:cubicBezTo>
                  <a:cubicBezTo>
                    <a:pt x="27429" y="4556"/>
                    <a:pt x="27340" y="4337"/>
                    <a:pt x="27231" y="4506"/>
                  </a:cubicBezTo>
                  <a:cubicBezTo>
                    <a:pt x="27330" y="4685"/>
                    <a:pt x="27260" y="4785"/>
                    <a:pt x="27121" y="4834"/>
                  </a:cubicBezTo>
                  <a:cubicBezTo>
                    <a:pt x="27081" y="4844"/>
                    <a:pt x="27042" y="4844"/>
                    <a:pt x="27002" y="4844"/>
                  </a:cubicBezTo>
                  <a:cubicBezTo>
                    <a:pt x="26813" y="4864"/>
                    <a:pt x="26624" y="4805"/>
                    <a:pt x="26445" y="4834"/>
                  </a:cubicBezTo>
                  <a:cubicBezTo>
                    <a:pt x="26425" y="4834"/>
                    <a:pt x="26405" y="4844"/>
                    <a:pt x="26395" y="4844"/>
                  </a:cubicBezTo>
                  <a:cubicBezTo>
                    <a:pt x="26335" y="4834"/>
                    <a:pt x="26286" y="4824"/>
                    <a:pt x="26256" y="4805"/>
                  </a:cubicBezTo>
                  <a:cubicBezTo>
                    <a:pt x="25082" y="4317"/>
                    <a:pt x="23909" y="4098"/>
                    <a:pt x="22646" y="3870"/>
                  </a:cubicBezTo>
                  <a:cubicBezTo>
                    <a:pt x="21761" y="3701"/>
                    <a:pt x="20756" y="3760"/>
                    <a:pt x="19841" y="3820"/>
                  </a:cubicBezTo>
                  <a:cubicBezTo>
                    <a:pt x="17424" y="3979"/>
                    <a:pt x="15018" y="4347"/>
                    <a:pt x="12621" y="4158"/>
                  </a:cubicBezTo>
                  <a:cubicBezTo>
                    <a:pt x="13228" y="4456"/>
                    <a:pt x="14113" y="4327"/>
                    <a:pt x="14819" y="4317"/>
                  </a:cubicBezTo>
                  <a:cubicBezTo>
                    <a:pt x="16241" y="4297"/>
                    <a:pt x="17673" y="4208"/>
                    <a:pt x="19075" y="4297"/>
                  </a:cubicBezTo>
                  <a:cubicBezTo>
                    <a:pt x="20090" y="4357"/>
                    <a:pt x="21154" y="4367"/>
                    <a:pt x="22129" y="4715"/>
                  </a:cubicBezTo>
                  <a:cubicBezTo>
                    <a:pt x="22397" y="4814"/>
                    <a:pt x="23183" y="5073"/>
                    <a:pt x="23282" y="5371"/>
                  </a:cubicBezTo>
                  <a:cubicBezTo>
                    <a:pt x="23302" y="5451"/>
                    <a:pt x="23302" y="5531"/>
                    <a:pt x="23292" y="5590"/>
                  </a:cubicBezTo>
                  <a:cubicBezTo>
                    <a:pt x="23262" y="5600"/>
                    <a:pt x="23242" y="5610"/>
                    <a:pt x="23223" y="5620"/>
                  </a:cubicBezTo>
                  <a:cubicBezTo>
                    <a:pt x="23163" y="5660"/>
                    <a:pt x="23163" y="5779"/>
                    <a:pt x="23103" y="5839"/>
                  </a:cubicBezTo>
                  <a:cubicBezTo>
                    <a:pt x="23083" y="5849"/>
                    <a:pt x="23073" y="5859"/>
                    <a:pt x="23054" y="5869"/>
                  </a:cubicBezTo>
                  <a:cubicBezTo>
                    <a:pt x="23054" y="5869"/>
                    <a:pt x="23054" y="5869"/>
                    <a:pt x="23054" y="5869"/>
                  </a:cubicBezTo>
                  <a:cubicBezTo>
                    <a:pt x="23054" y="5869"/>
                    <a:pt x="23054" y="5869"/>
                    <a:pt x="23044" y="5869"/>
                  </a:cubicBezTo>
                  <a:cubicBezTo>
                    <a:pt x="23024" y="5889"/>
                    <a:pt x="22994" y="5899"/>
                    <a:pt x="22964" y="5918"/>
                  </a:cubicBezTo>
                  <a:cubicBezTo>
                    <a:pt x="22904" y="5938"/>
                    <a:pt x="22855" y="5958"/>
                    <a:pt x="22795" y="5978"/>
                  </a:cubicBezTo>
                  <a:cubicBezTo>
                    <a:pt x="22725" y="5998"/>
                    <a:pt x="22656" y="6008"/>
                    <a:pt x="22586" y="6018"/>
                  </a:cubicBezTo>
                  <a:cubicBezTo>
                    <a:pt x="22337" y="6048"/>
                    <a:pt x="22198" y="5819"/>
                    <a:pt x="21960" y="5819"/>
                  </a:cubicBezTo>
                  <a:cubicBezTo>
                    <a:pt x="22039" y="6316"/>
                    <a:pt x="21432" y="6366"/>
                    <a:pt x="21094" y="6465"/>
                  </a:cubicBezTo>
                  <a:cubicBezTo>
                    <a:pt x="20915" y="6515"/>
                    <a:pt x="20677" y="6674"/>
                    <a:pt x="20478" y="6634"/>
                  </a:cubicBezTo>
                  <a:cubicBezTo>
                    <a:pt x="20319" y="6605"/>
                    <a:pt x="20130" y="6366"/>
                    <a:pt x="19970" y="6396"/>
                  </a:cubicBezTo>
                  <a:cubicBezTo>
                    <a:pt x="19931" y="6535"/>
                    <a:pt x="19891" y="6664"/>
                    <a:pt x="19821" y="6784"/>
                  </a:cubicBezTo>
                  <a:cubicBezTo>
                    <a:pt x="19652" y="7012"/>
                    <a:pt x="19354" y="7092"/>
                    <a:pt x="19105" y="7181"/>
                  </a:cubicBezTo>
                  <a:cubicBezTo>
                    <a:pt x="18976" y="7221"/>
                    <a:pt x="18817" y="7331"/>
                    <a:pt x="18697" y="7341"/>
                  </a:cubicBezTo>
                  <a:cubicBezTo>
                    <a:pt x="18439" y="7361"/>
                    <a:pt x="18170" y="7072"/>
                    <a:pt x="17922" y="7181"/>
                  </a:cubicBezTo>
                  <a:cubicBezTo>
                    <a:pt x="18091" y="7669"/>
                    <a:pt x="17494" y="7778"/>
                    <a:pt x="17146" y="7888"/>
                  </a:cubicBezTo>
                  <a:cubicBezTo>
                    <a:pt x="16907" y="7967"/>
                    <a:pt x="16768" y="8057"/>
                    <a:pt x="16539" y="7947"/>
                  </a:cubicBezTo>
                  <a:cubicBezTo>
                    <a:pt x="16380" y="7868"/>
                    <a:pt x="16142" y="7699"/>
                    <a:pt x="15953" y="7778"/>
                  </a:cubicBezTo>
                  <a:cubicBezTo>
                    <a:pt x="16191" y="8266"/>
                    <a:pt x="15386" y="8813"/>
                    <a:pt x="14998" y="8534"/>
                  </a:cubicBezTo>
                  <a:cubicBezTo>
                    <a:pt x="14878" y="8445"/>
                    <a:pt x="14789" y="8385"/>
                    <a:pt x="14650" y="8345"/>
                  </a:cubicBezTo>
                  <a:cubicBezTo>
                    <a:pt x="14421" y="8275"/>
                    <a:pt x="14451" y="8295"/>
                    <a:pt x="14431" y="8484"/>
                  </a:cubicBezTo>
                  <a:cubicBezTo>
                    <a:pt x="14401" y="8892"/>
                    <a:pt x="13963" y="9290"/>
                    <a:pt x="13556" y="9151"/>
                  </a:cubicBezTo>
                  <a:cubicBezTo>
                    <a:pt x="13347" y="9081"/>
                    <a:pt x="13098" y="8822"/>
                    <a:pt x="12850" y="8872"/>
                  </a:cubicBezTo>
                  <a:cubicBezTo>
                    <a:pt x="12939" y="8992"/>
                    <a:pt x="12879" y="9290"/>
                    <a:pt x="12840" y="9419"/>
                  </a:cubicBezTo>
                  <a:cubicBezTo>
                    <a:pt x="12710" y="9539"/>
                    <a:pt x="12332" y="9747"/>
                    <a:pt x="12153" y="9708"/>
                  </a:cubicBezTo>
                  <a:cubicBezTo>
                    <a:pt x="11865" y="9658"/>
                    <a:pt x="11775" y="9360"/>
                    <a:pt x="11437" y="9389"/>
                  </a:cubicBezTo>
                  <a:cubicBezTo>
                    <a:pt x="11417" y="9558"/>
                    <a:pt x="11527" y="9787"/>
                    <a:pt x="11408" y="9936"/>
                  </a:cubicBezTo>
                  <a:cubicBezTo>
                    <a:pt x="11308" y="10046"/>
                    <a:pt x="11059" y="10086"/>
                    <a:pt x="10920" y="10145"/>
                  </a:cubicBezTo>
                  <a:cubicBezTo>
                    <a:pt x="10910" y="10155"/>
                    <a:pt x="10900" y="10155"/>
                    <a:pt x="10890" y="10165"/>
                  </a:cubicBezTo>
                  <a:cubicBezTo>
                    <a:pt x="10851" y="10175"/>
                    <a:pt x="10811" y="10185"/>
                    <a:pt x="10771" y="10195"/>
                  </a:cubicBezTo>
                  <a:cubicBezTo>
                    <a:pt x="10672" y="10195"/>
                    <a:pt x="10642" y="10125"/>
                    <a:pt x="10512" y="10016"/>
                  </a:cubicBezTo>
                  <a:cubicBezTo>
                    <a:pt x="10403" y="9916"/>
                    <a:pt x="10214" y="9767"/>
                    <a:pt x="10065" y="9797"/>
                  </a:cubicBezTo>
                  <a:cubicBezTo>
                    <a:pt x="10115" y="10095"/>
                    <a:pt x="10085" y="10324"/>
                    <a:pt x="9886" y="10434"/>
                  </a:cubicBezTo>
                  <a:cubicBezTo>
                    <a:pt x="9796" y="10454"/>
                    <a:pt x="9707" y="10473"/>
                    <a:pt x="9617" y="10503"/>
                  </a:cubicBezTo>
                  <a:cubicBezTo>
                    <a:pt x="9448" y="10503"/>
                    <a:pt x="9269" y="10404"/>
                    <a:pt x="9120" y="10454"/>
                  </a:cubicBezTo>
                  <a:cubicBezTo>
                    <a:pt x="8941" y="10513"/>
                    <a:pt x="8871" y="10662"/>
                    <a:pt x="8673" y="10702"/>
                  </a:cubicBezTo>
                  <a:cubicBezTo>
                    <a:pt x="8593" y="10712"/>
                    <a:pt x="8424" y="10722"/>
                    <a:pt x="8195" y="10742"/>
                  </a:cubicBezTo>
                  <a:cubicBezTo>
                    <a:pt x="8076" y="10682"/>
                    <a:pt x="7996" y="10533"/>
                    <a:pt x="7887" y="10454"/>
                  </a:cubicBezTo>
                  <a:cubicBezTo>
                    <a:pt x="7748" y="10374"/>
                    <a:pt x="7579" y="10334"/>
                    <a:pt x="7439" y="10255"/>
                  </a:cubicBezTo>
                  <a:cubicBezTo>
                    <a:pt x="6982" y="10006"/>
                    <a:pt x="6733" y="9539"/>
                    <a:pt x="6415" y="9141"/>
                  </a:cubicBezTo>
                  <a:cubicBezTo>
                    <a:pt x="5997" y="8634"/>
                    <a:pt x="5609" y="8096"/>
                    <a:pt x="5172" y="7619"/>
                  </a:cubicBezTo>
                  <a:cubicBezTo>
                    <a:pt x="4684" y="7082"/>
                    <a:pt x="4128" y="6605"/>
                    <a:pt x="3521" y="6197"/>
                  </a:cubicBezTo>
                  <a:cubicBezTo>
                    <a:pt x="3183" y="5978"/>
                    <a:pt x="2904" y="5700"/>
                    <a:pt x="2546" y="5511"/>
                  </a:cubicBezTo>
                  <a:cubicBezTo>
                    <a:pt x="2129" y="5292"/>
                    <a:pt x="1701" y="5063"/>
                    <a:pt x="1233" y="4944"/>
                  </a:cubicBezTo>
                  <a:cubicBezTo>
                    <a:pt x="925" y="4864"/>
                    <a:pt x="289" y="4655"/>
                    <a:pt x="0" y="4904"/>
                  </a:cubicBezTo>
                  <a:cubicBezTo>
                    <a:pt x="249" y="5182"/>
                    <a:pt x="706" y="5272"/>
                    <a:pt x="1025" y="5441"/>
                  </a:cubicBezTo>
                  <a:cubicBezTo>
                    <a:pt x="1930" y="5938"/>
                    <a:pt x="2546" y="6873"/>
                    <a:pt x="2994" y="7768"/>
                  </a:cubicBezTo>
                  <a:cubicBezTo>
                    <a:pt x="3332" y="8445"/>
                    <a:pt x="3809" y="9071"/>
                    <a:pt x="4187" y="9728"/>
                  </a:cubicBezTo>
                  <a:cubicBezTo>
                    <a:pt x="4356" y="10016"/>
                    <a:pt x="4555" y="10354"/>
                    <a:pt x="4655" y="10662"/>
                  </a:cubicBezTo>
                  <a:cubicBezTo>
                    <a:pt x="4714" y="10861"/>
                    <a:pt x="4655" y="11050"/>
                    <a:pt x="4734" y="11249"/>
                  </a:cubicBezTo>
                  <a:cubicBezTo>
                    <a:pt x="4834" y="11518"/>
                    <a:pt x="4764" y="11657"/>
                    <a:pt x="4764" y="11925"/>
                  </a:cubicBezTo>
                  <a:cubicBezTo>
                    <a:pt x="4764" y="12095"/>
                    <a:pt x="4844" y="12244"/>
                    <a:pt x="4873" y="12413"/>
                  </a:cubicBezTo>
                  <a:cubicBezTo>
                    <a:pt x="4933" y="12761"/>
                    <a:pt x="4734" y="13039"/>
                    <a:pt x="4585" y="13358"/>
                  </a:cubicBezTo>
                  <a:cubicBezTo>
                    <a:pt x="4316" y="13994"/>
                    <a:pt x="3939" y="14571"/>
                    <a:pt x="3650" y="15188"/>
                  </a:cubicBezTo>
                  <a:cubicBezTo>
                    <a:pt x="3352" y="15794"/>
                    <a:pt x="3173" y="16441"/>
                    <a:pt x="2894" y="17057"/>
                  </a:cubicBezTo>
                  <a:cubicBezTo>
                    <a:pt x="2606" y="17684"/>
                    <a:pt x="2218" y="18310"/>
                    <a:pt x="1870" y="18907"/>
                  </a:cubicBezTo>
                  <a:cubicBezTo>
                    <a:pt x="1582" y="19394"/>
                    <a:pt x="1233" y="19912"/>
                    <a:pt x="836" y="20319"/>
                  </a:cubicBezTo>
                  <a:cubicBezTo>
                    <a:pt x="1044" y="20170"/>
                    <a:pt x="1393" y="20101"/>
                    <a:pt x="1591" y="19981"/>
                  </a:cubicBezTo>
                  <a:cubicBezTo>
                    <a:pt x="1870" y="19812"/>
                    <a:pt x="2109" y="19554"/>
                    <a:pt x="2357" y="19335"/>
                  </a:cubicBezTo>
                  <a:cubicBezTo>
                    <a:pt x="2904" y="18867"/>
                    <a:pt x="3471" y="18390"/>
                    <a:pt x="3919" y="17823"/>
                  </a:cubicBezTo>
                  <a:cubicBezTo>
                    <a:pt x="4197" y="17455"/>
                    <a:pt x="4416" y="17057"/>
                    <a:pt x="4675" y="16679"/>
                  </a:cubicBezTo>
                  <a:cubicBezTo>
                    <a:pt x="4963" y="16272"/>
                    <a:pt x="5281" y="15904"/>
                    <a:pt x="5560" y="15496"/>
                  </a:cubicBezTo>
                  <a:cubicBezTo>
                    <a:pt x="5967" y="14909"/>
                    <a:pt x="6315" y="14283"/>
                    <a:pt x="6773" y="13745"/>
                  </a:cubicBezTo>
                  <a:cubicBezTo>
                    <a:pt x="7181" y="13268"/>
                    <a:pt x="7569" y="12761"/>
                    <a:pt x="7956" y="12264"/>
                  </a:cubicBezTo>
                  <a:cubicBezTo>
                    <a:pt x="8056" y="12134"/>
                    <a:pt x="8126" y="11886"/>
                    <a:pt x="8245" y="11796"/>
                  </a:cubicBezTo>
                  <a:cubicBezTo>
                    <a:pt x="8265" y="11776"/>
                    <a:pt x="8295" y="11766"/>
                    <a:pt x="8324" y="11746"/>
                  </a:cubicBezTo>
                  <a:cubicBezTo>
                    <a:pt x="8573" y="11736"/>
                    <a:pt x="8782" y="11717"/>
                    <a:pt x="8921" y="11717"/>
                  </a:cubicBezTo>
                  <a:cubicBezTo>
                    <a:pt x="9070" y="11746"/>
                    <a:pt x="9200" y="11806"/>
                    <a:pt x="9239" y="11906"/>
                  </a:cubicBezTo>
                  <a:cubicBezTo>
                    <a:pt x="9289" y="12015"/>
                    <a:pt x="9210" y="12134"/>
                    <a:pt x="9369" y="12144"/>
                  </a:cubicBezTo>
                  <a:cubicBezTo>
                    <a:pt x="9418" y="12154"/>
                    <a:pt x="9588" y="12035"/>
                    <a:pt x="9627" y="12005"/>
                  </a:cubicBezTo>
                  <a:cubicBezTo>
                    <a:pt x="9747" y="11896"/>
                    <a:pt x="9786" y="11796"/>
                    <a:pt x="9866" y="11766"/>
                  </a:cubicBezTo>
                  <a:cubicBezTo>
                    <a:pt x="9946" y="11776"/>
                    <a:pt x="10015" y="11786"/>
                    <a:pt x="10085" y="11796"/>
                  </a:cubicBezTo>
                  <a:cubicBezTo>
                    <a:pt x="10085" y="11796"/>
                    <a:pt x="10095" y="11796"/>
                    <a:pt x="10095" y="11796"/>
                  </a:cubicBezTo>
                  <a:cubicBezTo>
                    <a:pt x="10333" y="11896"/>
                    <a:pt x="10314" y="12075"/>
                    <a:pt x="10433" y="12274"/>
                  </a:cubicBezTo>
                  <a:cubicBezTo>
                    <a:pt x="10592" y="12244"/>
                    <a:pt x="10632" y="12104"/>
                    <a:pt x="10751" y="12005"/>
                  </a:cubicBezTo>
                  <a:cubicBezTo>
                    <a:pt x="10801" y="11975"/>
                    <a:pt x="10851" y="11945"/>
                    <a:pt x="10910" y="11935"/>
                  </a:cubicBezTo>
                  <a:cubicBezTo>
                    <a:pt x="11069" y="11965"/>
                    <a:pt x="11238" y="11995"/>
                    <a:pt x="11398" y="12025"/>
                  </a:cubicBezTo>
                  <a:cubicBezTo>
                    <a:pt x="11517" y="12095"/>
                    <a:pt x="11616" y="12194"/>
                    <a:pt x="11676" y="12303"/>
                  </a:cubicBezTo>
                  <a:cubicBezTo>
                    <a:pt x="11716" y="12403"/>
                    <a:pt x="11726" y="12582"/>
                    <a:pt x="11785" y="12651"/>
                  </a:cubicBezTo>
                  <a:cubicBezTo>
                    <a:pt x="11984" y="12880"/>
                    <a:pt x="12173" y="12313"/>
                    <a:pt x="12313" y="12224"/>
                  </a:cubicBezTo>
                  <a:cubicBezTo>
                    <a:pt x="12332" y="12214"/>
                    <a:pt x="12362" y="12204"/>
                    <a:pt x="12392" y="12194"/>
                  </a:cubicBezTo>
                  <a:cubicBezTo>
                    <a:pt x="12472" y="12214"/>
                    <a:pt x="12551" y="12224"/>
                    <a:pt x="12631" y="12244"/>
                  </a:cubicBezTo>
                  <a:cubicBezTo>
                    <a:pt x="12760" y="12303"/>
                    <a:pt x="12889" y="12413"/>
                    <a:pt x="12949" y="12502"/>
                  </a:cubicBezTo>
                  <a:cubicBezTo>
                    <a:pt x="13058" y="12691"/>
                    <a:pt x="13029" y="13198"/>
                    <a:pt x="13327" y="13059"/>
                  </a:cubicBezTo>
                  <a:cubicBezTo>
                    <a:pt x="13546" y="12950"/>
                    <a:pt x="13576" y="12642"/>
                    <a:pt x="13755" y="12532"/>
                  </a:cubicBezTo>
                  <a:cubicBezTo>
                    <a:pt x="13775" y="12522"/>
                    <a:pt x="13814" y="12512"/>
                    <a:pt x="13844" y="12512"/>
                  </a:cubicBezTo>
                  <a:cubicBezTo>
                    <a:pt x="13944" y="12532"/>
                    <a:pt x="14043" y="12552"/>
                    <a:pt x="14142" y="12572"/>
                  </a:cubicBezTo>
                  <a:cubicBezTo>
                    <a:pt x="14232" y="12612"/>
                    <a:pt x="14312" y="12661"/>
                    <a:pt x="14361" y="12701"/>
                  </a:cubicBezTo>
                  <a:cubicBezTo>
                    <a:pt x="14550" y="12880"/>
                    <a:pt x="14610" y="13179"/>
                    <a:pt x="14630" y="13417"/>
                  </a:cubicBezTo>
                  <a:cubicBezTo>
                    <a:pt x="14908" y="13427"/>
                    <a:pt x="15028" y="13248"/>
                    <a:pt x="15207" y="13089"/>
                  </a:cubicBezTo>
                  <a:cubicBezTo>
                    <a:pt x="15356" y="12960"/>
                    <a:pt x="15674" y="13079"/>
                    <a:pt x="15833" y="13238"/>
                  </a:cubicBezTo>
                  <a:cubicBezTo>
                    <a:pt x="15972" y="13368"/>
                    <a:pt x="15992" y="13815"/>
                    <a:pt x="16201" y="13815"/>
                  </a:cubicBezTo>
                  <a:cubicBezTo>
                    <a:pt x="16370" y="13815"/>
                    <a:pt x="16500" y="13616"/>
                    <a:pt x="16599" y="13507"/>
                  </a:cubicBezTo>
                  <a:cubicBezTo>
                    <a:pt x="16679" y="13417"/>
                    <a:pt x="16758" y="13358"/>
                    <a:pt x="16838" y="13328"/>
                  </a:cubicBezTo>
                  <a:cubicBezTo>
                    <a:pt x="17027" y="13377"/>
                    <a:pt x="17216" y="13427"/>
                    <a:pt x="17415" y="13477"/>
                  </a:cubicBezTo>
                  <a:cubicBezTo>
                    <a:pt x="17623" y="13666"/>
                    <a:pt x="17693" y="13934"/>
                    <a:pt x="17753" y="14183"/>
                  </a:cubicBezTo>
                  <a:cubicBezTo>
                    <a:pt x="17952" y="14173"/>
                    <a:pt x="18170" y="14064"/>
                    <a:pt x="18349" y="13964"/>
                  </a:cubicBezTo>
                  <a:cubicBezTo>
                    <a:pt x="18399" y="13934"/>
                    <a:pt x="18499" y="13825"/>
                    <a:pt x="18558" y="13795"/>
                  </a:cubicBezTo>
                  <a:cubicBezTo>
                    <a:pt x="18628" y="13815"/>
                    <a:pt x="18697" y="13835"/>
                    <a:pt x="18767" y="13845"/>
                  </a:cubicBezTo>
                  <a:cubicBezTo>
                    <a:pt x="18956" y="13905"/>
                    <a:pt x="19155" y="13954"/>
                    <a:pt x="19354" y="14014"/>
                  </a:cubicBezTo>
                  <a:cubicBezTo>
                    <a:pt x="19513" y="14054"/>
                    <a:pt x="19672" y="14104"/>
                    <a:pt x="19841" y="14143"/>
                  </a:cubicBezTo>
                  <a:cubicBezTo>
                    <a:pt x="19851" y="14153"/>
                    <a:pt x="19871" y="14163"/>
                    <a:pt x="19891" y="14163"/>
                  </a:cubicBezTo>
                  <a:cubicBezTo>
                    <a:pt x="19951" y="14183"/>
                    <a:pt x="20020" y="14203"/>
                    <a:pt x="20080" y="14223"/>
                  </a:cubicBezTo>
                  <a:cubicBezTo>
                    <a:pt x="20100" y="14233"/>
                    <a:pt x="20120" y="14233"/>
                    <a:pt x="20140" y="14243"/>
                  </a:cubicBezTo>
                  <a:cubicBezTo>
                    <a:pt x="20219" y="14273"/>
                    <a:pt x="20299" y="14292"/>
                    <a:pt x="20378" y="14322"/>
                  </a:cubicBezTo>
                  <a:cubicBezTo>
                    <a:pt x="20537" y="14382"/>
                    <a:pt x="20587" y="14690"/>
                    <a:pt x="20746" y="14680"/>
                  </a:cubicBezTo>
                  <a:cubicBezTo>
                    <a:pt x="20866" y="14670"/>
                    <a:pt x="20905" y="14571"/>
                    <a:pt x="21025" y="14591"/>
                  </a:cubicBezTo>
                  <a:cubicBezTo>
                    <a:pt x="21084" y="14601"/>
                    <a:pt x="21194" y="14670"/>
                    <a:pt x="21283" y="14740"/>
                  </a:cubicBezTo>
                  <a:cubicBezTo>
                    <a:pt x="21323" y="14780"/>
                    <a:pt x="21353" y="14810"/>
                    <a:pt x="21373" y="14849"/>
                  </a:cubicBezTo>
                  <a:cubicBezTo>
                    <a:pt x="21253" y="15098"/>
                    <a:pt x="20985" y="15217"/>
                    <a:pt x="20786" y="15406"/>
                  </a:cubicBezTo>
                  <a:cubicBezTo>
                    <a:pt x="20080" y="16103"/>
                    <a:pt x="18797" y="16550"/>
                    <a:pt x="17822" y="16659"/>
                  </a:cubicBezTo>
                  <a:cubicBezTo>
                    <a:pt x="17126" y="16749"/>
                    <a:pt x="16460" y="16848"/>
                    <a:pt x="15724" y="16858"/>
                  </a:cubicBezTo>
                  <a:cubicBezTo>
                    <a:pt x="14978" y="16868"/>
                    <a:pt x="14262" y="16819"/>
                    <a:pt x="13526" y="16898"/>
                  </a:cubicBezTo>
                  <a:cubicBezTo>
                    <a:pt x="13337" y="16918"/>
                    <a:pt x="13168" y="16948"/>
                    <a:pt x="12999" y="16988"/>
                  </a:cubicBezTo>
                  <a:cubicBezTo>
                    <a:pt x="13267" y="16968"/>
                    <a:pt x="13526" y="16958"/>
                    <a:pt x="13735" y="16948"/>
                  </a:cubicBezTo>
                  <a:cubicBezTo>
                    <a:pt x="15445" y="16829"/>
                    <a:pt x="17106" y="17137"/>
                    <a:pt x="18827" y="17027"/>
                  </a:cubicBezTo>
                  <a:cubicBezTo>
                    <a:pt x="19682" y="16968"/>
                    <a:pt x="20488" y="16868"/>
                    <a:pt x="21283" y="16650"/>
                  </a:cubicBezTo>
                  <a:cubicBezTo>
                    <a:pt x="22049" y="16431"/>
                    <a:pt x="23203" y="16093"/>
                    <a:pt x="23809" y="15575"/>
                  </a:cubicBezTo>
                  <a:cubicBezTo>
                    <a:pt x="23909" y="15496"/>
                    <a:pt x="23998" y="15446"/>
                    <a:pt x="24088" y="15416"/>
                  </a:cubicBezTo>
                  <a:cubicBezTo>
                    <a:pt x="24396" y="15436"/>
                    <a:pt x="24695" y="15476"/>
                    <a:pt x="25003" y="15506"/>
                  </a:cubicBezTo>
                  <a:cubicBezTo>
                    <a:pt x="25003" y="15506"/>
                    <a:pt x="25003" y="15506"/>
                    <a:pt x="25003" y="15506"/>
                  </a:cubicBezTo>
                  <a:cubicBezTo>
                    <a:pt x="25619" y="15595"/>
                    <a:pt x="26246" y="15655"/>
                    <a:pt x="26863" y="15744"/>
                  </a:cubicBezTo>
                  <a:cubicBezTo>
                    <a:pt x="26892" y="15744"/>
                    <a:pt x="26922" y="15744"/>
                    <a:pt x="26952" y="15754"/>
                  </a:cubicBezTo>
                  <a:cubicBezTo>
                    <a:pt x="26962" y="15754"/>
                    <a:pt x="26962" y="15754"/>
                    <a:pt x="26972" y="15754"/>
                  </a:cubicBezTo>
                  <a:cubicBezTo>
                    <a:pt x="27260" y="15794"/>
                    <a:pt x="27539" y="15834"/>
                    <a:pt x="27827" y="15874"/>
                  </a:cubicBezTo>
                  <a:cubicBezTo>
                    <a:pt x="27837" y="15874"/>
                    <a:pt x="27837" y="15874"/>
                    <a:pt x="27847" y="15874"/>
                  </a:cubicBezTo>
                  <a:cubicBezTo>
                    <a:pt x="27986" y="15894"/>
                    <a:pt x="28126" y="15914"/>
                    <a:pt x="28265" y="15924"/>
                  </a:cubicBezTo>
                  <a:cubicBezTo>
                    <a:pt x="28305" y="15933"/>
                    <a:pt x="28354" y="15943"/>
                    <a:pt x="28394" y="15943"/>
                  </a:cubicBezTo>
                  <a:cubicBezTo>
                    <a:pt x="28504" y="15953"/>
                    <a:pt x="28603" y="15973"/>
                    <a:pt x="28712" y="15983"/>
                  </a:cubicBezTo>
                  <a:cubicBezTo>
                    <a:pt x="28772" y="15993"/>
                    <a:pt x="28822" y="15993"/>
                    <a:pt x="28881" y="16003"/>
                  </a:cubicBezTo>
                  <a:cubicBezTo>
                    <a:pt x="28971" y="16013"/>
                    <a:pt x="29070" y="16033"/>
                    <a:pt x="29170" y="16043"/>
                  </a:cubicBezTo>
                  <a:cubicBezTo>
                    <a:pt x="29220" y="16043"/>
                    <a:pt x="29279" y="16053"/>
                    <a:pt x="29339" y="16063"/>
                  </a:cubicBezTo>
                  <a:cubicBezTo>
                    <a:pt x="29438" y="16073"/>
                    <a:pt x="29528" y="16083"/>
                    <a:pt x="29627" y="16093"/>
                  </a:cubicBezTo>
                  <a:cubicBezTo>
                    <a:pt x="29687" y="16093"/>
                    <a:pt x="29737" y="16103"/>
                    <a:pt x="29796" y="16112"/>
                  </a:cubicBezTo>
                  <a:cubicBezTo>
                    <a:pt x="29896" y="16122"/>
                    <a:pt x="30005" y="16132"/>
                    <a:pt x="30105" y="16142"/>
                  </a:cubicBezTo>
                  <a:cubicBezTo>
                    <a:pt x="30155" y="16142"/>
                    <a:pt x="30204" y="16152"/>
                    <a:pt x="30254" y="16152"/>
                  </a:cubicBezTo>
                  <a:cubicBezTo>
                    <a:pt x="30403" y="16172"/>
                    <a:pt x="30562" y="16182"/>
                    <a:pt x="30711" y="16192"/>
                  </a:cubicBezTo>
                  <a:cubicBezTo>
                    <a:pt x="31696" y="16272"/>
                    <a:pt x="32701" y="16311"/>
                    <a:pt x="33725" y="16291"/>
                  </a:cubicBezTo>
                  <a:cubicBezTo>
                    <a:pt x="34033" y="16282"/>
                    <a:pt x="34341" y="16282"/>
                    <a:pt x="34640" y="16232"/>
                  </a:cubicBezTo>
                  <a:cubicBezTo>
                    <a:pt x="34441" y="16381"/>
                    <a:pt x="34222" y="16520"/>
                    <a:pt x="34003" y="16630"/>
                  </a:cubicBezTo>
                  <a:cubicBezTo>
                    <a:pt x="33725" y="16759"/>
                    <a:pt x="33725" y="17047"/>
                    <a:pt x="33735" y="17346"/>
                  </a:cubicBezTo>
                  <a:cubicBezTo>
                    <a:pt x="33745" y="17942"/>
                    <a:pt x="33685" y="18529"/>
                    <a:pt x="33486" y="19076"/>
                  </a:cubicBezTo>
                  <a:cubicBezTo>
                    <a:pt x="33436" y="19215"/>
                    <a:pt x="33436" y="19345"/>
                    <a:pt x="33446" y="19504"/>
                  </a:cubicBezTo>
                  <a:cubicBezTo>
                    <a:pt x="33446" y="19663"/>
                    <a:pt x="33387" y="19673"/>
                    <a:pt x="33347" y="19812"/>
                  </a:cubicBezTo>
                  <a:cubicBezTo>
                    <a:pt x="33238" y="20160"/>
                    <a:pt x="33715" y="20101"/>
                    <a:pt x="33904" y="20021"/>
                  </a:cubicBezTo>
                  <a:cubicBezTo>
                    <a:pt x="34441" y="19802"/>
                    <a:pt x="34759" y="19345"/>
                    <a:pt x="35127" y="18917"/>
                  </a:cubicBezTo>
                  <a:cubicBezTo>
                    <a:pt x="35555" y="18440"/>
                    <a:pt x="35953" y="17903"/>
                    <a:pt x="36331" y="17376"/>
                  </a:cubicBezTo>
                  <a:cubicBezTo>
                    <a:pt x="36629" y="16948"/>
                    <a:pt x="36848" y="16391"/>
                    <a:pt x="37236" y="16033"/>
                  </a:cubicBezTo>
                  <a:cubicBezTo>
                    <a:pt x="37275" y="15993"/>
                    <a:pt x="37325" y="15963"/>
                    <a:pt x="37375" y="15933"/>
                  </a:cubicBezTo>
                  <a:cubicBezTo>
                    <a:pt x="37594" y="15933"/>
                    <a:pt x="37822" y="15874"/>
                    <a:pt x="38031" y="15854"/>
                  </a:cubicBezTo>
                  <a:lnTo>
                    <a:pt x="38031" y="15854"/>
                  </a:lnTo>
                  <a:cubicBezTo>
                    <a:pt x="38658" y="15774"/>
                    <a:pt x="39294" y="15725"/>
                    <a:pt x="39921" y="15675"/>
                  </a:cubicBezTo>
                  <a:cubicBezTo>
                    <a:pt x="40358" y="15655"/>
                    <a:pt x="40796" y="15595"/>
                    <a:pt x="41224" y="15506"/>
                  </a:cubicBezTo>
                  <a:cubicBezTo>
                    <a:pt x="41631" y="15426"/>
                    <a:pt x="42059" y="15237"/>
                    <a:pt x="42477" y="15217"/>
                  </a:cubicBezTo>
                  <a:cubicBezTo>
                    <a:pt x="42815" y="15207"/>
                    <a:pt x="43511" y="15188"/>
                    <a:pt x="43829" y="14969"/>
                  </a:cubicBezTo>
                  <a:cubicBezTo>
                    <a:pt x="44038" y="14889"/>
                    <a:pt x="44257" y="14800"/>
                    <a:pt x="44456" y="14720"/>
                  </a:cubicBezTo>
                  <a:cubicBezTo>
                    <a:pt x="44595" y="14690"/>
                    <a:pt x="44724" y="14641"/>
                    <a:pt x="44854" y="14591"/>
                  </a:cubicBezTo>
                  <a:cubicBezTo>
                    <a:pt x="45053" y="14531"/>
                    <a:pt x="45252" y="14471"/>
                    <a:pt x="45450" y="14392"/>
                  </a:cubicBezTo>
                  <a:cubicBezTo>
                    <a:pt x="45669" y="14302"/>
                    <a:pt x="45838" y="14104"/>
                    <a:pt x="46077" y="14024"/>
                  </a:cubicBezTo>
                  <a:cubicBezTo>
                    <a:pt x="46226" y="13974"/>
                    <a:pt x="46375" y="13974"/>
                    <a:pt x="46525" y="13924"/>
                  </a:cubicBezTo>
                  <a:cubicBezTo>
                    <a:pt x="46644" y="13934"/>
                    <a:pt x="46773" y="13845"/>
                    <a:pt x="46853" y="13785"/>
                  </a:cubicBezTo>
                  <a:cubicBezTo>
                    <a:pt x="47002" y="13686"/>
                    <a:pt x="47161" y="13606"/>
                    <a:pt x="47330" y="13537"/>
                  </a:cubicBezTo>
                  <a:cubicBezTo>
                    <a:pt x="47340" y="13537"/>
                    <a:pt x="47350" y="13527"/>
                    <a:pt x="47370" y="13527"/>
                  </a:cubicBezTo>
                  <a:cubicBezTo>
                    <a:pt x="47420" y="13507"/>
                    <a:pt x="47469" y="13487"/>
                    <a:pt x="47529" y="13467"/>
                  </a:cubicBezTo>
                  <a:cubicBezTo>
                    <a:pt x="47917" y="13348"/>
                    <a:pt x="48305" y="13228"/>
                    <a:pt x="48693" y="13109"/>
                  </a:cubicBezTo>
                  <a:cubicBezTo>
                    <a:pt x="48991" y="13010"/>
                    <a:pt x="49269" y="12950"/>
                    <a:pt x="49558" y="12830"/>
                  </a:cubicBezTo>
                  <a:cubicBezTo>
                    <a:pt x="49598" y="12821"/>
                    <a:pt x="49637" y="12811"/>
                    <a:pt x="49677" y="12801"/>
                  </a:cubicBezTo>
                  <a:cubicBezTo>
                    <a:pt x="49856" y="12741"/>
                    <a:pt x="50085" y="12731"/>
                    <a:pt x="49966" y="12522"/>
                  </a:cubicBezTo>
                  <a:close/>
                </a:path>
              </a:pathLst>
            </a:custGeom>
            <a:noFill/>
            <a:ln w="1890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3929700" y="2187175"/>
              <a:ext cx="1249150" cy="511200"/>
            </a:xfrm>
            <a:custGeom>
              <a:avLst/>
              <a:gdLst/>
              <a:ahLst/>
              <a:cxnLst/>
              <a:rect l="l" t="t" r="r" b="b"/>
              <a:pathLst>
                <a:path w="49966" h="20448" extrusionOk="0">
                  <a:moveTo>
                    <a:pt x="39961" y="5828"/>
                  </a:moveTo>
                  <a:cubicBezTo>
                    <a:pt x="39443" y="5689"/>
                    <a:pt x="38926" y="5550"/>
                    <a:pt x="38409" y="5420"/>
                  </a:cubicBezTo>
                  <a:cubicBezTo>
                    <a:pt x="37962" y="5301"/>
                    <a:pt x="37206" y="5251"/>
                    <a:pt x="37057" y="4744"/>
                  </a:cubicBezTo>
                  <a:cubicBezTo>
                    <a:pt x="36957" y="4386"/>
                    <a:pt x="36808" y="4038"/>
                    <a:pt x="36738" y="3680"/>
                  </a:cubicBezTo>
                  <a:cubicBezTo>
                    <a:pt x="36649" y="3113"/>
                    <a:pt x="36460" y="2606"/>
                    <a:pt x="36261" y="2079"/>
                  </a:cubicBezTo>
                  <a:cubicBezTo>
                    <a:pt x="36181" y="1870"/>
                    <a:pt x="36132" y="1661"/>
                    <a:pt x="36042" y="1462"/>
                  </a:cubicBezTo>
                  <a:cubicBezTo>
                    <a:pt x="35833" y="985"/>
                    <a:pt x="35634" y="368"/>
                    <a:pt x="35237" y="0"/>
                  </a:cubicBezTo>
                  <a:cubicBezTo>
                    <a:pt x="35087" y="119"/>
                    <a:pt x="35376" y="796"/>
                    <a:pt x="34978" y="597"/>
                  </a:cubicBezTo>
                  <a:cubicBezTo>
                    <a:pt x="34908" y="567"/>
                    <a:pt x="34879" y="448"/>
                    <a:pt x="34789" y="517"/>
                  </a:cubicBezTo>
                  <a:cubicBezTo>
                    <a:pt x="34729" y="577"/>
                    <a:pt x="34799" y="676"/>
                    <a:pt x="34819" y="736"/>
                  </a:cubicBezTo>
                  <a:cubicBezTo>
                    <a:pt x="34869" y="915"/>
                    <a:pt x="34928" y="1402"/>
                    <a:pt x="34640" y="1343"/>
                  </a:cubicBezTo>
                  <a:cubicBezTo>
                    <a:pt x="34521" y="1313"/>
                    <a:pt x="34431" y="1134"/>
                    <a:pt x="34381" y="1363"/>
                  </a:cubicBezTo>
                  <a:cubicBezTo>
                    <a:pt x="34351" y="1512"/>
                    <a:pt x="34471" y="1641"/>
                    <a:pt x="34411" y="1800"/>
                  </a:cubicBezTo>
                  <a:cubicBezTo>
                    <a:pt x="34401" y="1830"/>
                    <a:pt x="34322" y="1949"/>
                    <a:pt x="34282" y="1949"/>
                  </a:cubicBezTo>
                  <a:cubicBezTo>
                    <a:pt x="34192" y="1959"/>
                    <a:pt x="34222" y="1860"/>
                    <a:pt x="34153" y="1840"/>
                  </a:cubicBezTo>
                  <a:cubicBezTo>
                    <a:pt x="33924" y="1760"/>
                    <a:pt x="34013" y="1930"/>
                    <a:pt x="34033" y="2059"/>
                  </a:cubicBezTo>
                  <a:cubicBezTo>
                    <a:pt x="34043" y="2148"/>
                    <a:pt x="34053" y="2347"/>
                    <a:pt x="33924" y="2387"/>
                  </a:cubicBezTo>
                  <a:cubicBezTo>
                    <a:pt x="33785" y="2437"/>
                    <a:pt x="33665" y="2158"/>
                    <a:pt x="33546" y="2307"/>
                  </a:cubicBezTo>
                  <a:cubicBezTo>
                    <a:pt x="33427" y="2457"/>
                    <a:pt x="33715" y="3153"/>
                    <a:pt x="33277" y="2864"/>
                  </a:cubicBezTo>
                  <a:cubicBezTo>
                    <a:pt x="33218" y="2815"/>
                    <a:pt x="33248" y="2725"/>
                    <a:pt x="33148" y="2735"/>
                  </a:cubicBezTo>
                  <a:cubicBezTo>
                    <a:pt x="33049" y="2745"/>
                    <a:pt x="33059" y="2835"/>
                    <a:pt x="33039" y="2904"/>
                  </a:cubicBezTo>
                  <a:cubicBezTo>
                    <a:pt x="33009" y="3014"/>
                    <a:pt x="33039" y="3193"/>
                    <a:pt x="32870" y="3232"/>
                  </a:cubicBezTo>
                  <a:cubicBezTo>
                    <a:pt x="32720" y="3262"/>
                    <a:pt x="32710" y="3034"/>
                    <a:pt x="32561" y="3133"/>
                  </a:cubicBezTo>
                  <a:cubicBezTo>
                    <a:pt x="32422" y="3213"/>
                    <a:pt x="32531" y="3411"/>
                    <a:pt x="32303" y="3392"/>
                  </a:cubicBezTo>
                  <a:cubicBezTo>
                    <a:pt x="32253" y="3382"/>
                    <a:pt x="32203" y="3272"/>
                    <a:pt x="32134" y="3302"/>
                  </a:cubicBezTo>
                  <a:cubicBezTo>
                    <a:pt x="32054" y="3322"/>
                    <a:pt x="32094" y="3411"/>
                    <a:pt x="32064" y="3451"/>
                  </a:cubicBezTo>
                  <a:cubicBezTo>
                    <a:pt x="31945" y="3610"/>
                    <a:pt x="31905" y="3581"/>
                    <a:pt x="31756" y="3451"/>
                  </a:cubicBezTo>
                  <a:cubicBezTo>
                    <a:pt x="31656" y="3541"/>
                    <a:pt x="31656" y="3670"/>
                    <a:pt x="31487" y="3700"/>
                  </a:cubicBezTo>
                  <a:cubicBezTo>
                    <a:pt x="31378" y="3720"/>
                    <a:pt x="31338" y="3620"/>
                    <a:pt x="31248" y="3600"/>
                  </a:cubicBezTo>
                  <a:cubicBezTo>
                    <a:pt x="31069" y="3581"/>
                    <a:pt x="31179" y="3660"/>
                    <a:pt x="31079" y="3750"/>
                  </a:cubicBezTo>
                  <a:cubicBezTo>
                    <a:pt x="30940" y="3879"/>
                    <a:pt x="30642" y="3849"/>
                    <a:pt x="30552" y="3680"/>
                  </a:cubicBezTo>
                  <a:cubicBezTo>
                    <a:pt x="30403" y="3710"/>
                    <a:pt x="30453" y="3889"/>
                    <a:pt x="30343" y="3948"/>
                  </a:cubicBezTo>
                  <a:cubicBezTo>
                    <a:pt x="30224" y="4018"/>
                    <a:pt x="30085" y="3948"/>
                    <a:pt x="30025" y="3849"/>
                  </a:cubicBezTo>
                  <a:cubicBezTo>
                    <a:pt x="29856" y="3809"/>
                    <a:pt x="29936" y="4028"/>
                    <a:pt x="29777" y="4078"/>
                  </a:cubicBezTo>
                  <a:cubicBezTo>
                    <a:pt x="29657" y="4108"/>
                    <a:pt x="29538" y="3988"/>
                    <a:pt x="29498" y="3879"/>
                  </a:cubicBezTo>
                  <a:cubicBezTo>
                    <a:pt x="29220" y="3829"/>
                    <a:pt x="29359" y="4018"/>
                    <a:pt x="29289" y="4157"/>
                  </a:cubicBezTo>
                  <a:cubicBezTo>
                    <a:pt x="29200" y="4316"/>
                    <a:pt x="29041" y="4217"/>
                    <a:pt x="28931" y="4147"/>
                  </a:cubicBezTo>
                  <a:cubicBezTo>
                    <a:pt x="28722" y="3988"/>
                    <a:pt x="28862" y="4108"/>
                    <a:pt x="28702" y="4257"/>
                  </a:cubicBezTo>
                  <a:cubicBezTo>
                    <a:pt x="28583" y="4376"/>
                    <a:pt x="28434" y="4287"/>
                    <a:pt x="28374" y="4167"/>
                  </a:cubicBezTo>
                  <a:cubicBezTo>
                    <a:pt x="28205" y="4157"/>
                    <a:pt x="28275" y="4356"/>
                    <a:pt x="28106" y="4416"/>
                  </a:cubicBezTo>
                  <a:cubicBezTo>
                    <a:pt x="27967" y="4456"/>
                    <a:pt x="27837" y="4277"/>
                    <a:pt x="27758" y="4307"/>
                  </a:cubicBezTo>
                  <a:cubicBezTo>
                    <a:pt x="27638" y="4356"/>
                    <a:pt x="27788" y="4595"/>
                    <a:pt x="27539" y="4565"/>
                  </a:cubicBezTo>
                  <a:cubicBezTo>
                    <a:pt x="27429" y="4555"/>
                    <a:pt x="27340" y="4336"/>
                    <a:pt x="27231" y="4505"/>
                  </a:cubicBezTo>
                  <a:cubicBezTo>
                    <a:pt x="27499" y="4993"/>
                    <a:pt x="26524" y="4923"/>
                    <a:pt x="26256" y="4804"/>
                  </a:cubicBezTo>
                  <a:cubicBezTo>
                    <a:pt x="25082" y="4326"/>
                    <a:pt x="23909" y="4108"/>
                    <a:pt x="22646" y="3869"/>
                  </a:cubicBezTo>
                  <a:cubicBezTo>
                    <a:pt x="21761" y="3710"/>
                    <a:pt x="20756" y="3769"/>
                    <a:pt x="19841" y="3829"/>
                  </a:cubicBezTo>
                  <a:cubicBezTo>
                    <a:pt x="17424" y="3978"/>
                    <a:pt x="15018" y="4346"/>
                    <a:pt x="12621" y="4157"/>
                  </a:cubicBezTo>
                  <a:cubicBezTo>
                    <a:pt x="13228" y="4456"/>
                    <a:pt x="14113" y="4336"/>
                    <a:pt x="14819" y="4326"/>
                  </a:cubicBezTo>
                  <a:cubicBezTo>
                    <a:pt x="16241" y="4297"/>
                    <a:pt x="17673" y="4207"/>
                    <a:pt x="19075" y="4297"/>
                  </a:cubicBezTo>
                  <a:cubicBezTo>
                    <a:pt x="20090" y="4356"/>
                    <a:pt x="21154" y="4376"/>
                    <a:pt x="22129" y="4714"/>
                  </a:cubicBezTo>
                  <a:cubicBezTo>
                    <a:pt x="22397" y="4814"/>
                    <a:pt x="23183" y="5072"/>
                    <a:pt x="23282" y="5371"/>
                  </a:cubicBezTo>
                  <a:cubicBezTo>
                    <a:pt x="23412" y="5788"/>
                    <a:pt x="22924" y="5977"/>
                    <a:pt x="22586" y="6017"/>
                  </a:cubicBezTo>
                  <a:cubicBezTo>
                    <a:pt x="22337" y="6057"/>
                    <a:pt x="22198" y="5818"/>
                    <a:pt x="21960" y="5818"/>
                  </a:cubicBezTo>
                  <a:cubicBezTo>
                    <a:pt x="22039" y="6315"/>
                    <a:pt x="21432" y="6365"/>
                    <a:pt x="21094" y="6465"/>
                  </a:cubicBezTo>
                  <a:cubicBezTo>
                    <a:pt x="20915" y="6524"/>
                    <a:pt x="20667" y="6674"/>
                    <a:pt x="20478" y="6644"/>
                  </a:cubicBezTo>
                  <a:cubicBezTo>
                    <a:pt x="20319" y="6614"/>
                    <a:pt x="20130" y="6365"/>
                    <a:pt x="19961" y="6395"/>
                  </a:cubicBezTo>
                  <a:cubicBezTo>
                    <a:pt x="19931" y="6534"/>
                    <a:pt x="19891" y="6674"/>
                    <a:pt x="19821" y="6783"/>
                  </a:cubicBezTo>
                  <a:cubicBezTo>
                    <a:pt x="19652" y="7012"/>
                    <a:pt x="19354" y="7091"/>
                    <a:pt x="19095" y="7181"/>
                  </a:cubicBezTo>
                  <a:cubicBezTo>
                    <a:pt x="18976" y="7230"/>
                    <a:pt x="18817" y="7340"/>
                    <a:pt x="18697" y="7350"/>
                  </a:cubicBezTo>
                  <a:cubicBezTo>
                    <a:pt x="18439" y="7370"/>
                    <a:pt x="18170" y="7071"/>
                    <a:pt x="17912" y="7181"/>
                  </a:cubicBezTo>
                  <a:cubicBezTo>
                    <a:pt x="18091" y="7668"/>
                    <a:pt x="17494" y="7777"/>
                    <a:pt x="17146" y="7897"/>
                  </a:cubicBezTo>
                  <a:cubicBezTo>
                    <a:pt x="16907" y="7966"/>
                    <a:pt x="16768" y="8056"/>
                    <a:pt x="16539" y="7947"/>
                  </a:cubicBezTo>
                  <a:cubicBezTo>
                    <a:pt x="16380" y="7867"/>
                    <a:pt x="16142" y="7698"/>
                    <a:pt x="15953" y="7787"/>
                  </a:cubicBezTo>
                  <a:cubicBezTo>
                    <a:pt x="16191" y="8265"/>
                    <a:pt x="15386" y="8822"/>
                    <a:pt x="14998" y="8533"/>
                  </a:cubicBezTo>
                  <a:cubicBezTo>
                    <a:pt x="14878" y="8444"/>
                    <a:pt x="14779" y="8394"/>
                    <a:pt x="14650" y="8344"/>
                  </a:cubicBezTo>
                  <a:cubicBezTo>
                    <a:pt x="14421" y="8275"/>
                    <a:pt x="14451" y="8295"/>
                    <a:pt x="14431" y="8484"/>
                  </a:cubicBezTo>
                  <a:cubicBezTo>
                    <a:pt x="14391" y="8891"/>
                    <a:pt x="13963" y="9289"/>
                    <a:pt x="13546" y="9160"/>
                  </a:cubicBezTo>
                  <a:cubicBezTo>
                    <a:pt x="13347" y="9090"/>
                    <a:pt x="13088" y="8822"/>
                    <a:pt x="12850" y="8881"/>
                  </a:cubicBezTo>
                  <a:cubicBezTo>
                    <a:pt x="12939" y="9001"/>
                    <a:pt x="12879" y="9289"/>
                    <a:pt x="12840" y="9418"/>
                  </a:cubicBezTo>
                  <a:cubicBezTo>
                    <a:pt x="12710" y="9538"/>
                    <a:pt x="12332" y="9747"/>
                    <a:pt x="12153" y="9717"/>
                  </a:cubicBezTo>
                  <a:cubicBezTo>
                    <a:pt x="11865" y="9657"/>
                    <a:pt x="11775" y="9359"/>
                    <a:pt x="11437" y="9399"/>
                  </a:cubicBezTo>
                  <a:cubicBezTo>
                    <a:pt x="11417" y="9568"/>
                    <a:pt x="11527" y="9796"/>
                    <a:pt x="11408" y="9936"/>
                  </a:cubicBezTo>
                  <a:cubicBezTo>
                    <a:pt x="11308" y="10055"/>
                    <a:pt x="11059" y="10095"/>
                    <a:pt x="10920" y="10154"/>
                  </a:cubicBezTo>
                  <a:cubicBezTo>
                    <a:pt x="10682" y="10254"/>
                    <a:pt x="10691" y="10174"/>
                    <a:pt x="10512" y="10015"/>
                  </a:cubicBezTo>
                  <a:cubicBezTo>
                    <a:pt x="10403" y="9916"/>
                    <a:pt x="10214" y="9767"/>
                    <a:pt x="10065" y="9806"/>
                  </a:cubicBezTo>
                  <a:cubicBezTo>
                    <a:pt x="10135" y="10194"/>
                    <a:pt x="10065" y="10463"/>
                    <a:pt x="9627" y="10503"/>
                  </a:cubicBezTo>
                  <a:cubicBezTo>
                    <a:pt x="9468" y="10512"/>
                    <a:pt x="9269" y="10413"/>
                    <a:pt x="9120" y="10453"/>
                  </a:cubicBezTo>
                  <a:cubicBezTo>
                    <a:pt x="8941" y="10512"/>
                    <a:pt x="8871" y="10672"/>
                    <a:pt x="8673" y="10701"/>
                  </a:cubicBezTo>
                  <a:cubicBezTo>
                    <a:pt x="8503" y="10731"/>
                    <a:pt x="8374" y="10831"/>
                    <a:pt x="8205" y="10751"/>
                  </a:cubicBezTo>
                  <a:cubicBezTo>
                    <a:pt x="8086" y="10691"/>
                    <a:pt x="7996" y="10532"/>
                    <a:pt x="7887" y="10463"/>
                  </a:cubicBezTo>
                  <a:cubicBezTo>
                    <a:pt x="7748" y="10373"/>
                    <a:pt x="7579" y="10333"/>
                    <a:pt x="7439" y="10254"/>
                  </a:cubicBezTo>
                  <a:cubicBezTo>
                    <a:pt x="6982" y="10005"/>
                    <a:pt x="6733" y="9538"/>
                    <a:pt x="6415" y="9150"/>
                  </a:cubicBezTo>
                  <a:cubicBezTo>
                    <a:pt x="5997" y="8643"/>
                    <a:pt x="5609" y="8106"/>
                    <a:pt x="5172" y="7618"/>
                  </a:cubicBezTo>
                  <a:cubicBezTo>
                    <a:pt x="4684" y="7081"/>
                    <a:pt x="4128" y="6604"/>
                    <a:pt x="3521" y="6206"/>
                  </a:cubicBezTo>
                  <a:cubicBezTo>
                    <a:pt x="3183" y="5977"/>
                    <a:pt x="2904" y="5699"/>
                    <a:pt x="2546" y="5520"/>
                  </a:cubicBezTo>
                  <a:cubicBezTo>
                    <a:pt x="2119" y="5301"/>
                    <a:pt x="1701" y="5072"/>
                    <a:pt x="1233" y="4943"/>
                  </a:cubicBezTo>
                  <a:cubicBezTo>
                    <a:pt x="925" y="4863"/>
                    <a:pt x="289" y="4655"/>
                    <a:pt x="0" y="4913"/>
                  </a:cubicBezTo>
                  <a:cubicBezTo>
                    <a:pt x="249" y="5192"/>
                    <a:pt x="706" y="5271"/>
                    <a:pt x="1025" y="5440"/>
                  </a:cubicBezTo>
                  <a:cubicBezTo>
                    <a:pt x="1930" y="5938"/>
                    <a:pt x="2546" y="6882"/>
                    <a:pt x="2994" y="7768"/>
                  </a:cubicBezTo>
                  <a:cubicBezTo>
                    <a:pt x="3332" y="8444"/>
                    <a:pt x="3809" y="9070"/>
                    <a:pt x="4187" y="9737"/>
                  </a:cubicBezTo>
                  <a:cubicBezTo>
                    <a:pt x="4356" y="10025"/>
                    <a:pt x="4555" y="10363"/>
                    <a:pt x="4655" y="10672"/>
                  </a:cubicBezTo>
                  <a:cubicBezTo>
                    <a:pt x="4714" y="10870"/>
                    <a:pt x="4655" y="11050"/>
                    <a:pt x="4724" y="11248"/>
                  </a:cubicBezTo>
                  <a:cubicBezTo>
                    <a:pt x="4834" y="11527"/>
                    <a:pt x="4764" y="11666"/>
                    <a:pt x="4764" y="11935"/>
                  </a:cubicBezTo>
                  <a:cubicBezTo>
                    <a:pt x="4764" y="12104"/>
                    <a:pt x="4844" y="12243"/>
                    <a:pt x="4873" y="12422"/>
                  </a:cubicBezTo>
                  <a:cubicBezTo>
                    <a:pt x="4933" y="12760"/>
                    <a:pt x="4734" y="13039"/>
                    <a:pt x="4585" y="13367"/>
                  </a:cubicBezTo>
                  <a:cubicBezTo>
                    <a:pt x="4316" y="13993"/>
                    <a:pt x="3939" y="14570"/>
                    <a:pt x="3650" y="15187"/>
                  </a:cubicBezTo>
                  <a:cubicBezTo>
                    <a:pt x="3352" y="15793"/>
                    <a:pt x="3173" y="16440"/>
                    <a:pt x="2894" y="17057"/>
                  </a:cubicBezTo>
                  <a:cubicBezTo>
                    <a:pt x="2606" y="17683"/>
                    <a:pt x="2218" y="18320"/>
                    <a:pt x="1860" y="18916"/>
                  </a:cubicBezTo>
                  <a:cubicBezTo>
                    <a:pt x="1552" y="19443"/>
                    <a:pt x="1154" y="20030"/>
                    <a:pt x="706" y="20448"/>
                  </a:cubicBezTo>
                  <a:cubicBezTo>
                    <a:pt x="865" y="20199"/>
                    <a:pt x="1353" y="20140"/>
                    <a:pt x="1591" y="19990"/>
                  </a:cubicBezTo>
                  <a:cubicBezTo>
                    <a:pt x="1870" y="19811"/>
                    <a:pt x="2109" y="19553"/>
                    <a:pt x="2357" y="19344"/>
                  </a:cubicBezTo>
                  <a:cubicBezTo>
                    <a:pt x="2904" y="18867"/>
                    <a:pt x="3471" y="18389"/>
                    <a:pt x="3919" y="17832"/>
                  </a:cubicBezTo>
                  <a:cubicBezTo>
                    <a:pt x="4197" y="17464"/>
                    <a:pt x="4416" y="17066"/>
                    <a:pt x="4675" y="16679"/>
                  </a:cubicBezTo>
                  <a:cubicBezTo>
                    <a:pt x="4953" y="16271"/>
                    <a:pt x="5281" y="15903"/>
                    <a:pt x="5560" y="15495"/>
                  </a:cubicBezTo>
                  <a:cubicBezTo>
                    <a:pt x="5967" y="14908"/>
                    <a:pt x="6315" y="14282"/>
                    <a:pt x="6773" y="13745"/>
                  </a:cubicBezTo>
                  <a:cubicBezTo>
                    <a:pt x="7181" y="13267"/>
                    <a:pt x="7569" y="12760"/>
                    <a:pt x="7956" y="12263"/>
                  </a:cubicBezTo>
                  <a:cubicBezTo>
                    <a:pt x="8056" y="12144"/>
                    <a:pt x="8126" y="11895"/>
                    <a:pt x="8245" y="11795"/>
                  </a:cubicBezTo>
                  <a:cubicBezTo>
                    <a:pt x="8434" y="11646"/>
                    <a:pt x="9130" y="11646"/>
                    <a:pt x="9239" y="11915"/>
                  </a:cubicBezTo>
                  <a:cubicBezTo>
                    <a:pt x="9279" y="12014"/>
                    <a:pt x="9210" y="12134"/>
                    <a:pt x="9369" y="12153"/>
                  </a:cubicBezTo>
                  <a:cubicBezTo>
                    <a:pt x="9418" y="12153"/>
                    <a:pt x="9588" y="12044"/>
                    <a:pt x="9627" y="12004"/>
                  </a:cubicBezTo>
                  <a:cubicBezTo>
                    <a:pt x="9816" y="11825"/>
                    <a:pt x="9806" y="11686"/>
                    <a:pt x="10095" y="11805"/>
                  </a:cubicBezTo>
                  <a:cubicBezTo>
                    <a:pt x="10333" y="11895"/>
                    <a:pt x="10314" y="12074"/>
                    <a:pt x="10433" y="12273"/>
                  </a:cubicBezTo>
                  <a:cubicBezTo>
                    <a:pt x="10592" y="12243"/>
                    <a:pt x="10632" y="12104"/>
                    <a:pt x="10751" y="12014"/>
                  </a:cubicBezTo>
                  <a:cubicBezTo>
                    <a:pt x="11040" y="11785"/>
                    <a:pt x="11527" y="12014"/>
                    <a:pt x="11666" y="12313"/>
                  </a:cubicBezTo>
                  <a:cubicBezTo>
                    <a:pt x="11716" y="12402"/>
                    <a:pt x="11726" y="12581"/>
                    <a:pt x="11785" y="12651"/>
                  </a:cubicBezTo>
                  <a:cubicBezTo>
                    <a:pt x="11984" y="12879"/>
                    <a:pt x="12173" y="12323"/>
                    <a:pt x="12313" y="12233"/>
                  </a:cubicBezTo>
                  <a:cubicBezTo>
                    <a:pt x="12492" y="12114"/>
                    <a:pt x="12840" y="12332"/>
                    <a:pt x="12949" y="12511"/>
                  </a:cubicBezTo>
                  <a:cubicBezTo>
                    <a:pt x="13058" y="12691"/>
                    <a:pt x="13029" y="13208"/>
                    <a:pt x="13327" y="13058"/>
                  </a:cubicBezTo>
                  <a:cubicBezTo>
                    <a:pt x="13546" y="12949"/>
                    <a:pt x="13576" y="12651"/>
                    <a:pt x="13755" y="12541"/>
                  </a:cubicBezTo>
                  <a:cubicBezTo>
                    <a:pt x="13894" y="12452"/>
                    <a:pt x="14242" y="12601"/>
                    <a:pt x="14361" y="12700"/>
                  </a:cubicBezTo>
                  <a:cubicBezTo>
                    <a:pt x="14550" y="12879"/>
                    <a:pt x="14610" y="13178"/>
                    <a:pt x="14630" y="13426"/>
                  </a:cubicBezTo>
                  <a:cubicBezTo>
                    <a:pt x="14908" y="13436"/>
                    <a:pt x="15028" y="13247"/>
                    <a:pt x="15207" y="13088"/>
                  </a:cubicBezTo>
                  <a:cubicBezTo>
                    <a:pt x="15356" y="12959"/>
                    <a:pt x="15674" y="13078"/>
                    <a:pt x="15833" y="13238"/>
                  </a:cubicBezTo>
                  <a:cubicBezTo>
                    <a:pt x="15972" y="13367"/>
                    <a:pt x="15992" y="13814"/>
                    <a:pt x="16201" y="13814"/>
                  </a:cubicBezTo>
                  <a:cubicBezTo>
                    <a:pt x="16370" y="13814"/>
                    <a:pt x="16500" y="13615"/>
                    <a:pt x="16599" y="13516"/>
                  </a:cubicBezTo>
                  <a:cubicBezTo>
                    <a:pt x="16838" y="13247"/>
                    <a:pt x="17086" y="13228"/>
                    <a:pt x="17385" y="13456"/>
                  </a:cubicBezTo>
                  <a:cubicBezTo>
                    <a:pt x="17613" y="13635"/>
                    <a:pt x="17683" y="13924"/>
                    <a:pt x="17743" y="14192"/>
                  </a:cubicBezTo>
                  <a:cubicBezTo>
                    <a:pt x="17952" y="14172"/>
                    <a:pt x="18170" y="14073"/>
                    <a:pt x="18339" y="13964"/>
                  </a:cubicBezTo>
                  <a:cubicBezTo>
                    <a:pt x="18399" y="13934"/>
                    <a:pt x="18518" y="13804"/>
                    <a:pt x="18568" y="13785"/>
                  </a:cubicBezTo>
                  <a:cubicBezTo>
                    <a:pt x="18767" y="13725"/>
                    <a:pt x="19145" y="13954"/>
                    <a:pt x="19334" y="14013"/>
                  </a:cubicBezTo>
                  <a:cubicBezTo>
                    <a:pt x="19692" y="14103"/>
                    <a:pt x="20040" y="14202"/>
                    <a:pt x="20378" y="14332"/>
                  </a:cubicBezTo>
                  <a:cubicBezTo>
                    <a:pt x="20537" y="14391"/>
                    <a:pt x="20587" y="14699"/>
                    <a:pt x="20746" y="14680"/>
                  </a:cubicBezTo>
                  <a:cubicBezTo>
                    <a:pt x="20856" y="14670"/>
                    <a:pt x="20905" y="14580"/>
                    <a:pt x="21025" y="14600"/>
                  </a:cubicBezTo>
                  <a:cubicBezTo>
                    <a:pt x="21104" y="14610"/>
                    <a:pt x="21333" y="14759"/>
                    <a:pt x="21383" y="14829"/>
                  </a:cubicBezTo>
                  <a:cubicBezTo>
                    <a:pt x="21263" y="15097"/>
                    <a:pt x="20985" y="15217"/>
                    <a:pt x="20786" y="15406"/>
                  </a:cubicBezTo>
                  <a:cubicBezTo>
                    <a:pt x="20080" y="16102"/>
                    <a:pt x="18797" y="16549"/>
                    <a:pt x="17822" y="16669"/>
                  </a:cubicBezTo>
                  <a:cubicBezTo>
                    <a:pt x="17126" y="16748"/>
                    <a:pt x="16450" y="16848"/>
                    <a:pt x="15724" y="16858"/>
                  </a:cubicBezTo>
                  <a:cubicBezTo>
                    <a:pt x="14978" y="16878"/>
                    <a:pt x="14262" y="16818"/>
                    <a:pt x="13516" y="16897"/>
                  </a:cubicBezTo>
                  <a:cubicBezTo>
                    <a:pt x="12820" y="16977"/>
                    <a:pt x="12253" y="17255"/>
                    <a:pt x="11606" y="17355"/>
                  </a:cubicBezTo>
                  <a:cubicBezTo>
                    <a:pt x="12094" y="16997"/>
                    <a:pt x="13118" y="16987"/>
                    <a:pt x="13735" y="16947"/>
                  </a:cubicBezTo>
                  <a:cubicBezTo>
                    <a:pt x="15445" y="16838"/>
                    <a:pt x="17106" y="17146"/>
                    <a:pt x="18827" y="17027"/>
                  </a:cubicBezTo>
                  <a:cubicBezTo>
                    <a:pt x="19682" y="16967"/>
                    <a:pt x="20488" y="16868"/>
                    <a:pt x="21283" y="16649"/>
                  </a:cubicBezTo>
                  <a:cubicBezTo>
                    <a:pt x="22049" y="16430"/>
                    <a:pt x="23203" y="16092"/>
                    <a:pt x="23809" y="15575"/>
                  </a:cubicBezTo>
                  <a:cubicBezTo>
                    <a:pt x="24237" y="15217"/>
                    <a:pt x="24525" y="15445"/>
                    <a:pt x="25003" y="15505"/>
                  </a:cubicBezTo>
                  <a:cubicBezTo>
                    <a:pt x="25629" y="15595"/>
                    <a:pt x="26246" y="15664"/>
                    <a:pt x="26873" y="15744"/>
                  </a:cubicBezTo>
                  <a:cubicBezTo>
                    <a:pt x="28146" y="15913"/>
                    <a:pt x="29428" y="16092"/>
                    <a:pt x="30711" y="16201"/>
                  </a:cubicBezTo>
                  <a:cubicBezTo>
                    <a:pt x="31696" y="16271"/>
                    <a:pt x="32701" y="16311"/>
                    <a:pt x="33725" y="16291"/>
                  </a:cubicBezTo>
                  <a:cubicBezTo>
                    <a:pt x="34033" y="16281"/>
                    <a:pt x="34341" y="16281"/>
                    <a:pt x="34640" y="16231"/>
                  </a:cubicBezTo>
                  <a:cubicBezTo>
                    <a:pt x="34441" y="16380"/>
                    <a:pt x="34222" y="16519"/>
                    <a:pt x="34003" y="16629"/>
                  </a:cubicBezTo>
                  <a:cubicBezTo>
                    <a:pt x="33725" y="16768"/>
                    <a:pt x="33725" y="17057"/>
                    <a:pt x="33735" y="17345"/>
                  </a:cubicBezTo>
                  <a:cubicBezTo>
                    <a:pt x="33745" y="17952"/>
                    <a:pt x="33675" y="18528"/>
                    <a:pt x="33486" y="19085"/>
                  </a:cubicBezTo>
                  <a:cubicBezTo>
                    <a:pt x="33436" y="19215"/>
                    <a:pt x="33436" y="19344"/>
                    <a:pt x="33446" y="19503"/>
                  </a:cubicBezTo>
                  <a:cubicBezTo>
                    <a:pt x="33446" y="19662"/>
                    <a:pt x="33387" y="19672"/>
                    <a:pt x="33337" y="19821"/>
                  </a:cubicBezTo>
                  <a:cubicBezTo>
                    <a:pt x="33238" y="20160"/>
                    <a:pt x="33715" y="20100"/>
                    <a:pt x="33904" y="20020"/>
                  </a:cubicBezTo>
                  <a:cubicBezTo>
                    <a:pt x="34441" y="19801"/>
                    <a:pt x="34759" y="19344"/>
                    <a:pt x="35127" y="18926"/>
                  </a:cubicBezTo>
                  <a:cubicBezTo>
                    <a:pt x="35555" y="18449"/>
                    <a:pt x="35953" y="17902"/>
                    <a:pt x="36321" y="17375"/>
                  </a:cubicBezTo>
                  <a:cubicBezTo>
                    <a:pt x="36629" y="16947"/>
                    <a:pt x="36848" y="16390"/>
                    <a:pt x="37236" y="16032"/>
                  </a:cubicBezTo>
                  <a:cubicBezTo>
                    <a:pt x="37454" y="15833"/>
                    <a:pt x="37753" y="15883"/>
                    <a:pt x="38031" y="15853"/>
                  </a:cubicBezTo>
                  <a:cubicBezTo>
                    <a:pt x="38658" y="15774"/>
                    <a:pt x="39294" y="15724"/>
                    <a:pt x="39921" y="15684"/>
                  </a:cubicBezTo>
                  <a:cubicBezTo>
                    <a:pt x="40358" y="15654"/>
                    <a:pt x="40796" y="15595"/>
                    <a:pt x="41224" y="15505"/>
                  </a:cubicBezTo>
                  <a:cubicBezTo>
                    <a:pt x="41631" y="15425"/>
                    <a:pt x="42059" y="15237"/>
                    <a:pt x="42477" y="15217"/>
                  </a:cubicBezTo>
                  <a:cubicBezTo>
                    <a:pt x="42735" y="15207"/>
                    <a:pt x="43004" y="15187"/>
                    <a:pt x="43272" y="15137"/>
                  </a:cubicBezTo>
                  <a:cubicBezTo>
                    <a:pt x="43720" y="15048"/>
                    <a:pt x="44168" y="14819"/>
                    <a:pt x="44605" y="14680"/>
                  </a:cubicBezTo>
                  <a:cubicBezTo>
                    <a:pt x="44884" y="14580"/>
                    <a:pt x="45172" y="14511"/>
                    <a:pt x="45450" y="14391"/>
                  </a:cubicBezTo>
                  <a:cubicBezTo>
                    <a:pt x="45669" y="14302"/>
                    <a:pt x="45838" y="14113"/>
                    <a:pt x="46067" y="14033"/>
                  </a:cubicBezTo>
                  <a:cubicBezTo>
                    <a:pt x="46256" y="13964"/>
                    <a:pt x="46425" y="13983"/>
                    <a:pt x="46604" y="13894"/>
                  </a:cubicBezTo>
                  <a:cubicBezTo>
                    <a:pt x="46932" y="13725"/>
                    <a:pt x="47171" y="13576"/>
                    <a:pt x="47519" y="13466"/>
                  </a:cubicBezTo>
                  <a:cubicBezTo>
                    <a:pt x="47917" y="13347"/>
                    <a:pt x="48305" y="13228"/>
                    <a:pt x="48693" y="13108"/>
                  </a:cubicBezTo>
                  <a:cubicBezTo>
                    <a:pt x="49021" y="13009"/>
                    <a:pt x="49319" y="12939"/>
                    <a:pt x="49637" y="12800"/>
                  </a:cubicBezTo>
                  <a:cubicBezTo>
                    <a:pt x="49966" y="12671"/>
                    <a:pt x="49966" y="12492"/>
                    <a:pt x="49657" y="12342"/>
                  </a:cubicBezTo>
                  <a:cubicBezTo>
                    <a:pt x="49309" y="12183"/>
                    <a:pt x="48901" y="12163"/>
                    <a:pt x="48553" y="12014"/>
                  </a:cubicBezTo>
                  <a:cubicBezTo>
                    <a:pt x="48305" y="11905"/>
                    <a:pt x="48096" y="11785"/>
                    <a:pt x="47827" y="11736"/>
                  </a:cubicBezTo>
                  <a:cubicBezTo>
                    <a:pt x="47658" y="11696"/>
                    <a:pt x="47559" y="11815"/>
                    <a:pt x="47549" y="11606"/>
                  </a:cubicBezTo>
                  <a:cubicBezTo>
                    <a:pt x="47549" y="11059"/>
                    <a:pt x="48424" y="10652"/>
                    <a:pt x="48752" y="10343"/>
                  </a:cubicBezTo>
                  <a:cubicBezTo>
                    <a:pt x="48862" y="10244"/>
                    <a:pt x="48961" y="10135"/>
                    <a:pt x="49061" y="10045"/>
                  </a:cubicBezTo>
                  <a:cubicBezTo>
                    <a:pt x="49150" y="9965"/>
                    <a:pt x="49319" y="9896"/>
                    <a:pt x="49389" y="9796"/>
                  </a:cubicBezTo>
                  <a:cubicBezTo>
                    <a:pt x="49568" y="9548"/>
                    <a:pt x="49100" y="9498"/>
                    <a:pt x="48961" y="9468"/>
                  </a:cubicBezTo>
                  <a:cubicBezTo>
                    <a:pt x="48812" y="9438"/>
                    <a:pt x="48722" y="9369"/>
                    <a:pt x="48593" y="9309"/>
                  </a:cubicBezTo>
                  <a:cubicBezTo>
                    <a:pt x="48424" y="9239"/>
                    <a:pt x="48235" y="9230"/>
                    <a:pt x="48076" y="9160"/>
                  </a:cubicBezTo>
                  <a:cubicBezTo>
                    <a:pt x="47589" y="8931"/>
                    <a:pt x="47270" y="8513"/>
                    <a:pt x="46833" y="8235"/>
                  </a:cubicBezTo>
                  <a:cubicBezTo>
                    <a:pt x="46355" y="7927"/>
                    <a:pt x="45769" y="7698"/>
                    <a:pt x="45252" y="7479"/>
                  </a:cubicBezTo>
                  <a:cubicBezTo>
                    <a:pt x="44943" y="7340"/>
                    <a:pt x="44645" y="7201"/>
                    <a:pt x="44327" y="7091"/>
                  </a:cubicBezTo>
                  <a:cubicBezTo>
                    <a:pt x="43780" y="6912"/>
                    <a:pt x="43262" y="6723"/>
                    <a:pt x="42706" y="6564"/>
                  </a:cubicBezTo>
                  <a:cubicBezTo>
                    <a:pt x="42407" y="6485"/>
                    <a:pt x="42099" y="6445"/>
                    <a:pt x="41810" y="6335"/>
                  </a:cubicBezTo>
                  <a:cubicBezTo>
                    <a:pt x="41204" y="6117"/>
                    <a:pt x="40577" y="5997"/>
                    <a:pt x="39961" y="5828"/>
                  </a:cubicBezTo>
                  <a:close/>
                </a:path>
              </a:pathLst>
            </a:custGeom>
            <a:solidFill>
              <a:srgbClr val="9F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4072650" y="2302025"/>
              <a:ext cx="1109175" cy="292925"/>
            </a:xfrm>
            <a:custGeom>
              <a:avLst/>
              <a:gdLst/>
              <a:ahLst/>
              <a:cxnLst/>
              <a:rect l="l" t="t" r="r" b="b"/>
              <a:pathLst>
                <a:path w="44367" h="11717" extrusionOk="0">
                  <a:moveTo>
                    <a:pt x="39176" y="9986"/>
                  </a:moveTo>
                  <a:cubicBezTo>
                    <a:pt x="38798" y="10135"/>
                    <a:pt x="38420" y="10255"/>
                    <a:pt x="38032" y="10125"/>
                  </a:cubicBezTo>
                  <a:cubicBezTo>
                    <a:pt x="37753" y="10036"/>
                    <a:pt x="37564" y="10026"/>
                    <a:pt x="37276" y="10096"/>
                  </a:cubicBezTo>
                  <a:cubicBezTo>
                    <a:pt x="36997" y="10175"/>
                    <a:pt x="36729" y="10175"/>
                    <a:pt x="36450" y="10066"/>
                  </a:cubicBezTo>
                  <a:cubicBezTo>
                    <a:pt x="36331" y="10016"/>
                    <a:pt x="36232" y="9936"/>
                    <a:pt x="36102" y="9907"/>
                  </a:cubicBezTo>
                  <a:cubicBezTo>
                    <a:pt x="35894" y="9857"/>
                    <a:pt x="35565" y="9946"/>
                    <a:pt x="35357" y="9966"/>
                  </a:cubicBezTo>
                  <a:cubicBezTo>
                    <a:pt x="35058" y="9996"/>
                    <a:pt x="34760" y="9976"/>
                    <a:pt x="34461" y="9956"/>
                  </a:cubicBezTo>
                  <a:cubicBezTo>
                    <a:pt x="34103" y="9926"/>
                    <a:pt x="33765" y="9728"/>
                    <a:pt x="33537" y="9419"/>
                  </a:cubicBezTo>
                  <a:cubicBezTo>
                    <a:pt x="33169" y="8902"/>
                    <a:pt x="33517" y="8445"/>
                    <a:pt x="33735" y="7967"/>
                  </a:cubicBezTo>
                  <a:cubicBezTo>
                    <a:pt x="33855" y="7709"/>
                    <a:pt x="33875" y="7510"/>
                    <a:pt x="33835" y="7231"/>
                  </a:cubicBezTo>
                  <a:cubicBezTo>
                    <a:pt x="33735" y="6615"/>
                    <a:pt x="33696" y="6147"/>
                    <a:pt x="33964" y="5560"/>
                  </a:cubicBezTo>
                  <a:cubicBezTo>
                    <a:pt x="34024" y="5421"/>
                    <a:pt x="34113" y="5272"/>
                    <a:pt x="34193" y="5143"/>
                  </a:cubicBezTo>
                  <a:cubicBezTo>
                    <a:pt x="34282" y="4994"/>
                    <a:pt x="34402" y="4914"/>
                    <a:pt x="34511" y="4785"/>
                  </a:cubicBezTo>
                  <a:cubicBezTo>
                    <a:pt x="34203" y="4864"/>
                    <a:pt x="33984" y="5282"/>
                    <a:pt x="33835" y="5541"/>
                  </a:cubicBezTo>
                  <a:cubicBezTo>
                    <a:pt x="33745" y="5710"/>
                    <a:pt x="33636" y="5899"/>
                    <a:pt x="33606" y="6088"/>
                  </a:cubicBezTo>
                  <a:cubicBezTo>
                    <a:pt x="33566" y="6296"/>
                    <a:pt x="33636" y="6525"/>
                    <a:pt x="33656" y="6734"/>
                  </a:cubicBezTo>
                  <a:cubicBezTo>
                    <a:pt x="33696" y="7042"/>
                    <a:pt x="33765" y="7331"/>
                    <a:pt x="33676" y="7629"/>
                  </a:cubicBezTo>
                  <a:cubicBezTo>
                    <a:pt x="33586" y="7947"/>
                    <a:pt x="33387" y="8246"/>
                    <a:pt x="33288" y="8574"/>
                  </a:cubicBezTo>
                  <a:cubicBezTo>
                    <a:pt x="33009" y="9439"/>
                    <a:pt x="33855" y="10036"/>
                    <a:pt x="34601" y="10185"/>
                  </a:cubicBezTo>
                  <a:cubicBezTo>
                    <a:pt x="34989" y="10265"/>
                    <a:pt x="35357" y="10175"/>
                    <a:pt x="35744" y="10135"/>
                  </a:cubicBezTo>
                  <a:cubicBezTo>
                    <a:pt x="36073" y="10096"/>
                    <a:pt x="36281" y="10155"/>
                    <a:pt x="36590" y="10265"/>
                  </a:cubicBezTo>
                  <a:cubicBezTo>
                    <a:pt x="36908" y="10384"/>
                    <a:pt x="37107" y="10394"/>
                    <a:pt x="37425" y="10284"/>
                  </a:cubicBezTo>
                  <a:cubicBezTo>
                    <a:pt x="37674" y="10195"/>
                    <a:pt x="37952" y="10235"/>
                    <a:pt x="38201" y="10304"/>
                  </a:cubicBezTo>
                  <a:cubicBezTo>
                    <a:pt x="37922" y="10583"/>
                    <a:pt x="37127" y="10613"/>
                    <a:pt x="36759" y="10623"/>
                  </a:cubicBezTo>
                  <a:cubicBezTo>
                    <a:pt x="36341" y="10643"/>
                    <a:pt x="35913" y="10831"/>
                    <a:pt x="35506" y="10911"/>
                  </a:cubicBezTo>
                  <a:cubicBezTo>
                    <a:pt x="35078" y="11001"/>
                    <a:pt x="34640" y="11060"/>
                    <a:pt x="34203" y="11090"/>
                  </a:cubicBezTo>
                  <a:cubicBezTo>
                    <a:pt x="33576" y="11130"/>
                    <a:pt x="32940" y="11180"/>
                    <a:pt x="32313" y="11259"/>
                  </a:cubicBezTo>
                  <a:cubicBezTo>
                    <a:pt x="32055" y="11289"/>
                    <a:pt x="31756" y="11378"/>
                    <a:pt x="31498" y="11329"/>
                  </a:cubicBezTo>
                  <a:cubicBezTo>
                    <a:pt x="31557" y="11150"/>
                    <a:pt x="31886" y="10921"/>
                    <a:pt x="31776" y="10702"/>
                  </a:cubicBezTo>
                  <a:cubicBezTo>
                    <a:pt x="31647" y="10454"/>
                    <a:pt x="31170" y="10523"/>
                    <a:pt x="30971" y="10523"/>
                  </a:cubicBezTo>
                  <a:cubicBezTo>
                    <a:pt x="30692" y="10523"/>
                    <a:pt x="30394" y="10652"/>
                    <a:pt x="30155" y="10742"/>
                  </a:cubicBezTo>
                  <a:cubicBezTo>
                    <a:pt x="29877" y="10851"/>
                    <a:pt x="29717" y="11090"/>
                    <a:pt x="29499" y="11279"/>
                  </a:cubicBezTo>
                  <a:cubicBezTo>
                    <a:pt x="29469" y="11309"/>
                    <a:pt x="29439" y="11339"/>
                    <a:pt x="29409" y="11359"/>
                  </a:cubicBezTo>
                  <a:cubicBezTo>
                    <a:pt x="28991" y="11667"/>
                    <a:pt x="28514" y="11687"/>
                    <a:pt x="28007" y="11697"/>
                  </a:cubicBezTo>
                  <a:cubicBezTo>
                    <a:pt x="26983" y="11717"/>
                    <a:pt x="25978" y="11677"/>
                    <a:pt x="24993" y="11607"/>
                  </a:cubicBezTo>
                  <a:cubicBezTo>
                    <a:pt x="22756" y="11428"/>
                    <a:pt x="20538" y="11011"/>
                    <a:pt x="18310" y="10812"/>
                  </a:cubicBezTo>
                  <a:cubicBezTo>
                    <a:pt x="18052" y="10792"/>
                    <a:pt x="17763" y="10643"/>
                    <a:pt x="17524" y="10523"/>
                  </a:cubicBezTo>
                  <a:cubicBezTo>
                    <a:pt x="17196" y="10364"/>
                    <a:pt x="17017" y="10284"/>
                    <a:pt x="16639" y="10294"/>
                  </a:cubicBezTo>
                  <a:cubicBezTo>
                    <a:pt x="16411" y="10294"/>
                    <a:pt x="16192" y="10384"/>
                    <a:pt x="15963" y="10384"/>
                  </a:cubicBezTo>
                  <a:cubicBezTo>
                    <a:pt x="15675" y="10394"/>
                    <a:pt x="15734" y="10314"/>
                    <a:pt x="15565" y="10145"/>
                  </a:cubicBezTo>
                  <a:cubicBezTo>
                    <a:pt x="15506" y="10086"/>
                    <a:pt x="15396" y="10036"/>
                    <a:pt x="15327" y="9996"/>
                  </a:cubicBezTo>
                  <a:cubicBezTo>
                    <a:pt x="15118" y="9897"/>
                    <a:pt x="14889" y="9817"/>
                    <a:pt x="14660" y="9738"/>
                  </a:cubicBezTo>
                  <a:cubicBezTo>
                    <a:pt x="14133" y="9539"/>
                    <a:pt x="13586" y="9409"/>
                    <a:pt x="13039" y="9260"/>
                  </a:cubicBezTo>
                  <a:cubicBezTo>
                    <a:pt x="11876" y="8922"/>
                    <a:pt x="10692" y="8644"/>
                    <a:pt x="9528" y="8276"/>
                  </a:cubicBezTo>
                  <a:cubicBezTo>
                    <a:pt x="8812" y="8047"/>
                    <a:pt x="8037" y="7908"/>
                    <a:pt x="7281" y="7729"/>
                  </a:cubicBezTo>
                  <a:cubicBezTo>
                    <a:pt x="6873" y="7639"/>
                    <a:pt x="6485" y="7579"/>
                    <a:pt x="6087" y="7510"/>
                  </a:cubicBezTo>
                  <a:cubicBezTo>
                    <a:pt x="5152" y="7341"/>
                    <a:pt x="4247" y="7122"/>
                    <a:pt x="3293" y="7122"/>
                  </a:cubicBezTo>
                  <a:cubicBezTo>
                    <a:pt x="2835" y="7122"/>
                    <a:pt x="309" y="7400"/>
                    <a:pt x="170" y="6873"/>
                  </a:cubicBezTo>
                  <a:cubicBezTo>
                    <a:pt x="1" y="6237"/>
                    <a:pt x="2577" y="6167"/>
                    <a:pt x="2955" y="6107"/>
                  </a:cubicBezTo>
                  <a:cubicBezTo>
                    <a:pt x="3770" y="5968"/>
                    <a:pt x="4536" y="5739"/>
                    <a:pt x="5322" y="5531"/>
                  </a:cubicBezTo>
                  <a:cubicBezTo>
                    <a:pt x="6097" y="5332"/>
                    <a:pt x="6813" y="5033"/>
                    <a:pt x="7569" y="4795"/>
                  </a:cubicBezTo>
                  <a:cubicBezTo>
                    <a:pt x="8424" y="4526"/>
                    <a:pt x="9280" y="4198"/>
                    <a:pt x="10125" y="3880"/>
                  </a:cubicBezTo>
                  <a:cubicBezTo>
                    <a:pt x="10583" y="3701"/>
                    <a:pt x="11030" y="3512"/>
                    <a:pt x="11488" y="3362"/>
                  </a:cubicBezTo>
                  <a:cubicBezTo>
                    <a:pt x="12353" y="3084"/>
                    <a:pt x="13188" y="2716"/>
                    <a:pt x="14024" y="2378"/>
                  </a:cubicBezTo>
                  <a:cubicBezTo>
                    <a:pt x="14501" y="2179"/>
                    <a:pt x="14978" y="2030"/>
                    <a:pt x="15476" y="1871"/>
                  </a:cubicBezTo>
                  <a:cubicBezTo>
                    <a:pt x="15983" y="1712"/>
                    <a:pt x="16450" y="1682"/>
                    <a:pt x="16918" y="1443"/>
                  </a:cubicBezTo>
                  <a:cubicBezTo>
                    <a:pt x="17057" y="1373"/>
                    <a:pt x="17266" y="1344"/>
                    <a:pt x="17385" y="1244"/>
                  </a:cubicBezTo>
                  <a:cubicBezTo>
                    <a:pt x="17445" y="1184"/>
                    <a:pt x="17455" y="1075"/>
                    <a:pt x="17505" y="1035"/>
                  </a:cubicBezTo>
                  <a:cubicBezTo>
                    <a:pt x="17574" y="976"/>
                    <a:pt x="17733" y="986"/>
                    <a:pt x="17823" y="976"/>
                  </a:cubicBezTo>
                  <a:cubicBezTo>
                    <a:pt x="18032" y="946"/>
                    <a:pt x="18221" y="936"/>
                    <a:pt x="18430" y="916"/>
                  </a:cubicBezTo>
                  <a:cubicBezTo>
                    <a:pt x="18857" y="866"/>
                    <a:pt x="19275" y="737"/>
                    <a:pt x="19693" y="647"/>
                  </a:cubicBezTo>
                  <a:cubicBezTo>
                    <a:pt x="19872" y="608"/>
                    <a:pt x="20070" y="568"/>
                    <a:pt x="20240" y="488"/>
                  </a:cubicBezTo>
                  <a:cubicBezTo>
                    <a:pt x="20409" y="409"/>
                    <a:pt x="20538" y="269"/>
                    <a:pt x="20727" y="240"/>
                  </a:cubicBezTo>
                  <a:cubicBezTo>
                    <a:pt x="20906" y="210"/>
                    <a:pt x="21095" y="269"/>
                    <a:pt x="21284" y="260"/>
                  </a:cubicBezTo>
                  <a:cubicBezTo>
                    <a:pt x="21731" y="230"/>
                    <a:pt x="22179" y="140"/>
                    <a:pt x="22626" y="140"/>
                  </a:cubicBezTo>
                  <a:cubicBezTo>
                    <a:pt x="23104" y="140"/>
                    <a:pt x="23581" y="120"/>
                    <a:pt x="24059" y="90"/>
                  </a:cubicBezTo>
                  <a:cubicBezTo>
                    <a:pt x="24894" y="31"/>
                    <a:pt x="25700" y="1"/>
                    <a:pt x="26535" y="41"/>
                  </a:cubicBezTo>
                  <a:cubicBezTo>
                    <a:pt x="27241" y="71"/>
                    <a:pt x="27937" y="150"/>
                    <a:pt x="28633" y="220"/>
                  </a:cubicBezTo>
                  <a:cubicBezTo>
                    <a:pt x="29260" y="289"/>
                    <a:pt x="29897" y="260"/>
                    <a:pt x="30533" y="349"/>
                  </a:cubicBezTo>
                  <a:cubicBezTo>
                    <a:pt x="31796" y="548"/>
                    <a:pt x="33019" y="896"/>
                    <a:pt x="34243" y="1234"/>
                  </a:cubicBezTo>
                  <a:cubicBezTo>
                    <a:pt x="34869" y="1413"/>
                    <a:pt x="35486" y="1523"/>
                    <a:pt x="36092" y="1741"/>
                  </a:cubicBezTo>
                  <a:cubicBezTo>
                    <a:pt x="36381" y="1851"/>
                    <a:pt x="36689" y="1891"/>
                    <a:pt x="36988" y="1970"/>
                  </a:cubicBezTo>
                  <a:cubicBezTo>
                    <a:pt x="37554" y="2129"/>
                    <a:pt x="38062" y="2318"/>
                    <a:pt x="38609" y="2497"/>
                  </a:cubicBezTo>
                  <a:cubicBezTo>
                    <a:pt x="38927" y="2607"/>
                    <a:pt x="39225" y="2746"/>
                    <a:pt x="39534" y="2885"/>
                  </a:cubicBezTo>
                  <a:cubicBezTo>
                    <a:pt x="40051" y="3104"/>
                    <a:pt x="40637" y="3333"/>
                    <a:pt x="41115" y="3641"/>
                  </a:cubicBezTo>
                  <a:cubicBezTo>
                    <a:pt x="41552" y="3919"/>
                    <a:pt x="41871" y="4337"/>
                    <a:pt x="42358" y="4566"/>
                  </a:cubicBezTo>
                  <a:cubicBezTo>
                    <a:pt x="42776" y="4755"/>
                    <a:pt x="43203" y="4824"/>
                    <a:pt x="43631" y="4974"/>
                  </a:cubicBezTo>
                  <a:cubicBezTo>
                    <a:pt x="43959" y="5083"/>
                    <a:pt x="43691" y="5212"/>
                    <a:pt x="43502" y="5352"/>
                  </a:cubicBezTo>
                  <a:cubicBezTo>
                    <a:pt x="43094" y="5640"/>
                    <a:pt x="42776" y="6018"/>
                    <a:pt x="42398" y="6326"/>
                  </a:cubicBezTo>
                  <a:cubicBezTo>
                    <a:pt x="42109" y="6575"/>
                    <a:pt x="41582" y="6923"/>
                    <a:pt x="41572" y="7351"/>
                  </a:cubicBezTo>
                  <a:cubicBezTo>
                    <a:pt x="41562" y="7530"/>
                    <a:pt x="41592" y="7738"/>
                    <a:pt x="41423" y="7848"/>
                  </a:cubicBezTo>
                  <a:cubicBezTo>
                    <a:pt x="41234" y="7967"/>
                    <a:pt x="41125" y="7738"/>
                    <a:pt x="40946" y="7778"/>
                  </a:cubicBezTo>
                  <a:cubicBezTo>
                    <a:pt x="40906" y="7659"/>
                    <a:pt x="40777" y="7440"/>
                    <a:pt x="40836" y="7321"/>
                  </a:cubicBezTo>
                  <a:cubicBezTo>
                    <a:pt x="40886" y="7221"/>
                    <a:pt x="41035" y="7191"/>
                    <a:pt x="41125" y="7142"/>
                  </a:cubicBezTo>
                  <a:cubicBezTo>
                    <a:pt x="41443" y="6953"/>
                    <a:pt x="41741" y="6694"/>
                    <a:pt x="42020" y="6446"/>
                  </a:cubicBezTo>
                  <a:cubicBezTo>
                    <a:pt x="42269" y="6227"/>
                    <a:pt x="42587" y="5779"/>
                    <a:pt x="42597" y="5441"/>
                  </a:cubicBezTo>
                  <a:cubicBezTo>
                    <a:pt x="42547" y="5859"/>
                    <a:pt x="42129" y="6286"/>
                    <a:pt x="41801" y="6525"/>
                  </a:cubicBezTo>
                  <a:cubicBezTo>
                    <a:pt x="41622" y="6654"/>
                    <a:pt x="41443" y="6774"/>
                    <a:pt x="41264" y="6893"/>
                  </a:cubicBezTo>
                  <a:cubicBezTo>
                    <a:pt x="41194" y="6943"/>
                    <a:pt x="41095" y="7012"/>
                    <a:pt x="41015" y="7042"/>
                  </a:cubicBezTo>
                  <a:cubicBezTo>
                    <a:pt x="40856" y="7092"/>
                    <a:pt x="40737" y="7042"/>
                    <a:pt x="40697" y="7221"/>
                  </a:cubicBezTo>
                  <a:cubicBezTo>
                    <a:pt x="40677" y="7361"/>
                    <a:pt x="40797" y="7470"/>
                    <a:pt x="40826" y="7599"/>
                  </a:cubicBezTo>
                  <a:cubicBezTo>
                    <a:pt x="40856" y="7748"/>
                    <a:pt x="40787" y="7828"/>
                    <a:pt x="40757" y="7957"/>
                  </a:cubicBezTo>
                  <a:cubicBezTo>
                    <a:pt x="40956" y="7699"/>
                    <a:pt x="41025" y="7987"/>
                    <a:pt x="41165" y="8067"/>
                  </a:cubicBezTo>
                  <a:cubicBezTo>
                    <a:pt x="41334" y="8166"/>
                    <a:pt x="41513" y="7987"/>
                    <a:pt x="41592" y="7838"/>
                  </a:cubicBezTo>
                  <a:cubicBezTo>
                    <a:pt x="41682" y="7669"/>
                    <a:pt x="41632" y="7450"/>
                    <a:pt x="41741" y="7291"/>
                  </a:cubicBezTo>
                  <a:cubicBezTo>
                    <a:pt x="42010" y="6913"/>
                    <a:pt x="42547" y="7291"/>
                    <a:pt x="42835" y="7420"/>
                  </a:cubicBezTo>
                  <a:cubicBezTo>
                    <a:pt x="43164" y="7559"/>
                    <a:pt x="43502" y="7599"/>
                    <a:pt x="43840" y="7719"/>
                  </a:cubicBezTo>
                  <a:cubicBezTo>
                    <a:pt x="43949" y="7748"/>
                    <a:pt x="44178" y="7798"/>
                    <a:pt x="44248" y="7927"/>
                  </a:cubicBezTo>
                  <a:cubicBezTo>
                    <a:pt x="44367" y="8146"/>
                    <a:pt x="44138" y="8156"/>
                    <a:pt x="43959" y="8206"/>
                  </a:cubicBezTo>
                  <a:cubicBezTo>
                    <a:pt x="43263" y="8425"/>
                    <a:pt x="42537" y="8653"/>
                    <a:pt x="41801" y="8872"/>
                  </a:cubicBezTo>
                  <a:cubicBezTo>
                    <a:pt x="41562" y="8952"/>
                    <a:pt x="41344" y="9051"/>
                    <a:pt x="41135" y="9191"/>
                  </a:cubicBezTo>
                  <a:cubicBezTo>
                    <a:pt x="41015" y="9280"/>
                    <a:pt x="40816" y="9419"/>
                    <a:pt x="40677" y="9260"/>
                  </a:cubicBezTo>
                  <a:cubicBezTo>
                    <a:pt x="40608" y="9161"/>
                    <a:pt x="40677" y="8972"/>
                    <a:pt x="40687" y="8862"/>
                  </a:cubicBezTo>
                  <a:cubicBezTo>
                    <a:pt x="40578" y="8942"/>
                    <a:pt x="40528" y="9101"/>
                    <a:pt x="40458" y="9210"/>
                  </a:cubicBezTo>
                  <a:cubicBezTo>
                    <a:pt x="40399" y="9310"/>
                    <a:pt x="39504" y="10006"/>
                    <a:pt x="39434" y="9867"/>
                  </a:cubicBezTo>
                  <a:cubicBezTo>
                    <a:pt x="39345" y="9698"/>
                    <a:pt x="39325" y="9409"/>
                    <a:pt x="39106" y="9340"/>
                  </a:cubicBezTo>
                  <a:cubicBezTo>
                    <a:pt x="38897" y="9280"/>
                    <a:pt x="38589" y="9370"/>
                    <a:pt x="38380" y="9370"/>
                  </a:cubicBezTo>
                  <a:cubicBezTo>
                    <a:pt x="37972" y="9379"/>
                    <a:pt x="37415" y="9360"/>
                    <a:pt x="37097" y="9101"/>
                  </a:cubicBezTo>
                  <a:cubicBezTo>
                    <a:pt x="36122" y="8335"/>
                    <a:pt x="36351" y="6873"/>
                    <a:pt x="36978" y="5988"/>
                  </a:cubicBezTo>
                  <a:cubicBezTo>
                    <a:pt x="36739" y="6286"/>
                    <a:pt x="36480" y="6635"/>
                    <a:pt x="36401" y="7012"/>
                  </a:cubicBezTo>
                  <a:cubicBezTo>
                    <a:pt x="36311" y="7490"/>
                    <a:pt x="36331" y="8017"/>
                    <a:pt x="36500" y="8474"/>
                  </a:cubicBezTo>
                  <a:cubicBezTo>
                    <a:pt x="36610" y="8763"/>
                    <a:pt x="36779" y="9121"/>
                    <a:pt x="37057" y="9280"/>
                  </a:cubicBezTo>
                  <a:cubicBezTo>
                    <a:pt x="37306" y="9429"/>
                    <a:pt x="37624" y="9409"/>
                    <a:pt x="37903" y="9439"/>
                  </a:cubicBezTo>
                  <a:cubicBezTo>
                    <a:pt x="38201" y="9459"/>
                    <a:pt x="38499" y="9479"/>
                    <a:pt x="38798" y="9459"/>
                  </a:cubicBezTo>
                  <a:cubicBezTo>
                    <a:pt x="39046" y="9439"/>
                    <a:pt x="39553" y="9827"/>
                    <a:pt x="39176" y="9986"/>
                  </a:cubicBezTo>
                  <a:close/>
                  <a:moveTo>
                    <a:pt x="21513" y="5053"/>
                  </a:moveTo>
                  <a:cubicBezTo>
                    <a:pt x="22119" y="5163"/>
                    <a:pt x="22736" y="5322"/>
                    <a:pt x="23343" y="5521"/>
                  </a:cubicBezTo>
                  <a:cubicBezTo>
                    <a:pt x="23929" y="5700"/>
                    <a:pt x="24437" y="6068"/>
                    <a:pt x="25033" y="6137"/>
                  </a:cubicBezTo>
                  <a:cubicBezTo>
                    <a:pt x="25610" y="6217"/>
                    <a:pt x="26127" y="6605"/>
                    <a:pt x="26704" y="6734"/>
                  </a:cubicBezTo>
                  <a:cubicBezTo>
                    <a:pt x="26843" y="6764"/>
                    <a:pt x="26992" y="6804"/>
                    <a:pt x="27122" y="6823"/>
                  </a:cubicBezTo>
                  <a:cubicBezTo>
                    <a:pt x="27321" y="6843"/>
                    <a:pt x="27520" y="6804"/>
                    <a:pt x="27709" y="6833"/>
                  </a:cubicBezTo>
                  <a:cubicBezTo>
                    <a:pt x="28017" y="6893"/>
                    <a:pt x="28295" y="6963"/>
                    <a:pt x="28594" y="7022"/>
                  </a:cubicBezTo>
                  <a:cubicBezTo>
                    <a:pt x="28882" y="7092"/>
                    <a:pt x="29161" y="7003"/>
                    <a:pt x="29469" y="7102"/>
                  </a:cubicBezTo>
                  <a:cubicBezTo>
                    <a:pt x="29777" y="7211"/>
                    <a:pt x="30056" y="7361"/>
                    <a:pt x="30334" y="7540"/>
                  </a:cubicBezTo>
                  <a:cubicBezTo>
                    <a:pt x="30523" y="7669"/>
                    <a:pt x="30762" y="7898"/>
                    <a:pt x="30990" y="7898"/>
                  </a:cubicBezTo>
                  <a:cubicBezTo>
                    <a:pt x="30672" y="7569"/>
                    <a:pt x="29588" y="7301"/>
                    <a:pt x="29936" y="6694"/>
                  </a:cubicBezTo>
                  <a:cubicBezTo>
                    <a:pt x="30125" y="6376"/>
                    <a:pt x="30394" y="6177"/>
                    <a:pt x="30712" y="6008"/>
                  </a:cubicBezTo>
                  <a:cubicBezTo>
                    <a:pt x="30861" y="5928"/>
                    <a:pt x="31020" y="5849"/>
                    <a:pt x="31199" y="5849"/>
                  </a:cubicBezTo>
                  <a:cubicBezTo>
                    <a:pt x="31398" y="5849"/>
                    <a:pt x="31378" y="5869"/>
                    <a:pt x="31557" y="5759"/>
                  </a:cubicBezTo>
                  <a:cubicBezTo>
                    <a:pt x="31846" y="5580"/>
                    <a:pt x="32234" y="5570"/>
                    <a:pt x="32512" y="5700"/>
                  </a:cubicBezTo>
                  <a:cubicBezTo>
                    <a:pt x="32701" y="5789"/>
                    <a:pt x="32910" y="5869"/>
                    <a:pt x="33089" y="5978"/>
                  </a:cubicBezTo>
                  <a:cubicBezTo>
                    <a:pt x="33248" y="6078"/>
                    <a:pt x="33298" y="6227"/>
                    <a:pt x="33377" y="6346"/>
                  </a:cubicBezTo>
                  <a:cubicBezTo>
                    <a:pt x="33377" y="6068"/>
                    <a:pt x="32880" y="5700"/>
                    <a:pt x="32671" y="5590"/>
                  </a:cubicBezTo>
                  <a:cubicBezTo>
                    <a:pt x="32383" y="5431"/>
                    <a:pt x="32055" y="5302"/>
                    <a:pt x="31756" y="5163"/>
                  </a:cubicBezTo>
                  <a:cubicBezTo>
                    <a:pt x="31160" y="4884"/>
                    <a:pt x="30453" y="4964"/>
                    <a:pt x="29867" y="4725"/>
                  </a:cubicBezTo>
                  <a:cubicBezTo>
                    <a:pt x="29916" y="4844"/>
                    <a:pt x="30066" y="4944"/>
                    <a:pt x="30135" y="5063"/>
                  </a:cubicBezTo>
                  <a:cubicBezTo>
                    <a:pt x="29857" y="4904"/>
                    <a:pt x="29568" y="4844"/>
                    <a:pt x="29260" y="4745"/>
                  </a:cubicBezTo>
                  <a:cubicBezTo>
                    <a:pt x="28872" y="4626"/>
                    <a:pt x="28494" y="4526"/>
                    <a:pt x="28106" y="4526"/>
                  </a:cubicBezTo>
                  <a:cubicBezTo>
                    <a:pt x="27152" y="4546"/>
                    <a:pt x="26177" y="4526"/>
                    <a:pt x="25202" y="4496"/>
                  </a:cubicBezTo>
                  <a:cubicBezTo>
                    <a:pt x="24446" y="4466"/>
                    <a:pt x="23691" y="4427"/>
                    <a:pt x="22935" y="4476"/>
                  </a:cubicBezTo>
                  <a:cubicBezTo>
                    <a:pt x="22477" y="4506"/>
                    <a:pt x="22000" y="4486"/>
                    <a:pt x="21542" y="4526"/>
                  </a:cubicBezTo>
                  <a:cubicBezTo>
                    <a:pt x="21174" y="4546"/>
                    <a:pt x="20806" y="4556"/>
                    <a:pt x="20448" y="4596"/>
                  </a:cubicBezTo>
                  <a:cubicBezTo>
                    <a:pt x="20180" y="4626"/>
                    <a:pt x="19762" y="4576"/>
                    <a:pt x="19523" y="4695"/>
                  </a:cubicBezTo>
                  <a:cubicBezTo>
                    <a:pt x="19693" y="4815"/>
                    <a:pt x="20001" y="4824"/>
                    <a:pt x="20200" y="4864"/>
                  </a:cubicBezTo>
                  <a:cubicBezTo>
                    <a:pt x="20637" y="4934"/>
                    <a:pt x="21075" y="4974"/>
                    <a:pt x="21513" y="5053"/>
                  </a:cubicBezTo>
                  <a:close/>
                </a:path>
              </a:pathLst>
            </a:custGeom>
            <a:solidFill>
              <a:srgbClr val="7F8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5056750" y="2424700"/>
              <a:ext cx="35975" cy="31825"/>
            </a:xfrm>
            <a:custGeom>
              <a:avLst/>
              <a:gdLst/>
              <a:ahLst/>
              <a:cxnLst/>
              <a:rect l="l" t="t" r="r" b="b"/>
              <a:pathLst>
                <a:path w="1439" h="1273" extrusionOk="0">
                  <a:moveTo>
                    <a:pt x="820" y="0"/>
                  </a:moveTo>
                  <a:cubicBezTo>
                    <a:pt x="609" y="0"/>
                    <a:pt x="390" y="95"/>
                    <a:pt x="259" y="285"/>
                  </a:cubicBezTo>
                  <a:cubicBezTo>
                    <a:pt x="100" y="514"/>
                    <a:pt x="0" y="822"/>
                    <a:pt x="170" y="1071"/>
                  </a:cubicBezTo>
                  <a:cubicBezTo>
                    <a:pt x="269" y="1213"/>
                    <a:pt x="416" y="1272"/>
                    <a:pt x="574" y="1272"/>
                  </a:cubicBezTo>
                  <a:cubicBezTo>
                    <a:pt x="971" y="1272"/>
                    <a:pt x="1438" y="901"/>
                    <a:pt x="1403" y="524"/>
                  </a:cubicBezTo>
                  <a:cubicBezTo>
                    <a:pt x="1380" y="175"/>
                    <a:pt x="1107" y="0"/>
                    <a:pt x="820" y="0"/>
                  </a:cubicBezTo>
                  <a:close/>
                </a:path>
              </a:pathLst>
            </a:custGeom>
            <a:solidFill>
              <a:srgbClr val="E5E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5064275" y="2430975"/>
              <a:ext cx="24575" cy="19275"/>
            </a:xfrm>
            <a:custGeom>
              <a:avLst/>
              <a:gdLst/>
              <a:ahLst/>
              <a:cxnLst/>
              <a:rect l="l" t="t" r="r" b="b"/>
              <a:pathLst>
                <a:path w="983" h="771" extrusionOk="0">
                  <a:moveTo>
                    <a:pt x="610" y="1"/>
                  </a:moveTo>
                  <a:cubicBezTo>
                    <a:pt x="419" y="1"/>
                    <a:pt x="181" y="162"/>
                    <a:pt x="117" y="303"/>
                  </a:cubicBezTo>
                  <a:cubicBezTo>
                    <a:pt x="0" y="546"/>
                    <a:pt x="93" y="771"/>
                    <a:pt x="368" y="771"/>
                  </a:cubicBezTo>
                  <a:cubicBezTo>
                    <a:pt x="374" y="771"/>
                    <a:pt x="380" y="771"/>
                    <a:pt x="386" y="770"/>
                  </a:cubicBezTo>
                  <a:cubicBezTo>
                    <a:pt x="684" y="760"/>
                    <a:pt x="982" y="383"/>
                    <a:pt x="803" y="94"/>
                  </a:cubicBezTo>
                  <a:cubicBezTo>
                    <a:pt x="757" y="28"/>
                    <a:pt x="687" y="1"/>
                    <a:pt x="61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3736000" y="1422600"/>
              <a:ext cx="1563950" cy="463250"/>
            </a:xfrm>
            <a:custGeom>
              <a:avLst/>
              <a:gdLst/>
              <a:ahLst/>
              <a:cxnLst/>
              <a:rect l="l" t="t" r="r" b="b"/>
              <a:pathLst>
                <a:path w="62558" h="18530" fill="none" extrusionOk="0">
                  <a:moveTo>
                    <a:pt x="62259" y="10533"/>
                  </a:moveTo>
                  <a:cubicBezTo>
                    <a:pt x="62239" y="10523"/>
                    <a:pt x="62119" y="10493"/>
                    <a:pt x="62090" y="10474"/>
                  </a:cubicBezTo>
                  <a:cubicBezTo>
                    <a:pt x="62090" y="10006"/>
                    <a:pt x="61453" y="9927"/>
                    <a:pt x="61095" y="9897"/>
                  </a:cubicBezTo>
                  <a:cubicBezTo>
                    <a:pt x="60608" y="9867"/>
                    <a:pt x="60101" y="9688"/>
                    <a:pt x="59613" y="9549"/>
                  </a:cubicBezTo>
                  <a:cubicBezTo>
                    <a:pt x="59434" y="9499"/>
                    <a:pt x="59255" y="9429"/>
                    <a:pt x="59076" y="9380"/>
                  </a:cubicBezTo>
                  <a:cubicBezTo>
                    <a:pt x="58957" y="9350"/>
                    <a:pt x="58917" y="9360"/>
                    <a:pt x="58837" y="9280"/>
                  </a:cubicBezTo>
                  <a:cubicBezTo>
                    <a:pt x="58857" y="9310"/>
                    <a:pt x="58837" y="9230"/>
                    <a:pt x="58818" y="9181"/>
                  </a:cubicBezTo>
                  <a:cubicBezTo>
                    <a:pt x="58818" y="9171"/>
                    <a:pt x="58818" y="9161"/>
                    <a:pt x="58808" y="9151"/>
                  </a:cubicBezTo>
                  <a:cubicBezTo>
                    <a:pt x="58808" y="9141"/>
                    <a:pt x="58808" y="9141"/>
                    <a:pt x="58808" y="9141"/>
                  </a:cubicBezTo>
                  <a:cubicBezTo>
                    <a:pt x="58798" y="9101"/>
                    <a:pt x="58728" y="9101"/>
                    <a:pt x="58708" y="9071"/>
                  </a:cubicBezTo>
                  <a:cubicBezTo>
                    <a:pt x="58668" y="9021"/>
                    <a:pt x="58718" y="8872"/>
                    <a:pt x="58698" y="8803"/>
                  </a:cubicBezTo>
                  <a:cubicBezTo>
                    <a:pt x="58639" y="8574"/>
                    <a:pt x="58330" y="8305"/>
                    <a:pt x="58171" y="8136"/>
                  </a:cubicBezTo>
                  <a:cubicBezTo>
                    <a:pt x="57614" y="7530"/>
                    <a:pt x="56649" y="6983"/>
                    <a:pt x="55874" y="6734"/>
                  </a:cubicBezTo>
                  <a:cubicBezTo>
                    <a:pt x="55038" y="6466"/>
                    <a:pt x="54243" y="6237"/>
                    <a:pt x="53427" y="5978"/>
                  </a:cubicBezTo>
                  <a:cubicBezTo>
                    <a:pt x="52910" y="5819"/>
                    <a:pt x="52343" y="5809"/>
                    <a:pt x="51886" y="5501"/>
                  </a:cubicBezTo>
                  <a:cubicBezTo>
                    <a:pt x="51727" y="5391"/>
                    <a:pt x="51567" y="5262"/>
                    <a:pt x="51378" y="5242"/>
                  </a:cubicBezTo>
                  <a:cubicBezTo>
                    <a:pt x="51180" y="5222"/>
                    <a:pt x="50961" y="5292"/>
                    <a:pt x="50762" y="5272"/>
                  </a:cubicBezTo>
                  <a:cubicBezTo>
                    <a:pt x="50543" y="5252"/>
                    <a:pt x="50444" y="5123"/>
                    <a:pt x="50245" y="5053"/>
                  </a:cubicBezTo>
                  <a:cubicBezTo>
                    <a:pt x="50046" y="4994"/>
                    <a:pt x="49718" y="5073"/>
                    <a:pt x="49489" y="5073"/>
                  </a:cubicBezTo>
                  <a:cubicBezTo>
                    <a:pt x="49141" y="5073"/>
                    <a:pt x="48793" y="5083"/>
                    <a:pt x="48455" y="5053"/>
                  </a:cubicBezTo>
                  <a:cubicBezTo>
                    <a:pt x="47828" y="4994"/>
                    <a:pt x="47191" y="4924"/>
                    <a:pt x="46565" y="4904"/>
                  </a:cubicBezTo>
                  <a:cubicBezTo>
                    <a:pt x="43939" y="4815"/>
                    <a:pt x="41314" y="4785"/>
                    <a:pt x="38698" y="4685"/>
                  </a:cubicBezTo>
                  <a:cubicBezTo>
                    <a:pt x="38191" y="4665"/>
                    <a:pt x="37803" y="4636"/>
                    <a:pt x="37346" y="4427"/>
                  </a:cubicBezTo>
                  <a:cubicBezTo>
                    <a:pt x="36848" y="4208"/>
                    <a:pt x="36441" y="3900"/>
                    <a:pt x="35983" y="3611"/>
                  </a:cubicBezTo>
                  <a:cubicBezTo>
                    <a:pt x="35426" y="3263"/>
                    <a:pt x="34770" y="2975"/>
                    <a:pt x="34243" y="2567"/>
                  </a:cubicBezTo>
                  <a:cubicBezTo>
                    <a:pt x="33765" y="2209"/>
                    <a:pt x="33268" y="1861"/>
                    <a:pt x="32761" y="1523"/>
                  </a:cubicBezTo>
                  <a:cubicBezTo>
                    <a:pt x="32552" y="1383"/>
                    <a:pt x="32323" y="1264"/>
                    <a:pt x="32084" y="1165"/>
                  </a:cubicBezTo>
                  <a:cubicBezTo>
                    <a:pt x="31707" y="856"/>
                    <a:pt x="31239" y="767"/>
                    <a:pt x="30752" y="628"/>
                  </a:cubicBezTo>
                  <a:cubicBezTo>
                    <a:pt x="30712" y="618"/>
                    <a:pt x="30672" y="608"/>
                    <a:pt x="30632" y="598"/>
                  </a:cubicBezTo>
                  <a:cubicBezTo>
                    <a:pt x="29936" y="319"/>
                    <a:pt x="29161" y="160"/>
                    <a:pt x="28405" y="120"/>
                  </a:cubicBezTo>
                  <a:cubicBezTo>
                    <a:pt x="28156" y="100"/>
                    <a:pt x="27281" y="1"/>
                    <a:pt x="27539" y="498"/>
                  </a:cubicBezTo>
                  <a:cubicBezTo>
                    <a:pt x="27689" y="777"/>
                    <a:pt x="28166" y="916"/>
                    <a:pt x="28405" y="1085"/>
                  </a:cubicBezTo>
                  <a:cubicBezTo>
                    <a:pt x="28793" y="1354"/>
                    <a:pt x="29071" y="1741"/>
                    <a:pt x="29369" y="2099"/>
                  </a:cubicBezTo>
                  <a:cubicBezTo>
                    <a:pt x="29648" y="2428"/>
                    <a:pt x="29966" y="2706"/>
                    <a:pt x="30135" y="3124"/>
                  </a:cubicBezTo>
                  <a:cubicBezTo>
                    <a:pt x="30245" y="3382"/>
                    <a:pt x="30235" y="3651"/>
                    <a:pt x="30215" y="3929"/>
                  </a:cubicBezTo>
                  <a:cubicBezTo>
                    <a:pt x="30165" y="4447"/>
                    <a:pt x="29936" y="4954"/>
                    <a:pt x="29548" y="5342"/>
                  </a:cubicBezTo>
                  <a:cubicBezTo>
                    <a:pt x="29230" y="5650"/>
                    <a:pt x="28783" y="5909"/>
                    <a:pt x="28325" y="6098"/>
                  </a:cubicBezTo>
                  <a:cubicBezTo>
                    <a:pt x="28166" y="6167"/>
                    <a:pt x="27997" y="6227"/>
                    <a:pt x="27828" y="6277"/>
                  </a:cubicBezTo>
                  <a:cubicBezTo>
                    <a:pt x="27579" y="6356"/>
                    <a:pt x="27171" y="6416"/>
                    <a:pt x="26863" y="6565"/>
                  </a:cubicBezTo>
                  <a:cubicBezTo>
                    <a:pt x="26714" y="6605"/>
                    <a:pt x="26575" y="6645"/>
                    <a:pt x="26426" y="6694"/>
                  </a:cubicBezTo>
                  <a:cubicBezTo>
                    <a:pt x="25401" y="6983"/>
                    <a:pt x="24337" y="7341"/>
                    <a:pt x="23313" y="7689"/>
                  </a:cubicBezTo>
                  <a:cubicBezTo>
                    <a:pt x="22517" y="7957"/>
                    <a:pt x="21731" y="8097"/>
                    <a:pt x="20916" y="8276"/>
                  </a:cubicBezTo>
                  <a:cubicBezTo>
                    <a:pt x="19146" y="8673"/>
                    <a:pt x="17365" y="8912"/>
                    <a:pt x="15565" y="9091"/>
                  </a:cubicBezTo>
                  <a:cubicBezTo>
                    <a:pt x="14372" y="9200"/>
                    <a:pt x="13178" y="9519"/>
                    <a:pt x="12045" y="9877"/>
                  </a:cubicBezTo>
                  <a:cubicBezTo>
                    <a:pt x="11338" y="10096"/>
                    <a:pt x="10642" y="10364"/>
                    <a:pt x="9956" y="10653"/>
                  </a:cubicBezTo>
                  <a:cubicBezTo>
                    <a:pt x="9638" y="10802"/>
                    <a:pt x="9349" y="11011"/>
                    <a:pt x="9021" y="11130"/>
                  </a:cubicBezTo>
                  <a:cubicBezTo>
                    <a:pt x="8643" y="11269"/>
                    <a:pt x="8265" y="11398"/>
                    <a:pt x="7877" y="11508"/>
                  </a:cubicBezTo>
                  <a:cubicBezTo>
                    <a:pt x="7510" y="11607"/>
                    <a:pt x="7171" y="11717"/>
                    <a:pt x="6853" y="11906"/>
                  </a:cubicBezTo>
                  <a:cubicBezTo>
                    <a:pt x="6515" y="12095"/>
                    <a:pt x="6157" y="12025"/>
                    <a:pt x="5749" y="12055"/>
                  </a:cubicBezTo>
                  <a:cubicBezTo>
                    <a:pt x="5361" y="12075"/>
                    <a:pt x="4914" y="12085"/>
                    <a:pt x="4526" y="12144"/>
                  </a:cubicBezTo>
                  <a:cubicBezTo>
                    <a:pt x="3700" y="12274"/>
                    <a:pt x="3004" y="12572"/>
                    <a:pt x="2258" y="12950"/>
                  </a:cubicBezTo>
                  <a:cubicBezTo>
                    <a:pt x="1861" y="13139"/>
                    <a:pt x="1493" y="13417"/>
                    <a:pt x="1055" y="13487"/>
                  </a:cubicBezTo>
                  <a:cubicBezTo>
                    <a:pt x="1055" y="13487"/>
                    <a:pt x="1045" y="13487"/>
                    <a:pt x="1035" y="13487"/>
                  </a:cubicBezTo>
                  <a:cubicBezTo>
                    <a:pt x="1035" y="13487"/>
                    <a:pt x="1025" y="13487"/>
                    <a:pt x="1025" y="13487"/>
                  </a:cubicBezTo>
                  <a:cubicBezTo>
                    <a:pt x="1025" y="13487"/>
                    <a:pt x="1015" y="13487"/>
                    <a:pt x="1015" y="13487"/>
                  </a:cubicBezTo>
                  <a:cubicBezTo>
                    <a:pt x="1015" y="13487"/>
                    <a:pt x="1005" y="13487"/>
                    <a:pt x="995" y="13487"/>
                  </a:cubicBezTo>
                  <a:lnTo>
                    <a:pt x="995" y="13487"/>
                  </a:lnTo>
                  <a:cubicBezTo>
                    <a:pt x="985" y="13487"/>
                    <a:pt x="975" y="13487"/>
                    <a:pt x="965" y="13487"/>
                  </a:cubicBezTo>
                  <a:lnTo>
                    <a:pt x="965" y="13487"/>
                  </a:lnTo>
                  <a:cubicBezTo>
                    <a:pt x="846" y="13487"/>
                    <a:pt x="657" y="13467"/>
                    <a:pt x="478" y="13467"/>
                  </a:cubicBezTo>
                  <a:lnTo>
                    <a:pt x="478" y="13467"/>
                  </a:lnTo>
                  <a:cubicBezTo>
                    <a:pt x="458" y="13457"/>
                    <a:pt x="448" y="13457"/>
                    <a:pt x="428" y="13457"/>
                  </a:cubicBezTo>
                  <a:cubicBezTo>
                    <a:pt x="428" y="13457"/>
                    <a:pt x="428" y="13457"/>
                    <a:pt x="428" y="13457"/>
                  </a:cubicBezTo>
                  <a:cubicBezTo>
                    <a:pt x="418" y="13457"/>
                    <a:pt x="399" y="13457"/>
                    <a:pt x="389" y="13457"/>
                  </a:cubicBezTo>
                  <a:cubicBezTo>
                    <a:pt x="389" y="13457"/>
                    <a:pt x="379" y="13457"/>
                    <a:pt x="379" y="13457"/>
                  </a:cubicBezTo>
                  <a:cubicBezTo>
                    <a:pt x="369" y="13457"/>
                    <a:pt x="359" y="13457"/>
                    <a:pt x="349" y="13457"/>
                  </a:cubicBezTo>
                  <a:cubicBezTo>
                    <a:pt x="339" y="13457"/>
                    <a:pt x="339" y="13457"/>
                    <a:pt x="329" y="13457"/>
                  </a:cubicBezTo>
                  <a:cubicBezTo>
                    <a:pt x="319" y="13457"/>
                    <a:pt x="309" y="13457"/>
                    <a:pt x="309" y="13457"/>
                  </a:cubicBezTo>
                  <a:lnTo>
                    <a:pt x="289" y="13457"/>
                  </a:lnTo>
                  <a:lnTo>
                    <a:pt x="259" y="13457"/>
                  </a:lnTo>
                  <a:cubicBezTo>
                    <a:pt x="259" y="13457"/>
                    <a:pt x="249" y="13457"/>
                    <a:pt x="249" y="13457"/>
                  </a:cubicBezTo>
                  <a:cubicBezTo>
                    <a:pt x="239" y="13457"/>
                    <a:pt x="230" y="13457"/>
                    <a:pt x="230" y="13457"/>
                  </a:cubicBezTo>
                  <a:cubicBezTo>
                    <a:pt x="220" y="13457"/>
                    <a:pt x="220" y="13457"/>
                    <a:pt x="210" y="13457"/>
                  </a:cubicBezTo>
                  <a:cubicBezTo>
                    <a:pt x="200" y="13457"/>
                    <a:pt x="200" y="13457"/>
                    <a:pt x="190" y="13457"/>
                  </a:cubicBezTo>
                  <a:cubicBezTo>
                    <a:pt x="180" y="13457"/>
                    <a:pt x="180" y="13457"/>
                    <a:pt x="170" y="13457"/>
                  </a:cubicBezTo>
                  <a:cubicBezTo>
                    <a:pt x="170" y="13457"/>
                    <a:pt x="160" y="13457"/>
                    <a:pt x="150" y="13457"/>
                  </a:cubicBezTo>
                  <a:cubicBezTo>
                    <a:pt x="150" y="13457"/>
                    <a:pt x="140" y="13457"/>
                    <a:pt x="140" y="13457"/>
                  </a:cubicBezTo>
                  <a:cubicBezTo>
                    <a:pt x="130" y="13467"/>
                    <a:pt x="130" y="13467"/>
                    <a:pt x="120" y="13467"/>
                  </a:cubicBezTo>
                  <a:cubicBezTo>
                    <a:pt x="120" y="13467"/>
                    <a:pt x="110" y="13467"/>
                    <a:pt x="110" y="13467"/>
                  </a:cubicBezTo>
                  <a:cubicBezTo>
                    <a:pt x="100" y="13467"/>
                    <a:pt x="100" y="13467"/>
                    <a:pt x="90" y="13467"/>
                  </a:cubicBezTo>
                  <a:cubicBezTo>
                    <a:pt x="90" y="13467"/>
                    <a:pt x="90" y="13467"/>
                    <a:pt x="80" y="13467"/>
                  </a:cubicBezTo>
                  <a:cubicBezTo>
                    <a:pt x="80" y="13467"/>
                    <a:pt x="70" y="13467"/>
                    <a:pt x="70" y="13477"/>
                  </a:cubicBezTo>
                  <a:cubicBezTo>
                    <a:pt x="70" y="13477"/>
                    <a:pt x="60" y="13477"/>
                    <a:pt x="60" y="13477"/>
                  </a:cubicBezTo>
                  <a:cubicBezTo>
                    <a:pt x="50" y="13477"/>
                    <a:pt x="50" y="13477"/>
                    <a:pt x="50" y="13477"/>
                  </a:cubicBezTo>
                  <a:cubicBezTo>
                    <a:pt x="41" y="13477"/>
                    <a:pt x="41" y="13477"/>
                    <a:pt x="41" y="13477"/>
                  </a:cubicBezTo>
                  <a:cubicBezTo>
                    <a:pt x="41" y="13487"/>
                    <a:pt x="31" y="13487"/>
                    <a:pt x="31" y="13487"/>
                  </a:cubicBezTo>
                  <a:cubicBezTo>
                    <a:pt x="31" y="13487"/>
                    <a:pt x="21" y="13487"/>
                    <a:pt x="21" y="13487"/>
                  </a:cubicBezTo>
                  <a:cubicBezTo>
                    <a:pt x="21" y="13487"/>
                    <a:pt x="21" y="13497"/>
                    <a:pt x="21" y="13497"/>
                  </a:cubicBezTo>
                  <a:cubicBezTo>
                    <a:pt x="11" y="13497"/>
                    <a:pt x="11" y="13497"/>
                    <a:pt x="11" y="13497"/>
                  </a:cubicBezTo>
                  <a:cubicBezTo>
                    <a:pt x="11" y="13497"/>
                    <a:pt x="11" y="13497"/>
                    <a:pt x="11" y="13507"/>
                  </a:cubicBezTo>
                  <a:cubicBezTo>
                    <a:pt x="1" y="13507"/>
                    <a:pt x="1" y="13507"/>
                    <a:pt x="1" y="13507"/>
                  </a:cubicBezTo>
                  <a:cubicBezTo>
                    <a:pt x="1" y="13507"/>
                    <a:pt x="1" y="13507"/>
                    <a:pt x="1" y="13517"/>
                  </a:cubicBezTo>
                  <a:cubicBezTo>
                    <a:pt x="1" y="13517"/>
                    <a:pt x="1" y="13517"/>
                    <a:pt x="1" y="13517"/>
                  </a:cubicBezTo>
                  <a:cubicBezTo>
                    <a:pt x="1" y="13517"/>
                    <a:pt x="1" y="13517"/>
                    <a:pt x="1" y="13517"/>
                  </a:cubicBezTo>
                  <a:lnTo>
                    <a:pt x="1" y="13517"/>
                  </a:lnTo>
                  <a:cubicBezTo>
                    <a:pt x="1" y="13547"/>
                    <a:pt x="1" y="13576"/>
                    <a:pt x="21" y="13596"/>
                  </a:cubicBezTo>
                  <a:cubicBezTo>
                    <a:pt x="21" y="13596"/>
                    <a:pt x="21" y="13596"/>
                    <a:pt x="21" y="13596"/>
                  </a:cubicBezTo>
                  <a:cubicBezTo>
                    <a:pt x="21" y="13606"/>
                    <a:pt x="31" y="13606"/>
                    <a:pt x="31" y="13606"/>
                  </a:cubicBezTo>
                  <a:cubicBezTo>
                    <a:pt x="70" y="13656"/>
                    <a:pt x="150" y="13696"/>
                    <a:pt x="259" y="13736"/>
                  </a:cubicBezTo>
                  <a:lnTo>
                    <a:pt x="259" y="13736"/>
                  </a:lnTo>
                  <a:cubicBezTo>
                    <a:pt x="259" y="13736"/>
                    <a:pt x="259" y="13736"/>
                    <a:pt x="259" y="13736"/>
                  </a:cubicBezTo>
                  <a:cubicBezTo>
                    <a:pt x="259" y="13736"/>
                    <a:pt x="269" y="13736"/>
                    <a:pt x="269" y="13736"/>
                  </a:cubicBezTo>
                  <a:cubicBezTo>
                    <a:pt x="279" y="13736"/>
                    <a:pt x="299" y="13746"/>
                    <a:pt x="309" y="13746"/>
                  </a:cubicBezTo>
                  <a:cubicBezTo>
                    <a:pt x="319" y="13746"/>
                    <a:pt x="329" y="13746"/>
                    <a:pt x="329" y="13746"/>
                  </a:cubicBezTo>
                  <a:cubicBezTo>
                    <a:pt x="339" y="13756"/>
                    <a:pt x="359" y="13756"/>
                    <a:pt x="369" y="13756"/>
                  </a:cubicBezTo>
                  <a:cubicBezTo>
                    <a:pt x="379" y="13756"/>
                    <a:pt x="379" y="13756"/>
                    <a:pt x="389" y="13765"/>
                  </a:cubicBezTo>
                  <a:cubicBezTo>
                    <a:pt x="399" y="13765"/>
                    <a:pt x="418" y="13765"/>
                    <a:pt x="428" y="13765"/>
                  </a:cubicBezTo>
                  <a:cubicBezTo>
                    <a:pt x="438" y="13765"/>
                    <a:pt x="438" y="13765"/>
                    <a:pt x="448" y="13775"/>
                  </a:cubicBezTo>
                  <a:cubicBezTo>
                    <a:pt x="468" y="13775"/>
                    <a:pt x="478" y="13775"/>
                    <a:pt x="498" y="13775"/>
                  </a:cubicBezTo>
                  <a:cubicBezTo>
                    <a:pt x="498" y="13775"/>
                    <a:pt x="508" y="13775"/>
                    <a:pt x="518" y="13785"/>
                  </a:cubicBezTo>
                  <a:cubicBezTo>
                    <a:pt x="538" y="13785"/>
                    <a:pt x="558" y="13785"/>
                    <a:pt x="578" y="13785"/>
                  </a:cubicBezTo>
                  <a:cubicBezTo>
                    <a:pt x="578" y="13785"/>
                    <a:pt x="578" y="13785"/>
                    <a:pt x="578" y="13785"/>
                  </a:cubicBezTo>
                  <a:cubicBezTo>
                    <a:pt x="607" y="13795"/>
                    <a:pt x="627" y="13795"/>
                    <a:pt x="657" y="13795"/>
                  </a:cubicBezTo>
                  <a:cubicBezTo>
                    <a:pt x="657" y="13795"/>
                    <a:pt x="667" y="13795"/>
                    <a:pt x="677" y="13795"/>
                  </a:cubicBezTo>
                  <a:cubicBezTo>
                    <a:pt x="687" y="13805"/>
                    <a:pt x="707" y="13805"/>
                    <a:pt x="727" y="13805"/>
                  </a:cubicBezTo>
                  <a:cubicBezTo>
                    <a:pt x="737" y="13805"/>
                    <a:pt x="747" y="13805"/>
                    <a:pt x="757" y="13805"/>
                  </a:cubicBezTo>
                  <a:cubicBezTo>
                    <a:pt x="767" y="13805"/>
                    <a:pt x="786" y="13805"/>
                    <a:pt x="806" y="13805"/>
                  </a:cubicBezTo>
                  <a:cubicBezTo>
                    <a:pt x="816" y="13805"/>
                    <a:pt x="826" y="13805"/>
                    <a:pt x="836" y="13815"/>
                  </a:cubicBezTo>
                  <a:cubicBezTo>
                    <a:pt x="846" y="13815"/>
                    <a:pt x="866" y="13815"/>
                    <a:pt x="886" y="13815"/>
                  </a:cubicBezTo>
                  <a:cubicBezTo>
                    <a:pt x="896" y="13815"/>
                    <a:pt x="906" y="13815"/>
                    <a:pt x="916" y="13815"/>
                  </a:cubicBezTo>
                  <a:cubicBezTo>
                    <a:pt x="936" y="13815"/>
                    <a:pt x="956" y="13815"/>
                    <a:pt x="975" y="13815"/>
                  </a:cubicBezTo>
                  <a:cubicBezTo>
                    <a:pt x="985" y="13815"/>
                    <a:pt x="985" y="13815"/>
                    <a:pt x="995" y="13815"/>
                  </a:cubicBezTo>
                  <a:cubicBezTo>
                    <a:pt x="1025" y="13815"/>
                    <a:pt x="1055" y="13825"/>
                    <a:pt x="1085" y="13825"/>
                  </a:cubicBezTo>
                  <a:cubicBezTo>
                    <a:pt x="1085" y="13825"/>
                    <a:pt x="1095" y="13825"/>
                    <a:pt x="1105" y="13825"/>
                  </a:cubicBezTo>
                  <a:cubicBezTo>
                    <a:pt x="1125" y="13825"/>
                    <a:pt x="1144" y="13825"/>
                    <a:pt x="1164" y="13825"/>
                  </a:cubicBezTo>
                  <a:cubicBezTo>
                    <a:pt x="1184" y="13825"/>
                    <a:pt x="1194" y="13825"/>
                    <a:pt x="1204" y="13825"/>
                  </a:cubicBezTo>
                  <a:cubicBezTo>
                    <a:pt x="1224" y="13825"/>
                    <a:pt x="1244" y="13825"/>
                    <a:pt x="1264" y="13825"/>
                  </a:cubicBezTo>
                  <a:cubicBezTo>
                    <a:pt x="1274" y="13825"/>
                    <a:pt x="1284" y="13825"/>
                    <a:pt x="1294" y="13825"/>
                  </a:cubicBezTo>
                  <a:cubicBezTo>
                    <a:pt x="1314" y="13825"/>
                    <a:pt x="1333" y="13825"/>
                    <a:pt x="1353" y="13825"/>
                  </a:cubicBezTo>
                  <a:cubicBezTo>
                    <a:pt x="1363" y="13825"/>
                    <a:pt x="1373" y="13825"/>
                    <a:pt x="1383" y="13825"/>
                  </a:cubicBezTo>
                  <a:cubicBezTo>
                    <a:pt x="1403" y="13825"/>
                    <a:pt x="1433" y="13825"/>
                    <a:pt x="1453" y="13825"/>
                  </a:cubicBezTo>
                  <a:cubicBezTo>
                    <a:pt x="1463" y="13825"/>
                    <a:pt x="1473" y="13825"/>
                    <a:pt x="1483" y="13825"/>
                  </a:cubicBezTo>
                  <a:cubicBezTo>
                    <a:pt x="1512" y="13825"/>
                    <a:pt x="1542" y="13825"/>
                    <a:pt x="1572" y="13825"/>
                  </a:cubicBezTo>
                  <a:cubicBezTo>
                    <a:pt x="1572" y="13825"/>
                    <a:pt x="1582" y="13825"/>
                    <a:pt x="1582" y="13825"/>
                  </a:cubicBezTo>
                  <a:cubicBezTo>
                    <a:pt x="1612" y="13825"/>
                    <a:pt x="1642" y="13825"/>
                    <a:pt x="1672" y="13825"/>
                  </a:cubicBezTo>
                  <a:cubicBezTo>
                    <a:pt x="1682" y="13825"/>
                    <a:pt x="1691" y="13815"/>
                    <a:pt x="1711" y="13815"/>
                  </a:cubicBezTo>
                  <a:cubicBezTo>
                    <a:pt x="1731" y="13815"/>
                    <a:pt x="1751" y="13815"/>
                    <a:pt x="1771" y="13815"/>
                  </a:cubicBezTo>
                  <a:cubicBezTo>
                    <a:pt x="1781" y="13815"/>
                    <a:pt x="1801" y="13815"/>
                    <a:pt x="1811" y="13815"/>
                  </a:cubicBezTo>
                  <a:lnTo>
                    <a:pt x="1870" y="13815"/>
                  </a:lnTo>
                  <a:cubicBezTo>
                    <a:pt x="1880" y="13815"/>
                    <a:pt x="1900" y="13815"/>
                    <a:pt x="1910" y="13815"/>
                  </a:cubicBezTo>
                  <a:cubicBezTo>
                    <a:pt x="1930" y="13815"/>
                    <a:pt x="1950" y="13815"/>
                    <a:pt x="1970" y="13815"/>
                  </a:cubicBezTo>
                  <a:cubicBezTo>
                    <a:pt x="1980" y="13815"/>
                    <a:pt x="2000" y="13805"/>
                    <a:pt x="2010" y="13805"/>
                  </a:cubicBezTo>
                  <a:cubicBezTo>
                    <a:pt x="2030" y="13805"/>
                    <a:pt x="2050" y="13805"/>
                    <a:pt x="2079" y="13805"/>
                  </a:cubicBezTo>
                  <a:cubicBezTo>
                    <a:pt x="2089" y="13805"/>
                    <a:pt x="2099" y="13805"/>
                    <a:pt x="2109" y="13805"/>
                  </a:cubicBezTo>
                  <a:cubicBezTo>
                    <a:pt x="2139" y="13805"/>
                    <a:pt x="2179" y="13805"/>
                    <a:pt x="2209" y="13795"/>
                  </a:cubicBezTo>
                  <a:cubicBezTo>
                    <a:pt x="2219" y="13795"/>
                    <a:pt x="2238" y="13795"/>
                    <a:pt x="2248" y="13795"/>
                  </a:cubicBezTo>
                  <a:cubicBezTo>
                    <a:pt x="2268" y="13795"/>
                    <a:pt x="2288" y="13795"/>
                    <a:pt x="2308" y="13795"/>
                  </a:cubicBezTo>
                  <a:cubicBezTo>
                    <a:pt x="2318" y="13795"/>
                    <a:pt x="2338" y="13795"/>
                    <a:pt x="2358" y="13795"/>
                  </a:cubicBezTo>
                  <a:cubicBezTo>
                    <a:pt x="2368" y="13795"/>
                    <a:pt x="2388" y="13785"/>
                    <a:pt x="2408" y="13785"/>
                  </a:cubicBezTo>
                  <a:cubicBezTo>
                    <a:pt x="2427" y="13785"/>
                    <a:pt x="2437" y="13785"/>
                    <a:pt x="2457" y="13785"/>
                  </a:cubicBezTo>
                  <a:cubicBezTo>
                    <a:pt x="2477" y="13785"/>
                    <a:pt x="2497" y="13785"/>
                    <a:pt x="2507" y="13785"/>
                  </a:cubicBezTo>
                  <a:cubicBezTo>
                    <a:pt x="2527" y="13785"/>
                    <a:pt x="2547" y="13785"/>
                    <a:pt x="2557" y="13775"/>
                  </a:cubicBezTo>
                  <a:cubicBezTo>
                    <a:pt x="2577" y="13775"/>
                    <a:pt x="2597" y="13775"/>
                    <a:pt x="2616" y="13775"/>
                  </a:cubicBezTo>
                  <a:lnTo>
                    <a:pt x="2656" y="13775"/>
                  </a:lnTo>
                  <a:cubicBezTo>
                    <a:pt x="2686" y="13775"/>
                    <a:pt x="2706" y="13765"/>
                    <a:pt x="2736" y="13765"/>
                  </a:cubicBezTo>
                  <a:cubicBezTo>
                    <a:pt x="2756" y="13765"/>
                    <a:pt x="2776" y="13765"/>
                    <a:pt x="2795" y="13765"/>
                  </a:cubicBezTo>
                  <a:cubicBezTo>
                    <a:pt x="2815" y="13765"/>
                    <a:pt x="2835" y="13756"/>
                    <a:pt x="2855" y="13756"/>
                  </a:cubicBezTo>
                  <a:cubicBezTo>
                    <a:pt x="2865" y="13756"/>
                    <a:pt x="2875" y="13756"/>
                    <a:pt x="2875" y="13756"/>
                  </a:cubicBezTo>
                  <a:lnTo>
                    <a:pt x="10563" y="13835"/>
                  </a:lnTo>
                  <a:cubicBezTo>
                    <a:pt x="10642" y="13845"/>
                    <a:pt x="10732" y="13865"/>
                    <a:pt x="10811" y="13885"/>
                  </a:cubicBezTo>
                  <a:cubicBezTo>
                    <a:pt x="11140" y="14084"/>
                    <a:pt x="11527" y="14094"/>
                    <a:pt x="11905" y="14054"/>
                  </a:cubicBezTo>
                  <a:cubicBezTo>
                    <a:pt x="11945" y="14064"/>
                    <a:pt x="11995" y="14064"/>
                    <a:pt x="12035" y="14074"/>
                  </a:cubicBezTo>
                  <a:cubicBezTo>
                    <a:pt x="12413" y="14133"/>
                    <a:pt x="12810" y="14123"/>
                    <a:pt x="13188" y="14203"/>
                  </a:cubicBezTo>
                  <a:cubicBezTo>
                    <a:pt x="13795" y="14312"/>
                    <a:pt x="14392" y="14332"/>
                    <a:pt x="14998" y="14392"/>
                  </a:cubicBezTo>
                  <a:cubicBezTo>
                    <a:pt x="15287" y="14422"/>
                    <a:pt x="15595" y="14402"/>
                    <a:pt x="15864" y="14462"/>
                  </a:cubicBezTo>
                  <a:cubicBezTo>
                    <a:pt x="16072" y="14511"/>
                    <a:pt x="16222" y="14621"/>
                    <a:pt x="16430" y="14670"/>
                  </a:cubicBezTo>
                  <a:cubicBezTo>
                    <a:pt x="16858" y="14750"/>
                    <a:pt x="17286" y="14651"/>
                    <a:pt x="17713" y="14690"/>
                  </a:cubicBezTo>
                  <a:cubicBezTo>
                    <a:pt x="18201" y="14740"/>
                    <a:pt x="18698" y="14770"/>
                    <a:pt x="19185" y="14790"/>
                  </a:cubicBezTo>
                  <a:cubicBezTo>
                    <a:pt x="20061" y="14830"/>
                    <a:pt x="20956" y="14750"/>
                    <a:pt x="21821" y="14840"/>
                  </a:cubicBezTo>
                  <a:cubicBezTo>
                    <a:pt x="23183" y="14969"/>
                    <a:pt x="24546" y="15048"/>
                    <a:pt x="25908" y="15058"/>
                  </a:cubicBezTo>
                  <a:cubicBezTo>
                    <a:pt x="26615" y="15068"/>
                    <a:pt x="27321" y="15048"/>
                    <a:pt x="28027" y="15029"/>
                  </a:cubicBezTo>
                  <a:cubicBezTo>
                    <a:pt x="28285" y="15029"/>
                    <a:pt x="28504" y="15098"/>
                    <a:pt x="28763" y="15098"/>
                  </a:cubicBezTo>
                  <a:cubicBezTo>
                    <a:pt x="29101" y="15098"/>
                    <a:pt x="29439" y="15038"/>
                    <a:pt x="29777" y="15058"/>
                  </a:cubicBezTo>
                  <a:cubicBezTo>
                    <a:pt x="30453" y="15088"/>
                    <a:pt x="31140" y="15058"/>
                    <a:pt x="31826" y="15058"/>
                  </a:cubicBezTo>
                  <a:cubicBezTo>
                    <a:pt x="32830" y="15058"/>
                    <a:pt x="33835" y="15108"/>
                    <a:pt x="34839" y="15108"/>
                  </a:cubicBezTo>
                  <a:cubicBezTo>
                    <a:pt x="36938" y="15108"/>
                    <a:pt x="39046" y="14989"/>
                    <a:pt x="41095" y="14710"/>
                  </a:cubicBezTo>
                  <a:cubicBezTo>
                    <a:pt x="41354" y="14670"/>
                    <a:pt x="41612" y="14641"/>
                    <a:pt x="41861" y="14601"/>
                  </a:cubicBezTo>
                  <a:cubicBezTo>
                    <a:pt x="42358" y="14521"/>
                    <a:pt x="42935" y="14482"/>
                    <a:pt x="43402" y="14293"/>
                  </a:cubicBezTo>
                  <a:cubicBezTo>
                    <a:pt x="43412" y="14392"/>
                    <a:pt x="43372" y="14472"/>
                    <a:pt x="43303" y="14551"/>
                  </a:cubicBezTo>
                  <a:cubicBezTo>
                    <a:pt x="43134" y="14690"/>
                    <a:pt x="42905" y="14830"/>
                    <a:pt x="42776" y="14939"/>
                  </a:cubicBezTo>
                  <a:cubicBezTo>
                    <a:pt x="42776" y="14939"/>
                    <a:pt x="42766" y="14949"/>
                    <a:pt x="42756" y="14949"/>
                  </a:cubicBezTo>
                  <a:cubicBezTo>
                    <a:pt x="42756" y="14949"/>
                    <a:pt x="42756" y="14949"/>
                    <a:pt x="42756" y="14949"/>
                  </a:cubicBezTo>
                  <a:cubicBezTo>
                    <a:pt x="42746" y="14959"/>
                    <a:pt x="42736" y="14969"/>
                    <a:pt x="42726" y="14979"/>
                  </a:cubicBezTo>
                  <a:cubicBezTo>
                    <a:pt x="42716" y="14979"/>
                    <a:pt x="42716" y="14989"/>
                    <a:pt x="42706" y="14989"/>
                  </a:cubicBezTo>
                  <a:cubicBezTo>
                    <a:pt x="42706" y="14999"/>
                    <a:pt x="42696" y="14999"/>
                    <a:pt x="42686" y="15009"/>
                  </a:cubicBezTo>
                  <a:cubicBezTo>
                    <a:pt x="42686" y="15009"/>
                    <a:pt x="42676" y="15019"/>
                    <a:pt x="42666" y="15019"/>
                  </a:cubicBezTo>
                  <a:cubicBezTo>
                    <a:pt x="42666" y="15029"/>
                    <a:pt x="42656" y="15029"/>
                    <a:pt x="42646" y="15038"/>
                  </a:cubicBezTo>
                  <a:cubicBezTo>
                    <a:pt x="42627" y="15048"/>
                    <a:pt x="42607" y="15068"/>
                    <a:pt x="42587" y="15078"/>
                  </a:cubicBezTo>
                  <a:cubicBezTo>
                    <a:pt x="42587" y="15078"/>
                    <a:pt x="42587" y="15088"/>
                    <a:pt x="42587" y="15088"/>
                  </a:cubicBezTo>
                  <a:cubicBezTo>
                    <a:pt x="42577" y="15098"/>
                    <a:pt x="42557" y="15108"/>
                    <a:pt x="42547" y="15118"/>
                  </a:cubicBezTo>
                  <a:cubicBezTo>
                    <a:pt x="42537" y="15118"/>
                    <a:pt x="42537" y="15128"/>
                    <a:pt x="42537" y="15128"/>
                  </a:cubicBezTo>
                  <a:cubicBezTo>
                    <a:pt x="42517" y="15138"/>
                    <a:pt x="42507" y="15148"/>
                    <a:pt x="42497" y="15158"/>
                  </a:cubicBezTo>
                  <a:cubicBezTo>
                    <a:pt x="42487" y="15158"/>
                    <a:pt x="42487" y="15158"/>
                    <a:pt x="42487" y="15168"/>
                  </a:cubicBezTo>
                  <a:cubicBezTo>
                    <a:pt x="42457" y="15188"/>
                    <a:pt x="42418" y="15217"/>
                    <a:pt x="42388" y="15247"/>
                  </a:cubicBezTo>
                  <a:cubicBezTo>
                    <a:pt x="42388" y="15247"/>
                    <a:pt x="42378" y="15247"/>
                    <a:pt x="42378" y="15257"/>
                  </a:cubicBezTo>
                  <a:cubicBezTo>
                    <a:pt x="42368" y="15267"/>
                    <a:pt x="42358" y="15277"/>
                    <a:pt x="42348" y="15287"/>
                  </a:cubicBezTo>
                  <a:cubicBezTo>
                    <a:pt x="42338" y="15287"/>
                    <a:pt x="42338" y="15287"/>
                    <a:pt x="42328" y="15297"/>
                  </a:cubicBezTo>
                  <a:cubicBezTo>
                    <a:pt x="42318" y="15307"/>
                    <a:pt x="42308" y="15317"/>
                    <a:pt x="42298" y="15327"/>
                  </a:cubicBezTo>
                  <a:cubicBezTo>
                    <a:pt x="42298" y="15327"/>
                    <a:pt x="42288" y="15337"/>
                    <a:pt x="42288" y="15337"/>
                  </a:cubicBezTo>
                  <a:cubicBezTo>
                    <a:pt x="42278" y="15347"/>
                    <a:pt x="42269" y="15367"/>
                    <a:pt x="42249" y="15377"/>
                  </a:cubicBezTo>
                  <a:cubicBezTo>
                    <a:pt x="42249" y="15377"/>
                    <a:pt x="42249" y="15387"/>
                    <a:pt x="42239" y="15387"/>
                  </a:cubicBezTo>
                  <a:cubicBezTo>
                    <a:pt x="42239" y="15396"/>
                    <a:pt x="42229" y="15406"/>
                    <a:pt x="42219" y="15416"/>
                  </a:cubicBezTo>
                  <a:cubicBezTo>
                    <a:pt x="42219" y="15416"/>
                    <a:pt x="42209" y="15426"/>
                    <a:pt x="42209" y="15426"/>
                  </a:cubicBezTo>
                  <a:cubicBezTo>
                    <a:pt x="42209" y="15436"/>
                    <a:pt x="42199" y="15436"/>
                    <a:pt x="42199" y="15436"/>
                  </a:cubicBezTo>
                  <a:cubicBezTo>
                    <a:pt x="42199" y="15446"/>
                    <a:pt x="42189" y="15446"/>
                    <a:pt x="42189" y="15456"/>
                  </a:cubicBezTo>
                  <a:cubicBezTo>
                    <a:pt x="42189" y="15456"/>
                    <a:pt x="42179" y="15466"/>
                    <a:pt x="42179" y="15476"/>
                  </a:cubicBezTo>
                  <a:cubicBezTo>
                    <a:pt x="42169" y="15476"/>
                    <a:pt x="42169" y="15486"/>
                    <a:pt x="42159" y="15496"/>
                  </a:cubicBezTo>
                  <a:cubicBezTo>
                    <a:pt x="42159" y="15506"/>
                    <a:pt x="42159" y="15506"/>
                    <a:pt x="42159" y="15516"/>
                  </a:cubicBezTo>
                  <a:cubicBezTo>
                    <a:pt x="42149" y="15526"/>
                    <a:pt x="42149" y="15536"/>
                    <a:pt x="42139" y="15536"/>
                  </a:cubicBezTo>
                  <a:cubicBezTo>
                    <a:pt x="42139" y="15546"/>
                    <a:pt x="42139" y="15546"/>
                    <a:pt x="42139" y="15556"/>
                  </a:cubicBezTo>
                  <a:cubicBezTo>
                    <a:pt x="42139" y="15566"/>
                    <a:pt x="42129" y="15576"/>
                    <a:pt x="42129" y="15595"/>
                  </a:cubicBezTo>
                  <a:cubicBezTo>
                    <a:pt x="42129" y="15605"/>
                    <a:pt x="42169" y="15605"/>
                    <a:pt x="42219" y="15585"/>
                  </a:cubicBezTo>
                  <a:cubicBezTo>
                    <a:pt x="42577" y="15566"/>
                    <a:pt x="43044" y="15357"/>
                    <a:pt x="43372" y="15188"/>
                  </a:cubicBezTo>
                  <a:cubicBezTo>
                    <a:pt x="43412" y="15168"/>
                    <a:pt x="43432" y="15158"/>
                    <a:pt x="43442" y="15158"/>
                  </a:cubicBezTo>
                  <a:cubicBezTo>
                    <a:pt x="43840" y="14969"/>
                    <a:pt x="44188" y="14680"/>
                    <a:pt x="44586" y="14472"/>
                  </a:cubicBezTo>
                  <a:cubicBezTo>
                    <a:pt x="44586" y="14521"/>
                    <a:pt x="44586" y="14571"/>
                    <a:pt x="44596" y="14621"/>
                  </a:cubicBezTo>
                  <a:cubicBezTo>
                    <a:pt x="44556" y="14770"/>
                    <a:pt x="44526" y="14929"/>
                    <a:pt x="44496" y="14969"/>
                  </a:cubicBezTo>
                  <a:cubicBezTo>
                    <a:pt x="44407" y="15178"/>
                    <a:pt x="44357" y="15317"/>
                    <a:pt x="44317" y="15536"/>
                  </a:cubicBezTo>
                  <a:cubicBezTo>
                    <a:pt x="44208" y="16043"/>
                    <a:pt x="43810" y="16292"/>
                    <a:pt x="43422" y="16580"/>
                  </a:cubicBezTo>
                  <a:cubicBezTo>
                    <a:pt x="43124" y="16809"/>
                    <a:pt x="42885" y="17107"/>
                    <a:pt x="42666" y="17415"/>
                  </a:cubicBezTo>
                  <a:cubicBezTo>
                    <a:pt x="42477" y="17684"/>
                    <a:pt x="42119" y="17863"/>
                    <a:pt x="41950" y="18161"/>
                  </a:cubicBezTo>
                  <a:cubicBezTo>
                    <a:pt x="42189" y="18529"/>
                    <a:pt x="43502" y="17962"/>
                    <a:pt x="43810" y="17823"/>
                  </a:cubicBezTo>
                  <a:cubicBezTo>
                    <a:pt x="44098" y="17704"/>
                    <a:pt x="44367" y="17634"/>
                    <a:pt x="44645" y="17495"/>
                  </a:cubicBezTo>
                  <a:cubicBezTo>
                    <a:pt x="45113" y="17266"/>
                    <a:pt x="45451" y="16908"/>
                    <a:pt x="45859" y="16590"/>
                  </a:cubicBezTo>
                  <a:cubicBezTo>
                    <a:pt x="46306" y="16232"/>
                    <a:pt x="46794" y="15934"/>
                    <a:pt x="47221" y="15556"/>
                  </a:cubicBezTo>
                  <a:cubicBezTo>
                    <a:pt x="47709" y="15118"/>
                    <a:pt x="48037" y="14641"/>
                    <a:pt x="48415" y="14123"/>
                  </a:cubicBezTo>
                  <a:cubicBezTo>
                    <a:pt x="48663" y="13795"/>
                    <a:pt x="48852" y="13457"/>
                    <a:pt x="49002" y="13079"/>
                  </a:cubicBezTo>
                  <a:cubicBezTo>
                    <a:pt x="49151" y="13268"/>
                    <a:pt x="49549" y="13119"/>
                    <a:pt x="49757" y="13109"/>
                  </a:cubicBezTo>
                  <a:cubicBezTo>
                    <a:pt x="50125" y="13089"/>
                    <a:pt x="50493" y="13039"/>
                    <a:pt x="50861" y="13000"/>
                  </a:cubicBezTo>
                  <a:cubicBezTo>
                    <a:pt x="51319" y="12960"/>
                    <a:pt x="51806" y="12940"/>
                    <a:pt x="52254" y="12811"/>
                  </a:cubicBezTo>
                  <a:cubicBezTo>
                    <a:pt x="52632" y="12701"/>
                    <a:pt x="52990" y="12741"/>
                    <a:pt x="53377" y="12681"/>
                  </a:cubicBezTo>
                  <a:cubicBezTo>
                    <a:pt x="53785" y="12632"/>
                    <a:pt x="54183" y="12572"/>
                    <a:pt x="54581" y="12492"/>
                  </a:cubicBezTo>
                  <a:cubicBezTo>
                    <a:pt x="55327" y="12333"/>
                    <a:pt x="56083" y="12224"/>
                    <a:pt x="56809" y="11945"/>
                  </a:cubicBezTo>
                  <a:cubicBezTo>
                    <a:pt x="57196" y="11806"/>
                    <a:pt x="57584" y="11816"/>
                    <a:pt x="58002" y="11776"/>
                  </a:cubicBezTo>
                  <a:cubicBezTo>
                    <a:pt x="58450" y="11737"/>
                    <a:pt x="58897" y="11647"/>
                    <a:pt x="59345" y="11647"/>
                  </a:cubicBezTo>
                  <a:cubicBezTo>
                    <a:pt x="59892" y="11637"/>
                    <a:pt x="60439" y="11707"/>
                    <a:pt x="60986" y="11707"/>
                  </a:cubicBezTo>
                  <a:cubicBezTo>
                    <a:pt x="61383" y="11707"/>
                    <a:pt x="61722" y="11647"/>
                    <a:pt x="62040" y="11408"/>
                  </a:cubicBezTo>
                  <a:cubicBezTo>
                    <a:pt x="62358" y="11170"/>
                    <a:pt x="62557" y="10841"/>
                    <a:pt x="62259" y="10533"/>
                  </a:cubicBezTo>
                  <a:close/>
                </a:path>
              </a:pathLst>
            </a:custGeom>
            <a:noFill/>
            <a:ln w="1715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3735175" y="1422575"/>
              <a:ext cx="1564775" cy="454650"/>
            </a:xfrm>
            <a:custGeom>
              <a:avLst/>
              <a:gdLst/>
              <a:ahLst/>
              <a:cxnLst/>
              <a:rect l="l" t="t" r="r" b="b"/>
              <a:pathLst>
                <a:path w="62591" h="18186" extrusionOk="0">
                  <a:moveTo>
                    <a:pt x="28061" y="1"/>
                  </a:moveTo>
                  <a:cubicBezTo>
                    <a:pt x="27743" y="1"/>
                    <a:pt x="27397" y="66"/>
                    <a:pt x="27572" y="410"/>
                  </a:cubicBezTo>
                  <a:cubicBezTo>
                    <a:pt x="27722" y="678"/>
                    <a:pt x="28199" y="818"/>
                    <a:pt x="28438" y="987"/>
                  </a:cubicBezTo>
                  <a:cubicBezTo>
                    <a:pt x="28826" y="1255"/>
                    <a:pt x="29104" y="1643"/>
                    <a:pt x="29402" y="2001"/>
                  </a:cubicBezTo>
                  <a:cubicBezTo>
                    <a:pt x="29681" y="2329"/>
                    <a:pt x="29999" y="2618"/>
                    <a:pt x="30168" y="3025"/>
                  </a:cubicBezTo>
                  <a:cubicBezTo>
                    <a:pt x="30278" y="3284"/>
                    <a:pt x="30278" y="3562"/>
                    <a:pt x="30248" y="3831"/>
                  </a:cubicBezTo>
                  <a:cubicBezTo>
                    <a:pt x="30198" y="4348"/>
                    <a:pt x="29969" y="4855"/>
                    <a:pt x="29581" y="5243"/>
                  </a:cubicBezTo>
                  <a:cubicBezTo>
                    <a:pt x="29094" y="5721"/>
                    <a:pt x="28308" y="6079"/>
                    <a:pt x="27652" y="6248"/>
                  </a:cubicBezTo>
                  <a:cubicBezTo>
                    <a:pt x="27254" y="6347"/>
                    <a:pt x="26866" y="6476"/>
                    <a:pt x="26459" y="6596"/>
                  </a:cubicBezTo>
                  <a:cubicBezTo>
                    <a:pt x="25434" y="6884"/>
                    <a:pt x="24370" y="7242"/>
                    <a:pt x="23346" y="7590"/>
                  </a:cubicBezTo>
                  <a:cubicBezTo>
                    <a:pt x="22550" y="7859"/>
                    <a:pt x="21764" y="7998"/>
                    <a:pt x="20949" y="8187"/>
                  </a:cubicBezTo>
                  <a:cubicBezTo>
                    <a:pt x="19179" y="8575"/>
                    <a:pt x="17398" y="8814"/>
                    <a:pt x="15598" y="8993"/>
                  </a:cubicBezTo>
                  <a:cubicBezTo>
                    <a:pt x="14405" y="9112"/>
                    <a:pt x="13211" y="9420"/>
                    <a:pt x="12078" y="9778"/>
                  </a:cubicBezTo>
                  <a:cubicBezTo>
                    <a:pt x="11371" y="9997"/>
                    <a:pt x="10675" y="10266"/>
                    <a:pt x="9989" y="10564"/>
                  </a:cubicBezTo>
                  <a:cubicBezTo>
                    <a:pt x="9671" y="10703"/>
                    <a:pt x="9382" y="10912"/>
                    <a:pt x="9054" y="11031"/>
                  </a:cubicBezTo>
                  <a:cubicBezTo>
                    <a:pt x="8686" y="11171"/>
                    <a:pt x="8298" y="11300"/>
                    <a:pt x="7910" y="11409"/>
                  </a:cubicBezTo>
                  <a:cubicBezTo>
                    <a:pt x="7543" y="11509"/>
                    <a:pt x="7204" y="11618"/>
                    <a:pt x="6886" y="11807"/>
                  </a:cubicBezTo>
                  <a:cubicBezTo>
                    <a:pt x="6548" y="11996"/>
                    <a:pt x="6190" y="11927"/>
                    <a:pt x="5782" y="11956"/>
                  </a:cubicBezTo>
                  <a:cubicBezTo>
                    <a:pt x="5394" y="11976"/>
                    <a:pt x="4947" y="11986"/>
                    <a:pt x="4559" y="12046"/>
                  </a:cubicBezTo>
                  <a:cubicBezTo>
                    <a:pt x="3733" y="12175"/>
                    <a:pt x="3037" y="12474"/>
                    <a:pt x="2291" y="12851"/>
                  </a:cubicBezTo>
                  <a:cubicBezTo>
                    <a:pt x="1894" y="13050"/>
                    <a:pt x="1526" y="13319"/>
                    <a:pt x="1088" y="13389"/>
                  </a:cubicBezTo>
                  <a:cubicBezTo>
                    <a:pt x="1072" y="13392"/>
                    <a:pt x="1046" y="13393"/>
                    <a:pt x="1015" y="13393"/>
                  </a:cubicBezTo>
                  <a:cubicBezTo>
                    <a:pt x="857" y="13393"/>
                    <a:pt x="533" y="13360"/>
                    <a:pt x="301" y="13360"/>
                  </a:cubicBezTo>
                  <a:cubicBezTo>
                    <a:pt x="152" y="13360"/>
                    <a:pt x="41" y="13373"/>
                    <a:pt x="34" y="13418"/>
                  </a:cubicBezTo>
                  <a:cubicBezTo>
                    <a:pt x="1" y="13650"/>
                    <a:pt x="592" y="13727"/>
                    <a:pt x="1372" y="13727"/>
                  </a:cubicBezTo>
                  <a:cubicBezTo>
                    <a:pt x="2699" y="13727"/>
                    <a:pt x="4571" y="13505"/>
                    <a:pt x="4827" y="13448"/>
                  </a:cubicBezTo>
                  <a:cubicBezTo>
                    <a:pt x="5623" y="13249"/>
                    <a:pt x="6429" y="13050"/>
                    <a:pt x="7204" y="12851"/>
                  </a:cubicBezTo>
                  <a:cubicBezTo>
                    <a:pt x="7361" y="12810"/>
                    <a:pt x="7513" y="12792"/>
                    <a:pt x="7661" y="12792"/>
                  </a:cubicBezTo>
                  <a:cubicBezTo>
                    <a:pt x="8336" y="12792"/>
                    <a:pt x="8932" y="13169"/>
                    <a:pt x="9601" y="13438"/>
                  </a:cubicBezTo>
                  <a:cubicBezTo>
                    <a:pt x="10397" y="13757"/>
                    <a:pt x="11222" y="13856"/>
                    <a:pt x="12068" y="13975"/>
                  </a:cubicBezTo>
                  <a:cubicBezTo>
                    <a:pt x="12446" y="14035"/>
                    <a:pt x="12843" y="14035"/>
                    <a:pt x="13221" y="14105"/>
                  </a:cubicBezTo>
                  <a:cubicBezTo>
                    <a:pt x="13828" y="14214"/>
                    <a:pt x="14425" y="14234"/>
                    <a:pt x="15041" y="14294"/>
                  </a:cubicBezTo>
                  <a:cubicBezTo>
                    <a:pt x="15320" y="14323"/>
                    <a:pt x="15628" y="14313"/>
                    <a:pt x="15907" y="14373"/>
                  </a:cubicBezTo>
                  <a:cubicBezTo>
                    <a:pt x="16105" y="14413"/>
                    <a:pt x="16255" y="14532"/>
                    <a:pt x="16473" y="14572"/>
                  </a:cubicBezTo>
                  <a:cubicBezTo>
                    <a:pt x="16601" y="14596"/>
                    <a:pt x="16729" y="14604"/>
                    <a:pt x="16858" y="14604"/>
                  </a:cubicBezTo>
                  <a:cubicBezTo>
                    <a:pt x="17076" y="14604"/>
                    <a:pt x="17296" y="14582"/>
                    <a:pt x="17516" y="14582"/>
                  </a:cubicBezTo>
                  <a:cubicBezTo>
                    <a:pt x="17593" y="14582"/>
                    <a:pt x="17670" y="14585"/>
                    <a:pt x="17746" y="14592"/>
                  </a:cubicBezTo>
                  <a:cubicBezTo>
                    <a:pt x="18234" y="14642"/>
                    <a:pt x="18731" y="14671"/>
                    <a:pt x="19218" y="14691"/>
                  </a:cubicBezTo>
                  <a:cubicBezTo>
                    <a:pt x="19421" y="14701"/>
                    <a:pt x="19624" y="14703"/>
                    <a:pt x="19828" y="14703"/>
                  </a:cubicBezTo>
                  <a:cubicBezTo>
                    <a:pt x="20150" y="14703"/>
                    <a:pt x="20473" y="14696"/>
                    <a:pt x="20795" y="14696"/>
                  </a:cubicBezTo>
                  <a:cubicBezTo>
                    <a:pt x="21150" y="14696"/>
                    <a:pt x="21505" y="14705"/>
                    <a:pt x="21854" y="14741"/>
                  </a:cubicBezTo>
                  <a:cubicBezTo>
                    <a:pt x="23216" y="14870"/>
                    <a:pt x="24579" y="14950"/>
                    <a:pt x="25941" y="14960"/>
                  </a:cubicBezTo>
                  <a:cubicBezTo>
                    <a:pt x="26071" y="14962"/>
                    <a:pt x="26201" y="14963"/>
                    <a:pt x="26330" y="14963"/>
                  </a:cubicBezTo>
                  <a:cubicBezTo>
                    <a:pt x="26907" y="14963"/>
                    <a:pt x="27483" y="14946"/>
                    <a:pt x="28060" y="14930"/>
                  </a:cubicBezTo>
                  <a:cubicBezTo>
                    <a:pt x="28318" y="14930"/>
                    <a:pt x="28537" y="15000"/>
                    <a:pt x="28796" y="15000"/>
                  </a:cubicBezTo>
                  <a:cubicBezTo>
                    <a:pt x="29086" y="15000"/>
                    <a:pt x="29375" y="14956"/>
                    <a:pt x="29665" y="14956"/>
                  </a:cubicBezTo>
                  <a:cubicBezTo>
                    <a:pt x="29714" y="14956"/>
                    <a:pt x="29762" y="14957"/>
                    <a:pt x="29810" y="14960"/>
                  </a:cubicBezTo>
                  <a:cubicBezTo>
                    <a:pt x="30036" y="14970"/>
                    <a:pt x="30262" y="14973"/>
                    <a:pt x="30489" y="14973"/>
                  </a:cubicBezTo>
                  <a:cubicBezTo>
                    <a:pt x="30944" y="14973"/>
                    <a:pt x="31401" y="14960"/>
                    <a:pt x="31859" y="14960"/>
                  </a:cubicBezTo>
                  <a:cubicBezTo>
                    <a:pt x="32863" y="14960"/>
                    <a:pt x="33868" y="15010"/>
                    <a:pt x="34872" y="15010"/>
                  </a:cubicBezTo>
                  <a:cubicBezTo>
                    <a:pt x="36971" y="15010"/>
                    <a:pt x="39079" y="14890"/>
                    <a:pt x="41138" y="14612"/>
                  </a:cubicBezTo>
                  <a:cubicBezTo>
                    <a:pt x="41387" y="14572"/>
                    <a:pt x="41645" y="14542"/>
                    <a:pt x="41894" y="14502"/>
                  </a:cubicBezTo>
                  <a:cubicBezTo>
                    <a:pt x="42431" y="14413"/>
                    <a:pt x="43057" y="14373"/>
                    <a:pt x="43555" y="14154"/>
                  </a:cubicBezTo>
                  <a:lnTo>
                    <a:pt x="43555" y="14154"/>
                  </a:lnTo>
                  <a:cubicBezTo>
                    <a:pt x="43505" y="14413"/>
                    <a:pt x="42998" y="14681"/>
                    <a:pt x="42789" y="14850"/>
                  </a:cubicBezTo>
                  <a:cubicBezTo>
                    <a:pt x="42620" y="15000"/>
                    <a:pt x="42182" y="15288"/>
                    <a:pt x="42162" y="15497"/>
                  </a:cubicBezTo>
                  <a:cubicBezTo>
                    <a:pt x="42169" y="15497"/>
                    <a:pt x="42176" y="15497"/>
                    <a:pt x="42183" y="15497"/>
                  </a:cubicBezTo>
                  <a:cubicBezTo>
                    <a:pt x="42590" y="15497"/>
                    <a:pt x="43173" y="15215"/>
                    <a:pt x="43525" y="15030"/>
                  </a:cubicBezTo>
                  <a:cubicBezTo>
                    <a:pt x="43744" y="14900"/>
                    <a:pt x="43982" y="14761"/>
                    <a:pt x="44201" y="14622"/>
                  </a:cubicBezTo>
                  <a:cubicBezTo>
                    <a:pt x="44370" y="14502"/>
                    <a:pt x="44539" y="14323"/>
                    <a:pt x="44748" y="14274"/>
                  </a:cubicBezTo>
                  <a:lnTo>
                    <a:pt x="44748" y="14274"/>
                  </a:lnTo>
                  <a:cubicBezTo>
                    <a:pt x="44649" y="14303"/>
                    <a:pt x="44579" y="14791"/>
                    <a:pt x="44539" y="14870"/>
                  </a:cubicBezTo>
                  <a:cubicBezTo>
                    <a:pt x="44440" y="15079"/>
                    <a:pt x="44390" y="15228"/>
                    <a:pt x="44350" y="15437"/>
                  </a:cubicBezTo>
                  <a:cubicBezTo>
                    <a:pt x="44241" y="15944"/>
                    <a:pt x="43843" y="16193"/>
                    <a:pt x="43455" y="16482"/>
                  </a:cubicBezTo>
                  <a:cubicBezTo>
                    <a:pt x="43157" y="16710"/>
                    <a:pt x="42918" y="17009"/>
                    <a:pt x="42709" y="17317"/>
                  </a:cubicBezTo>
                  <a:cubicBezTo>
                    <a:pt x="42510" y="17585"/>
                    <a:pt x="42152" y="17765"/>
                    <a:pt x="41983" y="18063"/>
                  </a:cubicBezTo>
                  <a:cubicBezTo>
                    <a:pt x="42040" y="18150"/>
                    <a:pt x="42158" y="18185"/>
                    <a:pt x="42309" y="18185"/>
                  </a:cubicBezTo>
                  <a:cubicBezTo>
                    <a:pt x="42791" y="18185"/>
                    <a:pt x="43611" y="17831"/>
                    <a:pt x="43853" y="17725"/>
                  </a:cubicBezTo>
                  <a:cubicBezTo>
                    <a:pt x="44131" y="17605"/>
                    <a:pt x="44400" y="17536"/>
                    <a:pt x="44678" y="17397"/>
                  </a:cubicBezTo>
                  <a:cubicBezTo>
                    <a:pt x="45146" y="17168"/>
                    <a:pt x="45494" y="16810"/>
                    <a:pt x="45892" y="16491"/>
                  </a:cubicBezTo>
                  <a:cubicBezTo>
                    <a:pt x="46339" y="16133"/>
                    <a:pt x="46827" y="15835"/>
                    <a:pt x="47254" y="15457"/>
                  </a:cubicBezTo>
                  <a:cubicBezTo>
                    <a:pt x="47742" y="15030"/>
                    <a:pt x="48070" y="14542"/>
                    <a:pt x="48458" y="14025"/>
                  </a:cubicBezTo>
                  <a:cubicBezTo>
                    <a:pt x="48696" y="13707"/>
                    <a:pt x="48885" y="13359"/>
                    <a:pt x="49044" y="12981"/>
                  </a:cubicBezTo>
                  <a:cubicBezTo>
                    <a:pt x="49098" y="13053"/>
                    <a:pt x="49189" y="13076"/>
                    <a:pt x="49293" y="13076"/>
                  </a:cubicBezTo>
                  <a:cubicBezTo>
                    <a:pt x="49461" y="13076"/>
                    <a:pt x="49661" y="13017"/>
                    <a:pt x="49790" y="13011"/>
                  </a:cubicBezTo>
                  <a:cubicBezTo>
                    <a:pt x="50158" y="12991"/>
                    <a:pt x="50526" y="12941"/>
                    <a:pt x="50894" y="12901"/>
                  </a:cubicBezTo>
                  <a:cubicBezTo>
                    <a:pt x="51362" y="12861"/>
                    <a:pt x="51839" y="12842"/>
                    <a:pt x="52287" y="12712"/>
                  </a:cubicBezTo>
                  <a:cubicBezTo>
                    <a:pt x="52665" y="12613"/>
                    <a:pt x="53023" y="12643"/>
                    <a:pt x="53410" y="12583"/>
                  </a:cubicBezTo>
                  <a:cubicBezTo>
                    <a:pt x="53818" y="12533"/>
                    <a:pt x="54216" y="12474"/>
                    <a:pt x="54614" y="12394"/>
                  </a:cubicBezTo>
                  <a:cubicBezTo>
                    <a:pt x="55360" y="12235"/>
                    <a:pt x="56116" y="12125"/>
                    <a:pt x="56842" y="11847"/>
                  </a:cubicBezTo>
                  <a:cubicBezTo>
                    <a:pt x="57229" y="11708"/>
                    <a:pt x="57627" y="11718"/>
                    <a:pt x="58035" y="11678"/>
                  </a:cubicBezTo>
                  <a:cubicBezTo>
                    <a:pt x="58483" y="11638"/>
                    <a:pt x="58930" y="11549"/>
                    <a:pt x="59388" y="11549"/>
                  </a:cubicBezTo>
                  <a:cubicBezTo>
                    <a:pt x="59424" y="11548"/>
                    <a:pt x="59461" y="11548"/>
                    <a:pt x="59497" y="11548"/>
                  </a:cubicBezTo>
                  <a:cubicBezTo>
                    <a:pt x="60006" y="11548"/>
                    <a:pt x="60508" y="11608"/>
                    <a:pt x="61019" y="11608"/>
                  </a:cubicBezTo>
                  <a:cubicBezTo>
                    <a:pt x="61416" y="11608"/>
                    <a:pt x="61755" y="11549"/>
                    <a:pt x="62073" y="11310"/>
                  </a:cubicBezTo>
                  <a:cubicBezTo>
                    <a:pt x="62391" y="11071"/>
                    <a:pt x="62590" y="10743"/>
                    <a:pt x="62292" y="10435"/>
                  </a:cubicBezTo>
                  <a:cubicBezTo>
                    <a:pt x="62272" y="10425"/>
                    <a:pt x="62152" y="10395"/>
                    <a:pt x="62123" y="10385"/>
                  </a:cubicBezTo>
                  <a:cubicBezTo>
                    <a:pt x="62123" y="9908"/>
                    <a:pt x="61486" y="9828"/>
                    <a:pt x="61128" y="9798"/>
                  </a:cubicBezTo>
                  <a:cubicBezTo>
                    <a:pt x="60641" y="9768"/>
                    <a:pt x="60134" y="9589"/>
                    <a:pt x="59646" y="9460"/>
                  </a:cubicBezTo>
                  <a:cubicBezTo>
                    <a:pt x="59467" y="9400"/>
                    <a:pt x="59288" y="9331"/>
                    <a:pt x="59109" y="9281"/>
                  </a:cubicBezTo>
                  <a:cubicBezTo>
                    <a:pt x="59002" y="9252"/>
                    <a:pt x="58952" y="9261"/>
                    <a:pt x="58876" y="9187"/>
                  </a:cubicBezTo>
                  <a:lnTo>
                    <a:pt x="58876" y="9187"/>
                  </a:lnTo>
                  <a:cubicBezTo>
                    <a:pt x="58876" y="9187"/>
                    <a:pt x="58876" y="9187"/>
                    <a:pt x="58877" y="9187"/>
                  </a:cubicBezTo>
                  <a:cubicBezTo>
                    <a:pt x="58889" y="9187"/>
                    <a:pt x="58843" y="9042"/>
                    <a:pt x="58841" y="9042"/>
                  </a:cubicBezTo>
                  <a:cubicBezTo>
                    <a:pt x="58841" y="9042"/>
                    <a:pt x="58841" y="9042"/>
                    <a:pt x="58841" y="9042"/>
                  </a:cubicBezTo>
                  <a:cubicBezTo>
                    <a:pt x="58831" y="9003"/>
                    <a:pt x="58761" y="9003"/>
                    <a:pt x="58741" y="8973"/>
                  </a:cubicBezTo>
                  <a:cubicBezTo>
                    <a:pt x="58711" y="8923"/>
                    <a:pt x="58751" y="8774"/>
                    <a:pt x="58731" y="8704"/>
                  </a:cubicBezTo>
                  <a:cubicBezTo>
                    <a:pt x="58672" y="8475"/>
                    <a:pt x="58363" y="8207"/>
                    <a:pt x="58204" y="8038"/>
                  </a:cubicBezTo>
                  <a:cubicBezTo>
                    <a:pt x="57647" y="7441"/>
                    <a:pt x="56682" y="6884"/>
                    <a:pt x="55907" y="6636"/>
                  </a:cubicBezTo>
                  <a:cubicBezTo>
                    <a:pt x="55071" y="6367"/>
                    <a:pt x="54276" y="6138"/>
                    <a:pt x="53460" y="5880"/>
                  </a:cubicBezTo>
                  <a:cubicBezTo>
                    <a:pt x="52943" y="5721"/>
                    <a:pt x="52376" y="5711"/>
                    <a:pt x="51919" y="5402"/>
                  </a:cubicBezTo>
                  <a:cubicBezTo>
                    <a:pt x="51760" y="5293"/>
                    <a:pt x="51600" y="5164"/>
                    <a:pt x="51411" y="5154"/>
                  </a:cubicBezTo>
                  <a:cubicBezTo>
                    <a:pt x="51382" y="5151"/>
                    <a:pt x="51353" y="5150"/>
                    <a:pt x="51323" y="5150"/>
                  </a:cubicBezTo>
                  <a:cubicBezTo>
                    <a:pt x="51179" y="5150"/>
                    <a:pt x="51028" y="5178"/>
                    <a:pt x="50883" y="5178"/>
                  </a:cubicBezTo>
                  <a:cubicBezTo>
                    <a:pt x="50854" y="5178"/>
                    <a:pt x="50824" y="5177"/>
                    <a:pt x="50795" y="5174"/>
                  </a:cubicBezTo>
                  <a:cubicBezTo>
                    <a:pt x="50576" y="5154"/>
                    <a:pt x="50477" y="5024"/>
                    <a:pt x="50278" y="4955"/>
                  </a:cubicBezTo>
                  <a:cubicBezTo>
                    <a:pt x="50223" y="4939"/>
                    <a:pt x="50160" y="4933"/>
                    <a:pt x="50091" y="4933"/>
                  </a:cubicBezTo>
                  <a:cubicBezTo>
                    <a:pt x="49907" y="4933"/>
                    <a:pt x="49688" y="4975"/>
                    <a:pt x="49522" y="4975"/>
                  </a:cubicBezTo>
                  <a:cubicBezTo>
                    <a:pt x="49383" y="4975"/>
                    <a:pt x="49243" y="4976"/>
                    <a:pt x="49105" y="4976"/>
                  </a:cubicBezTo>
                  <a:cubicBezTo>
                    <a:pt x="48897" y="4976"/>
                    <a:pt x="48690" y="4973"/>
                    <a:pt x="48488" y="4955"/>
                  </a:cubicBezTo>
                  <a:cubicBezTo>
                    <a:pt x="47861" y="4895"/>
                    <a:pt x="47224" y="4826"/>
                    <a:pt x="46598" y="4806"/>
                  </a:cubicBezTo>
                  <a:cubicBezTo>
                    <a:pt x="43972" y="4716"/>
                    <a:pt x="41347" y="4686"/>
                    <a:pt x="38731" y="4587"/>
                  </a:cubicBezTo>
                  <a:cubicBezTo>
                    <a:pt x="38224" y="4567"/>
                    <a:pt x="37836" y="4537"/>
                    <a:pt x="37379" y="4328"/>
                  </a:cubicBezTo>
                  <a:cubicBezTo>
                    <a:pt x="36881" y="4109"/>
                    <a:pt x="36474" y="3811"/>
                    <a:pt x="36016" y="3513"/>
                  </a:cubicBezTo>
                  <a:cubicBezTo>
                    <a:pt x="35459" y="3165"/>
                    <a:pt x="34803" y="2876"/>
                    <a:pt x="34276" y="2478"/>
                  </a:cubicBezTo>
                  <a:cubicBezTo>
                    <a:pt x="33798" y="2110"/>
                    <a:pt x="33301" y="1762"/>
                    <a:pt x="32794" y="1424"/>
                  </a:cubicBezTo>
                  <a:cubicBezTo>
                    <a:pt x="32177" y="1016"/>
                    <a:pt x="31372" y="788"/>
                    <a:pt x="30685" y="509"/>
                  </a:cubicBezTo>
                  <a:cubicBezTo>
                    <a:pt x="29979" y="221"/>
                    <a:pt x="29203" y="62"/>
                    <a:pt x="28438" y="22"/>
                  </a:cubicBezTo>
                  <a:cubicBezTo>
                    <a:pt x="28358" y="15"/>
                    <a:pt x="28213" y="1"/>
                    <a:pt x="28061" y="1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3735500" y="1422575"/>
              <a:ext cx="1564450" cy="454650"/>
            </a:xfrm>
            <a:custGeom>
              <a:avLst/>
              <a:gdLst/>
              <a:ahLst/>
              <a:cxnLst/>
              <a:rect l="l" t="t" r="r" b="b"/>
              <a:pathLst>
                <a:path w="62578" h="18186" extrusionOk="0">
                  <a:moveTo>
                    <a:pt x="279" y="13637"/>
                  </a:moveTo>
                  <a:cubicBezTo>
                    <a:pt x="520" y="13702"/>
                    <a:pt x="907" y="13728"/>
                    <a:pt x="1356" y="13728"/>
                  </a:cubicBezTo>
                  <a:cubicBezTo>
                    <a:pt x="1823" y="13728"/>
                    <a:pt x="2358" y="13700"/>
                    <a:pt x="2866" y="13662"/>
                  </a:cubicBezTo>
                  <a:lnTo>
                    <a:pt x="2866" y="13662"/>
                  </a:lnTo>
                  <a:lnTo>
                    <a:pt x="279" y="13637"/>
                  </a:lnTo>
                  <a:close/>
                  <a:moveTo>
                    <a:pt x="7648" y="12792"/>
                  </a:moveTo>
                  <a:cubicBezTo>
                    <a:pt x="7500" y="12792"/>
                    <a:pt x="7348" y="12810"/>
                    <a:pt x="7191" y="12851"/>
                  </a:cubicBezTo>
                  <a:cubicBezTo>
                    <a:pt x="6416" y="13050"/>
                    <a:pt x="5610" y="13249"/>
                    <a:pt x="4814" y="13438"/>
                  </a:cubicBezTo>
                  <a:cubicBezTo>
                    <a:pt x="4650" y="13482"/>
                    <a:pt x="3804" y="13591"/>
                    <a:pt x="2866" y="13662"/>
                  </a:cubicBezTo>
                  <a:lnTo>
                    <a:pt x="2866" y="13662"/>
                  </a:lnTo>
                  <a:lnTo>
                    <a:pt x="10577" y="13735"/>
                  </a:lnTo>
                  <a:lnTo>
                    <a:pt x="10577" y="13735"/>
                  </a:lnTo>
                  <a:cubicBezTo>
                    <a:pt x="10243" y="13662"/>
                    <a:pt x="9913" y="13568"/>
                    <a:pt x="9588" y="13438"/>
                  </a:cubicBezTo>
                  <a:cubicBezTo>
                    <a:pt x="8919" y="13169"/>
                    <a:pt x="8323" y="12792"/>
                    <a:pt x="7648" y="12792"/>
                  </a:cubicBezTo>
                  <a:close/>
                  <a:moveTo>
                    <a:pt x="10577" y="13735"/>
                  </a:moveTo>
                  <a:lnTo>
                    <a:pt x="10577" y="13735"/>
                  </a:lnTo>
                  <a:cubicBezTo>
                    <a:pt x="10663" y="13754"/>
                    <a:pt x="10750" y="13771"/>
                    <a:pt x="10837" y="13788"/>
                  </a:cubicBezTo>
                  <a:lnTo>
                    <a:pt x="10837" y="13788"/>
                  </a:lnTo>
                  <a:cubicBezTo>
                    <a:pt x="10811" y="13772"/>
                    <a:pt x="10786" y="13755"/>
                    <a:pt x="10762" y="13737"/>
                  </a:cubicBezTo>
                  <a:lnTo>
                    <a:pt x="10577" y="13735"/>
                  </a:lnTo>
                  <a:close/>
                  <a:moveTo>
                    <a:pt x="28048" y="1"/>
                  </a:moveTo>
                  <a:cubicBezTo>
                    <a:pt x="27730" y="1"/>
                    <a:pt x="27384" y="66"/>
                    <a:pt x="27559" y="410"/>
                  </a:cubicBezTo>
                  <a:cubicBezTo>
                    <a:pt x="27709" y="678"/>
                    <a:pt x="28186" y="818"/>
                    <a:pt x="28425" y="987"/>
                  </a:cubicBezTo>
                  <a:cubicBezTo>
                    <a:pt x="28813" y="1255"/>
                    <a:pt x="29091" y="1643"/>
                    <a:pt x="29389" y="2001"/>
                  </a:cubicBezTo>
                  <a:cubicBezTo>
                    <a:pt x="29668" y="2329"/>
                    <a:pt x="29986" y="2618"/>
                    <a:pt x="30155" y="3025"/>
                  </a:cubicBezTo>
                  <a:cubicBezTo>
                    <a:pt x="30265" y="3284"/>
                    <a:pt x="30265" y="3562"/>
                    <a:pt x="30235" y="3831"/>
                  </a:cubicBezTo>
                  <a:cubicBezTo>
                    <a:pt x="30185" y="4348"/>
                    <a:pt x="29956" y="4855"/>
                    <a:pt x="29568" y="5243"/>
                  </a:cubicBezTo>
                  <a:cubicBezTo>
                    <a:pt x="29081" y="5721"/>
                    <a:pt x="28295" y="6079"/>
                    <a:pt x="27639" y="6248"/>
                  </a:cubicBezTo>
                  <a:cubicBezTo>
                    <a:pt x="27241" y="6347"/>
                    <a:pt x="26853" y="6476"/>
                    <a:pt x="26446" y="6596"/>
                  </a:cubicBezTo>
                  <a:cubicBezTo>
                    <a:pt x="25421" y="6884"/>
                    <a:pt x="24357" y="7242"/>
                    <a:pt x="23333" y="7590"/>
                  </a:cubicBezTo>
                  <a:cubicBezTo>
                    <a:pt x="22537" y="7859"/>
                    <a:pt x="21751" y="7998"/>
                    <a:pt x="20936" y="8187"/>
                  </a:cubicBezTo>
                  <a:cubicBezTo>
                    <a:pt x="19166" y="8575"/>
                    <a:pt x="17385" y="8814"/>
                    <a:pt x="15585" y="8993"/>
                  </a:cubicBezTo>
                  <a:cubicBezTo>
                    <a:pt x="14392" y="9112"/>
                    <a:pt x="13198" y="9420"/>
                    <a:pt x="12065" y="9778"/>
                  </a:cubicBezTo>
                  <a:cubicBezTo>
                    <a:pt x="11358" y="9997"/>
                    <a:pt x="10662" y="10266"/>
                    <a:pt x="9976" y="10564"/>
                  </a:cubicBezTo>
                  <a:cubicBezTo>
                    <a:pt x="9658" y="10703"/>
                    <a:pt x="9369" y="10912"/>
                    <a:pt x="9041" y="11031"/>
                  </a:cubicBezTo>
                  <a:cubicBezTo>
                    <a:pt x="8673" y="11171"/>
                    <a:pt x="8285" y="11300"/>
                    <a:pt x="7897" y="11409"/>
                  </a:cubicBezTo>
                  <a:cubicBezTo>
                    <a:pt x="7530" y="11509"/>
                    <a:pt x="7191" y="11618"/>
                    <a:pt x="6873" y="11807"/>
                  </a:cubicBezTo>
                  <a:cubicBezTo>
                    <a:pt x="6535" y="11996"/>
                    <a:pt x="6177" y="11927"/>
                    <a:pt x="5769" y="11956"/>
                  </a:cubicBezTo>
                  <a:cubicBezTo>
                    <a:pt x="5381" y="11976"/>
                    <a:pt x="4934" y="11986"/>
                    <a:pt x="4546" y="12046"/>
                  </a:cubicBezTo>
                  <a:cubicBezTo>
                    <a:pt x="3720" y="12175"/>
                    <a:pt x="3024" y="12474"/>
                    <a:pt x="2278" y="12851"/>
                  </a:cubicBezTo>
                  <a:cubicBezTo>
                    <a:pt x="1881" y="13050"/>
                    <a:pt x="1513" y="13319"/>
                    <a:pt x="1075" y="13389"/>
                  </a:cubicBezTo>
                  <a:cubicBezTo>
                    <a:pt x="1063" y="13390"/>
                    <a:pt x="1046" y="13391"/>
                    <a:pt x="1026" y="13391"/>
                  </a:cubicBezTo>
                  <a:cubicBezTo>
                    <a:pt x="883" y="13391"/>
                    <a:pt x="555" y="13357"/>
                    <a:pt x="312" y="13357"/>
                  </a:cubicBezTo>
                  <a:cubicBezTo>
                    <a:pt x="153" y="13357"/>
                    <a:pt x="32" y="13371"/>
                    <a:pt x="21" y="13418"/>
                  </a:cubicBezTo>
                  <a:cubicBezTo>
                    <a:pt x="1" y="13508"/>
                    <a:pt x="110" y="13577"/>
                    <a:pt x="190" y="13587"/>
                  </a:cubicBezTo>
                  <a:cubicBezTo>
                    <a:pt x="389" y="13438"/>
                    <a:pt x="1065" y="13438"/>
                    <a:pt x="1363" y="13389"/>
                  </a:cubicBezTo>
                  <a:cubicBezTo>
                    <a:pt x="1741" y="13339"/>
                    <a:pt x="2149" y="13369"/>
                    <a:pt x="2547" y="13349"/>
                  </a:cubicBezTo>
                  <a:cubicBezTo>
                    <a:pt x="3303" y="13309"/>
                    <a:pt x="4108" y="13170"/>
                    <a:pt x="4844" y="12991"/>
                  </a:cubicBezTo>
                  <a:cubicBezTo>
                    <a:pt x="5560" y="12812"/>
                    <a:pt x="6257" y="12513"/>
                    <a:pt x="6953" y="12324"/>
                  </a:cubicBezTo>
                  <a:cubicBezTo>
                    <a:pt x="7709" y="12135"/>
                    <a:pt x="8425" y="12275"/>
                    <a:pt x="9200" y="12165"/>
                  </a:cubicBezTo>
                  <a:cubicBezTo>
                    <a:pt x="9538" y="12125"/>
                    <a:pt x="9887" y="11907"/>
                    <a:pt x="9827" y="11489"/>
                  </a:cubicBezTo>
                  <a:cubicBezTo>
                    <a:pt x="9671" y="11399"/>
                    <a:pt x="9480" y="11365"/>
                    <a:pt x="9277" y="11365"/>
                  </a:cubicBezTo>
                  <a:cubicBezTo>
                    <a:pt x="8872" y="11365"/>
                    <a:pt x="8421" y="11502"/>
                    <a:pt x="8116" y="11608"/>
                  </a:cubicBezTo>
                  <a:cubicBezTo>
                    <a:pt x="8086" y="11569"/>
                    <a:pt x="8057" y="11519"/>
                    <a:pt x="8027" y="11489"/>
                  </a:cubicBezTo>
                  <a:cubicBezTo>
                    <a:pt x="8405" y="11250"/>
                    <a:pt x="8952" y="11201"/>
                    <a:pt x="9389" y="11051"/>
                  </a:cubicBezTo>
                  <a:cubicBezTo>
                    <a:pt x="9916" y="10892"/>
                    <a:pt x="10434" y="10703"/>
                    <a:pt x="10961" y="10554"/>
                  </a:cubicBezTo>
                  <a:cubicBezTo>
                    <a:pt x="11650" y="10357"/>
                    <a:pt x="12821" y="9747"/>
                    <a:pt x="13684" y="9747"/>
                  </a:cubicBezTo>
                  <a:cubicBezTo>
                    <a:pt x="13867" y="9747"/>
                    <a:pt x="14035" y="9774"/>
                    <a:pt x="14183" y="9838"/>
                  </a:cubicBezTo>
                  <a:cubicBezTo>
                    <a:pt x="13716" y="10425"/>
                    <a:pt x="12890" y="10584"/>
                    <a:pt x="12970" y="11479"/>
                  </a:cubicBezTo>
                  <a:cubicBezTo>
                    <a:pt x="13330" y="11659"/>
                    <a:pt x="13810" y="11697"/>
                    <a:pt x="14289" y="11697"/>
                  </a:cubicBezTo>
                  <a:cubicBezTo>
                    <a:pt x="14630" y="11697"/>
                    <a:pt x="14970" y="11678"/>
                    <a:pt x="15267" y="11678"/>
                  </a:cubicBezTo>
                  <a:cubicBezTo>
                    <a:pt x="15780" y="11678"/>
                    <a:pt x="16295" y="11681"/>
                    <a:pt x="16810" y="11681"/>
                  </a:cubicBezTo>
                  <a:cubicBezTo>
                    <a:pt x="17583" y="11681"/>
                    <a:pt x="18356" y="11674"/>
                    <a:pt x="19126" y="11638"/>
                  </a:cubicBezTo>
                  <a:cubicBezTo>
                    <a:pt x="22418" y="11459"/>
                    <a:pt x="25560" y="10385"/>
                    <a:pt x="28773" y="9689"/>
                  </a:cubicBezTo>
                  <a:cubicBezTo>
                    <a:pt x="30579" y="9297"/>
                    <a:pt x="32358" y="8832"/>
                    <a:pt x="34207" y="8796"/>
                  </a:cubicBezTo>
                  <a:lnTo>
                    <a:pt x="34207" y="8796"/>
                  </a:lnTo>
                  <a:cubicBezTo>
                    <a:pt x="33139" y="8843"/>
                    <a:pt x="31893" y="9387"/>
                    <a:pt x="30871" y="9619"/>
                  </a:cubicBezTo>
                  <a:cubicBezTo>
                    <a:pt x="29489" y="9918"/>
                    <a:pt x="28116" y="10266"/>
                    <a:pt x="26764" y="10693"/>
                  </a:cubicBezTo>
                  <a:cubicBezTo>
                    <a:pt x="23581" y="11678"/>
                    <a:pt x="20299" y="12046"/>
                    <a:pt x="17027" y="12364"/>
                  </a:cubicBezTo>
                  <a:cubicBezTo>
                    <a:pt x="16073" y="12454"/>
                    <a:pt x="15158" y="12563"/>
                    <a:pt x="14193" y="12563"/>
                  </a:cubicBezTo>
                  <a:cubicBezTo>
                    <a:pt x="14014" y="12563"/>
                    <a:pt x="13819" y="12559"/>
                    <a:pt x="13618" y="12559"/>
                  </a:cubicBezTo>
                  <a:cubicBezTo>
                    <a:pt x="13082" y="12559"/>
                    <a:pt x="12507" y="12590"/>
                    <a:pt x="12094" y="12822"/>
                  </a:cubicBezTo>
                  <a:cubicBezTo>
                    <a:pt x="12065" y="13597"/>
                    <a:pt x="13855" y="13657"/>
                    <a:pt x="14412" y="13786"/>
                  </a:cubicBezTo>
                  <a:cubicBezTo>
                    <a:pt x="14192" y="13878"/>
                    <a:pt x="13919" y="13900"/>
                    <a:pt x="13637" y="13900"/>
                  </a:cubicBezTo>
                  <a:cubicBezTo>
                    <a:pt x="13375" y="13900"/>
                    <a:pt x="13105" y="13881"/>
                    <a:pt x="12861" y="13881"/>
                  </a:cubicBezTo>
                  <a:cubicBezTo>
                    <a:pt x="12796" y="13881"/>
                    <a:pt x="12732" y="13882"/>
                    <a:pt x="12671" y="13886"/>
                  </a:cubicBezTo>
                  <a:cubicBezTo>
                    <a:pt x="12443" y="13897"/>
                    <a:pt x="12193" y="13936"/>
                    <a:pt x="11942" y="13959"/>
                  </a:cubicBezTo>
                  <a:lnTo>
                    <a:pt x="11942" y="13959"/>
                  </a:lnTo>
                  <a:cubicBezTo>
                    <a:pt x="11569" y="13907"/>
                    <a:pt x="11201" y="13857"/>
                    <a:pt x="10837" y="13788"/>
                  </a:cubicBezTo>
                  <a:lnTo>
                    <a:pt x="10837" y="13788"/>
                  </a:lnTo>
                  <a:cubicBezTo>
                    <a:pt x="11070" y="13933"/>
                    <a:pt x="11336" y="13977"/>
                    <a:pt x="11610" y="13977"/>
                  </a:cubicBezTo>
                  <a:cubicBezTo>
                    <a:pt x="11720" y="13977"/>
                    <a:pt x="11831" y="13970"/>
                    <a:pt x="11942" y="13959"/>
                  </a:cubicBezTo>
                  <a:lnTo>
                    <a:pt x="11942" y="13959"/>
                  </a:lnTo>
                  <a:cubicBezTo>
                    <a:pt x="11979" y="13965"/>
                    <a:pt x="12017" y="13970"/>
                    <a:pt x="12055" y="13975"/>
                  </a:cubicBezTo>
                  <a:cubicBezTo>
                    <a:pt x="12433" y="14035"/>
                    <a:pt x="12830" y="14035"/>
                    <a:pt x="13208" y="14105"/>
                  </a:cubicBezTo>
                  <a:cubicBezTo>
                    <a:pt x="13815" y="14214"/>
                    <a:pt x="14412" y="14234"/>
                    <a:pt x="15028" y="14294"/>
                  </a:cubicBezTo>
                  <a:cubicBezTo>
                    <a:pt x="15307" y="14323"/>
                    <a:pt x="15615" y="14303"/>
                    <a:pt x="15894" y="14363"/>
                  </a:cubicBezTo>
                  <a:cubicBezTo>
                    <a:pt x="16092" y="14413"/>
                    <a:pt x="16242" y="14532"/>
                    <a:pt x="16460" y="14572"/>
                  </a:cubicBezTo>
                  <a:cubicBezTo>
                    <a:pt x="16588" y="14596"/>
                    <a:pt x="16717" y="14604"/>
                    <a:pt x="16847" y="14604"/>
                  </a:cubicBezTo>
                  <a:cubicBezTo>
                    <a:pt x="17066" y="14604"/>
                    <a:pt x="17288" y="14582"/>
                    <a:pt x="17506" y="14582"/>
                  </a:cubicBezTo>
                  <a:cubicBezTo>
                    <a:pt x="17583" y="14582"/>
                    <a:pt x="17658" y="14585"/>
                    <a:pt x="17733" y="14592"/>
                  </a:cubicBezTo>
                  <a:cubicBezTo>
                    <a:pt x="18221" y="14642"/>
                    <a:pt x="18718" y="14671"/>
                    <a:pt x="19205" y="14691"/>
                  </a:cubicBezTo>
                  <a:cubicBezTo>
                    <a:pt x="19408" y="14701"/>
                    <a:pt x="19611" y="14703"/>
                    <a:pt x="19815" y="14703"/>
                  </a:cubicBezTo>
                  <a:cubicBezTo>
                    <a:pt x="20137" y="14703"/>
                    <a:pt x="20460" y="14696"/>
                    <a:pt x="20782" y="14696"/>
                  </a:cubicBezTo>
                  <a:cubicBezTo>
                    <a:pt x="21137" y="14696"/>
                    <a:pt x="21492" y="14705"/>
                    <a:pt x="21841" y="14741"/>
                  </a:cubicBezTo>
                  <a:cubicBezTo>
                    <a:pt x="23203" y="14870"/>
                    <a:pt x="24566" y="14950"/>
                    <a:pt x="25928" y="14960"/>
                  </a:cubicBezTo>
                  <a:cubicBezTo>
                    <a:pt x="26058" y="14962"/>
                    <a:pt x="26188" y="14963"/>
                    <a:pt x="26317" y="14963"/>
                  </a:cubicBezTo>
                  <a:cubicBezTo>
                    <a:pt x="26894" y="14963"/>
                    <a:pt x="27470" y="14946"/>
                    <a:pt x="28047" y="14930"/>
                  </a:cubicBezTo>
                  <a:cubicBezTo>
                    <a:pt x="28305" y="14930"/>
                    <a:pt x="28524" y="15000"/>
                    <a:pt x="28783" y="15000"/>
                  </a:cubicBezTo>
                  <a:cubicBezTo>
                    <a:pt x="29073" y="15000"/>
                    <a:pt x="29362" y="14956"/>
                    <a:pt x="29652" y="14956"/>
                  </a:cubicBezTo>
                  <a:cubicBezTo>
                    <a:pt x="29701" y="14956"/>
                    <a:pt x="29749" y="14957"/>
                    <a:pt x="29797" y="14960"/>
                  </a:cubicBezTo>
                  <a:cubicBezTo>
                    <a:pt x="30023" y="14970"/>
                    <a:pt x="30249" y="14973"/>
                    <a:pt x="30476" y="14973"/>
                  </a:cubicBezTo>
                  <a:cubicBezTo>
                    <a:pt x="30931" y="14973"/>
                    <a:pt x="31388" y="14960"/>
                    <a:pt x="31846" y="14960"/>
                  </a:cubicBezTo>
                  <a:cubicBezTo>
                    <a:pt x="32850" y="14960"/>
                    <a:pt x="33855" y="15010"/>
                    <a:pt x="34859" y="15010"/>
                  </a:cubicBezTo>
                  <a:cubicBezTo>
                    <a:pt x="36958" y="15010"/>
                    <a:pt x="39066" y="14890"/>
                    <a:pt x="41125" y="14612"/>
                  </a:cubicBezTo>
                  <a:cubicBezTo>
                    <a:pt x="41374" y="14572"/>
                    <a:pt x="41632" y="14542"/>
                    <a:pt x="41881" y="14502"/>
                  </a:cubicBezTo>
                  <a:cubicBezTo>
                    <a:pt x="42418" y="14413"/>
                    <a:pt x="43044" y="14373"/>
                    <a:pt x="43542" y="14154"/>
                  </a:cubicBezTo>
                  <a:lnTo>
                    <a:pt x="43542" y="14154"/>
                  </a:lnTo>
                  <a:cubicBezTo>
                    <a:pt x="43492" y="14413"/>
                    <a:pt x="42985" y="14681"/>
                    <a:pt x="42776" y="14850"/>
                  </a:cubicBezTo>
                  <a:cubicBezTo>
                    <a:pt x="42607" y="15000"/>
                    <a:pt x="42169" y="15288"/>
                    <a:pt x="42149" y="15497"/>
                  </a:cubicBezTo>
                  <a:cubicBezTo>
                    <a:pt x="42156" y="15497"/>
                    <a:pt x="42163" y="15497"/>
                    <a:pt x="42170" y="15497"/>
                  </a:cubicBezTo>
                  <a:cubicBezTo>
                    <a:pt x="42577" y="15497"/>
                    <a:pt x="43160" y="15215"/>
                    <a:pt x="43512" y="15030"/>
                  </a:cubicBezTo>
                  <a:cubicBezTo>
                    <a:pt x="43731" y="14900"/>
                    <a:pt x="43969" y="14761"/>
                    <a:pt x="44188" y="14622"/>
                  </a:cubicBezTo>
                  <a:cubicBezTo>
                    <a:pt x="44357" y="14502"/>
                    <a:pt x="44536" y="14323"/>
                    <a:pt x="44735" y="14274"/>
                  </a:cubicBezTo>
                  <a:lnTo>
                    <a:pt x="44735" y="14274"/>
                  </a:lnTo>
                  <a:cubicBezTo>
                    <a:pt x="44636" y="14303"/>
                    <a:pt x="44566" y="14791"/>
                    <a:pt x="44526" y="14870"/>
                  </a:cubicBezTo>
                  <a:cubicBezTo>
                    <a:pt x="44427" y="15079"/>
                    <a:pt x="44377" y="15228"/>
                    <a:pt x="44337" y="15437"/>
                  </a:cubicBezTo>
                  <a:cubicBezTo>
                    <a:pt x="44228" y="15944"/>
                    <a:pt x="43830" y="16193"/>
                    <a:pt x="43442" y="16482"/>
                  </a:cubicBezTo>
                  <a:cubicBezTo>
                    <a:pt x="43144" y="16710"/>
                    <a:pt x="42905" y="17009"/>
                    <a:pt x="42696" y="17317"/>
                  </a:cubicBezTo>
                  <a:cubicBezTo>
                    <a:pt x="42507" y="17585"/>
                    <a:pt x="42139" y="17765"/>
                    <a:pt x="41970" y="18063"/>
                  </a:cubicBezTo>
                  <a:cubicBezTo>
                    <a:pt x="42027" y="18150"/>
                    <a:pt x="42145" y="18185"/>
                    <a:pt x="42296" y="18185"/>
                  </a:cubicBezTo>
                  <a:cubicBezTo>
                    <a:pt x="42778" y="18185"/>
                    <a:pt x="43598" y="17831"/>
                    <a:pt x="43840" y="17725"/>
                  </a:cubicBezTo>
                  <a:cubicBezTo>
                    <a:pt x="44118" y="17605"/>
                    <a:pt x="44387" y="17536"/>
                    <a:pt x="44665" y="17397"/>
                  </a:cubicBezTo>
                  <a:cubicBezTo>
                    <a:pt x="45133" y="17168"/>
                    <a:pt x="45481" y="16810"/>
                    <a:pt x="45879" y="16491"/>
                  </a:cubicBezTo>
                  <a:cubicBezTo>
                    <a:pt x="46326" y="16133"/>
                    <a:pt x="46814" y="15835"/>
                    <a:pt x="47241" y="15457"/>
                  </a:cubicBezTo>
                  <a:cubicBezTo>
                    <a:pt x="47729" y="15030"/>
                    <a:pt x="48057" y="14542"/>
                    <a:pt x="48445" y="14025"/>
                  </a:cubicBezTo>
                  <a:cubicBezTo>
                    <a:pt x="48683" y="13707"/>
                    <a:pt x="48872" y="13359"/>
                    <a:pt x="49031" y="12981"/>
                  </a:cubicBezTo>
                  <a:cubicBezTo>
                    <a:pt x="49085" y="13053"/>
                    <a:pt x="49176" y="13076"/>
                    <a:pt x="49280" y="13076"/>
                  </a:cubicBezTo>
                  <a:cubicBezTo>
                    <a:pt x="49448" y="13076"/>
                    <a:pt x="49648" y="13017"/>
                    <a:pt x="49777" y="13011"/>
                  </a:cubicBezTo>
                  <a:cubicBezTo>
                    <a:pt x="50145" y="12991"/>
                    <a:pt x="50513" y="12941"/>
                    <a:pt x="50881" y="12901"/>
                  </a:cubicBezTo>
                  <a:cubicBezTo>
                    <a:pt x="51349" y="12861"/>
                    <a:pt x="51826" y="12842"/>
                    <a:pt x="52274" y="12712"/>
                  </a:cubicBezTo>
                  <a:cubicBezTo>
                    <a:pt x="52652" y="12613"/>
                    <a:pt x="53010" y="12643"/>
                    <a:pt x="53397" y="12583"/>
                  </a:cubicBezTo>
                  <a:cubicBezTo>
                    <a:pt x="53805" y="12533"/>
                    <a:pt x="54213" y="12474"/>
                    <a:pt x="54601" y="12394"/>
                  </a:cubicBezTo>
                  <a:cubicBezTo>
                    <a:pt x="55347" y="12235"/>
                    <a:pt x="56103" y="12125"/>
                    <a:pt x="56829" y="11847"/>
                  </a:cubicBezTo>
                  <a:cubicBezTo>
                    <a:pt x="57216" y="11708"/>
                    <a:pt x="57614" y="11718"/>
                    <a:pt x="58022" y="11678"/>
                  </a:cubicBezTo>
                  <a:cubicBezTo>
                    <a:pt x="58470" y="11638"/>
                    <a:pt x="58917" y="11549"/>
                    <a:pt x="59375" y="11549"/>
                  </a:cubicBezTo>
                  <a:cubicBezTo>
                    <a:pt x="59411" y="11548"/>
                    <a:pt x="59448" y="11548"/>
                    <a:pt x="59484" y="11548"/>
                  </a:cubicBezTo>
                  <a:cubicBezTo>
                    <a:pt x="59993" y="11548"/>
                    <a:pt x="60495" y="11608"/>
                    <a:pt x="61006" y="11608"/>
                  </a:cubicBezTo>
                  <a:cubicBezTo>
                    <a:pt x="61403" y="11608"/>
                    <a:pt x="61742" y="11549"/>
                    <a:pt x="62060" y="11310"/>
                  </a:cubicBezTo>
                  <a:cubicBezTo>
                    <a:pt x="62378" y="11071"/>
                    <a:pt x="62577" y="10743"/>
                    <a:pt x="62279" y="10435"/>
                  </a:cubicBezTo>
                  <a:cubicBezTo>
                    <a:pt x="62259" y="10425"/>
                    <a:pt x="62149" y="10395"/>
                    <a:pt x="62110" y="10375"/>
                  </a:cubicBezTo>
                  <a:cubicBezTo>
                    <a:pt x="62110" y="9908"/>
                    <a:pt x="61473" y="9828"/>
                    <a:pt x="61115" y="9798"/>
                  </a:cubicBezTo>
                  <a:cubicBezTo>
                    <a:pt x="60628" y="9768"/>
                    <a:pt x="60121" y="9589"/>
                    <a:pt x="59633" y="9460"/>
                  </a:cubicBezTo>
                  <a:cubicBezTo>
                    <a:pt x="59454" y="9400"/>
                    <a:pt x="59285" y="9331"/>
                    <a:pt x="59106" y="9281"/>
                  </a:cubicBezTo>
                  <a:cubicBezTo>
                    <a:pt x="58990" y="9252"/>
                    <a:pt x="58939" y="9261"/>
                    <a:pt x="58863" y="9187"/>
                  </a:cubicBezTo>
                  <a:lnTo>
                    <a:pt x="58863" y="9187"/>
                  </a:lnTo>
                  <a:cubicBezTo>
                    <a:pt x="58863" y="9187"/>
                    <a:pt x="58863" y="9187"/>
                    <a:pt x="58864" y="9187"/>
                  </a:cubicBezTo>
                  <a:cubicBezTo>
                    <a:pt x="58876" y="9187"/>
                    <a:pt x="58830" y="9042"/>
                    <a:pt x="58828" y="9042"/>
                  </a:cubicBezTo>
                  <a:cubicBezTo>
                    <a:pt x="58828" y="9042"/>
                    <a:pt x="58828" y="9042"/>
                    <a:pt x="58828" y="9042"/>
                  </a:cubicBezTo>
                  <a:cubicBezTo>
                    <a:pt x="58818" y="9003"/>
                    <a:pt x="58748" y="9003"/>
                    <a:pt x="58728" y="8973"/>
                  </a:cubicBezTo>
                  <a:cubicBezTo>
                    <a:pt x="58698" y="8923"/>
                    <a:pt x="58738" y="8774"/>
                    <a:pt x="58718" y="8704"/>
                  </a:cubicBezTo>
                  <a:cubicBezTo>
                    <a:pt x="58659" y="8475"/>
                    <a:pt x="58350" y="8207"/>
                    <a:pt x="58191" y="8038"/>
                  </a:cubicBezTo>
                  <a:cubicBezTo>
                    <a:pt x="57634" y="7441"/>
                    <a:pt x="56669" y="6884"/>
                    <a:pt x="55894" y="6636"/>
                  </a:cubicBezTo>
                  <a:cubicBezTo>
                    <a:pt x="55058" y="6367"/>
                    <a:pt x="54263" y="6138"/>
                    <a:pt x="53447" y="5880"/>
                  </a:cubicBezTo>
                  <a:cubicBezTo>
                    <a:pt x="52930" y="5721"/>
                    <a:pt x="52373" y="5711"/>
                    <a:pt x="51906" y="5402"/>
                  </a:cubicBezTo>
                  <a:cubicBezTo>
                    <a:pt x="51747" y="5293"/>
                    <a:pt x="51587" y="5164"/>
                    <a:pt x="51398" y="5154"/>
                  </a:cubicBezTo>
                  <a:cubicBezTo>
                    <a:pt x="51371" y="5151"/>
                    <a:pt x="51342" y="5150"/>
                    <a:pt x="51313" y="5150"/>
                  </a:cubicBezTo>
                  <a:cubicBezTo>
                    <a:pt x="51172" y="5150"/>
                    <a:pt x="51017" y="5178"/>
                    <a:pt x="50871" y="5178"/>
                  </a:cubicBezTo>
                  <a:cubicBezTo>
                    <a:pt x="50841" y="5178"/>
                    <a:pt x="50811" y="5177"/>
                    <a:pt x="50782" y="5174"/>
                  </a:cubicBezTo>
                  <a:cubicBezTo>
                    <a:pt x="50563" y="5154"/>
                    <a:pt x="50464" y="5024"/>
                    <a:pt x="50265" y="4955"/>
                  </a:cubicBezTo>
                  <a:cubicBezTo>
                    <a:pt x="50213" y="4939"/>
                    <a:pt x="50151" y="4933"/>
                    <a:pt x="50082" y="4933"/>
                  </a:cubicBezTo>
                  <a:cubicBezTo>
                    <a:pt x="49899" y="4933"/>
                    <a:pt x="49675" y="4975"/>
                    <a:pt x="49509" y="4975"/>
                  </a:cubicBezTo>
                  <a:cubicBezTo>
                    <a:pt x="49370" y="4975"/>
                    <a:pt x="49230" y="4976"/>
                    <a:pt x="49092" y="4976"/>
                  </a:cubicBezTo>
                  <a:cubicBezTo>
                    <a:pt x="48884" y="4976"/>
                    <a:pt x="48677" y="4973"/>
                    <a:pt x="48475" y="4955"/>
                  </a:cubicBezTo>
                  <a:cubicBezTo>
                    <a:pt x="47848" y="4895"/>
                    <a:pt x="47211" y="4826"/>
                    <a:pt x="46585" y="4806"/>
                  </a:cubicBezTo>
                  <a:cubicBezTo>
                    <a:pt x="43959" y="4716"/>
                    <a:pt x="41334" y="4686"/>
                    <a:pt x="38718" y="4587"/>
                  </a:cubicBezTo>
                  <a:cubicBezTo>
                    <a:pt x="38211" y="4567"/>
                    <a:pt x="37823" y="4537"/>
                    <a:pt x="37366" y="4328"/>
                  </a:cubicBezTo>
                  <a:cubicBezTo>
                    <a:pt x="36868" y="4109"/>
                    <a:pt x="36461" y="3811"/>
                    <a:pt x="36003" y="3513"/>
                  </a:cubicBezTo>
                  <a:cubicBezTo>
                    <a:pt x="35446" y="3165"/>
                    <a:pt x="34790" y="2876"/>
                    <a:pt x="34263" y="2478"/>
                  </a:cubicBezTo>
                  <a:cubicBezTo>
                    <a:pt x="33785" y="2110"/>
                    <a:pt x="33288" y="1762"/>
                    <a:pt x="32781" y="1424"/>
                  </a:cubicBezTo>
                  <a:cubicBezTo>
                    <a:pt x="32164" y="1016"/>
                    <a:pt x="31359" y="788"/>
                    <a:pt x="30672" y="509"/>
                  </a:cubicBezTo>
                  <a:cubicBezTo>
                    <a:pt x="29966" y="221"/>
                    <a:pt x="29190" y="62"/>
                    <a:pt x="28425" y="22"/>
                  </a:cubicBezTo>
                  <a:cubicBezTo>
                    <a:pt x="28345" y="15"/>
                    <a:pt x="28200" y="1"/>
                    <a:pt x="28048" y="1"/>
                  </a:cubicBezTo>
                  <a:close/>
                </a:path>
              </a:pathLst>
            </a:custGeom>
            <a:solidFill>
              <a:srgbClr val="9C97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4398625" y="1422575"/>
              <a:ext cx="241675" cy="169675"/>
            </a:xfrm>
            <a:custGeom>
              <a:avLst/>
              <a:gdLst/>
              <a:ahLst/>
              <a:cxnLst/>
              <a:rect l="l" t="t" r="r" b="b"/>
              <a:pathLst>
                <a:path w="9667" h="6787" extrusionOk="0">
                  <a:moveTo>
                    <a:pt x="1523" y="1"/>
                  </a:moveTo>
                  <a:cubicBezTo>
                    <a:pt x="1205" y="1"/>
                    <a:pt x="859" y="66"/>
                    <a:pt x="1034" y="410"/>
                  </a:cubicBezTo>
                  <a:cubicBezTo>
                    <a:pt x="1184" y="678"/>
                    <a:pt x="1661" y="818"/>
                    <a:pt x="1900" y="987"/>
                  </a:cubicBezTo>
                  <a:cubicBezTo>
                    <a:pt x="2288" y="1255"/>
                    <a:pt x="2566" y="1643"/>
                    <a:pt x="2864" y="2001"/>
                  </a:cubicBezTo>
                  <a:cubicBezTo>
                    <a:pt x="3143" y="2329"/>
                    <a:pt x="3461" y="2618"/>
                    <a:pt x="3630" y="3025"/>
                  </a:cubicBezTo>
                  <a:cubicBezTo>
                    <a:pt x="3740" y="3284"/>
                    <a:pt x="3740" y="3562"/>
                    <a:pt x="3710" y="3831"/>
                  </a:cubicBezTo>
                  <a:cubicBezTo>
                    <a:pt x="3660" y="4348"/>
                    <a:pt x="3431" y="4855"/>
                    <a:pt x="3043" y="5243"/>
                  </a:cubicBezTo>
                  <a:cubicBezTo>
                    <a:pt x="2576" y="5701"/>
                    <a:pt x="1949" y="5989"/>
                    <a:pt x="1323" y="6178"/>
                  </a:cubicBezTo>
                  <a:cubicBezTo>
                    <a:pt x="945" y="6297"/>
                    <a:pt x="199" y="6367"/>
                    <a:pt x="0" y="6785"/>
                  </a:cubicBezTo>
                  <a:cubicBezTo>
                    <a:pt x="23" y="6786"/>
                    <a:pt x="47" y="6786"/>
                    <a:pt x="70" y="6786"/>
                  </a:cubicBezTo>
                  <a:cubicBezTo>
                    <a:pt x="492" y="6786"/>
                    <a:pt x="898" y="6620"/>
                    <a:pt x="1313" y="6526"/>
                  </a:cubicBezTo>
                  <a:cubicBezTo>
                    <a:pt x="1810" y="6417"/>
                    <a:pt x="2337" y="6377"/>
                    <a:pt x="2835" y="6238"/>
                  </a:cubicBezTo>
                  <a:cubicBezTo>
                    <a:pt x="3809" y="5969"/>
                    <a:pt x="4933" y="5770"/>
                    <a:pt x="5858" y="5412"/>
                  </a:cubicBezTo>
                  <a:cubicBezTo>
                    <a:pt x="5788" y="5363"/>
                    <a:pt x="5729" y="5223"/>
                    <a:pt x="5659" y="5174"/>
                  </a:cubicBezTo>
                  <a:cubicBezTo>
                    <a:pt x="6007" y="4696"/>
                    <a:pt x="7022" y="4527"/>
                    <a:pt x="7578" y="4438"/>
                  </a:cubicBezTo>
                  <a:cubicBezTo>
                    <a:pt x="8255" y="4328"/>
                    <a:pt x="8961" y="4378"/>
                    <a:pt x="9667" y="4338"/>
                  </a:cubicBezTo>
                  <a:cubicBezTo>
                    <a:pt x="9488" y="3970"/>
                    <a:pt x="8513" y="3702"/>
                    <a:pt x="8106" y="3463"/>
                  </a:cubicBezTo>
                  <a:cubicBezTo>
                    <a:pt x="7668" y="3204"/>
                    <a:pt x="7151" y="2926"/>
                    <a:pt x="6753" y="2618"/>
                  </a:cubicBezTo>
                  <a:cubicBezTo>
                    <a:pt x="6296" y="2260"/>
                    <a:pt x="6176" y="1782"/>
                    <a:pt x="5858" y="1355"/>
                  </a:cubicBezTo>
                  <a:cubicBezTo>
                    <a:pt x="5450" y="798"/>
                    <a:pt x="4863" y="698"/>
                    <a:pt x="4247" y="529"/>
                  </a:cubicBezTo>
                  <a:cubicBezTo>
                    <a:pt x="3451" y="320"/>
                    <a:pt x="2735" y="72"/>
                    <a:pt x="1900" y="22"/>
                  </a:cubicBezTo>
                  <a:cubicBezTo>
                    <a:pt x="1820" y="15"/>
                    <a:pt x="1675" y="1"/>
                    <a:pt x="1523" y="1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4789200" y="1676475"/>
              <a:ext cx="216600" cy="133775"/>
            </a:xfrm>
            <a:custGeom>
              <a:avLst/>
              <a:gdLst/>
              <a:ahLst/>
              <a:cxnLst/>
              <a:rect l="l" t="t" r="r" b="b"/>
              <a:pathLst>
                <a:path w="8664" h="5351" extrusionOk="0">
                  <a:moveTo>
                    <a:pt x="8664" y="0"/>
                  </a:moveTo>
                  <a:lnTo>
                    <a:pt x="8664" y="0"/>
                  </a:lnTo>
                  <a:cubicBezTo>
                    <a:pt x="8037" y="229"/>
                    <a:pt x="7411" y="746"/>
                    <a:pt x="6814" y="1074"/>
                  </a:cubicBezTo>
                  <a:cubicBezTo>
                    <a:pt x="6506" y="1243"/>
                    <a:pt x="6078" y="1333"/>
                    <a:pt x="5809" y="1482"/>
                  </a:cubicBezTo>
                  <a:cubicBezTo>
                    <a:pt x="5511" y="1651"/>
                    <a:pt x="5421" y="1830"/>
                    <a:pt x="5073" y="1880"/>
                  </a:cubicBezTo>
                  <a:cubicBezTo>
                    <a:pt x="5063" y="2238"/>
                    <a:pt x="4636" y="2546"/>
                    <a:pt x="4318" y="2636"/>
                  </a:cubicBezTo>
                  <a:cubicBezTo>
                    <a:pt x="4255" y="2656"/>
                    <a:pt x="4196" y="2660"/>
                    <a:pt x="4138" y="2660"/>
                  </a:cubicBezTo>
                  <a:cubicBezTo>
                    <a:pt x="4089" y="2660"/>
                    <a:pt x="4042" y="2657"/>
                    <a:pt x="3996" y="2657"/>
                  </a:cubicBezTo>
                  <a:cubicBezTo>
                    <a:pt x="3906" y="2657"/>
                    <a:pt x="3821" y="2670"/>
                    <a:pt x="3741" y="2745"/>
                  </a:cubicBezTo>
                  <a:cubicBezTo>
                    <a:pt x="3671" y="2815"/>
                    <a:pt x="3671" y="3123"/>
                    <a:pt x="3582" y="3223"/>
                  </a:cubicBezTo>
                  <a:cubicBezTo>
                    <a:pt x="3114" y="3750"/>
                    <a:pt x="1881" y="3680"/>
                    <a:pt x="1254" y="3939"/>
                  </a:cubicBezTo>
                  <a:cubicBezTo>
                    <a:pt x="1414" y="4297"/>
                    <a:pt x="837" y="4525"/>
                    <a:pt x="628" y="4704"/>
                  </a:cubicBezTo>
                  <a:cubicBezTo>
                    <a:pt x="499" y="4814"/>
                    <a:pt x="200" y="5013"/>
                    <a:pt x="71" y="5192"/>
                  </a:cubicBezTo>
                  <a:cubicBezTo>
                    <a:pt x="31" y="5241"/>
                    <a:pt x="11" y="5291"/>
                    <a:pt x="1" y="5341"/>
                  </a:cubicBezTo>
                  <a:cubicBezTo>
                    <a:pt x="1" y="5347"/>
                    <a:pt x="7" y="5350"/>
                    <a:pt x="20" y="5350"/>
                  </a:cubicBezTo>
                  <a:cubicBezTo>
                    <a:pt x="176" y="5350"/>
                    <a:pt x="1222" y="4949"/>
                    <a:pt x="1314" y="4903"/>
                  </a:cubicBezTo>
                  <a:cubicBezTo>
                    <a:pt x="1712" y="4714"/>
                    <a:pt x="2060" y="4426"/>
                    <a:pt x="2458" y="4227"/>
                  </a:cubicBezTo>
                  <a:cubicBezTo>
                    <a:pt x="2458" y="4287"/>
                    <a:pt x="2478" y="4376"/>
                    <a:pt x="2468" y="4446"/>
                  </a:cubicBezTo>
                  <a:cubicBezTo>
                    <a:pt x="2577" y="4068"/>
                    <a:pt x="3035" y="3839"/>
                    <a:pt x="3343" y="3670"/>
                  </a:cubicBezTo>
                  <a:cubicBezTo>
                    <a:pt x="3502" y="3571"/>
                    <a:pt x="3701" y="3421"/>
                    <a:pt x="3880" y="3372"/>
                  </a:cubicBezTo>
                  <a:cubicBezTo>
                    <a:pt x="3944" y="3354"/>
                    <a:pt x="4018" y="3351"/>
                    <a:pt x="4095" y="3351"/>
                  </a:cubicBezTo>
                  <a:cubicBezTo>
                    <a:pt x="4125" y="3351"/>
                    <a:pt x="4156" y="3352"/>
                    <a:pt x="4187" y="3352"/>
                  </a:cubicBezTo>
                  <a:cubicBezTo>
                    <a:pt x="4295" y="3352"/>
                    <a:pt x="4402" y="3347"/>
                    <a:pt x="4487" y="3302"/>
                  </a:cubicBezTo>
                  <a:cubicBezTo>
                    <a:pt x="4884" y="3103"/>
                    <a:pt x="4875" y="2725"/>
                    <a:pt x="5402" y="2695"/>
                  </a:cubicBezTo>
                  <a:cubicBezTo>
                    <a:pt x="5425" y="2694"/>
                    <a:pt x="5449" y="2694"/>
                    <a:pt x="5474" y="2694"/>
                  </a:cubicBezTo>
                  <a:cubicBezTo>
                    <a:pt x="5666" y="2694"/>
                    <a:pt x="5891" y="2729"/>
                    <a:pt x="6102" y="2729"/>
                  </a:cubicBezTo>
                  <a:cubicBezTo>
                    <a:pt x="6278" y="2729"/>
                    <a:pt x="6444" y="2704"/>
                    <a:pt x="6575" y="2616"/>
                  </a:cubicBezTo>
                  <a:cubicBezTo>
                    <a:pt x="6187" y="2556"/>
                    <a:pt x="6108" y="2099"/>
                    <a:pt x="6327" y="1830"/>
                  </a:cubicBezTo>
                  <a:lnTo>
                    <a:pt x="6327" y="1830"/>
                  </a:lnTo>
                  <a:cubicBezTo>
                    <a:pt x="6281" y="1846"/>
                    <a:pt x="6245" y="1852"/>
                    <a:pt x="6215" y="1852"/>
                  </a:cubicBezTo>
                  <a:cubicBezTo>
                    <a:pt x="6129" y="1852"/>
                    <a:pt x="6092" y="1800"/>
                    <a:pt x="5988" y="1771"/>
                  </a:cubicBezTo>
                  <a:cubicBezTo>
                    <a:pt x="6724" y="1054"/>
                    <a:pt x="7898" y="776"/>
                    <a:pt x="8664" y="0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5038850" y="1613575"/>
              <a:ext cx="252275" cy="82550"/>
            </a:xfrm>
            <a:custGeom>
              <a:avLst/>
              <a:gdLst/>
              <a:ahLst/>
              <a:cxnLst/>
              <a:rect l="l" t="t" r="r" b="b"/>
              <a:pathLst>
                <a:path w="10091" h="3302" extrusionOk="0">
                  <a:moveTo>
                    <a:pt x="5262" y="0"/>
                  </a:moveTo>
                  <a:lnTo>
                    <a:pt x="5262" y="0"/>
                  </a:lnTo>
                  <a:cubicBezTo>
                    <a:pt x="5033" y="259"/>
                    <a:pt x="5669" y="458"/>
                    <a:pt x="5500" y="676"/>
                  </a:cubicBezTo>
                  <a:cubicBezTo>
                    <a:pt x="5620" y="736"/>
                    <a:pt x="5719" y="806"/>
                    <a:pt x="5799" y="915"/>
                  </a:cubicBezTo>
                  <a:cubicBezTo>
                    <a:pt x="5848" y="975"/>
                    <a:pt x="5988" y="1194"/>
                    <a:pt x="5938" y="1263"/>
                  </a:cubicBezTo>
                  <a:cubicBezTo>
                    <a:pt x="5898" y="1313"/>
                    <a:pt x="5580" y="1343"/>
                    <a:pt x="5510" y="1353"/>
                  </a:cubicBezTo>
                  <a:cubicBezTo>
                    <a:pt x="5073" y="1412"/>
                    <a:pt x="4625" y="1412"/>
                    <a:pt x="4187" y="1522"/>
                  </a:cubicBezTo>
                  <a:cubicBezTo>
                    <a:pt x="3835" y="1614"/>
                    <a:pt x="3468" y="1756"/>
                    <a:pt x="3093" y="1756"/>
                  </a:cubicBezTo>
                  <a:cubicBezTo>
                    <a:pt x="3023" y="1756"/>
                    <a:pt x="2954" y="1751"/>
                    <a:pt x="2885" y="1741"/>
                  </a:cubicBezTo>
                  <a:cubicBezTo>
                    <a:pt x="2646" y="1711"/>
                    <a:pt x="2417" y="1571"/>
                    <a:pt x="2168" y="1561"/>
                  </a:cubicBezTo>
                  <a:cubicBezTo>
                    <a:pt x="2136" y="1559"/>
                    <a:pt x="2107" y="1558"/>
                    <a:pt x="2080" y="1558"/>
                  </a:cubicBezTo>
                  <a:cubicBezTo>
                    <a:pt x="1979" y="1558"/>
                    <a:pt x="1904" y="1574"/>
                    <a:pt x="1810" y="1621"/>
                  </a:cubicBezTo>
                  <a:cubicBezTo>
                    <a:pt x="1701" y="1681"/>
                    <a:pt x="1612" y="1760"/>
                    <a:pt x="1502" y="1790"/>
                  </a:cubicBezTo>
                  <a:cubicBezTo>
                    <a:pt x="1470" y="1796"/>
                    <a:pt x="1439" y="1799"/>
                    <a:pt x="1408" y="1799"/>
                  </a:cubicBezTo>
                  <a:cubicBezTo>
                    <a:pt x="1229" y="1799"/>
                    <a:pt x="1072" y="1711"/>
                    <a:pt x="900" y="1711"/>
                  </a:cubicBezTo>
                  <a:cubicBezTo>
                    <a:pt x="857" y="1711"/>
                    <a:pt x="812" y="1716"/>
                    <a:pt x="766" y="1731"/>
                  </a:cubicBezTo>
                  <a:cubicBezTo>
                    <a:pt x="567" y="1780"/>
                    <a:pt x="299" y="1900"/>
                    <a:pt x="179" y="2089"/>
                  </a:cubicBezTo>
                  <a:cubicBezTo>
                    <a:pt x="0" y="2357"/>
                    <a:pt x="239" y="2556"/>
                    <a:pt x="488" y="2626"/>
                  </a:cubicBezTo>
                  <a:cubicBezTo>
                    <a:pt x="579" y="2648"/>
                    <a:pt x="677" y="2656"/>
                    <a:pt x="778" y="2656"/>
                  </a:cubicBezTo>
                  <a:cubicBezTo>
                    <a:pt x="950" y="2656"/>
                    <a:pt x="1130" y="2631"/>
                    <a:pt x="1293" y="2606"/>
                  </a:cubicBezTo>
                  <a:cubicBezTo>
                    <a:pt x="1345" y="2597"/>
                    <a:pt x="1396" y="2574"/>
                    <a:pt x="1454" y="2574"/>
                  </a:cubicBezTo>
                  <a:cubicBezTo>
                    <a:pt x="1463" y="2574"/>
                    <a:pt x="1473" y="2575"/>
                    <a:pt x="1482" y="2576"/>
                  </a:cubicBezTo>
                  <a:cubicBezTo>
                    <a:pt x="1472" y="2596"/>
                    <a:pt x="1472" y="2646"/>
                    <a:pt x="1452" y="2675"/>
                  </a:cubicBezTo>
                  <a:cubicBezTo>
                    <a:pt x="1413" y="2725"/>
                    <a:pt x="2089" y="2725"/>
                    <a:pt x="2129" y="2755"/>
                  </a:cubicBezTo>
                  <a:cubicBezTo>
                    <a:pt x="2187" y="2788"/>
                    <a:pt x="2219" y="2823"/>
                    <a:pt x="2234" y="2860"/>
                  </a:cubicBezTo>
                  <a:lnTo>
                    <a:pt x="2234" y="2860"/>
                  </a:lnTo>
                  <a:cubicBezTo>
                    <a:pt x="2230" y="2814"/>
                    <a:pt x="2215" y="2770"/>
                    <a:pt x="2178" y="2725"/>
                  </a:cubicBezTo>
                  <a:cubicBezTo>
                    <a:pt x="2089" y="2596"/>
                    <a:pt x="1960" y="2685"/>
                    <a:pt x="1880" y="2606"/>
                  </a:cubicBezTo>
                  <a:cubicBezTo>
                    <a:pt x="2119" y="2377"/>
                    <a:pt x="2497" y="2357"/>
                    <a:pt x="2775" y="2218"/>
                  </a:cubicBezTo>
                  <a:cubicBezTo>
                    <a:pt x="3014" y="2108"/>
                    <a:pt x="3253" y="1999"/>
                    <a:pt x="3501" y="1910"/>
                  </a:cubicBezTo>
                  <a:cubicBezTo>
                    <a:pt x="4088" y="1691"/>
                    <a:pt x="4715" y="1542"/>
                    <a:pt x="5331" y="1512"/>
                  </a:cubicBezTo>
                  <a:cubicBezTo>
                    <a:pt x="5468" y="1505"/>
                    <a:pt x="5808" y="1430"/>
                    <a:pt x="6061" y="1430"/>
                  </a:cubicBezTo>
                  <a:cubicBezTo>
                    <a:pt x="6193" y="1430"/>
                    <a:pt x="6301" y="1450"/>
                    <a:pt x="6346" y="1512"/>
                  </a:cubicBezTo>
                  <a:cubicBezTo>
                    <a:pt x="6236" y="1631"/>
                    <a:pt x="6017" y="1651"/>
                    <a:pt x="5868" y="1741"/>
                  </a:cubicBezTo>
                  <a:cubicBezTo>
                    <a:pt x="5719" y="1830"/>
                    <a:pt x="5560" y="1969"/>
                    <a:pt x="5480" y="2128"/>
                  </a:cubicBezTo>
                  <a:cubicBezTo>
                    <a:pt x="5600" y="2128"/>
                    <a:pt x="5749" y="1989"/>
                    <a:pt x="5858" y="1929"/>
                  </a:cubicBezTo>
                  <a:cubicBezTo>
                    <a:pt x="5988" y="1870"/>
                    <a:pt x="6127" y="1810"/>
                    <a:pt x="6266" y="1760"/>
                  </a:cubicBezTo>
                  <a:cubicBezTo>
                    <a:pt x="6375" y="1721"/>
                    <a:pt x="6704" y="1641"/>
                    <a:pt x="6714" y="1482"/>
                  </a:cubicBezTo>
                  <a:cubicBezTo>
                    <a:pt x="6714" y="1385"/>
                    <a:pt x="6658" y="1373"/>
                    <a:pt x="6599" y="1373"/>
                  </a:cubicBezTo>
                  <a:cubicBezTo>
                    <a:pt x="6580" y="1373"/>
                    <a:pt x="6561" y="1374"/>
                    <a:pt x="6543" y="1374"/>
                  </a:cubicBezTo>
                  <a:cubicBezTo>
                    <a:pt x="6520" y="1374"/>
                    <a:pt x="6499" y="1372"/>
                    <a:pt x="6485" y="1363"/>
                  </a:cubicBezTo>
                  <a:cubicBezTo>
                    <a:pt x="6405" y="1313"/>
                    <a:pt x="6316" y="1064"/>
                    <a:pt x="6236" y="975"/>
                  </a:cubicBezTo>
                  <a:cubicBezTo>
                    <a:pt x="6117" y="865"/>
                    <a:pt x="5928" y="786"/>
                    <a:pt x="5838" y="686"/>
                  </a:cubicBezTo>
                  <a:cubicBezTo>
                    <a:pt x="5838" y="676"/>
                    <a:pt x="5858" y="607"/>
                    <a:pt x="5828" y="577"/>
                  </a:cubicBezTo>
                  <a:cubicBezTo>
                    <a:pt x="5808" y="557"/>
                    <a:pt x="5779" y="537"/>
                    <a:pt x="5759" y="527"/>
                  </a:cubicBezTo>
                  <a:cubicBezTo>
                    <a:pt x="5689" y="477"/>
                    <a:pt x="5610" y="458"/>
                    <a:pt x="5540" y="418"/>
                  </a:cubicBezTo>
                  <a:cubicBezTo>
                    <a:pt x="5371" y="308"/>
                    <a:pt x="5341" y="169"/>
                    <a:pt x="5262" y="0"/>
                  </a:cubicBezTo>
                  <a:close/>
                  <a:moveTo>
                    <a:pt x="2234" y="2860"/>
                  </a:moveTo>
                  <a:cubicBezTo>
                    <a:pt x="2237" y="2904"/>
                    <a:pt x="2230" y="2949"/>
                    <a:pt x="2222" y="2996"/>
                  </a:cubicBezTo>
                  <a:lnTo>
                    <a:pt x="2222" y="2996"/>
                  </a:lnTo>
                  <a:cubicBezTo>
                    <a:pt x="2242" y="2950"/>
                    <a:pt x="2251" y="2904"/>
                    <a:pt x="2234" y="2860"/>
                  </a:cubicBezTo>
                  <a:close/>
                  <a:moveTo>
                    <a:pt x="4000" y="2511"/>
                  </a:moveTo>
                  <a:cubicBezTo>
                    <a:pt x="3373" y="2511"/>
                    <a:pt x="2743" y="2736"/>
                    <a:pt x="2210" y="3062"/>
                  </a:cubicBezTo>
                  <a:lnTo>
                    <a:pt x="2210" y="3062"/>
                  </a:lnTo>
                  <a:cubicBezTo>
                    <a:pt x="2214" y="3040"/>
                    <a:pt x="2218" y="3018"/>
                    <a:pt x="2222" y="2996"/>
                  </a:cubicBezTo>
                  <a:lnTo>
                    <a:pt x="2222" y="2996"/>
                  </a:lnTo>
                  <a:cubicBezTo>
                    <a:pt x="2179" y="3096"/>
                    <a:pt x="2084" y="3200"/>
                    <a:pt x="2079" y="3302"/>
                  </a:cubicBezTo>
                  <a:cubicBezTo>
                    <a:pt x="2188" y="3262"/>
                    <a:pt x="2298" y="3133"/>
                    <a:pt x="2417" y="3063"/>
                  </a:cubicBezTo>
                  <a:cubicBezTo>
                    <a:pt x="2527" y="3004"/>
                    <a:pt x="2646" y="2934"/>
                    <a:pt x="2755" y="2864"/>
                  </a:cubicBezTo>
                  <a:cubicBezTo>
                    <a:pt x="3014" y="2725"/>
                    <a:pt x="3272" y="2705"/>
                    <a:pt x="3551" y="2655"/>
                  </a:cubicBezTo>
                  <a:cubicBezTo>
                    <a:pt x="3716" y="2624"/>
                    <a:pt x="3889" y="2603"/>
                    <a:pt x="4062" y="2603"/>
                  </a:cubicBezTo>
                  <a:cubicBezTo>
                    <a:pt x="4213" y="2603"/>
                    <a:pt x="4362" y="2619"/>
                    <a:pt x="4506" y="2655"/>
                  </a:cubicBezTo>
                  <a:cubicBezTo>
                    <a:pt x="4774" y="2715"/>
                    <a:pt x="4943" y="2884"/>
                    <a:pt x="5222" y="2924"/>
                  </a:cubicBezTo>
                  <a:cubicBezTo>
                    <a:pt x="5500" y="2964"/>
                    <a:pt x="5759" y="3033"/>
                    <a:pt x="6047" y="3043"/>
                  </a:cubicBezTo>
                  <a:cubicBezTo>
                    <a:pt x="6405" y="3063"/>
                    <a:pt x="6773" y="3043"/>
                    <a:pt x="7131" y="3083"/>
                  </a:cubicBezTo>
                  <a:cubicBezTo>
                    <a:pt x="7778" y="3143"/>
                    <a:pt x="8424" y="3222"/>
                    <a:pt x="9081" y="3262"/>
                  </a:cubicBezTo>
                  <a:cubicBezTo>
                    <a:pt x="9177" y="3266"/>
                    <a:pt x="9279" y="3272"/>
                    <a:pt x="9381" y="3272"/>
                  </a:cubicBezTo>
                  <a:cubicBezTo>
                    <a:pt x="9564" y="3272"/>
                    <a:pt x="9746" y="3252"/>
                    <a:pt x="9886" y="3163"/>
                  </a:cubicBezTo>
                  <a:cubicBezTo>
                    <a:pt x="9976" y="3103"/>
                    <a:pt x="10075" y="3043"/>
                    <a:pt x="10085" y="2914"/>
                  </a:cubicBezTo>
                  <a:cubicBezTo>
                    <a:pt x="10090" y="2818"/>
                    <a:pt x="10061" y="2779"/>
                    <a:pt x="10018" y="2779"/>
                  </a:cubicBezTo>
                  <a:cubicBezTo>
                    <a:pt x="9980" y="2779"/>
                    <a:pt x="9932" y="2808"/>
                    <a:pt x="9886" y="2854"/>
                  </a:cubicBezTo>
                  <a:cubicBezTo>
                    <a:pt x="9807" y="2934"/>
                    <a:pt x="9767" y="3033"/>
                    <a:pt x="9657" y="3083"/>
                  </a:cubicBezTo>
                  <a:cubicBezTo>
                    <a:pt x="9548" y="3133"/>
                    <a:pt x="9349" y="3153"/>
                    <a:pt x="9220" y="3163"/>
                  </a:cubicBezTo>
                  <a:cubicBezTo>
                    <a:pt x="9121" y="3170"/>
                    <a:pt x="9017" y="3173"/>
                    <a:pt x="8913" y="3173"/>
                  </a:cubicBezTo>
                  <a:cubicBezTo>
                    <a:pt x="8722" y="3173"/>
                    <a:pt x="8528" y="3162"/>
                    <a:pt x="8355" y="3143"/>
                  </a:cubicBezTo>
                  <a:cubicBezTo>
                    <a:pt x="7748" y="3083"/>
                    <a:pt x="7151" y="2914"/>
                    <a:pt x="6544" y="2854"/>
                  </a:cubicBezTo>
                  <a:cubicBezTo>
                    <a:pt x="5948" y="2785"/>
                    <a:pt x="5301" y="2805"/>
                    <a:pt x="4744" y="2626"/>
                  </a:cubicBezTo>
                  <a:cubicBezTo>
                    <a:pt x="4501" y="2546"/>
                    <a:pt x="4251" y="2511"/>
                    <a:pt x="4000" y="2511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059150" y="1665350"/>
              <a:ext cx="22000" cy="6850"/>
            </a:xfrm>
            <a:custGeom>
              <a:avLst/>
              <a:gdLst/>
              <a:ahLst/>
              <a:cxnLst/>
              <a:rect l="l" t="t" r="r" b="b"/>
              <a:pathLst>
                <a:path w="880" h="274" extrusionOk="0">
                  <a:moveTo>
                    <a:pt x="577" y="0"/>
                  </a:moveTo>
                  <a:cubicBezTo>
                    <a:pt x="373" y="0"/>
                    <a:pt x="0" y="87"/>
                    <a:pt x="103" y="207"/>
                  </a:cubicBezTo>
                  <a:cubicBezTo>
                    <a:pt x="146" y="254"/>
                    <a:pt x="226" y="274"/>
                    <a:pt x="315" y="274"/>
                  </a:cubicBezTo>
                  <a:cubicBezTo>
                    <a:pt x="561" y="274"/>
                    <a:pt x="880" y="127"/>
                    <a:pt x="690" y="18"/>
                  </a:cubicBezTo>
                  <a:cubicBezTo>
                    <a:pt x="670" y="6"/>
                    <a:pt x="629" y="0"/>
                    <a:pt x="5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3621375" y="324650"/>
              <a:ext cx="1832975" cy="587550"/>
            </a:xfrm>
            <a:custGeom>
              <a:avLst/>
              <a:gdLst/>
              <a:ahLst/>
              <a:cxnLst/>
              <a:rect l="l" t="t" r="r" b="b"/>
              <a:pathLst>
                <a:path w="73319" h="23502" fill="none" extrusionOk="0">
                  <a:moveTo>
                    <a:pt x="70036" y="12024"/>
                  </a:moveTo>
                  <a:cubicBezTo>
                    <a:pt x="68166" y="11497"/>
                    <a:pt x="66257" y="11139"/>
                    <a:pt x="64377" y="10652"/>
                  </a:cubicBezTo>
                  <a:cubicBezTo>
                    <a:pt x="63870" y="10512"/>
                    <a:pt x="63413" y="10254"/>
                    <a:pt x="62905" y="10134"/>
                  </a:cubicBezTo>
                  <a:cubicBezTo>
                    <a:pt x="62358" y="10015"/>
                    <a:pt x="61841" y="9836"/>
                    <a:pt x="61304" y="9697"/>
                  </a:cubicBezTo>
                  <a:cubicBezTo>
                    <a:pt x="60717" y="9538"/>
                    <a:pt x="60141" y="9299"/>
                    <a:pt x="59534" y="9180"/>
                  </a:cubicBezTo>
                  <a:cubicBezTo>
                    <a:pt x="58470" y="8961"/>
                    <a:pt x="57465" y="8523"/>
                    <a:pt x="56411" y="8304"/>
                  </a:cubicBezTo>
                  <a:cubicBezTo>
                    <a:pt x="55436" y="8115"/>
                    <a:pt x="54422" y="7986"/>
                    <a:pt x="53447" y="7728"/>
                  </a:cubicBezTo>
                  <a:cubicBezTo>
                    <a:pt x="52323" y="7429"/>
                    <a:pt x="51180" y="7101"/>
                    <a:pt x="50036" y="6882"/>
                  </a:cubicBezTo>
                  <a:cubicBezTo>
                    <a:pt x="47957" y="6474"/>
                    <a:pt x="46028" y="6305"/>
                    <a:pt x="43920" y="6206"/>
                  </a:cubicBezTo>
                  <a:cubicBezTo>
                    <a:pt x="42796" y="6146"/>
                    <a:pt x="41761" y="5918"/>
                    <a:pt x="40677" y="5669"/>
                  </a:cubicBezTo>
                  <a:cubicBezTo>
                    <a:pt x="39285" y="5351"/>
                    <a:pt x="38340" y="4645"/>
                    <a:pt x="37296" y="3710"/>
                  </a:cubicBezTo>
                  <a:cubicBezTo>
                    <a:pt x="36421" y="2934"/>
                    <a:pt x="34114" y="825"/>
                    <a:pt x="32920" y="1412"/>
                  </a:cubicBezTo>
                  <a:cubicBezTo>
                    <a:pt x="31965" y="1880"/>
                    <a:pt x="32552" y="3570"/>
                    <a:pt x="32383" y="4386"/>
                  </a:cubicBezTo>
                  <a:cubicBezTo>
                    <a:pt x="32284" y="4933"/>
                    <a:pt x="32214" y="5569"/>
                    <a:pt x="32025" y="6077"/>
                  </a:cubicBezTo>
                  <a:cubicBezTo>
                    <a:pt x="31935" y="6315"/>
                    <a:pt x="31667" y="6663"/>
                    <a:pt x="31776" y="6912"/>
                  </a:cubicBezTo>
                  <a:cubicBezTo>
                    <a:pt x="31747" y="6852"/>
                    <a:pt x="31130" y="7041"/>
                    <a:pt x="31050" y="7051"/>
                  </a:cubicBezTo>
                  <a:cubicBezTo>
                    <a:pt x="29350" y="7171"/>
                    <a:pt x="27599" y="7767"/>
                    <a:pt x="25879" y="7419"/>
                  </a:cubicBezTo>
                  <a:cubicBezTo>
                    <a:pt x="25023" y="7250"/>
                    <a:pt x="24566" y="6663"/>
                    <a:pt x="23989" y="6077"/>
                  </a:cubicBezTo>
                  <a:cubicBezTo>
                    <a:pt x="23253" y="5351"/>
                    <a:pt x="22448" y="4664"/>
                    <a:pt x="21652" y="4008"/>
                  </a:cubicBezTo>
                  <a:cubicBezTo>
                    <a:pt x="21324" y="3749"/>
                    <a:pt x="20697" y="3202"/>
                    <a:pt x="20260" y="3381"/>
                  </a:cubicBezTo>
                  <a:cubicBezTo>
                    <a:pt x="19474" y="3680"/>
                    <a:pt x="19643" y="5331"/>
                    <a:pt x="19643" y="5957"/>
                  </a:cubicBezTo>
                  <a:cubicBezTo>
                    <a:pt x="19643" y="6365"/>
                    <a:pt x="19643" y="6982"/>
                    <a:pt x="19504" y="7340"/>
                  </a:cubicBezTo>
                  <a:cubicBezTo>
                    <a:pt x="19355" y="7728"/>
                    <a:pt x="18947" y="7837"/>
                    <a:pt x="18927" y="8304"/>
                  </a:cubicBezTo>
                  <a:cubicBezTo>
                    <a:pt x="19016" y="8334"/>
                    <a:pt x="19106" y="8414"/>
                    <a:pt x="19195" y="8434"/>
                  </a:cubicBezTo>
                  <a:cubicBezTo>
                    <a:pt x="18678" y="8702"/>
                    <a:pt x="17833" y="8692"/>
                    <a:pt x="17236" y="8752"/>
                  </a:cubicBezTo>
                  <a:cubicBezTo>
                    <a:pt x="15794" y="8901"/>
                    <a:pt x="14641" y="7946"/>
                    <a:pt x="13467" y="7250"/>
                  </a:cubicBezTo>
                  <a:cubicBezTo>
                    <a:pt x="12065" y="6405"/>
                    <a:pt x="10682" y="5550"/>
                    <a:pt x="9250" y="4754"/>
                  </a:cubicBezTo>
                  <a:cubicBezTo>
                    <a:pt x="7798" y="3948"/>
                    <a:pt x="6416" y="3183"/>
                    <a:pt x="5073" y="2168"/>
                  </a:cubicBezTo>
                  <a:cubicBezTo>
                    <a:pt x="4277" y="1581"/>
                    <a:pt x="3432" y="1174"/>
                    <a:pt x="2557" y="746"/>
                  </a:cubicBezTo>
                  <a:cubicBezTo>
                    <a:pt x="2288" y="607"/>
                    <a:pt x="2040" y="467"/>
                    <a:pt x="1761" y="378"/>
                  </a:cubicBezTo>
                  <a:cubicBezTo>
                    <a:pt x="1612" y="338"/>
                    <a:pt x="1463" y="298"/>
                    <a:pt x="1314" y="249"/>
                  </a:cubicBezTo>
                  <a:cubicBezTo>
                    <a:pt x="1065" y="179"/>
                    <a:pt x="588" y="0"/>
                    <a:pt x="339" y="99"/>
                  </a:cubicBezTo>
                  <a:cubicBezTo>
                    <a:pt x="1" y="229"/>
                    <a:pt x="379" y="507"/>
                    <a:pt x="478" y="666"/>
                  </a:cubicBezTo>
                  <a:cubicBezTo>
                    <a:pt x="558" y="796"/>
                    <a:pt x="588" y="945"/>
                    <a:pt x="687" y="1084"/>
                  </a:cubicBezTo>
                  <a:cubicBezTo>
                    <a:pt x="787" y="1233"/>
                    <a:pt x="886" y="1382"/>
                    <a:pt x="926" y="1561"/>
                  </a:cubicBezTo>
                  <a:cubicBezTo>
                    <a:pt x="956" y="1721"/>
                    <a:pt x="986" y="1870"/>
                    <a:pt x="1015" y="2019"/>
                  </a:cubicBezTo>
                  <a:cubicBezTo>
                    <a:pt x="1065" y="2297"/>
                    <a:pt x="1175" y="2576"/>
                    <a:pt x="1204" y="2844"/>
                  </a:cubicBezTo>
                  <a:cubicBezTo>
                    <a:pt x="1214" y="2984"/>
                    <a:pt x="1184" y="3113"/>
                    <a:pt x="1204" y="3252"/>
                  </a:cubicBezTo>
                  <a:cubicBezTo>
                    <a:pt x="1224" y="3411"/>
                    <a:pt x="1175" y="3600"/>
                    <a:pt x="1324" y="3710"/>
                  </a:cubicBezTo>
                  <a:cubicBezTo>
                    <a:pt x="1483" y="3819"/>
                    <a:pt x="1731" y="3779"/>
                    <a:pt x="1920" y="3769"/>
                  </a:cubicBezTo>
                  <a:cubicBezTo>
                    <a:pt x="2149" y="3759"/>
                    <a:pt x="2378" y="3759"/>
                    <a:pt x="2607" y="3759"/>
                  </a:cubicBezTo>
                  <a:cubicBezTo>
                    <a:pt x="2815" y="3759"/>
                    <a:pt x="3044" y="3749"/>
                    <a:pt x="3263" y="3739"/>
                  </a:cubicBezTo>
                  <a:cubicBezTo>
                    <a:pt x="3721" y="3720"/>
                    <a:pt x="3959" y="3899"/>
                    <a:pt x="4118" y="4316"/>
                  </a:cubicBezTo>
                  <a:cubicBezTo>
                    <a:pt x="4248" y="4684"/>
                    <a:pt x="4277" y="5072"/>
                    <a:pt x="4417" y="5430"/>
                  </a:cubicBezTo>
                  <a:cubicBezTo>
                    <a:pt x="4566" y="5818"/>
                    <a:pt x="4854" y="6106"/>
                    <a:pt x="5133" y="6405"/>
                  </a:cubicBezTo>
                  <a:cubicBezTo>
                    <a:pt x="5352" y="6634"/>
                    <a:pt x="5521" y="6902"/>
                    <a:pt x="5749" y="7111"/>
                  </a:cubicBezTo>
                  <a:cubicBezTo>
                    <a:pt x="6008" y="7350"/>
                    <a:pt x="6276" y="7578"/>
                    <a:pt x="6515" y="7847"/>
                  </a:cubicBezTo>
                  <a:cubicBezTo>
                    <a:pt x="6595" y="7927"/>
                    <a:pt x="6664" y="8006"/>
                    <a:pt x="6734" y="8086"/>
                  </a:cubicBezTo>
                  <a:cubicBezTo>
                    <a:pt x="7261" y="8702"/>
                    <a:pt x="7778" y="9329"/>
                    <a:pt x="8285" y="9965"/>
                  </a:cubicBezTo>
                  <a:cubicBezTo>
                    <a:pt x="8733" y="10542"/>
                    <a:pt x="9091" y="11169"/>
                    <a:pt x="9529" y="11755"/>
                  </a:cubicBezTo>
                  <a:cubicBezTo>
                    <a:pt x="9767" y="12074"/>
                    <a:pt x="9956" y="12392"/>
                    <a:pt x="10175" y="12710"/>
                  </a:cubicBezTo>
                  <a:cubicBezTo>
                    <a:pt x="10265" y="12840"/>
                    <a:pt x="10394" y="12939"/>
                    <a:pt x="10444" y="13098"/>
                  </a:cubicBezTo>
                  <a:cubicBezTo>
                    <a:pt x="10473" y="13198"/>
                    <a:pt x="10463" y="13327"/>
                    <a:pt x="10473" y="13436"/>
                  </a:cubicBezTo>
                  <a:cubicBezTo>
                    <a:pt x="10533" y="14063"/>
                    <a:pt x="10573" y="14699"/>
                    <a:pt x="10503" y="15336"/>
                  </a:cubicBezTo>
                  <a:cubicBezTo>
                    <a:pt x="10454" y="15763"/>
                    <a:pt x="10384" y="16201"/>
                    <a:pt x="10314" y="16629"/>
                  </a:cubicBezTo>
                  <a:cubicBezTo>
                    <a:pt x="10284" y="16788"/>
                    <a:pt x="10145" y="17564"/>
                    <a:pt x="10513" y="17335"/>
                  </a:cubicBezTo>
                  <a:cubicBezTo>
                    <a:pt x="10722" y="17206"/>
                    <a:pt x="10911" y="16967"/>
                    <a:pt x="11070" y="16778"/>
                  </a:cubicBezTo>
                  <a:cubicBezTo>
                    <a:pt x="11209" y="16609"/>
                    <a:pt x="11349" y="16440"/>
                    <a:pt x="11478" y="16271"/>
                  </a:cubicBezTo>
                  <a:cubicBezTo>
                    <a:pt x="11627" y="16082"/>
                    <a:pt x="11776" y="15913"/>
                    <a:pt x="11945" y="15744"/>
                  </a:cubicBezTo>
                  <a:cubicBezTo>
                    <a:pt x="12234" y="15435"/>
                    <a:pt x="12482" y="15107"/>
                    <a:pt x="12781" y="14819"/>
                  </a:cubicBezTo>
                  <a:cubicBezTo>
                    <a:pt x="12970" y="14620"/>
                    <a:pt x="13119" y="14431"/>
                    <a:pt x="13268" y="14212"/>
                  </a:cubicBezTo>
                  <a:cubicBezTo>
                    <a:pt x="13467" y="13943"/>
                    <a:pt x="13686" y="13685"/>
                    <a:pt x="13885" y="13416"/>
                  </a:cubicBezTo>
                  <a:cubicBezTo>
                    <a:pt x="14084" y="13128"/>
                    <a:pt x="14322" y="12820"/>
                    <a:pt x="14650" y="12670"/>
                  </a:cubicBezTo>
                  <a:cubicBezTo>
                    <a:pt x="15038" y="12501"/>
                    <a:pt x="15575" y="12551"/>
                    <a:pt x="15754" y="12989"/>
                  </a:cubicBezTo>
                  <a:cubicBezTo>
                    <a:pt x="15834" y="13188"/>
                    <a:pt x="15904" y="13406"/>
                    <a:pt x="15894" y="13625"/>
                  </a:cubicBezTo>
                  <a:cubicBezTo>
                    <a:pt x="15894" y="13854"/>
                    <a:pt x="15824" y="14073"/>
                    <a:pt x="15814" y="14311"/>
                  </a:cubicBezTo>
                  <a:cubicBezTo>
                    <a:pt x="15794" y="14729"/>
                    <a:pt x="15665" y="15137"/>
                    <a:pt x="15615" y="15555"/>
                  </a:cubicBezTo>
                  <a:cubicBezTo>
                    <a:pt x="15546" y="15992"/>
                    <a:pt x="15486" y="16410"/>
                    <a:pt x="15367" y="16848"/>
                  </a:cubicBezTo>
                  <a:cubicBezTo>
                    <a:pt x="15287" y="17156"/>
                    <a:pt x="15058" y="17514"/>
                    <a:pt x="15128" y="17842"/>
                  </a:cubicBezTo>
                  <a:cubicBezTo>
                    <a:pt x="15197" y="18131"/>
                    <a:pt x="15595" y="18101"/>
                    <a:pt x="15804" y="18061"/>
                  </a:cubicBezTo>
                  <a:cubicBezTo>
                    <a:pt x="16172" y="18001"/>
                    <a:pt x="16441" y="17802"/>
                    <a:pt x="16729" y="17574"/>
                  </a:cubicBezTo>
                  <a:cubicBezTo>
                    <a:pt x="17177" y="17216"/>
                    <a:pt x="17545" y="16758"/>
                    <a:pt x="18022" y="16430"/>
                  </a:cubicBezTo>
                  <a:cubicBezTo>
                    <a:pt x="18818" y="15883"/>
                    <a:pt x="19484" y="15246"/>
                    <a:pt x="20369" y="14829"/>
                  </a:cubicBezTo>
                  <a:cubicBezTo>
                    <a:pt x="20538" y="14749"/>
                    <a:pt x="20747" y="14620"/>
                    <a:pt x="20926" y="14580"/>
                  </a:cubicBezTo>
                  <a:cubicBezTo>
                    <a:pt x="21175" y="14530"/>
                    <a:pt x="21433" y="14590"/>
                    <a:pt x="21682" y="14620"/>
                  </a:cubicBezTo>
                  <a:cubicBezTo>
                    <a:pt x="22577" y="14699"/>
                    <a:pt x="23571" y="14908"/>
                    <a:pt x="24476" y="14739"/>
                  </a:cubicBezTo>
                  <a:cubicBezTo>
                    <a:pt x="24357" y="14858"/>
                    <a:pt x="24457" y="15256"/>
                    <a:pt x="24467" y="15425"/>
                  </a:cubicBezTo>
                  <a:cubicBezTo>
                    <a:pt x="24496" y="15684"/>
                    <a:pt x="24516" y="15933"/>
                    <a:pt x="24526" y="16181"/>
                  </a:cubicBezTo>
                  <a:cubicBezTo>
                    <a:pt x="24526" y="16450"/>
                    <a:pt x="24655" y="16738"/>
                    <a:pt x="24725" y="16987"/>
                  </a:cubicBezTo>
                  <a:cubicBezTo>
                    <a:pt x="24835" y="17414"/>
                    <a:pt x="24904" y="17872"/>
                    <a:pt x="25103" y="18260"/>
                  </a:cubicBezTo>
                  <a:cubicBezTo>
                    <a:pt x="25202" y="18459"/>
                    <a:pt x="25302" y="18568"/>
                    <a:pt x="25531" y="18518"/>
                  </a:cubicBezTo>
                  <a:cubicBezTo>
                    <a:pt x="25710" y="18479"/>
                    <a:pt x="25889" y="18449"/>
                    <a:pt x="26068" y="18409"/>
                  </a:cubicBezTo>
                  <a:cubicBezTo>
                    <a:pt x="26615" y="18280"/>
                    <a:pt x="27162" y="18131"/>
                    <a:pt x="27679" y="17922"/>
                  </a:cubicBezTo>
                  <a:cubicBezTo>
                    <a:pt x="27410" y="18031"/>
                    <a:pt x="27709" y="18319"/>
                    <a:pt x="27818" y="18429"/>
                  </a:cubicBezTo>
                  <a:cubicBezTo>
                    <a:pt x="28126" y="18727"/>
                    <a:pt x="28475" y="18956"/>
                    <a:pt x="28783" y="19244"/>
                  </a:cubicBezTo>
                  <a:cubicBezTo>
                    <a:pt x="29061" y="19523"/>
                    <a:pt x="29439" y="20020"/>
                    <a:pt x="29857" y="20060"/>
                  </a:cubicBezTo>
                  <a:cubicBezTo>
                    <a:pt x="30245" y="20090"/>
                    <a:pt x="30633" y="19801"/>
                    <a:pt x="30901" y="19543"/>
                  </a:cubicBezTo>
                  <a:cubicBezTo>
                    <a:pt x="31309" y="19135"/>
                    <a:pt x="31806" y="18757"/>
                    <a:pt x="32264" y="18399"/>
                  </a:cubicBezTo>
                  <a:cubicBezTo>
                    <a:pt x="32582" y="18160"/>
                    <a:pt x="32841" y="17852"/>
                    <a:pt x="33159" y="17603"/>
                  </a:cubicBezTo>
                  <a:cubicBezTo>
                    <a:pt x="33298" y="17484"/>
                    <a:pt x="33447" y="17395"/>
                    <a:pt x="33596" y="17295"/>
                  </a:cubicBezTo>
                  <a:cubicBezTo>
                    <a:pt x="33706" y="17216"/>
                    <a:pt x="33825" y="17056"/>
                    <a:pt x="33964" y="17046"/>
                  </a:cubicBezTo>
                  <a:cubicBezTo>
                    <a:pt x="34054" y="17037"/>
                    <a:pt x="34173" y="17096"/>
                    <a:pt x="34263" y="17116"/>
                  </a:cubicBezTo>
                  <a:cubicBezTo>
                    <a:pt x="34462" y="17156"/>
                    <a:pt x="34700" y="17156"/>
                    <a:pt x="34899" y="17186"/>
                  </a:cubicBezTo>
                  <a:cubicBezTo>
                    <a:pt x="35198" y="17225"/>
                    <a:pt x="35516" y="17255"/>
                    <a:pt x="35834" y="17275"/>
                  </a:cubicBezTo>
                  <a:cubicBezTo>
                    <a:pt x="35973" y="17285"/>
                    <a:pt x="36103" y="17295"/>
                    <a:pt x="36232" y="17305"/>
                  </a:cubicBezTo>
                  <a:cubicBezTo>
                    <a:pt x="37097" y="17345"/>
                    <a:pt x="37962" y="17544"/>
                    <a:pt x="38828" y="17613"/>
                  </a:cubicBezTo>
                  <a:cubicBezTo>
                    <a:pt x="39126" y="17633"/>
                    <a:pt x="39414" y="17593"/>
                    <a:pt x="39713" y="17623"/>
                  </a:cubicBezTo>
                  <a:cubicBezTo>
                    <a:pt x="39842" y="17643"/>
                    <a:pt x="39981" y="17663"/>
                    <a:pt x="40091" y="17733"/>
                  </a:cubicBezTo>
                  <a:cubicBezTo>
                    <a:pt x="40111" y="17753"/>
                    <a:pt x="40309" y="17942"/>
                    <a:pt x="40260" y="17971"/>
                  </a:cubicBezTo>
                  <a:cubicBezTo>
                    <a:pt x="40329" y="17932"/>
                    <a:pt x="40379" y="17872"/>
                    <a:pt x="40439" y="17802"/>
                  </a:cubicBezTo>
                  <a:cubicBezTo>
                    <a:pt x="40389" y="17902"/>
                    <a:pt x="40339" y="18001"/>
                    <a:pt x="40290" y="18101"/>
                  </a:cubicBezTo>
                  <a:cubicBezTo>
                    <a:pt x="40160" y="18329"/>
                    <a:pt x="40001" y="18538"/>
                    <a:pt x="39932" y="18807"/>
                  </a:cubicBezTo>
                  <a:cubicBezTo>
                    <a:pt x="39882" y="19016"/>
                    <a:pt x="39782" y="19095"/>
                    <a:pt x="39653" y="19254"/>
                  </a:cubicBezTo>
                  <a:cubicBezTo>
                    <a:pt x="39524" y="19413"/>
                    <a:pt x="39444" y="19632"/>
                    <a:pt x="39355" y="19811"/>
                  </a:cubicBezTo>
                  <a:cubicBezTo>
                    <a:pt x="39305" y="19901"/>
                    <a:pt x="39285" y="20000"/>
                    <a:pt x="39245" y="20100"/>
                  </a:cubicBezTo>
                  <a:cubicBezTo>
                    <a:pt x="39206" y="20199"/>
                    <a:pt x="39146" y="20249"/>
                    <a:pt x="39086" y="20328"/>
                  </a:cubicBezTo>
                  <a:cubicBezTo>
                    <a:pt x="39007" y="20468"/>
                    <a:pt x="38927" y="20736"/>
                    <a:pt x="39056" y="20875"/>
                  </a:cubicBezTo>
                  <a:cubicBezTo>
                    <a:pt x="39166" y="20985"/>
                    <a:pt x="39345" y="20985"/>
                    <a:pt x="39494" y="20975"/>
                  </a:cubicBezTo>
                  <a:cubicBezTo>
                    <a:pt x="39683" y="20975"/>
                    <a:pt x="39872" y="20935"/>
                    <a:pt x="40051" y="20895"/>
                  </a:cubicBezTo>
                  <a:cubicBezTo>
                    <a:pt x="40379" y="20836"/>
                    <a:pt x="40668" y="20776"/>
                    <a:pt x="40986" y="20657"/>
                  </a:cubicBezTo>
                  <a:cubicBezTo>
                    <a:pt x="41394" y="20507"/>
                    <a:pt x="41781" y="20338"/>
                    <a:pt x="42189" y="20189"/>
                  </a:cubicBezTo>
                  <a:cubicBezTo>
                    <a:pt x="42617" y="20030"/>
                    <a:pt x="42995" y="19781"/>
                    <a:pt x="43402" y="19583"/>
                  </a:cubicBezTo>
                  <a:cubicBezTo>
                    <a:pt x="43681" y="19433"/>
                    <a:pt x="43969" y="19284"/>
                    <a:pt x="44258" y="19135"/>
                  </a:cubicBezTo>
                  <a:cubicBezTo>
                    <a:pt x="44457" y="19026"/>
                    <a:pt x="44666" y="18857"/>
                    <a:pt x="44914" y="18886"/>
                  </a:cubicBezTo>
                  <a:cubicBezTo>
                    <a:pt x="45312" y="18916"/>
                    <a:pt x="45421" y="19344"/>
                    <a:pt x="45491" y="19672"/>
                  </a:cubicBezTo>
                  <a:cubicBezTo>
                    <a:pt x="45551" y="19921"/>
                    <a:pt x="45571" y="20179"/>
                    <a:pt x="45640" y="20428"/>
                  </a:cubicBezTo>
                  <a:cubicBezTo>
                    <a:pt x="45809" y="21035"/>
                    <a:pt x="45929" y="21631"/>
                    <a:pt x="46068" y="22238"/>
                  </a:cubicBezTo>
                  <a:cubicBezTo>
                    <a:pt x="46157" y="22586"/>
                    <a:pt x="46187" y="22994"/>
                    <a:pt x="46476" y="23252"/>
                  </a:cubicBezTo>
                  <a:cubicBezTo>
                    <a:pt x="46714" y="23471"/>
                    <a:pt x="47042" y="23501"/>
                    <a:pt x="47341" y="23402"/>
                  </a:cubicBezTo>
                  <a:cubicBezTo>
                    <a:pt x="47599" y="23322"/>
                    <a:pt x="47828" y="23183"/>
                    <a:pt x="48047" y="23024"/>
                  </a:cubicBezTo>
                  <a:cubicBezTo>
                    <a:pt x="48693" y="22536"/>
                    <a:pt x="49320" y="22029"/>
                    <a:pt x="49917" y="21502"/>
                  </a:cubicBezTo>
                  <a:cubicBezTo>
                    <a:pt x="50314" y="21144"/>
                    <a:pt x="50702" y="20786"/>
                    <a:pt x="51080" y="20398"/>
                  </a:cubicBezTo>
                  <a:cubicBezTo>
                    <a:pt x="51498" y="19980"/>
                    <a:pt x="51926" y="19553"/>
                    <a:pt x="52224" y="19045"/>
                  </a:cubicBezTo>
                  <a:cubicBezTo>
                    <a:pt x="52343" y="18827"/>
                    <a:pt x="52502" y="18648"/>
                    <a:pt x="52652" y="18459"/>
                  </a:cubicBezTo>
                  <a:cubicBezTo>
                    <a:pt x="52701" y="18379"/>
                    <a:pt x="52771" y="18270"/>
                    <a:pt x="52861" y="18240"/>
                  </a:cubicBezTo>
                  <a:cubicBezTo>
                    <a:pt x="53010" y="18180"/>
                    <a:pt x="53248" y="18200"/>
                    <a:pt x="53408" y="18180"/>
                  </a:cubicBezTo>
                  <a:cubicBezTo>
                    <a:pt x="53616" y="18150"/>
                    <a:pt x="53825" y="18131"/>
                    <a:pt x="54044" y="18111"/>
                  </a:cubicBezTo>
                  <a:cubicBezTo>
                    <a:pt x="54581" y="18051"/>
                    <a:pt x="55118" y="17942"/>
                    <a:pt x="55655" y="17922"/>
                  </a:cubicBezTo>
                  <a:cubicBezTo>
                    <a:pt x="55993" y="17902"/>
                    <a:pt x="56331" y="17862"/>
                    <a:pt x="56670" y="17852"/>
                  </a:cubicBezTo>
                  <a:cubicBezTo>
                    <a:pt x="57028" y="17832"/>
                    <a:pt x="57386" y="17862"/>
                    <a:pt x="57744" y="17822"/>
                  </a:cubicBezTo>
                  <a:cubicBezTo>
                    <a:pt x="58022" y="17802"/>
                    <a:pt x="58301" y="17792"/>
                    <a:pt x="58579" y="17763"/>
                  </a:cubicBezTo>
                  <a:cubicBezTo>
                    <a:pt x="58967" y="17733"/>
                    <a:pt x="59345" y="17613"/>
                    <a:pt x="59723" y="17564"/>
                  </a:cubicBezTo>
                  <a:cubicBezTo>
                    <a:pt x="60160" y="17504"/>
                    <a:pt x="60588" y="17395"/>
                    <a:pt x="61026" y="17315"/>
                  </a:cubicBezTo>
                  <a:cubicBezTo>
                    <a:pt x="61493" y="17235"/>
                    <a:pt x="61951" y="17166"/>
                    <a:pt x="62408" y="17056"/>
                  </a:cubicBezTo>
                  <a:cubicBezTo>
                    <a:pt x="62836" y="16957"/>
                    <a:pt x="63283" y="16907"/>
                    <a:pt x="63711" y="16778"/>
                  </a:cubicBezTo>
                  <a:cubicBezTo>
                    <a:pt x="64148" y="16649"/>
                    <a:pt x="64566" y="16509"/>
                    <a:pt x="65014" y="16390"/>
                  </a:cubicBezTo>
                  <a:cubicBezTo>
                    <a:pt x="65501" y="16251"/>
                    <a:pt x="65978" y="16092"/>
                    <a:pt x="66456" y="15933"/>
                  </a:cubicBezTo>
                  <a:cubicBezTo>
                    <a:pt x="66883" y="15803"/>
                    <a:pt x="67371" y="15754"/>
                    <a:pt x="67749" y="15515"/>
                  </a:cubicBezTo>
                  <a:cubicBezTo>
                    <a:pt x="67838" y="15465"/>
                    <a:pt x="68037" y="15356"/>
                    <a:pt x="68057" y="15256"/>
                  </a:cubicBezTo>
                  <a:cubicBezTo>
                    <a:pt x="68067" y="15216"/>
                    <a:pt x="68037" y="15107"/>
                    <a:pt x="68007" y="15067"/>
                  </a:cubicBezTo>
                  <a:cubicBezTo>
                    <a:pt x="67948" y="14988"/>
                    <a:pt x="67838" y="15008"/>
                    <a:pt x="67769" y="14928"/>
                  </a:cubicBezTo>
                  <a:cubicBezTo>
                    <a:pt x="67709" y="14868"/>
                    <a:pt x="67749" y="14779"/>
                    <a:pt x="67629" y="14809"/>
                  </a:cubicBezTo>
                  <a:cubicBezTo>
                    <a:pt x="67580" y="14829"/>
                    <a:pt x="67530" y="14878"/>
                    <a:pt x="67480" y="14898"/>
                  </a:cubicBezTo>
                  <a:cubicBezTo>
                    <a:pt x="67391" y="14868"/>
                    <a:pt x="67291" y="14839"/>
                    <a:pt x="67371" y="14709"/>
                  </a:cubicBezTo>
                  <a:cubicBezTo>
                    <a:pt x="67411" y="14650"/>
                    <a:pt x="67430" y="14620"/>
                    <a:pt x="67490" y="14620"/>
                  </a:cubicBezTo>
                  <a:cubicBezTo>
                    <a:pt x="67600" y="14660"/>
                    <a:pt x="67749" y="14789"/>
                    <a:pt x="67868" y="14789"/>
                  </a:cubicBezTo>
                  <a:cubicBezTo>
                    <a:pt x="67987" y="14789"/>
                    <a:pt x="68017" y="14699"/>
                    <a:pt x="68107" y="14670"/>
                  </a:cubicBezTo>
                  <a:cubicBezTo>
                    <a:pt x="68196" y="14640"/>
                    <a:pt x="68375" y="14749"/>
                    <a:pt x="68475" y="14779"/>
                  </a:cubicBezTo>
                  <a:cubicBezTo>
                    <a:pt x="68485" y="14779"/>
                    <a:pt x="68495" y="14779"/>
                    <a:pt x="68505" y="14789"/>
                  </a:cubicBezTo>
                  <a:cubicBezTo>
                    <a:pt x="68524" y="14799"/>
                    <a:pt x="68554" y="14809"/>
                    <a:pt x="68584" y="14809"/>
                  </a:cubicBezTo>
                  <a:cubicBezTo>
                    <a:pt x="68694" y="14839"/>
                    <a:pt x="68793" y="14858"/>
                    <a:pt x="68912" y="14858"/>
                  </a:cubicBezTo>
                  <a:cubicBezTo>
                    <a:pt x="69330" y="14829"/>
                    <a:pt x="69728" y="14709"/>
                    <a:pt x="70126" y="14590"/>
                  </a:cubicBezTo>
                  <a:cubicBezTo>
                    <a:pt x="70673" y="14421"/>
                    <a:pt x="71249" y="14282"/>
                    <a:pt x="71767" y="14063"/>
                  </a:cubicBezTo>
                  <a:cubicBezTo>
                    <a:pt x="72105" y="13914"/>
                    <a:pt x="72453" y="13735"/>
                    <a:pt x="72682" y="13436"/>
                  </a:cubicBezTo>
                  <a:cubicBezTo>
                    <a:pt x="73318" y="12621"/>
                    <a:pt x="70474" y="12143"/>
                    <a:pt x="70036" y="12024"/>
                  </a:cubicBezTo>
                  <a:close/>
                  <a:moveTo>
                    <a:pt x="41155" y="16002"/>
                  </a:moveTo>
                  <a:cubicBezTo>
                    <a:pt x="41115" y="16281"/>
                    <a:pt x="41016" y="16579"/>
                    <a:pt x="40886" y="16857"/>
                  </a:cubicBezTo>
                  <a:cubicBezTo>
                    <a:pt x="40926" y="16748"/>
                    <a:pt x="40956" y="16639"/>
                    <a:pt x="40996" y="16539"/>
                  </a:cubicBezTo>
                  <a:cubicBezTo>
                    <a:pt x="41055" y="16350"/>
                    <a:pt x="41155" y="16141"/>
                    <a:pt x="41155" y="15952"/>
                  </a:cubicBezTo>
                  <a:cubicBezTo>
                    <a:pt x="41155" y="15962"/>
                    <a:pt x="41155" y="15982"/>
                    <a:pt x="41155" y="16002"/>
                  </a:cubicBezTo>
                  <a:close/>
                </a:path>
              </a:pathLst>
            </a:custGeom>
            <a:noFill/>
            <a:ln w="1965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3621625" y="320400"/>
              <a:ext cx="1832725" cy="587550"/>
            </a:xfrm>
            <a:custGeom>
              <a:avLst/>
              <a:gdLst/>
              <a:ahLst/>
              <a:cxnLst/>
              <a:rect l="l" t="t" r="r" b="b"/>
              <a:pathLst>
                <a:path w="73309" h="23502" extrusionOk="0">
                  <a:moveTo>
                    <a:pt x="26058" y="18410"/>
                  </a:moveTo>
                  <a:cubicBezTo>
                    <a:pt x="26605" y="18281"/>
                    <a:pt x="27152" y="18131"/>
                    <a:pt x="27669" y="17923"/>
                  </a:cubicBezTo>
                  <a:cubicBezTo>
                    <a:pt x="27400" y="18032"/>
                    <a:pt x="27699" y="18320"/>
                    <a:pt x="27808" y="18430"/>
                  </a:cubicBezTo>
                  <a:cubicBezTo>
                    <a:pt x="28116" y="18728"/>
                    <a:pt x="28465" y="18957"/>
                    <a:pt x="28773" y="19245"/>
                  </a:cubicBezTo>
                  <a:cubicBezTo>
                    <a:pt x="29051" y="19524"/>
                    <a:pt x="29429" y="20021"/>
                    <a:pt x="29847" y="20061"/>
                  </a:cubicBezTo>
                  <a:cubicBezTo>
                    <a:pt x="30235" y="20091"/>
                    <a:pt x="30623" y="19802"/>
                    <a:pt x="30891" y="19544"/>
                  </a:cubicBezTo>
                  <a:cubicBezTo>
                    <a:pt x="31299" y="19146"/>
                    <a:pt x="31796" y="18758"/>
                    <a:pt x="32254" y="18400"/>
                  </a:cubicBezTo>
                  <a:cubicBezTo>
                    <a:pt x="32572" y="18161"/>
                    <a:pt x="32831" y="17853"/>
                    <a:pt x="33149" y="17604"/>
                  </a:cubicBezTo>
                  <a:cubicBezTo>
                    <a:pt x="33288" y="17485"/>
                    <a:pt x="33437" y="17405"/>
                    <a:pt x="33586" y="17296"/>
                  </a:cubicBezTo>
                  <a:cubicBezTo>
                    <a:pt x="33696" y="17216"/>
                    <a:pt x="33815" y="17067"/>
                    <a:pt x="33954" y="17047"/>
                  </a:cubicBezTo>
                  <a:cubicBezTo>
                    <a:pt x="34044" y="17037"/>
                    <a:pt x="34163" y="17097"/>
                    <a:pt x="34253" y="17117"/>
                  </a:cubicBezTo>
                  <a:cubicBezTo>
                    <a:pt x="34452" y="17157"/>
                    <a:pt x="34680" y="17157"/>
                    <a:pt x="34889" y="17187"/>
                  </a:cubicBezTo>
                  <a:cubicBezTo>
                    <a:pt x="35188" y="17226"/>
                    <a:pt x="35506" y="17256"/>
                    <a:pt x="35824" y="17276"/>
                  </a:cubicBezTo>
                  <a:cubicBezTo>
                    <a:pt x="35963" y="17286"/>
                    <a:pt x="36093" y="17296"/>
                    <a:pt x="36222" y="17306"/>
                  </a:cubicBezTo>
                  <a:cubicBezTo>
                    <a:pt x="37087" y="17346"/>
                    <a:pt x="37952" y="17545"/>
                    <a:pt x="38818" y="17614"/>
                  </a:cubicBezTo>
                  <a:cubicBezTo>
                    <a:pt x="39116" y="17634"/>
                    <a:pt x="39404" y="17594"/>
                    <a:pt x="39703" y="17624"/>
                  </a:cubicBezTo>
                  <a:cubicBezTo>
                    <a:pt x="39832" y="17644"/>
                    <a:pt x="39971" y="17664"/>
                    <a:pt x="40081" y="17734"/>
                  </a:cubicBezTo>
                  <a:cubicBezTo>
                    <a:pt x="40101" y="17754"/>
                    <a:pt x="40299" y="17942"/>
                    <a:pt x="40250" y="17972"/>
                  </a:cubicBezTo>
                  <a:cubicBezTo>
                    <a:pt x="40518" y="17813"/>
                    <a:pt x="40658" y="17356"/>
                    <a:pt x="40787" y="17087"/>
                  </a:cubicBezTo>
                  <a:cubicBezTo>
                    <a:pt x="40876" y="16918"/>
                    <a:pt x="40926" y="16719"/>
                    <a:pt x="40986" y="16540"/>
                  </a:cubicBezTo>
                  <a:cubicBezTo>
                    <a:pt x="41045" y="16351"/>
                    <a:pt x="41145" y="16152"/>
                    <a:pt x="41145" y="15953"/>
                  </a:cubicBezTo>
                  <a:cubicBezTo>
                    <a:pt x="41145" y="15963"/>
                    <a:pt x="41145" y="15983"/>
                    <a:pt x="41145" y="16003"/>
                  </a:cubicBezTo>
                  <a:cubicBezTo>
                    <a:pt x="41095" y="16411"/>
                    <a:pt x="40906" y="16839"/>
                    <a:pt x="40717" y="17226"/>
                  </a:cubicBezTo>
                  <a:cubicBezTo>
                    <a:pt x="40568" y="17515"/>
                    <a:pt x="40429" y="17813"/>
                    <a:pt x="40280" y="18102"/>
                  </a:cubicBezTo>
                  <a:cubicBezTo>
                    <a:pt x="40150" y="18340"/>
                    <a:pt x="39991" y="18539"/>
                    <a:pt x="39922" y="18808"/>
                  </a:cubicBezTo>
                  <a:cubicBezTo>
                    <a:pt x="39872" y="19017"/>
                    <a:pt x="39772" y="19096"/>
                    <a:pt x="39643" y="19255"/>
                  </a:cubicBezTo>
                  <a:cubicBezTo>
                    <a:pt x="39514" y="19414"/>
                    <a:pt x="39434" y="19633"/>
                    <a:pt x="39345" y="19812"/>
                  </a:cubicBezTo>
                  <a:cubicBezTo>
                    <a:pt x="39295" y="19902"/>
                    <a:pt x="39275" y="20001"/>
                    <a:pt x="39235" y="20101"/>
                  </a:cubicBezTo>
                  <a:cubicBezTo>
                    <a:pt x="39196" y="20200"/>
                    <a:pt x="39136" y="20250"/>
                    <a:pt x="39076" y="20339"/>
                  </a:cubicBezTo>
                  <a:cubicBezTo>
                    <a:pt x="38997" y="20479"/>
                    <a:pt x="38907" y="20737"/>
                    <a:pt x="39046" y="20876"/>
                  </a:cubicBezTo>
                  <a:cubicBezTo>
                    <a:pt x="39156" y="20986"/>
                    <a:pt x="39335" y="20986"/>
                    <a:pt x="39484" y="20986"/>
                  </a:cubicBezTo>
                  <a:cubicBezTo>
                    <a:pt x="39673" y="20976"/>
                    <a:pt x="39862" y="20936"/>
                    <a:pt x="40041" y="20896"/>
                  </a:cubicBezTo>
                  <a:cubicBezTo>
                    <a:pt x="40369" y="20837"/>
                    <a:pt x="40658" y="20777"/>
                    <a:pt x="40976" y="20658"/>
                  </a:cubicBezTo>
                  <a:cubicBezTo>
                    <a:pt x="41384" y="20508"/>
                    <a:pt x="41771" y="20349"/>
                    <a:pt x="42179" y="20190"/>
                  </a:cubicBezTo>
                  <a:cubicBezTo>
                    <a:pt x="42607" y="20031"/>
                    <a:pt x="42985" y="19782"/>
                    <a:pt x="43392" y="19583"/>
                  </a:cubicBezTo>
                  <a:cubicBezTo>
                    <a:pt x="43671" y="19434"/>
                    <a:pt x="43959" y="19295"/>
                    <a:pt x="44238" y="19136"/>
                  </a:cubicBezTo>
                  <a:cubicBezTo>
                    <a:pt x="44447" y="19027"/>
                    <a:pt x="44656" y="18857"/>
                    <a:pt x="44904" y="18887"/>
                  </a:cubicBezTo>
                  <a:cubicBezTo>
                    <a:pt x="45302" y="18917"/>
                    <a:pt x="45411" y="19355"/>
                    <a:pt x="45481" y="19673"/>
                  </a:cubicBezTo>
                  <a:cubicBezTo>
                    <a:pt x="45541" y="19922"/>
                    <a:pt x="45561" y="20180"/>
                    <a:pt x="45630" y="20429"/>
                  </a:cubicBezTo>
                  <a:cubicBezTo>
                    <a:pt x="45799" y="21035"/>
                    <a:pt x="45919" y="21632"/>
                    <a:pt x="46058" y="22239"/>
                  </a:cubicBezTo>
                  <a:cubicBezTo>
                    <a:pt x="46147" y="22587"/>
                    <a:pt x="46177" y="22995"/>
                    <a:pt x="46466" y="23253"/>
                  </a:cubicBezTo>
                  <a:cubicBezTo>
                    <a:pt x="46704" y="23482"/>
                    <a:pt x="47032" y="23502"/>
                    <a:pt x="47331" y="23403"/>
                  </a:cubicBezTo>
                  <a:cubicBezTo>
                    <a:pt x="47589" y="23323"/>
                    <a:pt x="47818" y="23184"/>
                    <a:pt x="48037" y="23025"/>
                  </a:cubicBezTo>
                  <a:cubicBezTo>
                    <a:pt x="48683" y="22537"/>
                    <a:pt x="49310" y="22030"/>
                    <a:pt x="49907" y="21503"/>
                  </a:cubicBezTo>
                  <a:cubicBezTo>
                    <a:pt x="50304" y="21145"/>
                    <a:pt x="50692" y="20787"/>
                    <a:pt x="51070" y="20399"/>
                  </a:cubicBezTo>
                  <a:cubicBezTo>
                    <a:pt x="51488" y="19981"/>
                    <a:pt x="51916" y="19554"/>
                    <a:pt x="52214" y="19046"/>
                  </a:cubicBezTo>
                  <a:cubicBezTo>
                    <a:pt x="52333" y="18838"/>
                    <a:pt x="52492" y="18649"/>
                    <a:pt x="52642" y="18460"/>
                  </a:cubicBezTo>
                  <a:cubicBezTo>
                    <a:pt x="52691" y="18380"/>
                    <a:pt x="52761" y="18281"/>
                    <a:pt x="52851" y="18241"/>
                  </a:cubicBezTo>
                  <a:cubicBezTo>
                    <a:pt x="53000" y="18181"/>
                    <a:pt x="53238" y="18201"/>
                    <a:pt x="53398" y="18181"/>
                  </a:cubicBezTo>
                  <a:cubicBezTo>
                    <a:pt x="53606" y="18151"/>
                    <a:pt x="53815" y="18131"/>
                    <a:pt x="54034" y="18112"/>
                  </a:cubicBezTo>
                  <a:cubicBezTo>
                    <a:pt x="54571" y="18052"/>
                    <a:pt x="55108" y="17942"/>
                    <a:pt x="55645" y="17923"/>
                  </a:cubicBezTo>
                  <a:cubicBezTo>
                    <a:pt x="55983" y="17903"/>
                    <a:pt x="56321" y="17873"/>
                    <a:pt x="56660" y="17853"/>
                  </a:cubicBezTo>
                  <a:cubicBezTo>
                    <a:pt x="57018" y="17833"/>
                    <a:pt x="57376" y="17863"/>
                    <a:pt x="57734" y="17823"/>
                  </a:cubicBezTo>
                  <a:cubicBezTo>
                    <a:pt x="58012" y="17803"/>
                    <a:pt x="58291" y="17793"/>
                    <a:pt x="58569" y="17773"/>
                  </a:cubicBezTo>
                  <a:cubicBezTo>
                    <a:pt x="58957" y="17734"/>
                    <a:pt x="59335" y="17624"/>
                    <a:pt x="59713" y="17565"/>
                  </a:cubicBezTo>
                  <a:cubicBezTo>
                    <a:pt x="60150" y="17505"/>
                    <a:pt x="60578" y="17395"/>
                    <a:pt x="61016" y="17316"/>
                  </a:cubicBezTo>
                  <a:cubicBezTo>
                    <a:pt x="61483" y="17236"/>
                    <a:pt x="61941" y="17167"/>
                    <a:pt x="62398" y="17057"/>
                  </a:cubicBezTo>
                  <a:cubicBezTo>
                    <a:pt x="62826" y="16958"/>
                    <a:pt x="63273" y="16908"/>
                    <a:pt x="63701" y="16779"/>
                  </a:cubicBezTo>
                  <a:cubicBezTo>
                    <a:pt x="64138" y="16650"/>
                    <a:pt x="64556" y="16510"/>
                    <a:pt x="65004" y="16391"/>
                  </a:cubicBezTo>
                  <a:cubicBezTo>
                    <a:pt x="65491" y="16252"/>
                    <a:pt x="65968" y="16093"/>
                    <a:pt x="66446" y="15933"/>
                  </a:cubicBezTo>
                  <a:cubicBezTo>
                    <a:pt x="66873" y="15804"/>
                    <a:pt x="67361" y="15754"/>
                    <a:pt x="67739" y="15516"/>
                  </a:cubicBezTo>
                  <a:cubicBezTo>
                    <a:pt x="67828" y="15466"/>
                    <a:pt x="68027" y="15367"/>
                    <a:pt x="68047" y="15257"/>
                  </a:cubicBezTo>
                  <a:cubicBezTo>
                    <a:pt x="68057" y="15217"/>
                    <a:pt x="68027" y="15108"/>
                    <a:pt x="67997" y="15068"/>
                  </a:cubicBezTo>
                  <a:cubicBezTo>
                    <a:pt x="67938" y="14989"/>
                    <a:pt x="67828" y="15009"/>
                    <a:pt x="67759" y="14929"/>
                  </a:cubicBezTo>
                  <a:cubicBezTo>
                    <a:pt x="67699" y="14869"/>
                    <a:pt x="67739" y="14780"/>
                    <a:pt x="67619" y="14820"/>
                  </a:cubicBezTo>
                  <a:cubicBezTo>
                    <a:pt x="67540" y="14830"/>
                    <a:pt x="67470" y="14959"/>
                    <a:pt x="67361" y="14899"/>
                  </a:cubicBezTo>
                  <a:cubicBezTo>
                    <a:pt x="67281" y="14859"/>
                    <a:pt x="67311" y="14700"/>
                    <a:pt x="67371" y="14641"/>
                  </a:cubicBezTo>
                  <a:cubicBezTo>
                    <a:pt x="67391" y="14631"/>
                    <a:pt x="67401" y="14621"/>
                    <a:pt x="67420" y="14621"/>
                  </a:cubicBezTo>
                  <a:cubicBezTo>
                    <a:pt x="67530" y="14611"/>
                    <a:pt x="67719" y="14790"/>
                    <a:pt x="67858" y="14790"/>
                  </a:cubicBezTo>
                  <a:cubicBezTo>
                    <a:pt x="67977" y="14790"/>
                    <a:pt x="68007" y="14700"/>
                    <a:pt x="68097" y="14670"/>
                  </a:cubicBezTo>
                  <a:cubicBezTo>
                    <a:pt x="68186" y="14651"/>
                    <a:pt x="68365" y="14750"/>
                    <a:pt x="68465" y="14780"/>
                  </a:cubicBezTo>
                  <a:cubicBezTo>
                    <a:pt x="68604" y="14820"/>
                    <a:pt x="68743" y="14869"/>
                    <a:pt x="68902" y="14859"/>
                  </a:cubicBezTo>
                  <a:cubicBezTo>
                    <a:pt x="69320" y="14830"/>
                    <a:pt x="69718" y="14710"/>
                    <a:pt x="70116" y="14591"/>
                  </a:cubicBezTo>
                  <a:cubicBezTo>
                    <a:pt x="70663" y="14422"/>
                    <a:pt x="71239" y="14283"/>
                    <a:pt x="71757" y="14064"/>
                  </a:cubicBezTo>
                  <a:cubicBezTo>
                    <a:pt x="72095" y="13915"/>
                    <a:pt x="72443" y="13736"/>
                    <a:pt x="72672" y="13437"/>
                  </a:cubicBezTo>
                  <a:cubicBezTo>
                    <a:pt x="73308" y="12622"/>
                    <a:pt x="70464" y="12144"/>
                    <a:pt x="70026" y="12025"/>
                  </a:cubicBezTo>
                  <a:cubicBezTo>
                    <a:pt x="68156" y="11498"/>
                    <a:pt x="66247" y="11140"/>
                    <a:pt x="64367" y="10652"/>
                  </a:cubicBezTo>
                  <a:cubicBezTo>
                    <a:pt x="63860" y="10513"/>
                    <a:pt x="63403" y="10255"/>
                    <a:pt x="62895" y="10135"/>
                  </a:cubicBezTo>
                  <a:cubicBezTo>
                    <a:pt x="62348" y="10016"/>
                    <a:pt x="61831" y="9837"/>
                    <a:pt x="61294" y="9698"/>
                  </a:cubicBezTo>
                  <a:cubicBezTo>
                    <a:pt x="60707" y="9539"/>
                    <a:pt x="60131" y="9300"/>
                    <a:pt x="59524" y="9181"/>
                  </a:cubicBezTo>
                  <a:cubicBezTo>
                    <a:pt x="58460" y="8962"/>
                    <a:pt x="57455" y="8524"/>
                    <a:pt x="56401" y="8315"/>
                  </a:cubicBezTo>
                  <a:cubicBezTo>
                    <a:pt x="55426" y="8116"/>
                    <a:pt x="54412" y="7987"/>
                    <a:pt x="53437" y="7729"/>
                  </a:cubicBezTo>
                  <a:cubicBezTo>
                    <a:pt x="52313" y="7440"/>
                    <a:pt x="51170" y="7102"/>
                    <a:pt x="50026" y="6883"/>
                  </a:cubicBezTo>
                  <a:cubicBezTo>
                    <a:pt x="47947" y="6485"/>
                    <a:pt x="46018" y="6306"/>
                    <a:pt x="43920" y="6207"/>
                  </a:cubicBezTo>
                  <a:cubicBezTo>
                    <a:pt x="42786" y="6157"/>
                    <a:pt x="41751" y="5918"/>
                    <a:pt x="40667" y="5670"/>
                  </a:cubicBezTo>
                  <a:cubicBezTo>
                    <a:pt x="39275" y="5352"/>
                    <a:pt x="38330" y="4645"/>
                    <a:pt x="37286" y="3721"/>
                  </a:cubicBezTo>
                  <a:cubicBezTo>
                    <a:pt x="36411" y="2935"/>
                    <a:pt x="34113" y="826"/>
                    <a:pt x="32910" y="1423"/>
                  </a:cubicBezTo>
                  <a:cubicBezTo>
                    <a:pt x="31955" y="1881"/>
                    <a:pt x="32542" y="3571"/>
                    <a:pt x="32373" y="4397"/>
                  </a:cubicBezTo>
                  <a:cubicBezTo>
                    <a:pt x="32274" y="4934"/>
                    <a:pt x="32204" y="5570"/>
                    <a:pt x="32015" y="6078"/>
                  </a:cubicBezTo>
                  <a:cubicBezTo>
                    <a:pt x="31925" y="6316"/>
                    <a:pt x="31657" y="6664"/>
                    <a:pt x="31776" y="6923"/>
                  </a:cubicBezTo>
                  <a:cubicBezTo>
                    <a:pt x="31746" y="6853"/>
                    <a:pt x="31130" y="7042"/>
                    <a:pt x="31040" y="7052"/>
                  </a:cubicBezTo>
                  <a:cubicBezTo>
                    <a:pt x="29340" y="7172"/>
                    <a:pt x="27589" y="7778"/>
                    <a:pt x="25869" y="7420"/>
                  </a:cubicBezTo>
                  <a:cubicBezTo>
                    <a:pt x="25013" y="7251"/>
                    <a:pt x="24556" y="6664"/>
                    <a:pt x="23979" y="6088"/>
                  </a:cubicBezTo>
                  <a:cubicBezTo>
                    <a:pt x="23243" y="5352"/>
                    <a:pt x="22438" y="4665"/>
                    <a:pt x="21642" y="4019"/>
                  </a:cubicBezTo>
                  <a:cubicBezTo>
                    <a:pt x="21314" y="3750"/>
                    <a:pt x="20697" y="3213"/>
                    <a:pt x="20250" y="3382"/>
                  </a:cubicBezTo>
                  <a:cubicBezTo>
                    <a:pt x="19464" y="3681"/>
                    <a:pt x="19633" y="5332"/>
                    <a:pt x="19633" y="5968"/>
                  </a:cubicBezTo>
                  <a:cubicBezTo>
                    <a:pt x="19633" y="6366"/>
                    <a:pt x="19633" y="6983"/>
                    <a:pt x="19494" y="7341"/>
                  </a:cubicBezTo>
                  <a:cubicBezTo>
                    <a:pt x="19345" y="7729"/>
                    <a:pt x="18937" y="7838"/>
                    <a:pt x="18917" y="8305"/>
                  </a:cubicBezTo>
                  <a:cubicBezTo>
                    <a:pt x="19006" y="8335"/>
                    <a:pt x="19096" y="8415"/>
                    <a:pt x="19185" y="8445"/>
                  </a:cubicBezTo>
                  <a:cubicBezTo>
                    <a:pt x="18668" y="8703"/>
                    <a:pt x="17823" y="8693"/>
                    <a:pt x="17226" y="8753"/>
                  </a:cubicBezTo>
                  <a:cubicBezTo>
                    <a:pt x="15794" y="8902"/>
                    <a:pt x="14631" y="7947"/>
                    <a:pt x="13457" y="7251"/>
                  </a:cubicBezTo>
                  <a:cubicBezTo>
                    <a:pt x="12055" y="6406"/>
                    <a:pt x="10672" y="5550"/>
                    <a:pt x="9240" y="4755"/>
                  </a:cubicBezTo>
                  <a:cubicBezTo>
                    <a:pt x="7788" y="3949"/>
                    <a:pt x="6406" y="3183"/>
                    <a:pt x="5063" y="2169"/>
                  </a:cubicBezTo>
                  <a:cubicBezTo>
                    <a:pt x="4277" y="1582"/>
                    <a:pt x="3422" y="1174"/>
                    <a:pt x="2547" y="747"/>
                  </a:cubicBezTo>
                  <a:cubicBezTo>
                    <a:pt x="2288" y="608"/>
                    <a:pt x="2040" y="478"/>
                    <a:pt x="1751" y="389"/>
                  </a:cubicBezTo>
                  <a:cubicBezTo>
                    <a:pt x="1602" y="339"/>
                    <a:pt x="1453" y="299"/>
                    <a:pt x="1304" y="250"/>
                  </a:cubicBezTo>
                  <a:cubicBezTo>
                    <a:pt x="1055" y="180"/>
                    <a:pt x="578" y="1"/>
                    <a:pt x="329" y="100"/>
                  </a:cubicBezTo>
                  <a:cubicBezTo>
                    <a:pt x="1" y="230"/>
                    <a:pt x="369" y="518"/>
                    <a:pt x="468" y="667"/>
                  </a:cubicBezTo>
                  <a:cubicBezTo>
                    <a:pt x="548" y="797"/>
                    <a:pt x="588" y="946"/>
                    <a:pt x="677" y="1085"/>
                  </a:cubicBezTo>
                  <a:cubicBezTo>
                    <a:pt x="777" y="1234"/>
                    <a:pt x="876" y="1383"/>
                    <a:pt x="916" y="1562"/>
                  </a:cubicBezTo>
                  <a:cubicBezTo>
                    <a:pt x="956" y="1721"/>
                    <a:pt x="976" y="1871"/>
                    <a:pt x="1005" y="2030"/>
                  </a:cubicBezTo>
                  <a:cubicBezTo>
                    <a:pt x="1065" y="2298"/>
                    <a:pt x="1165" y="2577"/>
                    <a:pt x="1194" y="2845"/>
                  </a:cubicBezTo>
                  <a:cubicBezTo>
                    <a:pt x="1204" y="2985"/>
                    <a:pt x="1174" y="3114"/>
                    <a:pt x="1194" y="3263"/>
                  </a:cubicBezTo>
                  <a:cubicBezTo>
                    <a:pt x="1214" y="3412"/>
                    <a:pt x="1165" y="3601"/>
                    <a:pt x="1314" y="3711"/>
                  </a:cubicBezTo>
                  <a:cubicBezTo>
                    <a:pt x="1473" y="3820"/>
                    <a:pt x="1721" y="3780"/>
                    <a:pt x="1910" y="3770"/>
                  </a:cubicBezTo>
                  <a:cubicBezTo>
                    <a:pt x="2139" y="3760"/>
                    <a:pt x="2368" y="3760"/>
                    <a:pt x="2597" y="3760"/>
                  </a:cubicBezTo>
                  <a:cubicBezTo>
                    <a:pt x="2805" y="3760"/>
                    <a:pt x="3034" y="3760"/>
                    <a:pt x="3253" y="3740"/>
                  </a:cubicBezTo>
                  <a:cubicBezTo>
                    <a:pt x="3711" y="3721"/>
                    <a:pt x="3949" y="3900"/>
                    <a:pt x="4108" y="4327"/>
                  </a:cubicBezTo>
                  <a:cubicBezTo>
                    <a:pt x="4238" y="4685"/>
                    <a:pt x="4267" y="5073"/>
                    <a:pt x="4407" y="5431"/>
                  </a:cubicBezTo>
                  <a:cubicBezTo>
                    <a:pt x="4556" y="5819"/>
                    <a:pt x="4844" y="6107"/>
                    <a:pt x="5123" y="6406"/>
                  </a:cubicBezTo>
                  <a:cubicBezTo>
                    <a:pt x="5342" y="6635"/>
                    <a:pt x="5511" y="6903"/>
                    <a:pt x="5739" y="7112"/>
                  </a:cubicBezTo>
                  <a:cubicBezTo>
                    <a:pt x="5998" y="7351"/>
                    <a:pt x="6276" y="7589"/>
                    <a:pt x="6505" y="7848"/>
                  </a:cubicBezTo>
                  <a:cubicBezTo>
                    <a:pt x="6585" y="7927"/>
                    <a:pt x="6654" y="8017"/>
                    <a:pt x="6724" y="8097"/>
                  </a:cubicBezTo>
                  <a:cubicBezTo>
                    <a:pt x="7261" y="8703"/>
                    <a:pt x="7768" y="9330"/>
                    <a:pt x="8275" y="9966"/>
                  </a:cubicBezTo>
                  <a:cubicBezTo>
                    <a:pt x="8733" y="10543"/>
                    <a:pt x="9081" y="11170"/>
                    <a:pt x="9519" y="11756"/>
                  </a:cubicBezTo>
                  <a:cubicBezTo>
                    <a:pt x="9757" y="12075"/>
                    <a:pt x="9946" y="12393"/>
                    <a:pt x="10165" y="12711"/>
                  </a:cubicBezTo>
                  <a:cubicBezTo>
                    <a:pt x="10265" y="12840"/>
                    <a:pt x="10384" y="12940"/>
                    <a:pt x="10434" y="13099"/>
                  </a:cubicBezTo>
                  <a:cubicBezTo>
                    <a:pt x="10463" y="13199"/>
                    <a:pt x="10453" y="13338"/>
                    <a:pt x="10463" y="13437"/>
                  </a:cubicBezTo>
                  <a:cubicBezTo>
                    <a:pt x="10523" y="14064"/>
                    <a:pt x="10563" y="14700"/>
                    <a:pt x="10493" y="15337"/>
                  </a:cubicBezTo>
                  <a:cubicBezTo>
                    <a:pt x="10444" y="15764"/>
                    <a:pt x="10374" y="16202"/>
                    <a:pt x="10304" y="16630"/>
                  </a:cubicBezTo>
                  <a:cubicBezTo>
                    <a:pt x="10284" y="16789"/>
                    <a:pt x="10135" y="17565"/>
                    <a:pt x="10503" y="17336"/>
                  </a:cubicBezTo>
                  <a:cubicBezTo>
                    <a:pt x="10712" y="17207"/>
                    <a:pt x="10901" y="16968"/>
                    <a:pt x="11060" y="16779"/>
                  </a:cubicBezTo>
                  <a:cubicBezTo>
                    <a:pt x="11199" y="16610"/>
                    <a:pt x="11339" y="16441"/>
                    <a:pt x="11468" y="16272"/>
                  </a:cubicBezTo>
                  <a:cubicBezTo>
                    <a:pt x="11617" y="16083"/>
                    <a:pt x="11766" y="15914"/>
                    <a:pt x="11935" y="15745"/>
                  </a:cubicBezTo>
                  <a:cubicBezTo>
                    <a:pt x="12224" y="15436"/>
                    <a:pt x="12472" y="15108"/>
                    <a:pt x="12771" y="14820"/>
                  </a:cubicBezTo>
                  <a:cubicBezTo>
                    <a:pt x="12960" y="14631"/>
                    <a:pt x="13109" y="14432"/>
                    <a:pt x="13258" y="14213"/>
                  </a:cubicBezTo>
                  <a:cubicBezTo>
                    <a:pt x="13457" y="13944"/>
                    <a:pt x="13676" y="13686"/>
                    <a:pt x="13875" y="13417"/>
                  </a:cubicBezTo>
                  <a:cubicBezTo>
                    <a:pt x="14074" y="13129"/>
                    <a:pt x="14312" y="12821"/>
                    <a:pt x="14640" y="12681"/>
                  </a:cubicBezTo>
                  <a:cubicBezTo>
                    <a:pt x="15028" y="12502"/>
                    <a:pt x="15565" y="12552"/>
                    <a:pt x="15744" y="12990"/>
                  </a:cubicBezTo>
                  <a:cubicBezTo>
                    <a:pt x="15824" y="13189"/>
                    <a:pt x="15894" y="13407"/>
                    <a:pt x="15884" y="13626"/>
                  </a:cubicBezTo>
                  <a:cubicBezTo>
                    <a:pt x="15884" y="13855"/>
                    <a:pt x="15814" y="14084"/>
                    <a:pt x="15804" y="14312"/>
                  </a:cubicBezTo>
                  <a:cubicBezTo>
                    <a:pt x="15784" y="14730"/>
                    <a:pt x="15655" y="15138"/>
                    <a:pt x="15605" y="15556"/>
                  </a:cubicBezTo>
                  <a:cubicBezTo>
                    <a:pt x="15545" y="15993"/>
                    <a:pt x="15476" y="16411"/>
                    <a:pt x="15357" y="16848"/>
                  </a:cubicBezTo>
                  <a:cubicBezTo>
                    <a:pt x="15277" y="17157"/>
                    <a:pt x="15048" y="17515"/>
                    <a:pt x="15118" y="17853"/>
                  </a:cubicBezTo>
                  <a:cubicBezTo>
                    <a:pt x="15187" y="18131"/>
                    <a:pt x="15585" y="18102"/>
                    <a:pt x="15804" y="18072"/>
                  </a:cubicBezTo>
                  <a:cubicBezTo>
                    <a:pt x="16162" y="18012"/>
                    <a:pt x="16431" y="17803"/>
                    <a:pt x="16719" y="17584"/>
                  </a:cubicBezTo>
                  <a:cubicBezTo>
                    <a:pt x="17167" y="17216"/>
                    <a:pt x="17535" y="16759"/>
                    <a:pt x="18012" y="16431"/>
                  </a:cubicBezTo>
                  <a:cubicBezTo>
                    <a:pt x="18808" y="15884"/>
                    <a:pt x="19474" y="15257"/>
                    <a:pt x="20359" y="14830"/>
                  </a:cubicBezTo>
                  <a:cubicBezTo>
                    <a:pt x="20528" y="14750"/>
                    <a:pt x="20737" y="14621"/>
                    <a:pt x="20916" y="14581"/>
                  </a:cubicBezTo>
                  <a:cubicBezTo>
                    <a:pt x="21165" y="14531"/>
                    <a:pt x="21423" y="14591"/>
                    <a:pt x="21672" y="14621"/>
                  </a:cubicBezTo>
                  <a:cubicBezTo>
                    <a:pt x="22567" y="14700"/>
                    <a:pt x="23561" y="14909"/>
                    <a:pt x="24466" y="14740"/>
                  </a:cubicBezTo>
                  <a:cubicBezTo>
                    <a:pt x="24357" y="14859"/>
                    <a:pt x="24447" y="15257"/>
                    <a:pt x="24457" y="15426"/>
                  </a:cubicBezTo>
                  <a:cubicBezTo>
                    <a:pt x="24486" y="15685"/>
                    <a:pt x="24506" y="15933"/>
                    <a:pt x="24516" y="16192"/>
                  </a:cubicBezTo>
                  <a:cubicBezTo>
                    <a:pt x="24516" y="16451"/>
                    <a:pt x="24645" y="16739"/>
                    <a:pt x="24715" y="16998"/>
                  </a:cubicBezTo>
                  <a:cubicBezTo>
                    <a:pt x="24825" y="17415"/>
                    <a:pt x="24894" y="17873"/>
                    <a:pt x="25093" y="18271"/>
                  </a:cubicBezTo>
                  <a:cubicBezTo>
                    <a:pt x="25192" y="18460"/>
                    <a:pt x="25292" y="18569"/>
                    <a:pt x="25521" y="18519"/>
                  </a:cubicBezTo>
                  <a:cubicBezTo>
                    <a:pt x="25700" y="18489"/>
                    <a:pt x="25879" y="18450"/>
                    <a:pt x="26058" y="18410"/>
                  </a:cubicBezTo>
                  <a:close/>
                </a:path>
              </a:pathLst>
            </a:custGeom>
            <a:solidFill>
              <a:srgbClr val="A9A8A8"/>
            </a:solidFill>
            <a:ln w="100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5271825" y="616275"/>
              <a:ext cx="24125" cy="17200"/>
            </a:xfrm>
            <a:custGeom>
              <a:avLst/>
              <a:gdLst/>
              <a:ahLst/>
              <a:cxnLst/>
              <a:rect l="l" t="t" r="r" b="b"/>
              <a:pathLst>
                <a:path w="965" h="688" extrusionOk="0">
                  <a:moveTo>
                    <a:pt x="478" y="1"/>
                  </a:moveTo>
                  <a:cubicBezTo>
                    <a:pt x="219" y="1"/>
                    <a:pt x="0" y="160"/>
                    <a:pt x="0" y="349"/>
                  </a:cubicBezTo>
                  <a:cubicBezTo>
                    <a:pt x="0" y="538"/>
                    <a:pt x="219" y="687"/>
                    <a:pt x="478" y="687"/>
                  </a:cubicBezTo>
                  <a:cubicBezTo>
                    <a:pt x="746" y="687"/>
                    <a:pt x="965" y="538"/>
                    <a:pt x="965" y="349"/>
                  </a:cubicBezTo>
                  <a:cubicBezTo>
                    <a:pt x="965" y="160"/>
                    <a:pt x="746" y="1"/>
                    <a:pt x="478" y="1"/>
                  </a:cubicBezTo>
                  <a:close/>
                </a:path>
              </a:pathLst>
            </a:custGeom>
            <a:solidFill>
              <a:srgbClr val="D2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5280525" y="62250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130" y="1"/>
                  </a:moveTo>
                  <a:cubicBezTo>
                    <a:pt x="60" y="1"/>
                    <a:pt x="0" y="30"/>
                    <a:pt x="0" y="70"/>
                  </a:cubicBezTo>
                  <a:cubicBezTo>
                    <a:pt x="0" y="110"/>
                    <a:pt x="60" y="140"/>
                    <a:pt x="130" y="140"/>
                  </a:cubicBezTo>
                  <a:cubicBezTo>
                    <a:pt x="209" y="140"/>
                    <a:pt x="259" y="110"/>
                    <a:pt x="259" y="70"/>
                  </a:cubicBezTo>
                  <a:cubicBezTo>
                    <a:pt x="259" y="30"/>
                    <a:pt x="209" y="1"/>
                    <a:pt x="130" y="1"/>
                  </a:cubicBezTo>
                  <a:close/>
                </a:path>
              </a:pathLst>
            </a:custGeom>
            <a:solidFill>
              <a:srgbClr val="03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5220575" y="678325"/>
              <a:ext cx="119650" cy="20275"/>
            </a:xfrm>
            <a:custGeom>
              <a:avLst/>
              <a:gdLst/>
              <a:ahLst/>
              <a:cxnLst/>
              <a:rect l="l" t="t" r="r" b="b"/>
              <a:pathLst>
                <a:path w="4786" h="811" extrusionOk="0">
                  <a:moveTo>
                    <a:pt x="3191" y="1"/>
                  </a:moveTo>
                  <a:cubicBezTo>
                    <a:pt x="3120" y="1"/>
                    <a:pt x="3086" y="69"/>
                    <a:pt x="3015" y="125"/>
                  </a:cubicBezTo>
                  <a:cubicBezTo>
                    <a:pt x="2967" y="169"/>
                    <a:pt x="2941" y="187"/>
                    <a:pt x="2923" y="187"/>
                  </a:cubicBezTo>
                  <a:cubicBezTo>
                    <a:pt x="2895" y="187"/>
                    <a:pt x="2883" y="148"/>
                    <a:pt x="2836" y="95"/>
                  </a:cubicBezTo>
                  <a:cubicBezTo>
                    <a:pt x="2772" y="31"/>
                    <a:pt x="2709" y="12"/>
                    <a:pt x="2625" y="12"/>
                  </a:cubicBezTo>
                  <a:cubicBezTo>
                    <a:pt x="2604" y="12"/>
                    <a:pt x="2581" y="13"/>
                    <a:pt x="2557" y="15"/>
                  </a:cubicBezTo>
                  <a:cubicBezTo>
                    <a:pt x="2488" y="25"/>
                    <a:pt x="2329" y="25"/>
                    <a:pt x="2269" y="75"/>
                  </a:cubicBezTo>
                  <a:cubicBezTo>
                    <a:pt x="2205" y="123"/>
                    <a:pt x="2238" y="223"/>
                    <a:pt x="2169" y="223"/>
                  </a:cubicBezTo>
                  <a:cubicBezTo>
                    <a:pt x="2153" y="223"/>
                    <a:pt x="2131" y="218"/>
                    <a:pt x="2100" y="204"/>
                  </a:cubicBezTo>
                  <a:cubicBezTo>
                    <a:pt x="2010" y="164"/>
                    <a:pt x="2000" y="45"/>
                    <a:pt x="1891" y="35"/>
                  </a:cubicBezTo>
                  <a:cubicBezTo>
                    <a:pt x="1886" y="35"/>
                    <a:pt x="1880" y="35"/>
                    <a:pt x="1875" y="35"/>
                  </a:cubicBezTo>
                  <a:cubicBezTo>
                    <a:pt x="1753" y="35"/>
                    <a:pt x="1769" y="148"/>
                    <a:pt x="1712" y="224"/>
                  </a:cubicBezTo>
                  <a:cubicBezTo>
                    <a:pt x="1670" y="283"/>
                    <a:pt x="1637" y="306"/>
                    <a:pt x="1606" y="306"/>
                  </a:cubicBezTo>
                  <a:cubicBezTo>
                    <a:pt x="1562" y="306"/>
                    <a:pt x="1521" y="262"/>
                    <a:pt x="1463" y="204"/>
                  </a:cubicBezTo>
                  <a:cubicBezTo>
                    <a:pt x="1424" y="174"/>
                    <a:pt x="1374" y="125"/>
                    <a:pt x="1324" y="115"/>
                  </a:cubicBezTo>
                  <a:cubicBezTo>
                    <a:pt x="1309" y="112"/>
                    <a:pt x="1297" y="111"/>
                    <a:pt x="1286" y="111"/>
                  </a:cubicBezTo>
                  <a:cubicBezTo>
                    <a:pt x="1216" y="111"/>
                    <a:pt x="1218" y="161"/>
                    <a:pt x="1175" y="204"/>
                  </a:cubicBezTo>
                  <a:cubicBezTo>
                    <a:pt x="1130" y="249"/>
                    <a:pt x="1110" y="285"/>
                    <a:pt x="1049" y="285"/>
                  </a:cubicBezTo>
                  <a:cubicBezTo>
                    <a:pt x="1042" y="285"/>
                    <a:pt x="1034" y="285"/>
                    <a:pt x="1026" y="284"/>
                  </a:cubicBezTo>
                  <a:cubicBezTo>
                    <a:pt x="926" y="284"/>
                    <a:pt x="966" y="224"/>
                    <a:pt x="897" y="174"/>
                  </a:cubicBezTo>
                  <a:cubicBezTo>
                    <a:pt x="877" y="160"/>
                    <a:pt x="861" y="155"/>
                    <a:pt x="846" y="155"/>
                  </a:cubicBezTo>
                  <a:cubicBezTo>
                    <a:pt x="783" y="155"/>
                    <a:pt x="751" y="257"/>
                    <a:pt x="665" y="257"/>
                  </a:cubicBezTo>
                  <a:cubicBezTo>
                    <a:pt x="657" y="257"/>
                    <a:pt x="648" y="256"/>
                    <a:pt x="638" y="254"/>
                  </a:cubicBezTo>
                  <a:cubicBezTo>
                    <a:pt x="551" y="235"/>
                    <a:pt x="511" y="94"/>
                    <a:pt x="419" y="94"/>
                  </a:cubicBezTo>
                  <a:cubicBezTo>
                    <a:pt x="416" y="94"/>
                    <a:pt x="412" y="95"/>
                    <a:pt x="409" y="95"/>
                  </a:cubicBezTo>
                  <a:cubicBezTo>
                    <a:pt x="275" y="113"/>
                    <a:pt x="350" y="219"/>
                    <a:pt x="251" y="219"/>
                  </a:cubicBezTo>
                  <a:cubicBezTo>
                    <a:pt x="240" y="219"/>
                    <a:pt x="227" y="217"/>
                    <a:pt x="210" y="214"/>
                  </a:cubicBezTo>
                  <a:cubicBezTo>
                    <a:pt x="182" y="209"/>
                    <a:pt x="108" y="164"/>
                    <a:pt x="59" y="164"/>
                  </a:cubicBezTo>
                  <a:cubicBezTo>
                    <a:pt x="22" y="164"/>
                    <a:pt x="0" y="189"/>
                    <a:pt x="21" y="274"/>
                  </a:cubicBezTo>
                  <a:cubicBezTo>
                    <a:pt x="41" y="334"/>
                    <a:pt x="340" y="403"/>
                    <a:pt x="399" y="423"/>
                  </a:cubicBezTo>
                  <a:cubicBezTo>
                    <a:pt x="487" y="463"/>
                    <a:pt x="547" y="513"/>
                    <a:pt x="620" y="513"/>
                  </a:cubicBezTo>
                  <a:cubicBezTo>
                    <a:pt x="655" y="513"/>
                    <a:pt x="692" y="502"/>
                    <a:pt x="737" y="473"/>
                  </a:cubicBezTo>
                  <a:cubicBezTo>
                    <a:pt x="817" y="420"/>
                    <a:pt x="880" y="328"/>
                    <a:pt x="983" y="328"/>
                  </a:cubicBezTo>
                  <a:cubicBezTo>
                    <a:pt x="997" y="328"/>
                    <a:pt x="1011" y="330"/>
                    <a:pt x="1026" y="334"/>
                  </a:cubicBezTo>
                  <a:cubicBezTo>
                    <a:pt x="1036" y="403"/>
                    <a:pt x="1056" y="552"/>
                    <a:pt x="1115" y="582"/>
                  </a:cubicBezTo>
                  <a:cubicBezTo>
                    <a:pt x="1130" y="591"/>
                    <a:pt x="1145" y="594"/>
                    <a:pt x="1160" y="594"/>
                  </a:cubicBezTo>
                  <a:cubicBezTo>
                    <a:pt x="1232" y="594"/>
                    <a:pt x="1298" y="508"/>
                    <a:pt x="1364" y="483"/>
                  </a:cubicBezTo>
                  <a:cubicBezTo>
                    <a:pt x="1389" y="475"/>
                    <a:pt x="1408" y="472"/>
                    <a:pt x="1422" y="472"/>
                  </a:cubicBezTo>
                  <a:cubicBezTo>
                    <a:pt x="1486" y="472"/>
                    <a:pt x="1458" y="539"/>
                    <a:pt x="1523" y="612"/>
                  </a:cubicBezTo>
                  <a:cubicBezTo>
                    <a:pt x="1565" y="660"/>
                    <a:pt x="1626" y="686"/>
                    <a:pt x="1687" y="686"/>
                  </a:cubicBezTo>
                  <a:cubicBezTo>
                    <a:pt x="1726" y="686"/>
                    <a:pt x="1766" y="675"/>
                    <a:pt x="1802" y="652"/>
                  </a:cubicBezTo>
                  <a:cubicBezTo>
                    <a:pt x="1876" y="602"/>
                    <a:pt x="1888" y="485"/>
                    <a:pt x="1969" y="485"/>
                  </a:cubicBezTo>
                  <a:cubicBezTo>
                    <a:pt x="1986" y="485"/>
                    <a:pt x="2006" y="491"/>
                    <a:pt x="2030" y="503"/>
                  </a:cubicBezTo>
                  <a:cubicBezTo>
                    <a:pt x="2130" y="552"/>
                    <a:pt x="2120" y="672"/>
                    <a:pt x="2199" y="731"/>
                  </a:cubicBezTo>
                  <a:cubicBezTo>
                    <a:pt x="2231" y="754"/>
                    <a:pt x="2262" y="764"/>
                    <a:pt x="2292" y="764"/>
                  </a:cubicBezTo>
                  <a:cubicBezTo>
                    <a:pt x="2427" y="764"/>
                    <a:pt x="2547" y="572"/>
                    <a:pt x="2697" y="572"/>
                  </a:cubicBezTo>
                  <a:cubicBezTo>
                    <a:pt x="2700" y="572"/>
                    <a:pt x="2703" y="572"/>
                    <a:pt x="2707" y="572"/>
                  </a:cubicBezTo>
                  <a:cubicBezTo>
                    <a:pt x="2876" y="572"/>
                    <a:pt x="2906" y="801"/>
                    <a:pt x="3085" y="811"/>
                  </a:cubicBezTo>
                  <a:cubicBezTo>
                    <a:pt x="3109" y="720"/>
                    <a:pt x="3107" y="595"/>
                    <a:pt x="3190" y="595"/>
                  </a:cubicBezTo>
                  <a:cubicBezTo>
                    <a:pt x="3208" y="595"/>
                    <a:pt x="3228" y="600"/>
                    <a:pt x="3254" y="612"/>
                  </a:cubicBezTo>
                  <a:cubicBezTo>
                    <a:pt x="3353" y="657"/>
                    <a:pt x="3370" y="785"/>
                    <a:pt x="3485" y="785"/>
                  </a:cubicBezTo>
                  <a:cubicBezTo>
                    <a:pt x="3497" y="785"/>
                    <a:pt x="3509" y="784"/>
                    <a:pt x="3522" y="781"/>
                  </a:cubicBezTo>
                  <a:cubicBezTo>
                    <a:pt x="3701" y="741"/>
                    <a:pt x="3671" y="662"/>
                    <a:pt x="3532" y="602"/>
                  </a:cubicBezTo>
                  <a:cubicBezTo>
                    <a:pt x="3443" y="552"/>
                    <a:pt x="3313" y="542"/>
                    <a:pt x="3403" y="393"/>
                  </a:cubicBezTo>
                  <a:cubicBezTo>
                    <a:pt x="3443" y="330"/>
                    <a:pt x="3470" y="310"/>
                    <a:pt x="3520" y="310"/>
                  </a:cubicBezTo>
                  <a:cubicBezTo>
                    <a:pt x="3532" y="310"/>
                    <a:pt x="3546" y="312"/>
                    <a:pt x="3562" y="314"/>
                  </a:cubicBezTo>
                  <a:cubicBezTo>
                    <a:pt x="3699" y="338"/>
                    <a:pt x="3784" y="454"/>
                    <a:pt x="3897" y="454"/>
                  </a:cubicBezTo>
                  <a:cubicBezTo>
                    <a:pt x="3922" y="454"/>
                    <a:pt x="3950" y="448"/>
                    <a:pt x="3980" y="433"/>
                  </a:cubicBezTo>
                  <a:cubicBezTo>
                    <a:pt x="4089" y="382"/>
                    <a:pt x="4136" y="339"/>
                    <a:pt x="4206" y="339"/>
                  </a:cubicBezTo>
                  <a:cubicBezTo>
                    <a:pt x="4245" y="339"/>
                    <a:pt x="4291" y="352"/>
                    <a:pt x="4358" y="383"/>
                  </a:cubicBezTo>
                  <a:cubicBezTo>
                    <a:pt x="4358" y="383"/>
                    <a:pt x="4367" y="393"/>
                    <a:pt x="4377" y="393"/>
                  </a:cubicBezTo>
                  <a:cubicBezTo>
                    <a:pt x="4453" y="434"/>
                    <a:pt x="4576" y="504"/>
                    <a:pt x="4674" y="504"/>
                  </a:cubicBezTo>
                  <a:cubicBezTo>
                    <a:pt x="4718" y="504"/>
                    <a:pt x="4757" y="490"/>
                    <a:pt x="4785" y="453"/>
                  </a:cubicBezTo>
                  <a:cubicBezTo>
                    <a:pt x="4717" y="307"/>
                    <a:pt x="4434" y="228"/>
                    <a:pt x="4255" y="228"/>
                  </a:cubicBezTo>
                  <a:cubicBezTo>
                    <a:pt x="4226" y="228"/>
                    <a:pt x="4200" y="230"/>
                    <a:pt x="4179" y="234"/>
                  </a:cubicBezTo>
                  <a:cubicBezTo>
                    <a:pt x="4133" y="234"/>
                    <a:pt x="4080" y="275"/>
                    <a:pt x="4026" y="275"/>
                  </a:cubicBezTo>
                  <a:cubicBezTo>
                    <a:pt x="4020" y="275"/>
                    <a:pt x="4015" y="275"/>
                    <a:pt x="4009" y="274"/>
                  </a:cubicBezTo>
                  <a:cubicBezTo>
                    <a:pt x="3900" y="254"/>
                    <a:pt x="3960" y="234"/>
                    <a:pt x="3910" y="164"/>
                  </a:cubicBezTo>
                  <a:cubicBezTo>
                    <a:pt x="3855" y="77"/>
                    <a:pt x="3803" y="45"/>
                    <a:pt x="3749" y="45"/>
                  </a:cubicBezTo>
                  <a:cubicBezTo>
                    <a:pt x="3656" y="45"/>
                    <a:pt x="3558" y="138"/>
                    <a:pt x="3433" y="194"/>
                  </a:cubicBezTo>
                  <a:cubicBezTo>
                    <a:pt x="3383" y="135"/>
                    <a:pt x="3333" y="45"/>
                    <a:pt x="3254" y="15"/>
                  </a:cubicBezTo>
                  <a:cubicBezTo>
                    <a:pt x="3230" y="5"/>
                    <a:pt x="3209" y="1"/>
                    <a:pt x="3191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4985400" y="630200"/>
              <a:ext cx="15675" cy="89600"/>
            </a:xfrm>
            <a:custGeom>
              <a:avLst/>
              <a:gdLst/>
              <a:ahLst/>
              <a:cxnLst/>
              <a:rect l="l" t="t" r="r" b="b"/>
              <a:pathLst>
                <a:path w="627" h="3584" extrusionOk="0">
                  <a:moveTo>
                    <a:pt x="458" y="1"/>
                  </a:moveTo>
                  <a:cubicBezTo>
                    <a:pt x="338" y="80"/>
                    <a:pt x="318" y="230"/>
                    <a:pt x="289" y="359"/>
                  </a:cubicBezTo>
                  <a:cubicBezTo>
                    <a:pt x="139" y="926"/>
                    <a:pt x="50" y="1572"/>
                    <a:pt x="20" y="2169"/>
                  </a:cubicBezTo>
                  <a:cubicBezTo>
                    <a:pt x="0" y="2477"/>
                    <a:pt x="40" y="2796"/>
                    <a:pt x="120" y="3074"/>
                  </a:cubicBezTo>
                  <a:cubicBezTo>
                    <a:pt x="144" y="3155"/>
                    <a:pt x="348" y="3583"/>
                    <a:pt x="487" y="3583"/>
                  </a:cubicBezTo>
                  <a:cubicBezTo>
                    <a:pt x="518" y="3583"/>
                    <a:pt x="545" y="3562"/>
                    <a:pt x="567" y="3512"/>
                  </a:cubicBezTo>
                  <a:cubicBezTo>
                    <a:pt x="627" y="3372"/>
                    <a:pt x="219" y="2865"/>
                    <a:pt x="169" y="2706"/>
                  </a:cubicBezTo>
                  <a:cubicBezTo>
                    <a:pt x="70" y="2398"/>
                    <a:pt x="60" y="2050"/>
                    <a:pt x="80" y="1721"/>
                  </a:cubicBezTo>
                  <a:cubicBezTo>
                    <a:pt x="90" y="1403"/>
                    <a:pt x="169" y="1075"/>
                    <a:pt x="279" y="777"/>
                  </a:cubicBezTo>
                  <a:cubicBezTo>
                    <a:pt x="358" y="558"/>
                    <a:pt x="597" y="220"/>
                    <a:pt x="458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4956300" y="636150"/>
              <a:ext cx="17925" cy="88825"/>
            </a:xfrm>
            <a:custGeom>
              <a:avLst/>
              <a:gdLst/>
              <a:ahLst/>
              <a:cxnLst/>
              <a:rect l="l" t="t" r="r" b="b"/>
              <a:pathLst>
                <a:path w="717" h="3553" extrusionOk="0">
                  <a:moveTo>
                    <a:pt x="345" y="0"/>
                  </a:moveTo>
                  <a:cubicBezTo>
                    <a:pt x="308" y="0"/>
                    <a:pt x="261" y="27"/>
                    <a:pt x="209" y="91"/>
                  </a:cubicBezTo>
                  <a:cubicBezTo>
                    <a:pt x="60" y="280"/>
                    <a:pt x="60" y="598"/>
                    <a:pt x="30" y="817"/>
                  </a:cubicBezTo>
                  <a:cubicBezTo>
                    <a:pt x="1" y="1145"/>
                    <a:pt x="40" y="1483"/>
                    <a:pt x="60" y="1802"/>
                  </a:cubicBezTo>
                  <a:cubicBezTo>
                    <a:pt x="62" y="1849"/>
                    <a:pt x="64" y="1897"/>
                    <a:pt x="66" y="1944"/>
                  </a:cubicBezTo>
                  <a:lnTo>
                    <a:pt x="66" y="1944"/>
                  </a:lnTo>
                  <a:cubicBezTo>
                    <a:pt x="77" y="1845"/>
                    <a:pt x="90" y="1744"/>
                    <a:pt x="100" y="1643"/>
                  </a:cubicBezTo>
                  <a:cubicBezTo>
                    <a:pt x="120" y="1324"/>
                    <a:pt x="130" y="996"/>
                    <a:pt x="239" y="698"/>
                  </a:cubicBezTo>
                  <a:cubicBezTo>
                    <a:pt x="289" y="559"/>
                    <a:pt x="378" y="429"/>
                    <a:pt x="418" y="280"/>
                  </a:cubicBezTo>
                  <a:cubicBezTo>
                    <a:pt x="466" y="135"/>
                    <a:pt x="429" y="0"/>
                    <a:pt x="345" y="0"/>
                  </a:cubicBezTo>
                  <a:close/>
                  <a:moveTo>
                    <a:pt x="66" y="1944"/>
                  </a:moveTo>
                  <a:cubicBezTo>
                    <a:pt x="43" y="2157"/>
                    <a:pt x="32" y="2364"/>
                    <a:pt x="100" y="2568"/>
                  </a:cubicBezTo>
                  <a:cubicBezTo>
                    <a:pt x="120" y="2636"/>
                    <a:pt x="145" y="2698"/>
                    <a:pt x="175" y="2757"/>
                  </a:cubicBezTo>
                  <a:lnTo>
                    <a:pt x="175" y="2757"/>
                  </a:lnTo>
                  <a:cubicBezTo>
                    <a:pt x="173" y="2750"/>
                    <a:pt x="171" y="2743"/>
                    <a:pt x="170" y="2737"/>
                  </a:cubicBezTo>
                  <a:cubicBezTo>
                    <a:pt x="110" y="2474"/>
                    <a:pt x="80" y="2212"/>
                    <a:pt x="66" y="1944"/>
                  </a:cubicBezTo>
                  <a:close/>
                  <a:moveTo>
                    <a:pt x="175" y="2757"/>
                  </a:moveTo>
                  <a:lnTo>
                    <a:pt x="175" y="2757"/>
                  </a:lnTo>
                  <a:cubicBezTo>
                    <a:pt x="237" y="2997"/>
                    <a:pt x="374" y="3388"/>
                    <a:pt x="567" y="3552"/>
                  </a:cubicBezTo>
                  <a:cubicBezTo>
                    <a:pt x="717" y="3512"/>
                    <a:pt x="637" y="3403"/>
                    <a:pt x="577" y="3323"/>
                  </a:cubicBezTo>
                  <a:cubicBezTo>
                    <a:pt x="430" y="3115"/>
                    <a:pt x="278" y="2960"/>
                    <a:pt x="175" y="2757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4928700" y="640400"/>
              <a:ext cx="21500" cy="90175"/>
            </a:xfrm>
            <a:custGeom>
              <a:avLst/>
              <a:gdLst/>
              <a:ahLst/>
              <a:cxnLst/>
              <a:rect l="l" t="t" r="r" b="b"/>
              <a:pathLst>
                <a:path w="860" h="3607" extrusionOk="0">
                  <a:moveTo>
                    <a:pt x="229" y="1"/>
                  </a:moveTo>
                  <a:cubicBezTo>
                    <a:pt x="1" y="219"/>
                    <a:pt x="90" y="946"/>
                    <a:pt x="90" y="1234"/>
                  </a:cubicBezTo>
                  <a:cubicBezTo>
                    <a:pt x="90" y="1552"/>
                    <a:pt x="150" y="1880"/>
                    <a:pt x="209" y="2179"/>
                  </a:cubicBezTo>
                  <a:cubicBezTo>
                    <a:pt x="269" y="2477"/>
                    <a:pt x="329" y="2815"/>
                    <a:pt x="438" y="3104"/>
                  </a:cubicBezTo>
                  <a:cubicBezTo>
                    <a:pt x="478" y="3223"/>
                    <a:pt x="528" y="3392"/>
                    <a:pt x="597" y="3492"/>
                  </a:cubicBezTo>
                  <a:cubicBezTo>
                    <a:pt x="652" y="3557"/>
                    <a:pt x="730" y="3607"/>
                    <a:pt x="784" y="3607"/>
                  </a:cubicBezTo>
                  <a:cubicBezTo>
                    <a:pt x="830" y="3607"/>
                    <a:pt x="860" y="3572"/>
                    <a:pt x="846" y="3482"/>
                  </a:cubicBezTo>
                  <a:cubicBezTo>
                    <a:pt x="826" y="3402"/>
                    <a:pt x="677" y="3193"/>
                    <a:pt x="627" y="3114"/>
                  </a:cubicBezTo>
                  <a:cubicBezTo>
                    <a:pt x="558" y="2984"/>
                    <a:pt x="488" y="2875"/>
                    <a:pt x="438" y="2726"/>
                  </a:cubicBezTo>
                  <a:cubicBezTo>
                    <a:pt x="349" y="2417"/>
                    <a:pt x="269" y="2099"/>
                    <a:pt x="249" y="1781"/>
                  </a:cubicBezTo>
                  <a:cubicBezTo>
                    <a:pt x="239" y="1443"/>
                    <a:pt x="259" y="1105"/>
                    <a:pt x="269" y="766"/>
                  </a:cubicBezTo>
                  <a:cubicBezTo>
                    <a:pt x="279" y="607"/>
                    <a:pt x="448" y="70"/>
                    <a:pt x="229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911050" y="651775"/>
              <a:ext cx="17925" cy="81225"/>
            </a:xfrm>
            <a:custGeom>
              <a:avLst/>
              <a:gdLst/>
              <a:ahLst/>
              <a:cxnLst/>
              <a:rect l="l" t="t" r="r" b="b"/>
              <a:pathLst>
                <a:path w="717" h="3249" extrusionOk="0">
                  <a:moveTo>
                    <a:pt x="73" y="0"/>
                  </a:moveTo>
                  <a:cubicBezTo>
                    <a:pt x="10" y="0"/>
                    <a:pt x="1" y="752"/>
                    <a:pt x="10" y="819"/>
                  </a:cubicBezTo>
                  <a:cubicBezTo>
                    <a:pt x="47" y="1007"/>
                    <a:pt x="78" y="1186"/>
                    <a:pt x="111" y="1365"/>
                  </a:cubicBezTo>
                  <a:lnTo>
                    <a:pt x="111" y="1365"/>
                  </a:lnTo>
                  <a:cubicBezTo>
                    <a:pt x="95" y="1202"/>
                    <a:pt x="85" y="1038"/>
                    <a:pt x="90" y="878"/>
                  </a:cubicBezTo>
                  <a:cubicBezTo>
                    <a:pt x="110" y="650"/>
                    <a:pt x="279" y="182"/>
                    <a:pt x="80" y="3"/>
                  </a:cubicBezTo>
                  <a:cubicBezTo>
                    <a:pt x="78" y="1"/>
                    <a:pt x="75" y="0"/>
                    <a:pt x="73" y="0"/>
                  </a:cubicBezTo>
                  <a:close/>
                  <a:moveTo>
                    <a:pt x="111" y="1365"/>
                  </a:moveTo>
                  <a:cubicBezTo>
                    <a:pt x="127" y="1527"/>
                    <a:pt x="150" y="1689"/>
                    <a:pt x="170" y="1843"/>
                  </a:cubicBezTo>
                  <a:cubicBezTo>
                    <a:pt x="198" y="2017"/>
                    <a:pt x="242" y="2188"/>
                    <a:pt x="300" y="2354"/>
                  </a:cubicBezTo>
                  <a:lnTo>
                    <a:pt x="300" y="2354"/>
                  </a:lnTo>
                  <a:cubicBezTo>
                    <a:pt x="246" y="2090"/>
                    <a:pt x="206" y="1820"/>
                    <a:pt x="150" y="1565"/>
                  </a:cubicBezTo>
                  <a:cubicBezTo>
                    <a:pt x="136" y="1497"/>
                    <a:pt x="124" y="1431"/>
                    <a:pt x="111" y="1365"/>
                  </a:cubicBezTo>
                  <a:close/>
                  <a:moveTo>
                    <a:pt x="300" y="2354"/>
                  </a:moveTo>
                  <a:lnTo>
                    <a:pt x="300" y="2354"/>
                  </a:lnTo>
                  <a:cubicBezTo>
                    <a:pt x="350" y="2604"/>
                    <a:pt x="411" y="2849"/>
                    <a:pt x="508" y="3076"/>
                  </a:cubicBezTo>
                  <a:cubicBezTo>
                    <a:pt x="549" y="3166"/>
                    <a:pt x="627" y="3248"/>
                    <a:pt x="672" y="3248"/>
                  </a:cubicBezTo>
                  <a:cubicBezTo>
                    <a:pt x="701" y="3248"/>
                    <a:pt x="717" y="3212"/>
                    <a:pt x="697" y="3116"/>
                  </a:cubicBezTo>
                  <a:cubicBezTo>
                    <a:pt x="667" y="2987"/>
                    <a:pt x="518" y="2848"/>
                    <a:pt x="458" y="2728"/>
                  </a:cubicBezTo>
                  <a:cubicBezTo>
                    <a:pt x="397" y="2607"/>
                    <a:pt x="344" y="2482"/>
                    <a:pt x="300" y="2354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4889825" y="653800"/>
              <a:ext cx="24725" cy="78375"/>
            </a:xfrm>
            <a:custGeom>
              <a:avLst/>
              <a:gdLst/>
              <a:ahLst/>
              <a:cxnLst/>
              <a:rect l="l" t="t" r="r" b="b"/>
              <a:pathLst>
                <a:path w="989" h="3135" extrusionOk="0">
                  <a:moveTo>
                    <a:pt x="171" y="1"/>
                  </a:moveTo>
                  <a:cubicBezTo>
                    <a:pt x="1" y="1"/>
                    <a:pt x="144" y="650"/>
                    <a:pt x="153" y="738"/>
                  </a:cubicBezTo>
                  <a:cubicBezTo>
                    <a:pt x="203" y="957"/>
                    <a:pt x="233" y="1175"/>
                    <a:pt x="293" y="1404"/>
                  </a:cubicBezTo>
                  <a:cubicBezTo>
                    <a:pt x="422" y="1862"/>
                    <a:pt x="482" y="2329"/>
                    <a:pt x="601" y="2796"/>
                  </a:cubicBezTo>
                  <a:cubicBezTo>
                    <a:pt x="621" y="2866"/>
                    <a:pt x="680" y="3135"/>
                    <a:pt x="810" y="3135"/>
                  </a:cubicBezTo>
                  <a:cubicBezTo>
                    <a:pt x="989" y="3115"/>
                    <a:pt x="800" y="2846"/>
                    <a:pt x="770" y="2786"/>
                  </a:cubicBezTo>
                  <a:cubicBezTo>
                    <a:pt x="601" y="2498"/>
                    <a:pt x="501" y="2230"/>
                    <a:pt x="442" y="1901"/>
                  </a:cubicBezTo>
                  <a:cubicBezTo>
                    <a:pt x="372" y="1563"/>
                    <a:pt x="303" y="1255"/>
                    <a:pt x="303" y="897"/>
                  </a:cubicBezTo>
                  <a:cubicBezTo>
                    <a:pt x="303" y="728"/>
                    <a:pt x="303" y="569"/>
                    <a:pt x="303" y="400"/>
                  </a:cubicBezTo>
                  <a:cubicBezTo>
                    <a:pt x="293" y="330"/>
                    <a:pt x="263" y="22"/>
                    <a:pt x="183" y="2"/>
                  </a:cubicBezTo>
                  <a:cubicBezTo>
                    <a:pt x="179" y="1"/>
                    <a:pt x="175" y="1"/>
                    <a:pt x="171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738750" y="720075"/>
              <a:ext cx="142850" cy="73025"/>
            </a:xfrm>
            <a:custGeom>
              <a:avLst/>
              <a:gdLst/>
              <a:ahLst/>
              <a:cxnLst/>
              <a:rect l="l" t="t" r="r" b="b"/>
              <a:pathLst>
                <a:path w="5714" h="2921" extrusionOk="0">
                  <a:moveTo>
                    <a:pt x="5024" y="1"/>
                  </a:moveTo>
                  <a:cubicBezTo>
                    <a:pt x="5007" y="1"/>
                    <a:pt x="4990" y="2"/>
                    <a:pt x="4973" y="6"/>
                  </a:cubicBezTo>
                  <a:cubicBezTo>
                    <a:pt x="5003" y="26"/>
                    <a:pt x="5043" y="76"/>
                    <a:pt x="5073" y="96"/>
                  </a:cubicBezTo>
                  <a:cubicBezTo>
                    <a:pt x="4714" y="135"/>
                    <a:pt x="4426" y="404"/>
                    <a:pt x="4098" y="583"/>
                  </a:cubicBezTo>
                  <a:cubicBezTo>
                    <a:pt x="3760" y="772"/>
                    <a:pt x="3441" y="991"/>
                    <a:pt x="3123" y="1229"/>
                  </a:cubicBezTo>
                  <a:cubicBezTo>
                    <a:pt x="2168" y="1936"/>
                    <a:pt x="915" y="2184"/>
                    <a:pt x="0" y="2920"/>
                  </a:cubicBezTo>
                  <a:cubicBezTo>
                    <a:pt x="339" y="2890"/>
                    <a:pt x="677" y="2582"/>
                    <a:pt x="985" y="2433"/>
                  </a:cubicBezTo>
                  <a:cubicBezTo>
                    <a:pt x="1353" y="2254"/>
                    <a:pt x="1721" y="2055"/>
                    <a:pt x="2089" y="1866"/>
                  </a:cubicBezTo>
                  <a:cubicBezTo>
                    <a:pt x="2735" y="1548"/>
                    <a:pt x="3352" y="1180"/>
                    <a:pt x="3988" y="842"/>
                  </a:cubicBezTo>
                  <a:cubicBezTo>
                    <a:pt x="4257" y="702"/>
                    <a:pt x="4535" y="484"/>
                    <a:pt x="4814" y="354"/>
                  </a:cubicBezTo>
                  <a:cubicBezTo>
                    <a:pt x="5023" y="265"/>
                    <a:pt x="5440" y="265"/>
                    <a:pt x="5610" y="126"/>
                  </a:cubicBezTo>
                  <a:cubicBezTo>
                    <a:pt x="5713" y="34"/>
                    <a:pt x="5706" y="7"/>
                    <a:pt x="5655" y="7"/>
                  </a:cubicBezTo>
                  <a:cubicBezTo>
                    <a:pt x="5585" y="7"/>
                    <a:pt x="5429" y="60"/>
                    <a:pt x="5371" y="66"/>
                  </a:cubicBezTo>
                  <a:cubicBezTo>
                    <a:pt x="5365" y="66"/>
                    <a:pt x="5358" y="67"/>
                    <a:pt x="5352" y="67"/>
                  </a:cubicBezTo>
                  <a:cubicBezTo>
                    <a:pt x="5245" y="67"/>
                    <a:pt x="5132" y="1"/>
                    <a:pt x="5024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4671875" y="689450"/>
              <a:ext cx="115325" cy="28825"/>
            </a:xfrm>
            <a:custGeom>
              <a:avLst/>
              <a:gdLst/>
              <a:ahLst/>
              <a:cxnLst/>
              <a:rect l="l" t="t" r="r" b="b"/>
              <a:pathLst>
                <a:path w="4613" h="1153" extrusionOk="0">
                  <a:moveTo>
                    <a:pt x="4520" y="1"/>
                  </a:moveTo>
                  <a:cubicBezTo>
                    <a:pt x="4365" y="1"/>
                    <a:pt x="3981" y="227"/>
                    <a:pt x="3899" y="296"/>
                  </a:cubicBezTo>
                  <a:cubicBezTo>
                    <a:pt x="3640" y="525"/>
                    <a:pt x="3630" y="754"/>
                    <a:pt x="3272" y="873"/>
                  </a:cubicBezTo>
                  <a:cubicBezTo>
                    <a:pt x="2924" y="992"/>
                    <a:pt x="2556" y="1032"/>
                    <a:pt x="2188" y="1032"/>
                  </a:cubicBezTo>
                  <a:cubicBezTo>
                    <a:pt x="2115" y="1034"/>
                    <a:pt x="2042" y="1035"/>
                    <a:pt x="1968" y="1035"/>
                  </a:cubicBezTo>
                  <a:cubicBezTo>
                    <a:pt x="1688" y="1035"/>
                    <a:pt x="1406" y="1024"/>
                    <a:pt x="1124" y="1024"/>
                  </a:cubicBezTo>
                  <a:cubicBezTo>
                    <a:pt x="746" y="1024"/>
                    <a:pt x="369" y="1044"/>
                    <a:pt x="0" y="1142"/>
                  </a:cubicBezTo>
                  <a:cubicBezTo>
                    <a:pt x="87" y="1149"/>
                    <a:pt x="172" y="1152"/>
                    <a:pt x="255" y="1152"/>
                  </a:cubicBezTo>
                  <a:cubicBezTo>
                    <a:pt x="505" y="1152"/>
                    <a:pt x="743" y="1124"/>
                    <a:pt x="1005" y="1102"/>
                  </a:cubicBezTo>
                  <a:cubicBezTo>
                    <a:pt x="1144" y="1087"/>
                    <a:pt x="1290" y="1080"/>
                    <a:pt x="1437" y="1080"/>
                  </a:cubicBezTo>
                  <a:cubicBezTo>
                    <a:pt x="1584" y="1080"/>
                    <a:pt x="1731" y="1087"/>
                    <a:pt x="1870" y="1102"/>
                  </a:cubicBezTo>
                  <a:cubicBezTo>
                    <a:pt x="2028" y="1117"/>
                    <a:pt x="2194" y="1125"/>
                    <a:pt x="2363" y="1125"/>
                  </a:cubicBezTo>
                  <a:cubicBezTo>
                    <a:pt x="2766" y="1125"/>
                    <a:pt x="3183" y="1076"/>
                    <a:pt x="3541" y="943"/>
                  </a:cubicBezTo>
                  <a:cubicBezTo>
                    <a:pt x="3779" y="853"/>
                    <a:pt x="3988" y="684"/>
                    <a:pt x="4177" y="525"/>
                  </a:cubicBezTo>
                  <a:cubicBezTo>
                    <a:pt x="4296" y="426"/>
                    <a:pt x="4475" y="306"/>
                    <a:pt x="4545" y="167"/>
                  </a:cubicBezTo>
                  <a:cubicBezTo>
                    <a:pt x="4612" y="45"/>
                    <a:pt x="4589" y="1"/>
                    <a:pt x="4520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4316075" y="726500"/>
              <a:ext cx="94925" cy="40975"/>
            </a:xfrm>
            <a:custGeom>
              <a:avLst/>
              <a:gdLst/>
              <a:ahLst/>
              <a:cxnLst/>
              <a:rect l="l" t="t" r="r" b="b"/>
              <a:pathLst>
                <a:path w="3797" h="1639" extrusionOk="0">
                  <a:moveTo>
                    <a:pt x="3662" y="0"/>
                  </a:moveTo>
                  <a:cubicBezTo>
                    <a:pt x="3287" y="0"/>
                    <a:pt x="2214" y="536"/>
                    <a:pt x="2109" y="585"/>
                  </a:cubicBezTo>
                  <a:cubicBezTo>
                    <a:pt x="1880" y="694"/>
                    <a:pt x="1661" y="803"/>
                    <a:pt x="1442" y="913"/>
                  </a:cubicBezTo>
                  <a:cubicBezTo>
                    <a:pt x="1333" y="963"/>
                    <a:pt x="1224" y="1022"/>
                    <a:pt x="1114" y="1072"/>
                  </a:cubicBezTo>
                  <a:cubicBezTo>
                    <a:pt x="716" y="1251"/>
                    <a:pt x="378" y="1400"/>
                    <a:pt x="0" y="1639"/>
                  </a:cubicBezTo>
                  <a:cubicBezTo>
                    <a:pt x="149" y="1629"/>
                    <a:pt x="319" y="1500"/>
                    <a:pt x="458" y="1430"/>
                  </a:cubicBezTo>
                  <a:cubicBezTo>
                    <a:pt x="706" y="1301"/>
                    <a:pt x="985" y="1211"/>
                    <a:pt x="1243" y="1112"/>
                  </a:cubicBezTo>
                  <a:cubicBezTo>
                    <a:pt x="1691" y="923"/>
                    <a:pt x="2139" y="744"/>
                    <a:pt x="2566" y="515"/>
                  </a:cubicBezTo>
                  <a:cubicBezTo>
                    <a:pt x="2705" y="445"/>
                    <a:pt x="2805" y="376"/>
                    <a:pt x="2954" y="346"/>
                  </a:cubicBezTo>
                  <a:cubicBezTo>
                    <a:pt x="2994" y="338"/>
                    <a:pt x="3034" y="336"/>
                    <a:pt x="3075" y="336"/>
                  </a:cubicBezTo>
                  <a:cubicBezTo>
                    <a:pt x="3156" y="336"/>
                    <a:pt x="3239" y="346"/>
                    <a:pt x="3320" y="346"/>
                  </a:cubicBezTo>
                  <a:cubicBezTo>
                    <a:pt x="3361" y="346"/>
                    <a:pt x="3402" y="343"/>
                    <a:pt x="3441" y="336"/>
                  </a:cubicBezTo>
                  <a:cubicBezTo>
                    <a:pt x="3531" y="306"/>
                    <a:pt x="3780" y="217"/>
                    <a:pt x="3789" y="97"/>
                  </a:cubicBezTo>
                  <a:cubicBezTo>
                    <a:pt x="3797" y="29"/>
                    <a:pt x="3748" y="0"/>
                    <a:pt x="3662" y="0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237250" y="671000"/>
              <a:ext cx="74375" cy="17875"/>
            </a:xfrm>
            <a:custGeom>
              <a:avLst/>
              <a:gdLst/>
              <a:ahLst/>
              <a:cxnLst/>
              <a:rect l="l" t="t" r="r" b="b"/>
              <a:pathLst>
                <a:path w="2975" h="715" extrusionOk="0">
                  <a:moveTo>
                    <a:pt x="2577" y="0"/>
                  </a:moveTo>
                  <a:cubicBezTo>
                    <a:pt x="2376" y="0"/>
                    <a:pt x="2190" y="248"/>
                    <a:pt x="2029" y="328"/>
                  </a:cubicBezTo>
                  <a:cubicBezTo>
                    <a:pt x="1850" y="418"/>
                    <a:pt x="1622" y="438"/>
                    <a:pt x="1413" y="477"/>
                  </a:cubicBezTo>
                  <a:cubicBezTo>
                    <a:pt x="1174" y="527"/>
                    <a:pt x="945" y="607"/>
                    <a:pt x="707" y="636"/>
                  </a:cubicBezTo>
                  <a:cubicBezTo>
                    <a:pt x="658" y="641"/>
                    <a:pt x="610" y="642"/>
                    <a:pt x="560" y="642"/>
                  </a:cubicBezTo>
                  <a:cubicBezTo>
                    <a:pt x="426" y="642"/>
                    <a:pt x="289" y="631"/>
                    <a:pt x="152" y="631"/>
                  </a:cubicBezTo>
                  <a:cubicBezTo>
                    <a:pt x="101" y="631"/>
                    <a:pt x="51" y="632"/>
                    <a:pt x="1" y="636"/>
                  </a:cubicBezTo>
                  <a:cubicBezTo>
                    <a:pt x="104" y="699"/>
                    <a:pt x="234" y="715"/>
                    <a:pt x="370" y="715"/>
                  </a:cubicBezTo>
                  <a:cubicBezTo>
                    <a:pt x="496" y="715"/>
                    <a:pt x="627" y="701"/>
                    <a:pt x="746" y="696"/>
                  </a:cubicBezTo>
                  <a:cubicBezTo>
                    <a:pt x="1055" y="676"/>
                    <a:pt x="1393" y="696"/>
                    <a:pt x="1691" y="646"/>
                  </a:cubicBezTo>
                  <a:cubicBezTo>
                    <a:pt x="1970" y="607"/>
                    <a:pt x="2228" y="477"/>
                    <a:pt x="2497" y="428"/>
                  </a:cubicBezTo>
                  <a:cubicBezTo>
                    <a:pt x="2686" y="398"/>
                    <a:pt x="2974" y="229"/>
                    <a:pt x="2726" y="50"/>
                  </a:cubicBezTo>
                  <a:cubicBezTo>
                    <a:pt x="2675" y="15"/>
                    <a:pt x="2626" y="0"/>
                    <a:pt x="2577" y="0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4416925" y="478875"/>
              <a:ext cx="58550" cy="13900"/>
            </a:xfrm>
            <a:custGeom>
              <a:avLst/>
              <a:gdLst/>
              <a:ahLst/>
              <a:cxnLst/>
              <a:rect l="l" t="t" r="r" b="b"/>
              <a:pathLst>
                <a:path w="2342" h="556" extrusionOk="0">
                  <a:moveTo>
                    <a:pt x="1862" y="1"/>
                  </a:moveTo>
                  <a:cubicBezTo>
                    <a:pt x="1783" y="1"/>
                    <a:pt x="1741" y="63"/>
                    <a:pt x="1645" y="146"/>
                  </a:cubicBezTo>
                  <a:cubicBezTo>
                    <a:pt x="1397" y="376"/>
                    <a:pt x="1036" y="455"/>
                    <a:pt x="681" y="455"/>
                  </a:cubicBezTo>
                  <a:cubicBezTo>
                    <a:pt x="468" y="455"/>
                    <a:pt x="257" y="426"/>
                    <a:pt x="74" y="385"/>
                  </a:cubicBezTo>
                  <a:lnTo>
                    <a:pt x="74" y="385"/>
                  </a:lnTo>
                  <a:cubicBezTo>
                    <a:pt x="0" y="522"/>
                    <a:pt x="141" y="556"/>
                    <a:pt x="306" y="556"/>
                  </a:cubicBezTo>
                  <a:cubicBezTo>
                    <a:pt x="453" y="556"/>
                    <a:pt x="619" y="529"/>
                    <a:pt x="670" y="524"/>
                  </a:cubicBezTo>
                  <a:cubicBezTo>
                    <a:pt x="919" y="484"/>
                    <a:pt x="1178" y="425"/>
                    <a:pt x="1436" y="405"/>
                  </a:cubicBezTo>
                  <a:cubicBezTo>
                    <a:pt x="1460" y="402"/>
                    <a:pt x="1493" y="401"/>
                    <a:pt x="1532" y="401"/>
                  </a:cubicBezTo>
                  <a:cubicBezTo>
                    <a:pt x="1632" y="401"/>
                    <a:pt x="1770" y="408"/>
                    <a:pt x="1897" y="408"/>
                  </a:cubicBezTo>
                  <a:cubicBezTo>
                    <a:pt x="2033" y="408"/>
                    <a:pt x="2155" y="400"/>
                    <a:pt x="2202" y="365"/>
                  </a:cubicBezTo>
                  <a:cubicBezTo>
                    <a:pt x="2341" y="256"/>
                    <a:pt x="2132" y="107"/>
                    <a:pt x="2043" y="67"/>
                  </a:cubicBezTo>
                  <a:cubicBezTo>
                    <a:pt x="1961" y="20"/>
                    <a:pt x="1906" y="1"/>
                    <a:pt x="1862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2556250" y="3690925"/>
              <a:ext cx="1012450" cy="590275"/>
            </a:xfrm>
            <a:custGeom>
              <a:avLst/>
              <a:gdLst/>
              <a:ahLst/>
              <a:cxnLst/>
              <a:rect l="l" t="t" r="r" b="b"/>
              <a:pathLst>
                <a:path w="40498" h="23611" fill="none" extrusionOk="0">
                  <a:moveTo>
                    <a:pt x="40378" y="0"/>
                  </a:moveTo>
                  <a:cubicBezTo>
                    <a:pt x="40368" y="10"/>
                    <a:pt x="39732" y="1194"/>
                    <a:pt x="38140" y="1820"/>
                  </a:cubicBezTo>
                  <a:cubicBezTo>
                    <a:pt x="36509" y="2467"/>
                    <a:pt x="27141" y="9349"/>
                    <a:pt x="25788" y="10761"/>
                  </a:cubicBezTo>
                  <a:lnTo>
                    <a:pt x="23650" y="13029"/>
                  </a:lnTo>
                  <a:cubicBezTo>
                    <a:pt x="23541" y="12909"/>
                    <a:pt x="23292" y="12750"/>
                    <a:pt x="23193" y="12651"/>
                  </a:cubicBezTo>
                  <a:cubicBezTo>
                    <a:pt x="23034" y="12472"/>
                    <a:pt x="22914" y="12263"/>
                    <a:pt x="22695" y="12163"/>
                  </a:cubicBezTo>
                  <a:cubicBezTo>
                    <a:pt x="22457" y="12054"/>
                    <a:pt x="22178" y="12094"/>
                    <a:pt x="21969" y="11994"/>
                  </a:cubicBezTo>
                  <a:cubicBezTo>
                    <a:pt x="21920" y="11825"/>
                    <a:pt x="21830" y="11686"/>
                    <a:pt x="21651" y="11586"/>
                  </a:cubicBezTo>
                  <a:cubicBezTo>
                    <a:pt x="21393" y="11447"/>
                    <a:pt x="21124" y="11288"/>
                    <a:pt x="20846" y="11139"/>
                  </a:cubicBezTo>
                  <a:cubicBezTo>
                    <a:pt x="20885" y="11079"/>
                    <a:pt x="20915" y="11039"/>
                    <a:pt x="20905" y="11039"/>
                  </a:cubicBezTo>
                  <a:cubicBezTo>
                    <a:pt x="21174" y="11030"/>
                    <a:pt x="21263" y="10970"/>
                    <a:pt x="21482" y="11099"/>
                  </a:cubicBezTo>
                  <a:cubicBezTo>
                    <a:pt x="21651" y="11189"/>
                    <a:pt x="21820" y="11358"/>
                    <a:pt x="21969" y="11477"/>
                  </a:cubicBezTo>
                  <a:cubicBezTo>
                    <a:pt x="22288" y="11736"/>
                    <a:pt x="22636" y="11915"/>
                    <a:pt x="22964" y="12163"/>
                  </a:cubicBezTo>
                  <a:cubicBezTo>
                    <a:pt x="23441" y="12501"/>
                    <a:pt x="23441" y="12462"/>
                    <a:pt x="23809" y="12064"/>
                  </a:cubicBezTo>
                  <a:cubicBezTo>
                    <a:pt x="23879" y="11994"/>
                    <a:pt x="23978" y="12014"/>
                    <a:pt x="24048" y="11895"/>
                  </a:cubicBezTo>
                  <a:cubicBezTo>
                    <a:pt x="24108" y="11805"/>
                    <a:pt x="24078" y="11656"/>
                    <a:pt x="24127" y="11557"/>
                  </a:cubicBezTo>
                  <a:cubicBezTo>
                    <a:pt x="24207" y="11378"/>
                    <a:pt x="24316" y="11189"/>
                    <a:pt x="24555" y="11308"/>
                  </a:cubicBezTo>
                  <a:cubicBezTo>
                    <a:pt x="24227" y="10960"/>
                    <a:pt x="23939" y="11358"/>
                    <a:pt x="23760" y="11626"/>
                  </a:cubicBezTo>
                  <a:cubicBezTo>
                    <a:pt x="23551" y="11945"/>
                    <a:pt x="23302" y="11954"/>
                    <a:pt x="22894" y="11706"/>
                  </a:cubicBezTo>
                  <a:cubicBezTo>
                    <a:pt x="22596" y="11517"/>
                    <a:pt x="22317" y="11268"/>
                    <a:pt x="22069" y="11010"/>
                  </a:cubicBezTo>
                  <a:cubicBezTo>
                    <a:pt x="21800" y="10741"/>
                    <a:pt x="21691" y="10383"/>
                    <a:pt x="21263" y="10413"/>
                  </a:cubicBezTo>
                  <a:cubicBezTo>
                    <a:pt x="20935" y="10433"/>
                    <a:pt x="20647" y="10671"/>
                    <a:pt x="20378" y="10890"/>
                  </a:cubicBezTo>
                  <a:cubicBezTo>
                    <a:pt x="20209" y="10811"/>
                    <a:pt x="20030" y="10731"/>
                    <a:pt x="19861" y="10662"/>
                  </a:cubicBezTo>
                  <a:cubicBezTo>
                    <a:pt x="19523" y="10522"/>
                    <a:pt x="19135" y="10463"/>
                    <a:pt x="18777" y="10343"/>
                  </a:cubicBezTo>
                  <a:cubicBezTo>
                    <a:pt x="18439" y="10234"/>
                    <a:pt x="18041" y="9945"/>
                    <a:pt x="17762" y="10174"/>
                  </a:cubicBezTo>
                  <a:cubicBezTo>
                    <a:pt x="17534" y="10095"/>
                    <a:pt x="17315" y="10015"/>
                    <a:pt x="17086" y="9965"/>
                  </a:cubicBezTo>
                  <a:cubicBezTo>
                    <a:pt x="16619" y="9856"/>
                    <a:pt x="16102" y="9856"/>
                    <a:pt x="15654" y="9796"/>
                  </a:cubicBezTo>
                  <a:cubicBezTo>
                    <a:pt x="15346" y="9757"/>
                    <a:pt x="15047" y="9737"/>
                    <a:pt x="14739" y="9737"/>
                  </a:cubicBezTo>
                  <a:cubicBezTo>
                    <a:pt x="14709" y="9597"/>
                    <a:pt x="14650" y="9468"/>
                    <a:pt x="14560" y="9349"/>
                  </a:cubicBezTo>
                  <a:cubicBezTo>
                    <a:pt x="14272" y="8971"/>
                    <a:pt x="13854" y="8672"/>
                    <a:pt x="13476" y="8354"/>
                  </a:cubicBezTo>
                  <a:cubicBezTo>
                    <a:pt x="12949" y="7907"/>
                    <a:pt x="12442" y="7449"/>
                    <a:pt x="11915" y="7012"/>
                  </a:cubicBezTo>
                  <a:cubicBezTo>
                    <a:pt x="10990" y="6256"/>
                    <a:pt x="10105" y="5241"/>
                    <a:pt x="9418" y="4287"/>
                  </a:cubicBezTo>
                  <a:cubicBezTo>
                    <a:pt x="9020" y="3730"/>
                    <a:pt x="8662" y="3163"/>
                    <a:pt x="8285" y="2596"/>
                  </a:cubicBezTo>
                  <a:cubicBezTo>
                    <a:pt x="8036" y="2238"/>
                    <a:pt x="7887" y="1750"/>
                    <a:pt x="7489" y="1512"/>
                  </a:cubicBezTo>
                  <a:cubicBezTo>
                    <a:pt x="6962" y="1184"/>
                    <a:pt x="6813" y="1920"/>
                    <a:pt x="6872" y="1929"/>
                  </a:cubicBezTo>
                  <a:cubicBezTo>
                    <a:pt x="6345" y="1800"/>
                    <a:pt x="6614" y="2914"/>
                    <a:pt x="6673" y="3193"/>
                  </a:cubicBezTo>
                  <a:cubicBezTo>
                    <a:pt x="6803" y="3769"/>
                    <a:pt x="6942" y="4326"/>
                    <a:pt x="7091" y="4903"/>
                  </a:cubicBezTo>
                  <a:cubicBezTo>
                    <a:pt x="7389" y="6017"/>
                    <a:pt x="7529" y="7151"/>
                    <a:pt x="7847" y="8265"/>
                  </a:cubicBezTo>
                  <a:cubicBezTo>
                    <a:pt x="8056" y="9001"/>
                    <a:pt x="8155" y="9747"/>
                    <a:pt x="8245" y="10502"/>
                  </a:cubicBezTo>
                  <a:cubicBezTo>
                    <a:pt x="7847" y="10244"/>
                    <a:pt x="7459" y="9965"/>
                    <a:pt x="7081" y="9677"/>
                  </a:cubicBezTo>
                  <a:cubicBezTo>
                    <a:pt x="6614" y="9319"/>
                    <a:pt x="5977" y="8503"/>
                    <a:pt x="5380" y="8424"/>
                  </a:cubicBezTo>
                  <a:cubicBezTo>
                    <a:pt x="4913" y="8364"/>
                    <a:pt x="4903" y="8732"/>
                    <a:pt x="4883" y="9080"/>
                  </a:cubicBezTo>
                  <a:cubicBezTo>
                    <a:pt x="4843" y="9577"/>
                    <a:pt x="4883" y="9796"/>
                    <a:pt x="5152" y="10244"/>
                  </a:cubicBezTo>
                  <a:cubicBezTo>
                    <a:pt x="5520" y="10851"/>
                    <a:pt x="5758" y="11537"/>
                    <a:pt x="6126" y="12133"/>
                  </a:cubicBezTo>
                  <a:cubicBezTo>
                    <a:pt x="6216" y="12273"/>
                    <a:pt x="6295" y="12422"/>
                    <a:pt x="6365" y="12561"/>
                  </a:cubicBezTo>
                  <a:cubicBezTo>
                    <a:pt x="6335" y="12561"/>
                    <a:pt x="6295" y="12551"/>
                    <a:pt x="6256" y="12551"/>
                  </a:cubicBezTo>
                  <a:cubicBezTo>
                    <a:pt x="5957" y="12501"/>
                    <a:pt x="5649" y="12293"/>
                    <a:pt x="5341" y="12322"/>
                  </a:cubicBezTo>
                  <a:cubicBezTo>
                    <a:pt x="5669" y="12700"/>
                    <a:pt x="6355" y="12651"/>
                    <a:pt x="5858" y="13237"/>
                  </a:cubicBezTo>
                  <a:cubicBezTo>
                    <a:pt x="5788" y="13327"/>
                    <a:pt x="5758" y="13317"/>
                    <a:pt x="5748" y="13327"/>
                  </a:cubicBezTo>
                  <a:cubicBezTo>
                    <a:pt x="5689" y="13247"/>
                    <a:pt x="5639" y="13158"/>
                    <a:pt x="5589" y="13078"/>
                  </a:cubicBezTo>
                  <a:cubicBezTo>
                    <a:pt x="5599" y="13297"/>
                    <a:pt x="5669" y="13496"/>
                    <a:pt x="5788" y="13685"/>
                  </a:cubicBezTo>
                  <a:cubicBezTo>
                    <a:pt x="5768" y="13705"/>
                    <a:pt x="5758" y="13725"/>
                    <a:pt x="5729" y="13755"/>
                  </a:cubicBezTo>
                  <a:cubicBezTo>
                    <a:pt x="5599" y="13874"/>
                    <a:pt x="5231" y="13914"/>
                    <a:pt x="5072" y="13983"/>
                  </a:cubicBezTo>
                  <a:cubicBezTo>
                    <a:pt x="5380" y="14003"/>
                    <a:pt x="5758" y="13973"/>
                    <a:pt x="6077" y="14063"/>
                  </a:cubicBezTo>
                  <a:cubicBezTo>
                    <a:pt x="6087" y="14083"/>
                    <a:pt x="6107" y="14103"/>
                    <a:pt x="6126" y="14113"/>
                  </a:cubicBezTo>
                  <a:cubicBezTo>
                    <a:pt x="5828" y="14948"/>
                    <a:pt x="4267" y="14859"/>
                    <a:pt x="3570" y="14839"/>
                  </a:cubicBezTo>
                  <a:cubicBezTo>
                    <a:pt x="2387" y="14819"/>
                    <a:pt x="985" y="14789"/>
                    <a:pt x="0" y="14033"/>
                  </a:cubicBezTo>
                  <a:cubicBezTo>
                    <a:pt x="269" y="14371"/>
                    <a:pt x="527" y="14719"/>
                    <a:pt x="855" y="14988"/>
                  </a:cubicBezTo>
                  <a:cubicBezTo>
                    <a:pt x="1174" y="15256"/>
                    <a:pt x="1492" y="15296"/>
                    <a:pt x="1860" y="15435"/>
                  </a:cubicBezTo>
                  <a:cubicBezTo>
                    <a:pt x="2725" y="15744"/>
                    <a:pt x="3600" y="15923"/>
                    <a:pt x="4525" y="15903"/>
                  </a:cubicBezTo>
                  <a:cubicBezTo>
                    <a:pt x="4943" y="15903"/>
                    <a:pt x="5361" y="15813"/>
                    <a:pt x="5778" y="15803"/>
                  </a:cubicBezTo>
                  <a:cubicBezTo>
                    <a:pt x="6097" y="15783"/>
                    <a:pt x="6415" y="15803"/>
                    <a:pt x="6733" y="15734"/>
                  </a:cubicBezTo>
                  <a:cubicBezTo>
                    <a:pt x="6992" y="15674"/>
                    <a:pt x="7220" y="15545"/>
                    <a:pt x="7489" y="15515"/>
                  </a:cubicBezTo>
                  <a:cubicBezTo>
                    <a:pt x="7608" y="15505"/>
                    <a:pt x="7718" y="15505"/>
                    <a:pt x="7827" y="15525"/>
                  </a:cubicBezTo>
                  <a:cubicBezTo>
                    <a:pt x="8155" y="16022"/>
                    <a:pt x="8374" y="16549"/>
                    <a:pt x="8653" y="17086"/>
                  </a:cubicBezTo>
                  <a:cubicBezTo>
                    <a:pt x="8792" y="17355"/>
                    <a:pt x="8901" y="17643"/>
                    <a:pt x="9020" y="17922"/>
                  </a:cubicBezTo>
                  <a:cubicBezTo>
                    <a:pt x="9100" y="18121"/>
                    <a:pt x="9379" y="18479"/>
                    <a:pt x="9339" y="18687"/>
                  </a:cubicBezTo>
                  <a:cubicBezTo>
                    <a:pt x="9289" y="18946"/>
                    <a:pt x="9110" y="18906"/>
                    <a:pt x="8891" y="18996"/>
                  </a:cubicBezTo>
                  <a:cubicBezTo>
                    <a:pt x="8732" y="19065"/>
                    <a:pt x="8613" y="19165"/>
                    <a:pt x="8454" y="19274"/>
                  </a:cubicBezTo>
                  <a:cubicBezTo>
                    <a:pt x="8195" y="19443"/>
                    <a:pt x="8185" y="19423"/>
                    <a:pt x="7887" y="19374"/>
                  </a:cubicBezTo>
                  <a:cubicBezTo>
                    <a:pt x="7668" y="19344"/>
                    <a:pt x="7389" y="19274"/>
                    <a:pt x="7389" y="19583"/>
                  </a:cubicBezTo>
                  <a:cubicBezTo>
                    <a:pt x="7012" y="19493"/>
                    <a:pt x="5957" y="19314"/>
                    <a:pt x="6007" y="19941"/>
                  </a:cubicBezTo>
                  <a:cubicBezTo>
                    <a:pt x="6196" y="19702"/>
                    <a:pt x="6673" y="19593"/>
                    <a:pt x="6942" y="19702"/>
                  </a:cubicBezTo>
                  <a:cubicBezTo>
                    <a:pt x="7191" y="19811"/>
                    <a:pt x="7559" y="20299"/>
                    <a:pt x="7767" y="19821"/>
                  </a:cubicBezTo>
                  <a:cubicBezTo>
                    <a:pt x="8294" y="20050"/>
                    <a:pt x="8185" y="19672"/>
                    <a:pt x="8613" y="19583"/>
                  </a:cubicBezTo>
                  <a:cubicBezTo>
                    <a:pt x="8653" y="19791"/>
                    <a:pt x="8861" y="19851"/>
                    <a:pt x="9040" y="19772"/>
                  </a:cubicBezTo>
                  <a:cubicBezTo>
                    <a:pt x="9269" y="19652"/>
                    <a:pt x="9170" y="19374"/>
                    <a:pt x="9319" y="19234"/>
                  </a:cubicBezTo>
                  <a:cubicBezTo>
                    <a:pt x="9637" y="18946"/>
                    <a:pt x="10005" y="19473"/>
                    <a:pt x="10264" y="19583"/>
                  </a:cubicBezTo>
                  <a:cubicBezTo>
                    <a:pt x="10264" y="19314"/>
                    <a:pt x="9916" y="19165"/>
                    <a:pt x="9856" y="18936"/>
                  </a:cubicBezTo>
                  <a:cubicBezTo>
                    <a:pt x="9776" y="18658"/>
                    <a:pt x="9896" y="18469"/>
                    <a:pt x="9737" y="18170"/>
                  </a:cubicBezTo>
                  <a:cubicBezTo>
                    <a:pt x="9518" y="17753"/>
                    <a:pt x="9249" y="17315"/>
                    <a:pt x="9011" y="16877"/>
                  </a:cubicBezTo>
                  <a:cubicBezTo>
                    <a:pt x="8792" y="16480"/>
                    <a:pt x="8583" y="16072"/>
                    <a:pt x="8394" y="15654"/>
                  </a:cubicBezTo>
                  <a:cubicBezTo>
                    <a:pt x="8851" y="15803"/>
                    <a:pt x="9289" y="16012"/>
                    <a:pt x="9796" y="15962"/>
                  </a:cubicBezTo>
                  <a:cubicBezTo>
                    <a:pt x="10055" y="15943"/>
                    <a:pt x="10323" y="16002"/>
                    <a:pt x="10602" y="16002"/>
                  </a:cubicBezTo>
                  <a:cubicBezTo>
                    <a:pt x="10860" y="16012"/>
                    <a:pt x="11099" y="15883"/>
                    <a:pt x="11338" y="15893"/>
                  </a:cubicBezTo>
                  <a:cubicBezTo>
                    <a:pt x="11984" y="15943"/>
                    <a:pt x="12511" y="15962"/>
                    <a:pt x="13158" y="15833"/>
                  </a:cubicBezTo>
                  <a:cubicBezTo>
                    <a:pt x="13168" y="15833"/>
                    <a:pt x="13178" y="15833"/>
                    <a:pt x="13188" y="15823"/>
                  </a:cubicBezTo>
                  <a:cubicBezTo>
                    <a:pt x="13387" y="16012"/>
                    <a:pt x="13615" y="16181"/>
                    <a:pt x="13934" y="16301"/>
                  </a:cubicBezTo>
                  <a:cubicBezTo>
                    <a:pt x="14301" y="16450"/>
                    <a:pt x="14719" y="16529"/>
                    <a:pt x="15117" y="16529"/>
                  </a:cubicBezTo>
                  <a:cubicBezTo>
                    <a:pt x="15574" y="16539"/>
                    <a:pt x="15734" y="16330"/>
                    <a:pt x="16072" y="16052"/>
                  </a:cubicBezTo>
                  <a:cubicBezTo>
                    <a:pt x="16271" y="15883"/>
                    <a:pt x="16370" y="15714"/>
                    <a:pt x="16410" y="15545"/>
                  </a:cubicBezTo>
                  <a:cubicBezTo>
                    <a:pt x="16579" y="15545"/>
                    <a:pt x="16748" y="15555"/>
                    <a:pt x="16917" y="15555"/>
                  </a:cubicBezTo>
                  <a:cubicBezTo>
                    <a:pt x="16897" y="15704"/>
                    <a:pt x="16857" y="15843"/>
                    <a:pt x="16778" y="15933"/>
                  </a:cubicBezTo>
                  <a:cubicBezTo>
                    <a:pt x="16649" y="16062"/>
                    <a:pt x="16330" y="16161"/>
                    <a:pt x="16161" y="16271"/>
                  </a:cubicBezTo>
                  <a:cubicBezTo>
                    <a:pt x="15714" y="16549"/>
                    <a:pt x="15296" y="16768"/>
                    <a:pt x="14819" y="16967"/>
                  </a:cubicBezTo>
                  <a:cubicBezTo>
                    <a:pt x="14301" y="17186"/>
                    <a:pt x="14053" y="17395"/>
                    <a:pt x="13844" y="17922"/>
                  </a:cubicBezTo>
                  <a:cubicBezTo>
                    <a:pt x="13635" y="18459"/>
                    <a:pt x="13367" y="18956"/>
                    <a:pt x="13068" y="19463"/>
                  </a:cubicBezTo>
                  <a:cubicBezTo>
                    <a:pt x="12511" y="20398"/>
                    <a:pt x="12561" y="21562"/>
                    <a:pt x="11447" y="22059"/>
                  </a:cubicBezTo>
                  <a:cubicBezTo>
                    <a:pt x="11328" y="22119"/>
                    <a:pt x="10850" y="22089"/>
                    <a:pt x="10870" y="22347"/>
                  </a:cubicBezTo>
                  <a:cubicBezTo>
                    <a:pt x="10880" y="22507"/>
                    <a:pt x="11358" y="22725"/>
                    <a:pt x="11497" y="22686"/>
                  </a:cubicBezTo>
                  <a:cubicBezTo>
                    <a:pt x="11636" y="22636"/>
                    <a:pt x="11616" y="22507"/>
                    <a:pt x="11716" y="22427"/>
                  </a:cubicBezTo>
                  <a:cubicBezTo>
                    <a:pt x="11815" y="22347"/>
                    <a:pt x="11895" y="22337"/>
                    <a:pt x="12014" y="22268"/>
                  </a:cubicBezTo>
                  <a:cubicBezTo>
                    <a:pt x="12233" y="22149"/>
                    <a:pt x="12332" y="21989"/>
                    <a:pt x="12521" y="21850"/>
                  </a:cubicBezTo>
                  <a:cubicBezTo>
                    <a:pt x="12750" y="21691"/>
                    <a:pt x="12879" y="21721"/>
                    <a:pt x="13009" y="21393"/>
                  </a:cubicBezTo>
                  <a:cubicBezTo>
                    <a:pt x="13118" y="21114"/>
                    <a:pt x="13198" y="20846"/>
                    <a:pt x="13287" y="20567"/>
                  </a:cubicBezTo>
                  <a:cubicBezTo>
                    <a:pt x="13446" y="20060"/>
                    <a:pt x="13665" y="19573"/>
                    <a:pt x="13834" y="19075"/>
                  </a:cubicBezTo>
                  <a:cubicBezTo>
                    <a:pt x="14003" y="18528"/>
                    <a:pt x="14242" y="17971"/>
                    <a:pt x="14689" y="17584"/>
                  </a:cubicBezTo>
                  <a:cubicBezTo>
                    <a:pt x="14650" y="17633"/>
                    <a:pt x="14630" y="17683"/>
                    <a:pt x="14600" y="17723"/>
                  </a:cubicBezTo>
                  <a:cubicBezTo>
                    <a:pt x="15027" y="17623"/>
                    <a:pt x="15445" y="17414"/>
                    <a:pt x="15873" y="17295"/>
                  </a:cubicBezTo>
                  <a:cubicBezTo>
                    <a:pt x="16281" y="17186"/>
                    <a:pt x="16609" y="17136"/>
                    <a:pt x="16947" y="16838"/>
                  </a:cubicBezTo>
                  <a:cubicBezTo>
                    <a:pt x="17206" y="16599"/>
                    <a:pt x="17484" y="16271"/>
                    <a:pt x="17683" y="15992"/>
                  </a:cubicBezTo>
                  <a:cubicBezTo>
                    <a:pt x="17802" y="15813"/>
                    <a:pt x="17902" y="15624"/>
                    <a:pt x="17981" y="15435"/>
                  </a:cubicBezTo>
                  <a:cubicBezTo>
                    <a:pt x="18140" y="15386"/>
                    <a:pt x="18300" y="15326"/>
                    <a:pt x="18459" y="15306"/>
                  </a:cubicBezTo>
                  <a:cubicBezTo>
                    <a:pt x="18429" y="15376"/>
                    <a:pt x="18419" y="15455"/>
                    <a:pt x="18419" y="15545"/>
                  </a:cubicBezTo>
                  <a:cubicBezTo>
                    <a:pt x="18409" y="15923"/>
                    <a:pt x="18638" y="16320"/>
                    <a:pt x="18777" y="16659"/>
                  </a:cubicBezTo>
                  <a:cubicBezTo>
                    <a:pt x="19165" y="17544"/>
                    <a:pt x="20159" y="17723"/>
                    <a:pt x="20756" y="18409"/>
                  </a:cubicBezTo>
                  <a:cubicBezTo>
                    <a:pt x="20895" y="18568"/>
                    <a:pt x="21174" y="19065"/>
                    <a:pt x="21383" y="18916"/>
                  </a:cubicBezTo>
                  <a:cubicBezTo>
                    <a:pt x="21214" y="19175"/>
                    <a:pt x="21681" y="19453"/>
                    <a:pt x="21830" y="19622"/>
                  </a:cubicBezTo>
                  <a:cubicBezTo>
                    <a:pt x="22029" y="19861"/>
                    <a:pt x="22198" y="20199"/>
                    <a:pt x="22347" y="20478"/>
                  </a:cubicBezTo>
                  <a:cubicBezTo>
                    <a:pt x="22675" y="21064"/>
                    <a:pt x="22924" y="21711"/>
                    <a:pt x="23213" y="22298"/>
                  </a:cubicBezTo>
                  <a:cubicBezTo>
                    <a:pt x="23302" y="22278"/>
                    <a:pt x="23392" y="22298"/>
                    <a:pt x="23491" y="22288"/>
                  </a:cubicBezTo>
                  <a:cubicBezTo>
                    <a:pt x="23441" y="22377"/>
                    <a:pt x="23332" y="22457"/>
                    <a:pt x="23242" y="22497"/>
                  </a:cubicBezTo>
                  <a:cubicBezTo>
                    <a:pt x="23342" y="22616"/>
                    <a:pt x="23362" y="22875"/>
                    <a:pt x="23561" y="22765"/>
                  </a:cubicBezTo>
                  <a:cubicBezTo>
                    <a:pt x="23511" y="22974"/>
                    <a:pt x="23779" y="23173"/>
                    <a:pt x="23919" y="23014"/>
                  </a:cubicBezTo>
                  <a:cubicBezTo>
                    <a:pt x="23869" y="23292"/>
                    <a:pt x="24237" y="23223"/>
                    <a:pt x="24297" y="23441"/>
                  </a:cubicBezTo>
                  <a:cubicBezTo>
                    <a:pt x="24535" y="23491"/>
                    <a:pt x="24515" y="23262"/>
                    <a:pt x="24744" y="23302"/>
                  </a:cubicBezTo>
                  <a:cubicBezTo>
                    <a:pt x="24933" y="23332"/>
                    <a:pt x="24993" y="23471"/>
                    <a:pt x="25102" y="23610"/>
                  </a:cubicBezTo>
                  <a:cubicBezTo>
                    <a:pt x="25092" y="23451"/>
                    <a:pt x="24943" y="23113"/>
                    <a:pt x="24804" y="23004"/>
                  </a:cubicBezTo>
                  <a:cubicBezTo>
                    <a:pt x="24585" y="22835"/>
                    <a:pt x="24456" y="23014"/>
                    <a:pt x="24197" y="22964"/>
                  </a:cubicBezTo>
                  <a:cubicBezTo>
                    <a:pt x="24207" y="22914"/>
                    <a:pt x="24197" y="22845"/>
                    <a:pt x="24217" y="22795"/>
                  </a:cubicBezTo>
                  <a:cubicBezTo>
                    <a:pt x="24028" y="22875"/>
                    <a:pt x="23879" y="22775"/>
                    <a:pt x="23730" y="22686"/>
                  </a:cubicBezTo>
                  <a:cubicBezTo>
                    <a:pt x="23760" y="22636"/>
                    <a:pt x="23760" y="22546"/>
                    <a:pt x="23789" y="22497"/>
                  </a:cubicBezTo>
                  <a:cubicBezTo>
                    <a:pt x="23392" y="22248"/>
                    <a:pt x="23133" y="21771"/>
                    <a:pt x="23004" y="21363"/>
                  </a:cubicBezTo>
                  <a:cubicBezTo>
                    <a:pt x="22835" y="20826"/>
                    <a:pt x="22606" y="20398"/>
                    <a:pt x="22317" y="19931"/>
                  </a:cubicBezTo>
                  <a:cubicBezTo>
                    <a:pt x="22069" y="19533"/>
                    <a:pt x="21661" y="18956"/>
                    <a:pt x="21591" y="18588"/>
                  </a:cubicBezTo>
                  <a:cubicBezTo>
                    <a:pt x="21562" y="18429"/>
                    <a:pt x="21671" y="18459"/>
                    <a:pt x="21562" y="18280"/>
                  </a:cubicBezTo>
                  <a:cubicBezTo>
                    <a:pt x="21502" y="18190"/>
                    <a:pt x="21343" y="18131"/>
                    <a:pt x="21263" y="18061"/>
                  </a:cubicBezTo>
                  <a:cubicBezTo>
                    <a:pt x="21054" y="17902"/>
                    <a:pt x="20875" y="17713"/>
                    <a:pt x="20667" y="17554"/>
                  </a:cubicBezTo>
                  <a:cubicBezTo>
                    <a:pt x="20458" y="17405"/>
                    <a:pt x="20229" y="17265"/>
                    <a:pt x="20040" y="17116"/>
                  </a:cubicBezTo>
                  <a:cubicBezTo>
                    <a:pt x="20348" y="17037"/>
                    <a:pt x="20686" y="16838"/>
                    <a:pt x="20885" y="16679"/>
                  </a:cubicBezTo>
                  <a:cubicBezTo>
                    <a:pt x="21025" y="16559"/>
                    <a:pt x="21094" y="16360"/>
                    <a:pt x="21253" y="16261"/>
                  </a:cubicBezTo>
                  <a:cubicBezTo>
                    <a:pt x="21412" y="16171"/>
                    <a:pt x="21611" y="16191"/>
                    <a:pt x="21790" y="16072"/>
                  </a:cubicBezTo>
                  <a:cubicBezTo>
                    <a:pt x="22069" y="15893"/>
                    <a:pt x="22278" y="15604"/>
                    <a:pt x="22457" y="15326"/>
                  </a:cubicBezTo>
                  <a:cubicBezTo>
                    <a:pt x="22516" y="15226"/>
                    <a:pt x="23620" y="13745"/>
                    <a:pt x="23670" y="13814"/>
                  </a:cubicBezTo>
                  <a:cubicBezTo>
                    <a:pt x="23511" y="13576"/>
                    <a:pt x="23789" y="13317"/>
                    <a:pt x="23690" y="13078"/>
                  </a:cubicBezTo>
                  <a:cubicBezTo>
                    <a:pt x="23690" y="13078"/>
                    <a:pt x="23690" y="13078"/>
                    <a:pt x="23690" y="13078"/>
                  </a:cubicBezTo>
                  <a:lnTo>
                    <a:pt x="23740" y="13128"/>
                  </a:lnTo>
                  <a:lnTo>
                    <a:pt x="25888" y="10860"/>
                  </a:lnTo>
                  <a:cubicBezTo>
                    <a:pt x="27191" y="9498"/>
                    <a:pt x="36629" y="2566"/>
                    <a:pt x="38190" y="1949"/>
                  </a:cubicBezTo>
                  <a:cubicBezTo>
                    <a:pt x="39831" y="1303"/>
                    <a:pt x="40468" y="109"/>
                    <a:pt x="40498" y="60"/>
                  </a:cubicBezTo>
                  <a:close/>
                  <a:moveTo>
                    <a:pt x="8135" y="11756"/>
                  </a:moveTo>
                  <a:cubicBezTo>
                    <a:pt x="7777" y="11945"/>
                    <a:pt x="7389" y="12094"/>
                    <a:pt x="7031" y="12283"/>
                  </a:cubicBezTo>
                  <a:cubicBezTo>
                    <a:pt x="6942" y="12332"/>
                    <a:pt x="6872" y="12382"/>
                    <a:pt x="6803" y="12422"/>
                  </a:cubicBezTo>
                  <a:cubicBezTo>
                    <a:pt x="6673" y="12163"/>
                    <a:pt x="6544" y="11895"/>
                    <a:pt x="6395" y="11636"/>
                  </a:cubicBezTo>
                  <a:cubicBezTo>
                    <a:pt x="6166" y="11258"/>
                    <a:pt x="6057" y="10821"/>
                    <a:pt x="5808" y="10453"/>
                  </a:cubicBezTo>
                  <a:cubicBezTo>
                    <a:pt x="5649" y="10214"/>
                    <a:pt x="5152" y="9866"/>
                    <a:pt x="5281" y="9538"/>
                  </a:cubicBezTo>
                  <a:cubicBezTo>
                    <a:pt x="5390" y="9558"/>
                    <a:pt x="5420" y="9498"/>
                    <a:pt x="5500" y="9478"/>
                  </a:cubicBezTo>
                  <a:cubicBezTo>
                    <a:pt x="5480" y="9359"/>
                    <a:pt x="5420" y="9249"/>
                    <a:pt x="5341" y="9160"/>
                  </a:cubicBezTo>
                  <a:cubicBezTo>
                    <a:pt x="5560" y="9339"/>
                    <a:pt x="5898" y="9408"/>
                    <a:pt x="6136" y="9587"/>
                  </a:cubicBezTo>
                  <a:cubicBezTo>
                    <a:pt x="6465" y="9816"/>
                    <a:pt x="6793" y="10065"/>
                    <a:pt x="7111" y="10313"/>
                  </a:cubicBezTo>
                  <a:cubicBezTo>
                    <a:pt x="7459" y="10582"/>
                    <a:pt x="7757" y="10860"/>
                    <a:pt x="8076" y="11169"/>
                  </a:cubicBezTo>
                  <a:cubicBezTo>
                    <a:pt x="8165" y="11258"/>
                    <a:pt x="8265" y="11348"/>
                    <a:pt x="8354" y="11437"/>
                  </a:cubicBezTo>
                  <a:cubicBezTo>
                    <a:pt x="8364" y="11497"/>
                    <a:pt x="8374" y="11567"/>
                    <a:pt x="8384" y="11626"/>
                  </a:cubicBezTo>
                  <a:cubicBezTo>
                    <a:pt x="8304" y="11666"/>
                    <a:pt x="8215" y="11706"/>
                    <a:pt x="8135" y="11756"/>
                  </a:cubicBezTo>
                  <a:close/>
                  <a:moveTo>
                    <a:pt x="9637" y="11039"/>
                  </a:moveTo>
                  <a:cubicBezTo>
                    <a:pt x="9538" y="11089"/>
                    <a:pt x="9448" y="11139"/>
                    <a:pt x="9349" y="11179"/>
                  </a:cubicBezTo>
                  <a:cubicBezTo>
                    <a:pt x="9200" y="11099"/>
                    <a:pt x="9040" y="11010"/>
                    <a:pt x="8891" y="10910"/>
                  </a:cubicBezTo>
                  <a:cubicBezTo>
                    <a:pt x="8841" y="10711"/>
                    <a:pt x="8792" y="10502"/>
                    <a:pt x="8722" y="10294"/>
                  </a:cubicBezTo>
                  <a:cubicBezTo>
                    <a:pt x="8543" y="9757"/>
                    <a:pt x="8444" y="9170"/>
                    <a:pt x="8364" y="8623"/>
                  </a:cubicBezTo>
                  <a:cubicBezTo>
                    <a:pt x="8185" y="7270"/>
                    <a:pt x="7817" y="5967"/>
                    <a:pt x="7509" y="4645"/>
                  </a:cubicBezTo>
                  <a:cubicBezTo>
                    <a:pt x="7419" y="4287"/>
                    <a:pt x="7360" y="3948"/>
                    <a:pt x="7290" y="3580"/>
                  </a:cubicBezTo>
                  <a:cubicBezTo>
                    <a:pt x="7230" y="3322"/>
                    <a:pt x="7300" y="2675"/>
                    <a:pt x="7101" y="2546"/>
                  </a:cubicBezTo>
                  <a:cubicBezTo>
                    <a:pt x="7141" y="2506"/>
                    <a:pt x="7181" y="2486"/>
                    <a:pt x="7240" y="2476"/>
                  </a:cubicBezTo>
                  <a:cubicBezTo>
                    <a:pt x="7429" y="2705"/>
                    <a:pt x="7618" y="2854"/>
                    <a:pt x="7787" y="3083"/>
                  </a:cubicBezTo>
                  <a:cubicBezTo>
                    <a:pt x="8623" y="4217"/>
                    <a:pt x="9637" y="5261"/>
                    <a:pt x="10284" y="6524"/>
                  </a:cubicBezTo>
                  <a:cubicBezTo>
                    <a:pt x="10781" y="7499"/>
                    <a:pt x="11288" y="8474"/>
                    <a:pt x="11875" y="9398"/>
                  </a:cubicBezTo>
                  <a:cubicBezTo>
                    <a:pt x="12004" y="9597"/>
                    <a:pt x="12104" y="9816"/>
                    <a:pt x="12203" y="10025"/>
                  </a:cubicBezTo>
                  <a:cubicBezTo>
                    <a:pt x="11308" y="10244"/>
                    <a:pt x="10443" y="10592"/>
                    <a:pt x="9637" y="11039"/>
                  </a:cubicBezTo>
                  <a:close/>
                  <a:moveTo>
                    <a:pt x="19682" y="15744"/>
                  </a:moveTo>
                  <a:cubicBezTo>
                    <a:pt x="19582" y="15853"/>
                    <a:pt x="19493" y="15962"/>
                    <a:pt x="19433" y="16082"/>
                  </a:cubicBezTo>
                  <a:cubicBezTo>
                    <a:pt x="19413" y="15883"/>
                    <a:pt x="19413" y="15674"/>
                    <a:pt x="19334" y="15475"/>
                  </a:cubicBezTo>
                  <a:cubicBezTo>
                    <a:pt x="19354" y="15475"/>
                    <a:pt x="19374" y="15475"/>
                    <a:pt x="19394" y="15475"/>
                  </a:cubicBezTo>
                  <a:cubicBezTo>
                    <a:pt x="19702" y="15406"/>
                    <a:pt x="19861" y="15077"/>
                    <a:pt x="20199" y="15167"/>
                  </a:cubicBezTo>
                  <a:cubicBezTo>
                    <a:pt x="20149" y="15406"/>
                    <a:pt x="19841" y="15575"/>
                    <a:pt x="19682" y="15744"/>
                  </a:cubicBezTo>
                  <a:close/>
                  <a:moveTo>
                    <a:pt x="30363" y="10890"/>
                  </a:moveTo>
                  <a:cubicBezTo>
                    <a:pt x="29836" y="10483"/>
                    <a:pt x="29090" y="10393"/>
                    <a:pt x="28135" y="10622"/>
                  </a:cubicBezTo>
                  <a:lnTo>
                    <a:pt x="28126" y="10622"/>
                  </a:lnTo>
                  <a:lnTo>
                    <a:pt x="28126" y="10622"/>
                  </a:lnTo>
                  <a:cubicBezTo>
                    <a:pt x="28096" y="10642"/>
                    <a:pt x="25122" y="11865"/>
                    <a:pt x="23740" y="13695"/>
                  </a:cubicBezTo>
                  <a:lnTo>
                    <a:pt x="23849" y="13784"/>
                  </a:lnTo>
                  <a:cubicBezTo>
                    <a:pt x="25182" y="12004"/>
                    <a:pt x="28046" y="10801"/>
                    <a:pt x="28165" y="10751"/>
                  </a:cubicBezTo>
                  <a:cubicBezTo>
                    <a:pt x="29080" y="10542"/>
                    <a:pt x="29786" y="10622"/>
                    <a:pt x="30274" y="11000"/>
                  </a:cubicBezTo>
                  <a:cubicBezTo>
                    <a:pt x="30940" y="11507"/>
                    <a:pt x="30970" y="12402"/>
                    <a:pt x="30970" y="12412"/>
                  </a:cubicBezTo>
                  <a:cubicBezTo>
                    <a:pt x="30811" y="15793"/>
                    <a:pt x="21253" y="16987"/>
                    <a:pt x="21154" y="16997"/>
                  </a:cubicBezTo>
                  <a:lnTo>
                    <a:pt x="21174" y="17126"/>
                  </a:lnTo>
                  <a:cubicBezTo>
                    <a:pt x="21194" y="17126"/>
                    <a:pt x="23630" y="16828"/>
                    <a:pt x="26057" y="16112"/>
                  </a:cubicBezTo>
                  <a:cubicBezTo>
                    <a:pt x="29339" y="15137"/>
                    <a:pt x="31040" y="13894"/>
                    <a:pt x="31109" y="12412"/>
                  </a:cubicBezTo>
                  <a:cubicBezTo>
                    <a:pt x="31109" y="12372"/>
                    <a:pt x="31079" y="11447"/>
                    <a:pt x="30363" y="10890"/>
                  </a:cubicBezTo>
                  <a:close/>
                </a:path>
              </a:pathLst>
            </a:custGeom>
            <a:noFill/>
            <a:ln w="1292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2695975" y="3726600"/>
              <a:ext cx="474175" cy="531600"/>
            </a:xfrm>
            <a:custGeom>
              <a:avLst/>
              <a:gdLst/>
              <a:ahLst/>
              <a:cxnLst/>
              <a:rect l="l" t="t" r="r" b="b"/>
              <a:pathLst>
                <a:path w="18967" h="21264" extrusionOk="0">
                  <a:moveTo>
                    <a:pt x="1649" y="1"/>
                  </a:moveTo>
                  <a:cubicBezTo>
                    <a:pt x="1328" y="1"/>
                    <a:pt x="1236" y="487"/>
                    <a:pt x="1282" y="502"/>
                  </a:cubicBezTo>
                  <a:lnTo>
                    <a:pt x="1282" y="502"/>
                  </a:lnTo>
                  <a:cubicBezTo>
                    <a:pt x="1254" y="495"/>
                    <a:pt x="1228" y="492"/>
                    <a:pt x="1204" y="492"/>
                  </a:cubicBezTo>
                  <a:cubicBezTo>
                    <a:pt x="785" y="492"/>
                    <a:pt x="1028" y="1502"/>
                    <a:pt x="1084" y="1766"/>
                  </a:cubicBezTo>
                  <a:cubicBezTo>
                    <a:pt x="1214" y="2342"/>
                    <a:pt x="1353" y="2909"/>
                    <a:pt x="1502" y="3476"/>
                  </a:cubicBezTo>
                  <a:cubicBezTo>
                    <a:pt x="1800" y="4590"/>
                    <a:pt x="1940" y="5724"/>
                    <a:pt x="2258" y="6838"/>
                  </a:cubicBezTo>
                  <a:cubicBezTo>
                    <a:pt x="2566" y="7942"/>
                    <a:pt x="2646" y="9095"/>
                    <a:pt x="2795" y="10229"/>
                  </a:cubicBezTo>
                  <a:cubicBezTo>
                    <a:pt x="2894" y="11005"/>
                    <a:pt x="3133" y="12944"/>
                    <a:pt x="1979" y="13083"/>
                  </a:cubicBezTo>
                  <a:cubicBezTo>
                    <a:pt x="1940" y="13088"/>
                    <a:pt x="1900" y="13090"/>
                    <a:pt x="1860" y="13090"/>
                  </a:cubicBezTo>
                  <a:cubicBezTo>
                    <a:pt x="1072" y="13090"/>
                    <a:pt x="360" y="12267"/>
                    <a:pt x="0" y="11651"/>
                  </a:cubicBezTo>
                  <a:lnTo>
                    <a:pt x="0" y="11651"/>
                  </a:lnTo>
                  <a:cubicBezTo>
                    <a:pt x="20" y="12298"/>
                    <a:pt x="667" y="12885"/>
                    <a:pt x="1164" y="13173"/>
                  </a:cubicBezTo>
                  <a:cubicBezTo>
                    <a:pt x="1074" y="13183"/>
                    <a:pt x="975" y="13243"/>
                    <a:pt x="885" y="13252"/>
                  </a:cubicBezTo>
                  <a:cubicBezTo>
                    <a:pt x="1084" y="13372"/>
                    <a:pt x="1383" y="13402"/>
                    <a:pt x="1611" y="13451"/>
                  </a:cubicBezTo>
                  <a:cubicBezTo>
                    <a:pt x="1608" y="13451"/>
                    <a:pt x="1605" y="13450"/>
                    <a:pt x="1601" y="13450"/>
                  </a:cubicBezTo>
                  <a:cubicBezTo>
                    <a:pt x="1544" y="13450"/>
                    <a:pt x="1417" y="13514"/>
                    <a:pt x="1343" y="13551"/>
                  </a:cubicBezTo>
                  <a:cubicBezTo>
                    <a:pt x="1418" y="13610"/>
                    <a:pt x="1523" y="13632"/>
                    <a:pt x="1640" y="13632"/>
                  </a:cubicBezTo>
                  <a:cubicBezTo>
                    <a:pt x="1895" y="13632"/>
                    <a:pt x="2207" y="13529"/>
                    <a:pt x="2397" y="13481"/>
                  </a:cubicBezTo>
                  <a:lnTo>
                    <a:pt x="2397" y="13481"/>
                  </a:lnTo>
                  <a:cubicBezTo>
                    <a:pt x="2328" y="13541"/>
                    <a:pt x="2268" y="13660"/>
                    <a:pt x="2218" y="13720"/>
                  </a:cubicBezTo>
                  <a:cubicBezTo>
                    <a:pt x="2735" y="13720"/>
                    <a:pt x="3501" y="12487"/>
                    <a:pt x="3441" y="12019"/>
                  </a:cubicBezTo>
                  <a:lnTo>
                    <a:pt x="3441" y="12019"/>
                  </a:lnTo>
                  <a:cubicBezTo>
                    <a:pt x="3471" y="12029"/>
                    <a:pt x="3491" y="12049"/>
                    <a:pt x="3521" y="12069"/>
                  </a:cubicBezTo>
                  <a:cubicBezTo>
                    <a:pt x="3730" y="11810"/>
                    <a:pt x="3521" y="10826"/>
                    <a:pt x="3481" y="10488"/>
                  </a:cubicBezTo>
                  <a:cubicBezTo>
                    <a:pt x="3402" y="9921"/>
                    <a:pt x="3312" y="9424"/>
                    <a:pt x="3133" y="8867"/>
                  </a:cubicBezTo>
                  <a:cubicBezTo>
                    <a:pt x="2954" y="8330"/>
                    <a:pt x="2855" y="7743"/>
                    <a:pt x="2775" y="7196"/>
                  </a:cubicBezTo>
                  <a:cubicBezTo>
                    <a:pt x="2596" y="5843"/>
                    <a:pt x="2228" y="4540"/>
                    <a:pt x="1920" y="3218"/>
                  </a:cubicBezTo>
                  <a:cubicBezTo>
                    <a:pt x="1830" y="2860"/>
                    <a:pt x="1771" y="2521"/>
                    <a:pt x="1701" y="2153"/>
                  </a:cubicBezTo>
                  <a:cubicBezTo>
                    <a:pt x="1641" y="1895"/>
                    <a:pt x="1711" y="1248"/>
                    <a:pt x="1502" y="1119"/>
                  </a:cubicBezTo>
                  <a:cubicBezTo>
                    <a:pt x="1552" y="1079"/>
                    <a:pt x="1592" y="1059"/>
                    <a:pt x="1651" y="1049"/>
                  </a:cubicBezTo>
                  <a:cubicBezTo>
                    <a:pt x="1840" y="1278"/>
                    <a:pt x="2029" y="1427"/>
                    <a:pt x="2198" y="1656"/>
                  </a:cubicBezTo>
                  <a:cubicBezTo>
                    <a:pt x="3034" y="2790"/>
                    <a:pt x="4048" y="3834"/>
                    <a:pt x="4695" y="5097"/>
                  </a:cubicBezTo>
                  <a:cubicBezTo>
                    <a:pt x="5192" y="6072"/>
                    <a:pt x="5699" y="7047"/>
                    <a:pt x="6286" y="7971"/>
                  </a:cubicBezTo>
                  <a:cubicBezTo>
                    <a:pt x="6564" y="8399"/>
                    <a:pt x="6704" y="8867"/>
                    <a:pt x="6952" y="9304"/>
                  </a:cubicBezTo>
                  <a:cubicBezTo>
                    <a:pt x="7370" y="10020"/>
                    <a:pt x="7912" y="10028"/>
                    <a:pt x="8584" y="10028"/>
                  </a:cubicBezTo>
                  <a:cubicBezTo>
                    <a:pt x="8598" y="10028"/>
                    <a:pt x="8612" y="10028"/>
                    <a:pt x="8626" y="10028"/>
                  </a:cubicBezTo>
                  <a:cubicBezTo>
                    <a:pt x="8725" y="10028"/>
                    <a:pt x="8827" y="10028"/>
                    <a:pt x="8931" y="10030"/>
                  </a:cubicBezTo>
                  <a:cubicBezTo>
                    <a:pt x="9389" y="10040"/>
                    <a:pt x="9846" y="10140"/>
                    <a:pt x="10284" y="10259"/>
                  </a:cubicBezTo>
                  <a:cubicBezTo>
                    <a:pt x="10602" y="10348"/>
                    <a:pt x="11249" y="10408"/>
                    <a:pt x="11507" y="10617"/>
                  </a:cubicBezTo>
                  <a:cubicBezTo>
                    <a:pt x="11825" y="10895"/>
                    <a:pt x="11676" y="11791"/>
                    <a:pt x="11587" y="12168"/>
                  </a:cubicBezTo>
                  <a:cubicBezTo>
                    <a:pt x="11457" y="12735"/>
                    <a:pt x="11467" y="13213"/>
                    <a:pt x="11378" y="13770"/>
                  </a:cubicBezTo>
                  <a:cubicBezTo>
                    <a:pt x="11338" y="13998"/>
                    <a:pt x="11348" y="14346"/>
                    <a:pt x="11189" y="14506"/>
                  </a:cubicBezTo>
                  <a:cubicBezTo>
                    <a:pt x="11060" y="14635"/>
                    <a:pt x="10741" y="14734"/>
                    <a:pt x="10572" y="14844"/>
                  </a:cubicBezTo>
                  <a:cubicBezTo>
                    <a:pt x="10125" y="15122"/>
                    <a:pt x="9707" y="15341"/>
                    <a:pt x="9230" y="15540"/>
                  </a:cubicBezTo>
                  <a:cubicBezTo>
                    <a:pt x="8712" y="15759"/>
                    <a:pt x="8464" y="15968"/>
                    <a:pt x="8255" y="16495"/>
                  </a:cubicBezTo>
                  <a:cubicBezTo>
                    <a:pt x="8046" y="17032"/>
                    <a:pt x="7778" y="17529"/>
                    <a:pt x="7479" y="18036"/>
                  </a:cubicBezTo>
                  <a:cubicBezTo>
                    <a:pt x="6922" y="18971"/>
                    <a:pt x="6972" y="20135"/>
                    <a:pt x="5858" y="20632"/>
                  </a:cubicBezTo>
                  <a:cubicBezTo>
                    <a:pt x="5739" y="20692"/>
                    <a:pt x="5261" y="20662"/>
                    <a:pt x="5281" y="20920"/>
                  </a:cubicBezTo>
                  <a:cubicBezTo>
                    <a:pt x="5290" y="21067"/>
                    <a:pt x="5694" y="21263"/>
                    <a:pt x="5868" y="21263"/>
                  </a:cubicBezTo>
                  <a:cubicBezTo>
                    <a:pt x="5883" y="21263"/>
                    <a:pt x="5897" y="21262"/>
                    <a:pt x="5908" y="21259"/>
                  </a:cubicBezTo>
                  <a:cubicBezTo>
                    <a:pt x="6047" y="21209"/>
                    <a:pt x="6027" y="21080"/>
                    <a:pt x="6127" y="21000"/>
                  </a:cubicBezTo>
                  <a:cubicBezTo>
                    <a:pt x="6226" y="20920"/>
                    <a:pt x="6306" y="20910"/>
                    <a:pt x="6425" y="20841"/>
                  </a:cubicBezTo>
                  <a:cubicBezTo>
                    <a:pt x="6644" y="20722"/>
                    <a:pt x="6743" y="20562"/>
                    <a:pt x="6932" y="20423"/>
                  </a:cubicBezTo>
                  <a:cubicBezTo>
                    <a:pt x="7161" y="20264"/>
                    <a:pt x="7290" y="20294"/>
                    <a:pt x="7420" y="19966"/>
                  </a:cubicBezTo>
                  <a:cubicBezTo>
                    <a:pt x="7529" y="19697"/>
                    <a:pt x="7609" y="19419"/>
                    <a:pt x="7698" y="19140"/>
                  </a:cubicBezTo>
                  <a:cubicBezTo>
                    <a:pt x="7857" y="18643"/>
                    <a:pt x="8076" y="18146"/>
                    <a:pt x="8245" y="17648"/>
                  </a:cubicBezTo>
                  <a:cubicBezTo>
                    <a:pt x="8414" y="17101"/>
                    <a:pt x="8653" y="16544"/>
                    <a:pt x="9100" y="16157"/>
                  </a:cubicBezTo>
                  <a:lnTo>
                    <a:pt x="9100" y="16157"/>
                  </a:lnTo>
                  <a:cubicBezTo>
                    <a:pt x="9061" y="16206"/>
                    <a:pt x="9041" y="16256"/>
                    <a:pt x="9011" y="16296"/>
                  </a:cubicBezTo>
                  <a:cubicBezTo>
                    <a:pt x="9438" y="16196"/>
                    <a:pt x="9856" y="15987"/>
                    <a:pt x="10284" y="15868"/>
                  </a:cubicBezTo>
                  <a:cubicBezTo>
                    <a:pt x="10692" y="15759"/>
                    <a:pt x="11020" y="15719"/>
                    <a:pt x="11358" y="15411"/>
                  </a:cubicBezTo>
                  <a:cubicBezTo>
                    <a:pt x="11617" y="15172"/>
                    <a:pt x="11895" y="14844"/>
                    <a:pt x="12094" y="14565"/>
                  </a:cubicBezTo>
                  <a:cubicBezTo>
                    <a:pt x="12661" y="13750"/>
                    <a:pt x="12681" y="12835"/>
                    <a:pt x="12979" y="11910"/>
                  </a:cubicBezTo>
                  <a:cubicBezTo>
                    <a:pt x="13078" y="11631"/>
                    <a:pt x="13148" y="11323"/>
                    <a:pt x="13357" y="11104"/>
                  </a:cubicBezTo>
                  <a:cubicBezTo>
                    <a:pt x="13645" y="10816"/>
                    <a:pt x="14093" y="10637"/>
                    <a:pt x="14441" y="10428"/>
                  </a:cubicBezTo>
                  <a:cubicBezTo>
                    <a:pt x="14640" y="10309"/>
                    <a:pt x="14849" y="10169"/>
                    <a:pt x="15018" y="10010"/>
                  </a:cubicBezTo>
                  <a:cubicBezTo>
                    <a:pt x="15048" y="9980"/>
                    <a:pt x="15336" y="9612"/>
                    <a:pt x="15316" y="9612"/>
                  </a:cubicBezTo>
                  <a:cubicBezTo>
                    <a:pt x="15450" y="9607"/>
                    <a:pt x="15540" y="9590"/>
                    <a:pt x="15623" y="9590"/>
                  </a:cubicBezTo>
                  <a:cubicBezTo>
                    <a:pt x="15707" y="9590"/>
                    <a:pt x="15784" y="9607"/>
                    <a:pt x="15893" y="9672"/>
                  </a:cubicBezTo>
                  <a:cubicBezTo>
                    <a:pt x="16062" y="9762"/>
                    <a:pt x="16231" y="9931"/>
                    <a:pt x="16380" y="10050"/>
                  </a:cubicBezTo>
                  <a:cubicBezTo>
                    <a:pt x="16709" y="10309"/>
                    <a:pt x="17047" y="10488"/>
                    <a:pt x="17375" y="10736"/>
                  </a:cubicBezTo>
                  <a:cubicBezTo>
                    <a:pt x="17591" y="10889"/>
                    <a:pt x="17709" y="10965"/>
                    <a:pt x="17808" y="10965"/>
                  </a:cubicBezTo>
                  <a:cubicBezTo>
                    <a:pt x="17928" y="10965"/>
                    <a:pt x="18019" y="10855"/>
                    <a:pt x="18220" y="10637"/>
                  </a:cubicBezTo>
                  <a:cubicBezTo>
                    <a:pt x="18290" y="10567"/>
                    <a:pt x="18389" y="10587"/>
                    <a:pt x="18469" y="10468"/>
                  </a:cubicBezTo>
                  <a:cubicBezTo>
                    <a:pt x="18519" y="10378"/>
                    <a:pt x="18489" y="10229"/>
                    <a:pt x="18538" y="10130"/>
                  </a:cubicBezTo>
                  <a:cubicBezTo>
                    <a:pt x="18601" y="9990"/>
                    <a:pt x="18681" y="9844"/>
                    <a:pt x="18827" y="9844"/>
                  </a:cubicBezTo>
                  <a:cubicBezTo>
                    <a:pt x="18868" y="9844"/>
                    <a:pt x="18914" y="9855"/>
                    <a:pt x="18966" y="9881"/>
                  </a:cubicBezTo>
                  <a:cubicBezTo>
                    <a:pt x="18875" y="9784"/>
                    <a:pt x="18786" y="9745"/>
                    <a:pt x="18702" y="9745"/>
                  </a:cubicBezTo>
                  <a:cubicBezTo>
                    <a:pt x="18486" y="9745"/>
                    <a:pt x="18300" y="10006"/>
                    <a:pt x="18171" y="10199"/>
                  </a:cubicBezTo>
                  <a:cubicBezTo>
                    <a:pt x="18058" y="10371"/>
                    <a:pt x="17934" y="10453"/>
                    <a:pt x="17780" y="10453"/>
                  </a:cubicBezTo>
                  <a:cubicBezTo>
                    <a:pt x="17650" y="10453"/>
                    <a:pt x="17498" y="10393"/>
                    <a:pt x="17315" y="10279"/>
                  </a:cubicBezTo>
                  <a:cubicBezTo>
                    <a:pt x="17007" y="10090"/>
                    <a:pt x="16728" y="9841"/>
                    <a:pt x="16480" y="9583"/>
                  </a:cubicBezTo>
                  <a:cubicBezTo>
                    <a:pt x="16222" y="9325"/>
                    <a:pt x="16120" y="8984"/>
                    <a:pt x="15724" y="8984"/>
                  </a:cubicBezTo>
                  <a:cubicBezTo>
                    <a:pt x="15708" y="8984"/>
                    <a:pt x="15691" y="8985"/>
                    <a:pt x="15674" y="8986"/>
                  </a:cubicBezTo>
                  <a:cubicBezTo>
                    <a:pt x="15177" y="9016"/>
                    <a:pt x="14789" y="9523"/>
                    <a:pt x="14391" y="9782"/>
                  </a:cubicBezTo>
                  <a:cubicBezTo>
                    <a:pt x="13974" y="10040"/>
                    <a:pt x="13536" y="10269"/>
                    <a:pt x="13049" y="10348"/>
                  </a:cubicBezTo>
                  <a:cubicBezTo>
                    <a:pt x="12898" y="10373"/>
                    <a:pt x="12739" y="10384"/>
                    <a:pt x="12574" y="10384"/>
                  </a:cubicBezTo>
                  <a:cubicBezTo>
                    <a:pt x="11861" y="10384"/>
                    <a:pt x="11055" y="10170"/>
                    <a:pt x="10473" y="9871"/>
                  </a:cubicBezTo>
                  <a:cubicBezTo>
                    <a:pt x="10105" y="9682"/>
                    <a:pt x="9697" y="9443"/>
                    <a:pt x="9438" y="9105"/>
                  </a:cubicBezTo>
                  <a:cubicBezTo>
                    <a:pt x="9170" y="8737"/>
                    <a:pt x="9250" y="8290"/>
                    <a:pt x="8971" y="7922"/>
                  </a:cubicBezTo>
                  <a:cubicBezTo>
                    <a:pt x="8683" y="7544"/>
                    <a:pt x="8265" y="7245"/>
                    <a:pt x="7887" y="6927"/>
                  </a:cubicBezTo>
                  <a:cubicBezTo>
                    <a:pt x="7360" y="6480"/>
                    <a:pt x="6853" y="6022"/>
                    <a:pt x="6326" y="5585"/>
                  </a:cubicBezTo>
                  <a:cubicBezTo>
                    <a:pt x="5401" y="4829"/>
                    <a:pt x="4516" y="3814"/>
                    <a:pt x="3829" y="2860"/>
                  </a:cubicBezTo>
                  <a:cubicBezTo>
                    <a:pt x="3431" y="2303"/>
                    <a:pt x="3073" y="1736"/>
                    <a:pt x="2696" y="1169"/>
                  </a:cubicBezTo>
                  <a:cubicBezTo>
                    <a:pt x="2447" y="811"/>
                    <a:pt x="2298" y="323"/>
                    <a:pt x="1900" y="85"/>
                  </a:cubicBezTo>
                  <a:cubicBezTo>
                    <a:pt x="1804" y="25"/>
                    <a:pt x="1720" y="1"/>
                    <a:pt x="1649" y="1"/>
                  </a:cubicBezTo>
                  <a:close/>
                </a:path>
              </a:pathLst>
            </a:custGeom>
            <a:solidFill>
              <a:srgbClr val="2C8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2556250" y="3934200"/>
              <a:ext cx="594750" cy="185475"/>
            </a:xfrm>
            <a:custGeom>
              <a:avLst/>
              <a:gdLst/>
              <a:ahLst/>
              <a:cxnLst/>
              <a:rect l="l" t="t" r="r" b="b"/>
              <a:pathLst>
                <a:path w="23790" h="7419" extrusionOk="0">
                  <a:moveTo>
                    <a:pt x="14553" y="0"/>
                  </a:moveTo>
                  <a:cubicBezTo>
                    <a:pt x="12832" y="0"/>
                    <a:pt x="11146" y="472"/>
                    <a:pt x="9637" y="1308"/>
                  </a:cubicBezTo>
                  <a:cubicBezTo>
                    <a:pt x="9150" y="1577"/>
                    <a:pt x="8643" y="1756"/>
                    <a:pt x="8135" y="2025"/>
                  </a:cubicBezTo>
                  <a:cubicBezTo>
                    <a:pt x="7777" y="2214"/>
                    <a:pt x="7389" y="2363"/>
                    <a:pt x="7031" y="2552"/>
                  </a:cubicBezTo>
                  <a:cubicBezTo>
                    <a:pt x="6762" y="2703"/>
                    <a:pt x="6664" y="2834"/>
                    <a:pt x="6410" y="2834"/>
                  </a:cubicBezTo>
                  <a:cubicBezTo>
                    <a:pt x="6364" y="2834"/>
                    <a:pt x="6313" y="2829"/>
                    <a:pt x="6256" y="2820"/>
                  </a:cubicBezTo>
                  <a:cubicBezTo>
                    <a:pt x="5977" y="2774"/>
                    <a:pt x="5690" y="2589"/>
                    <a:pt x="5402" y="2589"/>
                  </a:cubicBezTo>
                  <a:cubicBezTo>
                    <a:pt x="5382" y="2589"/>
                    <a:pt x="5361" y="2589"/>
                    <a:pt x="5341" y="2591"/>
                  </a:cubicBezTo>
                  <a:cubicBezTo>
                    <a:pt x="5669" y="2969"/>
                    <a:pt x="6355" y="2920"/>
                    <a:pt x="5858" y="3506"/>
                  </a:cubicBezTo>
                  <a:cubicBezTo>
                    <a:pt x="5709" y="3675"/>
                    <a:pt x="5748" y="3506"/>
                    <a:pt x="5729" y="3725"/>
                  </a:cubicBezTo>
                  <a:cubicBezTo>
                    <a:pt x="5699" y="3924"/>
                    <a:pt x="5908" y="3845"/>
                    <a:pt x="5729" y="4024"/>
                  </a:cubicBezTo>
                  <a:cubicBezTo>
                    <a:pt x="5599" y="4143"/>
                    <a:pt x="5231" y="4183"/>
                    <a:pt x="5072" y="4252"/>
                  </a:cubicBezTo>
                  <a:cubicBezTo>
                    <a:pt x="5400" y="4272"/>
                    <a:pt x="5808" y="4232"/>
                    <a:pt x="6136" y="4352"/>
                  </a:cubicBezTo>
                  <a:cubicBezTo>
                    <a:pt x="5928" y="5024"/>
                    <a:pt x="4920" y="5120"/>
                    <a:pt x="4150" y="5120"/>
                  </a:cubicBezTo>
                  <a:cubicBezTo>
                    <a:pt x="3929" y="5120"/>
                    <a:pt x="3728" y="5112"/>
                    <a:pt x="3570" y="5108"/>
                  </a:cubicBezTo>
                  <a:cubicBezTo>
                    <a:pt x="2387" y="5088"/>
                    <a:pt x="985" y="5058"/>
                    <a:pt x="0" y="4302"/>
                  </a:cubicBezTo>
                  <a:lnTo>
                    <a:pt x="0" y="4302"/>
                  </a:lnTo>
                  <a:cubicBezTo>
                    <a:pt x="269" y="4640"/>
                    <a:pt x="527" y="4988"/>
                    <a:pt x="855" y="5257"/>
                  </a:cubicBezTo>
                  <a:cubicBezTo>
                    <a:pt x="1174" y="5525"/>
                    <a:pt x="1492" y="5565"/>
                    <a:pt x="1860" y="5704"/>
                  </a:cubicBezTo>
                  <a:cubicBezTo>
                    <a:pt x="2681" y="5997"/>
                    <a:pt x="3512" y="6173"/>
                    <a:pt x="4386" y="6173"/>
                  </a:cubicBezTo>
                  <a:cubicBezTo>
                    <a:pt x="4432" y="6173"/>
                    <a:pt x="4479" y="6173"/>
                    <a:pt x="4525" y="6172"/>
                  </a:cubicBezTo>
                  <a:cubicBezTo>
                    <a:pt x="4943" y="6172"/>
                    <a:pt x="5361" y="6082"/>
                    <a:pt x="5778" y="6072"/>
                  </a:cubicBezTo>
                  <a:cubicBezTo>
                    <a:pt x="6097" y="6052"/>
                    <a:pt x="6415" y="6072"/>
                    <a:pt x="6733" y="6003"/>
                  </a:cubicBezTo>
                  <a:cubicBezTo>
                    <a:pt x="6992" y="5943"/>
                    <a:pt x="7220" y="5814"/>
                    <a:pt x="7489" y="5784"/>
                  </a:cubicBezTo>
                  <a:cubicBezTo>
                    <a:pt x="7541" y="5779"/>
                    <a:pt x="7593" y="5777"/>
                    <a:pt x="7644" y="5777"/>
                  </a:cubicBezTo>
                  <a:cubicBezTo>
                    <a:pt x="8361" y="5777"/>
                    <a:pt x="8949" y="6237"/>
                    <a:pt x="9661" y="6237"/>
                  </a:cubicBezTo>
                  <a:cubicBezTo>
                    <a:pt x="9705" y="6237"/>
                    <a:pt x="9751" y="6235"/>
                    <a:pt x="9796" y="6231"/>
                  </a:cubicBezTo>
                  <a:cubicBezTo>
                    <a:pt x="9835" y="6229"/>
                    <a:pt x="9873" y="6227"/>
                    <a:pt x="9911" y="6227"/>
                  </a:cubicBezTo>
                  <a:cubicBezTo>
                    <a:pt x="10139" y="6227"/>
                    <a:pt x="10363" y="6271"/>
                    <a:pt x="10602" y="6271"/>
                  </a:cubicBezTo>
                  <a:cubicBezTo>
                    <a:pt x="10611" y="6272"/>
                    <a:pt x="10621" y="6272"/>
                    <a:pt x="10631" y="6272"/>
                  </a:cubicBezTo>
                  <a:cubicBezTo>
                    <a:pt x="10869" y="6272"/>
                    <a:pt x="11090" y="6161"/>
                    <a:pt x="11311" y="6161"/>
                  </a:cubicBezTo>
                  <a:cubicBezTo>
                    <a:pt x="11320" y="6161"/>
                    <a:pt x="11329" y="6161"/>
                    <a:pt x="11338" y="6162"/>
                  </a:cubicBezTo>
                  <a:cubicBezTo>
                    <a:pt x="11624" y="6184"/>
                    <a:pt x="11886" y="6200"/>
                    <a:pt x="12146" y="6200"/>
                  </a:cubicBezTo>
                  <a:cubicBezTo>
                    <a:pt x="12474" y="6200"/>
                    <a:pt x="12797" y="6174"/>
                    <a:pt x="13158" y="6102"/>
                  </a:cubicBezTo>
                  <a:cubicBezTo>
                    <a:pt x="13904" y="5953"/>
                    <a:pt x="14660" y="5804"/>
                    <a:pt x="15415" y="5784"/>
                  </a:cubicBezTo>
                  <a:cubicBezTo>
                    <a:pt x="15448" y="5783"/>
                    <a:pt x="15482" y="5783"/>
                    <a:pt x="15515" y="5783"/>
                  </a:cubicBezTo>
                  <a:cubicBezTo>
                    <a:pt x="15992" y="5783"/>
                    <a:pt x="16472" y="5826"/>
                    <a:pt x="16948" y="5826"/>
                  </a:cubicBezTo>
                  <a:cubicBezTo>
                    <a:pt x="17184" y="5826"/>
                    <a:pt x="17420" y="5815"/>
                    <a:pt x="17653" y="5784"/>
                  </a:cubicBezTo>
                  <a:cubicBezTo>
                    <a:pt x="17951" y="5744"/>
                    <a:pt x="18250" y="5585"/>
                    <a:pt x="18528" y="5575"/>
                  </a:cubicBezTo>
                  <a:cubicBezTo>
                    <a:pt x="18540" y="5574"/>
                    <a:pt x="18551" y="5574"/>
                    <a:pt x="18563" y="5574"/>
                  </a:cubicBezTo>
                  <a:cubicBezTo>
                    <a:pt x="18816" y="5574"/>
                    <a:pt x="19048" y="5753"/>
                    <a:pt x="19298" y="5753"/>
                  </a:cubicBezTo>
                  <a:cubicBezTo>
                    <a:pt x="19330" y="5753"/>
                    <a:pt x="19361" y="5751"/>
                    <a:pt x="19394" y="5744"/>
                  </a:cubicBezTo>
                  <a:cubicBezTo>
                    <a:pt x="19665" y="5683"/>
                    <a:pt x="19821" y="5420"/>
                    <a:pt x="20086" y="5420"/>
                  </a:cubicBezTo>
                  <a:cubicBezTo>
                    <a:pt x="20121" y="5420"/>
                    <a:pt x="20159" y="5425"/>
                    <a:pt x="20199" y="5436"/>
                  </a:cubicBezTo>
                  <a:cubicBezTo>
                    <a:pt x="20149" y="5675"/>
                    <a:pt x="19841" y="5844"/>
                    <a:pt x="19682" y="6013"/>
                  </a:cubicBezTo>
                  <a:cubicBezTo>
                    <a:pt x="19483" y="6231"/>
                    <a:pt x="19334" y="6470"/>
                    <a:pt x="19314" y="6788"/>
                  </a:cubicBezTo>
                  <a:cubicBezTo>
                    <a:pt x="19283" y="7258"/>
                    <a:pt x="19495" y="7418"/>
                    <a:pt x="19780" y="7418"/>
                  </a:cubicBezTo>
                  <a:cubicBezTo>
                    <a:pt x="20146" y="7418"/>
                    <a:pt x="20634" y="7154"/>
                    <a:pt x="20885" y="6948"/>
                  </a:cubicBezTo>
                  <a:cubicBezTo>
                    <a:pt x="21025" y="6828"/>
                    <a:pt x="21094" y="6629"/>
                    <a:pt x="21253" y="6530"/>
                  </a:cubicBezTo>
                  <a:cubicBezTo>
                    <a:pt x="21412" y="6440"/>
                    <a:pt x="21611" y="6460"/>
                    <a:pt x="21790" y="6341"/>
                  </a:cubicBezTo>
                  <a:cubicBezTo>
                    <a:pt x="22069" y="6162"/>
                    <a:pt x="22278" y="5873"/>
                    <a:pt x="22457" y="5595"/>
                  </a:cubicBezTo>
                  <a:cubicBezTo>
                    <a:pt x="22515" y="5498"/>
                    <a:pt x="23570" y="4081"/>
                    <a:pt x="23665" y="4081"/>
                  </a:cubicBezTo>
                  <a:cubicBezTo>
                    <a:pt x="23667" y="4081"/>
                    <a:pt x="23669" y="4082"/>
                    <a:pt x="23670" y="4083"/>
                  </a:cubicBezTo>
                  <a:cubicBezTo>
                    <a:pt x="23511" y="3845"/>
                    <a:pt x="23789" y="3586"/>
                    <a:pt x="23690" y="3347"/>
                  </a:cubicBezTo>
                  <a:cubicBezTo>
                    <a:pt x="23640" y="3228"/>
                    <a:pt x="23302" y="3039"/>
                    <a:pt x="23193" y="2920"/>
                  </a:cubicBezTo>
                  <a:cubicBezTo>
                    <a:pt x="23034" y="2741"/>
                    <a:pt x="22914" y="2532"/>
                    <a:pt x="22695" y="2432"/>
                  </a:cubicBezTo>
                  <a:cubicBezTo>
                    <a:pt x="22457" y="2323"/>
                    <a:pt x="22178" y="2363"/>
                    <a:pt x="21969" y="2263"/>
                  </a:cubicBezTo>
                  <a:cubicBezTo>
                    <a:pt x="21393" y="1995"/>
                    <a:pt x="20885" y="1607"/>
                    <a:pt x="20328" y="1308"/>
                  </a:cubicBezTo>
                  <a:cubicBezTo>
                    <a:pt x="19781" y="1000"/>
                    <a:pt x="19234" y="950"/>
                    <a:pt x="18648" y="761"/>
                  </a:cubicBezTo>
                  <a:cubicBezTo>
                    <a:pt x="18120" y="592"/>
                    <a:pt x="17613" y="354"/>
                    <a:pt x="17086" y="234"/>
                  </a:cubicBezTo>
                  <a:cubicBezTo>
                    <a:pt x="16619" y="125"/>
                    <a:pt x="16102" y="125"/>
                    <a:pt x="15654" y="65"/>
                  </a:cubicBezTo>
                  <a:cubicBezTo>
                    <a:pt x="15286" y="22"/>
                    <a:pt x="14919" y="0"/>
                    <a:pt x="14553" y="0"/>
                  </a:cubicBezTo>
                  <a:close/>
                </a:path>
              </a:pathLst>
            </a:custGeom>
            <a:solidFill>
              <a:srgbClr val="166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2677325" y="3901350"/>
              <a:ext cx="305100" cy="290275"/>
            </a:xfrm>
            <a:custGeom>
              <a:avLst/>
              <a:gdLst/>
              <a:ahLst/>
              <a:cxnLst/>
              <a:rect l="l" t="t" r="r" b="b"/>
              <a:pathLst>
                <a:path w="12204" h="11611" extrusionOk="0">
                  <a:moveTo>
                    <a:pt x="443" y="0"/>
                  </a:moveTo>
                  <a:cubicBezTo>
                    <a:pt x="69" y="0"/>
                    <a:pt x="59" y="340"/>
                    <a:pt x="40" y="663"/>
                  </a:cubicBezTo>
                  <a:cubicBezTo>
                    <a:pt x="0" y="1160"/>
                    <a:pt x="40" y="1379"/>
                    <a:pt x="309" y="1827"/>
                  </a:cubicBezTo>
                  <a:cubicBezTo>
                    <a:pt x="677" y="2434"/>
                    <a:pt x="915" y="3120"/>
                    <a:pt x="1283" y="3716"/>
                  </a:cubicBezTo>
                  <a:cubicBezTo>
                    <a:pt x="1940" y="4791"/>
                    <a:pt x="2228" y="5974"/>
                    <a:pt x="2934" y="7018"/>
                  </a:cubicBezTo>
                  <a:cubicBezTo>
                    <a:pt x="3292" y="7545"/>
                    <a:pt x="3511" y="8102"/>
                    <a:pt x="3810" y="8669"/>
                  </a:cubicBezTo>
                  <a:cubicBezTo>
                    <a:pt x="3949" y="8938"/>
                    <a:pt x="4058" y="9226"/>
                    <a:pt x="4177" y="9505"/>
                  </a:cubicBezTo>
                  <a:cubicBezTo>
                    <a:pt x="4257" y="9704"/>
                    <a:pt x="4536" y="10062"/>
                    <a:pt x="4496" y="10270"/>
                  </a:cubicBezTo>
                  <a:cubicBezTo>
                    <a:pt x="4446" y="10529"/>
                    <a:pt x="4267" y="10489"/>
                    <a:pt x="4048" y="10579"/>
                  </a:cubicBezTo>
                  <a:cubicBezTo>
                    <a:pt x="3889" y="10648"/>
                    <a:pt x="3770" y="10748"/>
                    <a:pt x="3611" y="10857"/>
                  </a:cubicBezTo>
                  <a:cubicBezTo>
                    <a:pt x="3456" y="10958"/>
                    <a:pt x="3390" y="10992"/>
                    <a:pt x="3299" y="10992"/>
                  </a:cubicBezTo>
                  <a:cubicBezTo>
                    <a:pt x="3237" y="10992"/>
                    <a:pt x="3164" y="10977"/>
                    <a:pt x="3044" y="10957"/>
                  </a:cubicBezTo>
                  <a:cubicBezTo>
                    <a:pt x="2961" y="10945"/>
                    <a:pt x="2869" y="10928"/>
                    <a:pt x="2788" y="10928"/>
                  </a:cubicBezTo>
                  <a:cubicBezTo>
                    <a:pt x="2654" y="10928"/>
                    <a:pt x="2546" y="10974"/>
                    <a:pt x="2546" y="11166"/>
                  </a:cubicBezTo>
                  <a:cubicBezTo>
                    <a:pt x="2383" y="11127"/>
                    <a:pt x="2094" y="11072"/>
                    <a:pt x="1822" y="11072"/>
                  </a:cubicBezTo>
                  <a:cubicBezTo>
                    <a:pt x="1464" y="11072"/>
                    <a:pt x="1136" y="11168"/>
                    <a:pt x="1164" y="11524"/>
                  </a:cubicBezTo>
                  <a:cubicBezTo>
                    <a:pt x="1303" y="11348"/>
                    <a:pt x="1598" y="11242"/>
                    <a:pt x="1851" y="11242"/>
                  </a:cubicBezTo>
                  <a:cubicBezTo>
                    <a:pt x="1942" y="11242"/>
                    <a:pt x="2028" y="11256"/>
                    <a:pt x="2099" y="11285"/>
                  </a:cubicBezTo>
                  <a:cubicBezTo>
                    <a:pt x="2269" y="11360"/>
                    <a:pt x="2494" y="11610"/>
                    <a:pt x="2686" y="11610"/>
                  </a:cubicBezTo>
                  <a:cubicBezTo>
                    <a:pt x="2776" y="11610"/>
                    <a:pt x="2858" y="11556"/>
                    <a:pt x="2924" y="11404"/>
                  </a:cubicBezTo>
                  <a:cubicBezTo>
                    <a:pt x="3044" y="11456"/>
                    <a:pt x="3130" y="11477"/>
                    <a:pt x="3198" y="11477"/>
                  </a:cubicBezTo>
                  <a:cubicBezTo>
                    <a:pt x="3429" y="11477"/>
                    <a:pt x="3439" y="11235"/>
                    <a:pt x="3770" y="11166"/>
                  </a:cubicBezTo>
                  <a:cubicBezTo>
                    <a:pt x="3798" y="11315"/>
                    <a:pt x="3914" y="11388"/>
                    <a:pt x="4043" y="11388"/>
                  </a:cubicBezTo>
                  <a:cubicBezTo>
                    <a:pt x="4094" y="11388"/>
                    <a:pt x="4147" y="11377"/>
                    <a:pt x="4197" y="11355"/>
                  </a:cubicBezTo>
                  <a:cubicBezTo>
                    <a:pt x="4426" y="11235"/>
                    <a:pt x="4327" y="10957"/>
                    <a:pt x="4476" y="10817"/>
                  </a:cubicBezTo>
                  <a:cubicBezTo>
                    <a:pt x="4543" y="10757"/>
                    <a:pt x="4612" y="10732"/>
                    <a:pt x="4682" y="10732"/>
                  </a:cubicBezTo>
                  <a:cubicBezTo>
                    <a:pt x="4944" y="10732"/>
                    <a:pt x="5216" y="11079"/>
                    <a:pt x="5421" y="11166"/>
                  </a:cubicBezTo>
                  <a:cubicBezTo>
                    <a:pt x="5421" y="10897"/>
                    <a:pt x="5073" y="10748"/>
                    <a:pt x="5013" y="10519"/>
                  </a:cubicBezTo>
                  <a:cubicBezTo>
                    <a:pt x="4933" y="10241"/>
                    <a:pt x="5053" y="10052"/>
                    <a:pt x="4894" y="9753"/>
                  </a:cubicBezTo>
                  <a:cubicBezTo>
                    <a:pt x="4675" y="9336"/>
                    <a:pt x="4406" y="8898"/>
                    <a:pt x="4168" y="8460"/>
                  </a:cubicBezTo>
                  <a:cubicBezTo>
                    <a:pt x="3899" y="7963"/>
                    <a:pt x="3640" y="7446"/>
                    <a:pt x="3422" y="6929"/>
                  </a:cubicBezTo>
                  <a:cubicBezTo>
                    <a:pt x="3193" y="6412"/>
                    <a:pt x="2885" y="5974"/>
                    <a:pt x="2636" y="5467"/>
                  </a:cubicBezTo>
                  <a:cubicBezTo>
                    <a:pt x="2268" y="4711"/>
                    <a:pt x="1980" y="3955"/>
                    <a:pt x="1552" y="3219"/>
                  </a:cubicBezTo>
                  <a:cubicBezTo>
                    <a:pt x="1323" y="2841"/>
                    <a:pt x="1214" y="2404"/>
                    <a:pt x="965" y="2036"/>
                  </a:cubicBezTo>
                  <a:cubicBezTo>
                    <a:pt x="806" y="1797"/>
                    <a:pt x="309" y="1449"/>
                    <a:pt x="438" y="1121"/>
                  </a:cubicBezTo>
                  <a:lnTo>
                    <a:pt x="438" y="1121"/>
                  </a:lnTo>
                  <a:cubicBezTo>
                    <a:pt x="453" y="1123"/>
                    <a:pt x="467" y="1125"/>
                    <a:pt x="480" y="1125"/>
                  </a:cubicBezTo>
                  <a:cubicBezTo>
                    <a:pt x="557" y="1125"/>
                    <a:pt x="588" y="1078"/>
                    <a:pt x="657" y="1061"/>
                  </a:cubicBezTo>
                  <a:cubicBezTo>
                    <a:pt x="637" y="942"/>
                    <a:pt x="577" y="832"/>
                    <a:pt x="498" y="743"/>
                  </a:cubicBezTo>
                  <a:lnTo>
                    <a:pt x="498" y="743"/>
                  </a:lnTo>
                  <a:cubicBezTo>
                    <a:pt x="717" y="922"/>
                    <a:pt x="1055" y="991"/>
                    <a:pt x="1303" y="1170"/>
                  </a:cubicBezTo>
                  <a:cubicBezTo>
                    <a:pt x="1622" y="1399"/>
                    <a:pt x="1950" y="1648"/>
                    <a:pt x="2268" y="1896"/>
                  </a:cubicBezTo>
                  <a:cubicBezTo>
                    <a:pt x="2616" y="2165"/>
                    <a:pt x="2914" y="2443"/>
                    <a:pt x="3233" y="2752"/>
                  </a:cubicBezTo>
                  <a:cubicBezTo>
                    <a:pt x="4625" y="4094"/>
                    <a:pt x="6157" y="5308"/>
                    <a:pt x="7589" y="6630"/>
                  </a:cubicBezTo>
                  <a:cubicBezTo>
                    <a:pt x="8136" y="7128"/>
                    <a:pt x="8374" y="7605"/>
                    <a:pt x="9091" y="7884"/>
                  </a:cubicBezTo>
                  <a:cubicBezTo>
                    <a:pt x="9458" y="8033"/>
                    <a:pt x="9876" y="8112"/>
                    <a:pt x="10274" y="8112"/>
                  </a:cubicBezTo>
                  <a:cubicBezTo>
                    <a:pt x="10285" y="8113"/>
                    <a:pt x="10295" y="8113"/>
                    <a:pt x="10306" y="8113"/>
                  </a:cubicBezTo>
                  <a:cubicBezTo>
                    <a:pt x="10749" y="8113"/>
                    <a:pt x="10908" y="7907"/>
                    <a:pt x="11229" y="7635"/>
                  </a:cubicBezTo>
                  <a:cubicBezTo>
                    <a:pt x="12203" y="6809"/>
                    <a:pt x="10920" y="5765"/>
                    <a:pt x="10214" y="5348"/>
                  </a:cubicBezTo>
                  <a:cubicBezTo>
                    <a:pt x="9498" y="4920"/>
                    <a:pt x="8663" y="4462"/>
                    <a:pt x="7847" y="4224"/>
                  </a:cubicBezTo>
                  <a:cubicBezTo>
                    <a:pt x="7798" y="4214"/>
                    <a:pt x="7758" y="4194"/>
                    <a:pt x="7708" y="4184"/>
                  </a:cubicBezTo>
                  <a:cubicBezTo>
                    <a:pt x="7420" y="4104"/>
                    <a:pt x="7141" y="4104"/>
                    <a:pt x="6863" y="3975"/>
                  </a:cubicBezTo>
                  <a:cubicBezTo>
                    <a:pt x="6495" y="3806"/>
                    <a:pt x="6157" y="3577"/>
                    <a:pt x="5789" y="3418"/>
                  </a:cubicBezTo>
                  <a:cubicBezTo>
                    <a:pt x="4516" y="2851"/>
                    <a:pt x="3342" y="2095"/>
                    <a:pt x="2238" y="1260"/>
                  </a:cubicBezTo>
                  <a:cubicBezTo>
                    <a:pt x="1771" y="902"/>
                    <a:pt x="1134" y="86"/>
                    <a:pt x="537" y="7"/>
                  </a:cubicBezTo>
                  <a:cubicBezTo>
                    <a:pt x="504" y="2"/>
                    <a:pt x="472" y="0"/>
                    <a:pt x="443" y="0"/>
                  </a:cubicBezTo>
                  <a:close/>
                </a:path>
              </a:pathLst>
            </a:custGeom>
            <a:solidFill>
              <a:srgbClr val="2C8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3016450" y="4066725"/>
              <a:ext cx="167375" cy="214475"/>
            </a:xfrm>
            <a:custGeom>
              <a:avLst/>
              <a:gdLst/>
              <a:ahLst/>
              <a:cxnLst/>
              <a:rect l="l" t="t" r="r" b="b"/>
              <a:pathLst>
                <a:path w="6695" h="8579" extrusionOk="0">
                  <a:moveTo>
                    <a:pt x="383" y="1"/>
                  </a:moveTo>
                  <a:cubicBezTo>
                    <a:pt x="182" y="1"/>
                    <a:pt x="17" y="177"/>
                    <a:pt x="11" y="513"/>
                  </a:cubicBezTo>
                  <a:cubicBezTo>
                    <a:pt x="1" y="891"/>
                    <a:pt x="230" y="1288"/>
                    <a:pt x="369" y="1627"/>
                  </a:cubicBezTo>
                  <a:cubicBezTo>
                    <a:pt x="757" y="2512"/>
                    <a:pt x="1751" y="2691"/>
                    <a:pt x="2348" y="3377"/>
                  </a:cubicBezTo>
                  <a:cubicBezTo>
                    <a:pt x="2475" y="3512"/>
                    <a:pt x="2702" y="3917"/>
                    <a:pt x="2890" y="3917"/>
                  </a:cubicBezTo>
                  <a:cubicBezTo>
                    <a:pt x="2916" y="3917"/>
                    <a:pt x="2941" y="3909"/>
                    <a:pt x="2965" y="3891"/>
                  </a:cubicBezTo>
                  <a:lnTo>
                    <a:pt x="2965" y="3891"/>
                  </a:lnTo>
                  <a:cubicBezTo>
                    <a:pt x="2803" y="4143"/>
                    <a:pt x="3276" y="4417"/>
                    <a:pt x="3422" y="4590"/>
                  </a:cubicBezTo>
                  <a:cubicBezTo>
                    <a:pt x="3621" y="4829"/>
                    <a:pt x="3790" y="5167"/>
                    <a:pt x="3939" y="5446"/>
                  </a:cubicBezTo>
                  <a:cubicBezTo>
                    <a:pt x="4267" y="6032"/>
                    <a:pt x="4516" y="6679"/>
                    <a:pt x="4805" y="7266"/>
                  </a:cubicBezTo>
                  <a:cubicBezTo>
                    <a:pt x="4838" y="7258"/>
                    <a:pt x="4871" y="7256"/>
                    <a:pt x="4904" y="7256"/>
                  </a:cubicBezTo>
                  <a:cubicBezTo>
                    <a:pt x="4941" y="7256"/>
                    <a:pt x="4978" y="7259"/>
                    <a:pt x="5017" y="7259"/>
                  </a:cubicBezTo>
                  <a:cubicBezTo>
                    <a:pt x="5038" y="7259"/>
                    <a:pt x="5060" y="7258"/>
                    <a:pt x="5083" y="7256"/>
                  </a:cubicBezTo>
                  <a:lnTo>
                    <a:pt x="5083" y="7256"/>
                  </a:lnTo>
                  <a:cubicBezTo>
                    <a:pt x="5033" y="7345"/>
                    <a:pt x="4924" y="7425"/>
                    <a:pt x="4834" y="7475"/>
                  </a:cubicBezTo>
                  <a:cubicBezTo>
                    <a:pt x="4917" y="7565"/>
                    <a:pt x="4945" y="7760"/>
                    <a:pt x="5066" y="7760"/>
                  </a:cubicBezTo>
                  <a:cubicBezTo>
                    <a:pt x="5091" y="7760"/>
                    <a:pt x="5119" y="7752"/>
                    <a:pt x="5153" y="7733"/>
                  </a:cubicBezTo>
                  <a:lnTo>
                    <a:pt x="5153" y="7733"/>
                  </a:lnTo>
                  <a:cubicBezTo>
                    <a:pt x="5115" y="7889"/>
                    <a:pt x="5256" y="8039"/>
                    <a:pt x="5387" y="8039"/>
                  </a:cubicBezTo>
                  <a:cubicBezTo>
                    <a:pt x="5432" y="8039"/>
                    <a:pt x="5475" y="8022"/>
                    <a:pt x="5511" y="7982"/>
                  </a:cubicBezTo>
                  <a:lnTo>
                    <a:pt x="5511" y="7982"/>
                  </a:lnTo>
                  <a:cubicBezTo>
                    <a:pt x="5461" y="8260"/>
                    <a:pt x="5829" y="8191"/>
                    <a:pt x="5889" y="8409"/>
                  </a:cubicBezTo>
                  <a:cubicBezTo>
                    <a:pt x="5912" y="8414"/>
                    <a:pt x="5933" y="8417"/>
                    <a:pt x="5952" y="8417"/>
                  </a:cubicBezTo>
                  <a:cubicBezTo>
                    <a:pt x="6110" y="8417"/>
                    <a:pt x="6128" y="8266"/>
                    <a:pt x="6285" y="8266"/>
                  </a:cubicBezTo>
                  <a:cubicBezTo>
                    <a:pt x="6301" y="8266"/>
                    <a:pt x="6318" y="8267"/>
                    <a:pt x="6336" y="8270"/>
                  </a:cubicBezTo>
                  <a:cubicBezTo>
                    <a:pt x="6525" y="8300"/>
                    <a:pt x="6585" y="8439"/>
                    <a:pt x="6694" y="8578"/>
                  </a:cubicBezTo>
                  <a:cubicBezTo>
                    <a:pt x="6684" y="8419"/>
                    <a:pt x="6535" y="8081"/>
                    <a:pt x="6396" y="7972"/>
                  </a:cubicBezTo>
                  <a:cubicBezTo>
                    <a:pt x="6322" y="7915"/>
                    <a:pt x="6259" y="7897"/>
                    <a:pt x="6197" y="7897"/>
                  </a:cubicBezTo>
                  <a:cubicBezTo>
                    <a:pt x="6099" y="7897"/>
                    <a:pt x="6006" y="7941"/>
                    <a:pt x="5884" y="7941"/>
                  </a:cubicBezTo>
                  <a:cubicBezTo>
                    <a:pt x="5854" y="7941"/>
                    <a:pt x="5823" y="7938"/>
                    <a:pt x="5789" y="7932"/>
                  </a:cubicBezTo>
                  <a:cubicBezTo>
                    <a:pt x="5799" y="7882"/>
                    <a:pt x="5789" y="7813"/>
                    <a:pt x="5809" y="7763"/>
                  </a:cubicBezTo>
                  <a:lnTo>
                    <a:pt x="5809" y="7763"/>
                  </a:lnTo>
                  <a:cubicBezTo>
                    <a:pt x="5760" y="7783"/>
                    <a:pt x="5714" y="7792"/>
                    <a:pt x="5670" y="7792"/>
                  </a:cubicBezTo>
                  <a:cubicBezTo>
                    <a:pt x="5543" y="7792"/>
                    <a:pt x="5432" y="7720"/>
                    <a:pt x="5322" y="7654"/>
                  </a:cubicBezTo>
                  <a:cubicBezTo>
                    <a:pt x="5352" y="7604"/>
                    <a:pt x="5352" y="7514"/>
                    <a:pt x="5381" y="7465"/>
                  </a:cubicBezTo>
                  <a:cubicBezTo>
                    <a:pt x="4984" y="7216"/>
                    <a:pt x="4725" y="6739"/>
                    <a:pt x="4596" y="6331"/>
                  </a:cubicBezTo>
                  <a:cubicBezTo>
                    <a:pt x="4427" y="5794"/>
                    <a:pt x="4198" y="5366"/>
                    <a:pt x="3909" y="4899"/>
                  </a:cubicBezTo>
                  <a:cubicBezTo>
                    <a:pt x="3661" y="4501"/>
                    <a:pt x="3253" y="3924"/>
                    <a:pt x="3183" y="3556"/>
                  </a:cubicBezTo>
                  <a:cubicBezTo>
                    <a:pt x="3154" y="3397"/>
                    <a:pt x="3263" y="3427"/>
                    <a:pt x="3154" y="3248"/>
                  </a:cubicBezTo>
                  <a:cubicBezTo>
                    <a:pt x="3094" y="3158"/>
                    <a:pt x="2935" y="3099"/>
                    <a:pt x="2855" y="3029"/>
                  </a:cubicBezTo>
                  <a:cubicBezTo>
                    <a:pt x="2646" y="2870"/>
                    <a:pt x="2467" y="2681"/>
                    <a:pt x="2259" y="2532"/>
                  </a:cubicBezTo>
                  <a:cubicBezTo>
                    <a:pt x="1751" y="2164"/>
                    <a:pt x="1184" y="1905"/>
                    <a:pt x="1045" y="1199"/>
                  </a:cubicBezTo>
                  <a:cubicBezTo>
                    <a:pt x="986" y="901"/>
                    <a:pt x="1035" y="572"/>
                    <a:pt x="846" y="304"/>
                  </a:cubicBezTo>
                  <a:cubicBezTo>
                    <a:pt x="706" y="100"/>
                    <a:pt x="534" y="1"/>
                    <a:pt x="383" y="1"/>
                  </a:cubicBezTo>
                  <a:close/>
                </a:path>
              </a:pathLst>
            </a:custGeom>
            <a:solidFill>
              <a:srgbClr val="2C8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2993825" y="3942975"/>
              <a:ext cx="117150" cy="123975"/>
            </a:xfrm>
            <a:custGeom>
              <a:avLst/>
              <a:gdLst/>
              <a:ahLst/>
              <a:cxnLst/>
              <a:rect l="l" t="t" r="r" b="b"/>
              <a:pathLst>
                <a:path w="4686" h="4959" extrusionOk="0">
                  <a:moveTo>
                    <a:pt x="501" y="1"/>
                  </a:moveTo>
                  <a:cubicBezTo>
                    <a:pt x="380" y="1"/>
                    <a:pt x="269" y="46"/>
                    <a:pt x="180" y="172"/>
                  </a:cubicBezTo>
                  <a:cubicBezTo>
                    <a:pt x="11" y="401"/>
                    <a:pt x="1" y="898"/>
                    <a:pt x="41" y="1166"/>
                  </a:cubicBezTo>
                  <a:cubicBezTo>
                    <a:pt x="110" y="1683"/>
                    <a:pt x="349" y="1972"/>
                    <a:pt x="657" y="2360"/>
                  </a:cubicBezTo>
                  <a:cubicBezTo>
                    <a:pt x="985" y="2777"/>
                    <a:pt x="1174" y="3046"/>
                    <a:pt x="1264" y="3573"/>
                  </a:cubicBezTo>
                  <a:cubicBezTo>
                    <a:pt x="1353" y="4021"/>
                    <a:pt x="1413" y="4538"/>
                    <a:pt x="1841" y="4796"/>
                  </a:cubicBezTo>
                  <a:cubicBezTo>
                    <a:pt x="2030" y="4910"/>
                    <a:pt x="2226" y="4959"/>
                    <a:pt x="2424" y="4959"/>
                  </a:cubicBezTo>
                  <a:cubicBezTo>
                    <a:pt x="2590" y="4959"/>
                    <a:pt x="2757" y="4925"/>
                    <a:pt x="2925" y="4866"/>
                  </a:cubicBezTo>
                  <a:cubicBezTo>
                    <a:pt x="3303" y="4727"/>
                    <a:pt x="3472" y="4389"/>
                    <a:pt x="3661" y="4031"/>
                  </a:cubicBezTo>
                  <a:cubicBezTo>
                    <a:pt x="3860" y="3683"/>
                    <a:pt x="4069" y="3364"/>
                    <a:pt x="4248" y="3036"/>
                  </a:cubicBezTo>
                  <a:cubicBezTo>
                    <a:pt x="4496" y="2559"/>
                    <a:pt x="4685" y="1803"/>
                    <a:pt x="4148" y="1504"/>
                  </a:cubicBezTo>
                  <a:cubicBezTo>
                    <a:pt x="3581" y="1196"/>
                    <a:pt x="2955" y="818"/>
                    <a:pt x="2358" y="580"/>
                  </a:cubicBezTo>
                  <a:cubicBezTo>
                    <a:pt x="2020" y="440"/>
                    <a:pt x="1632" y="381"/>
                    <a:pt x="1274" y="261"/>
                  </a:cubicBezTo>
                  <a:cubicBezTo>
                    <a:pt x="1029" y="182"/>
                    <a:pt x="743" y="1"/>
                    <a:pt x="501" y="1"/>
                  </a:cubicBezTo>
                  <a:close/>
                </a:path>
              </a:pathLst>
            </a:custGeom>
            <a:solidFill>
              <a:srgbClr val="1E7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3101000" y="4028850"/>
              <a:ext cx="32800" cy="38000"/>
            </a:xfrm>
            <a:custGeom>
              <a:avLst/>
              <a:gdLst/>
              <a:ahLst/>
              <a:cxnLst/>
              <a:rect l="l" t="t" r="r" b="b"/>
              <a:pathLst>
                <a:path w="1312" h="1520" extrusionOk="0">
                  <a:moveTo>
                    <a:pt x="758" y="1"/>
                  </a:moveTo>
                  <a:cubicBezTo>
                    <a:pt x="597" y="1"/>
                    <a:pt x="426" y="81"/>
                    <a:pt x="289" y="267"/>
                  </a:cubicBezTo>
                  <a:cubicBezTo>
                    <a:pt x="90" y="546"/>
                    <a:pt x="0" y="1043"/>
                    <a:pt x="219" y="1332"/>
                  </a:cubicBezTo>
                  <a:cubicBezTo>
                    <a:pt x="317" y="1465"/>
                    <a:pt x="424" y="1520"/>
                    <a:pt x="531" y="1520"/>
                  </a:cubicBezTo>
                  <a:cubicBezTo>
                    <a:pt x="870" y="1520"/>
                    <a:pt x="1208" y="975"/>
                    <a:pt x="1253" y="665"/>
                  </a:cubicBezTo>
                  <a:cubicBezTo>
                    <a:pt x="1311" y="273"/>
                    <a:pt x="1053" y="1"/>
                    <a:pt x="758" y="1"/>
                  </a:cubicBezTo>
                  <a:close/>
                </a:path>
              </a:pathLst>
            </a:custGeom>
            <a:solidFill>
              <a:srgbClr val="123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3147250" y="3690925"/>
              <a:ext cx="421450" cy="328200"/>
            </a:xfrm>
            <a:custGeom>
              <a:avLst/>
              <a:gdLst/>
              <a:ahLst/>
              <a:cxnLst/>
              <a:rect l="l" t="t" r="r" b="b"/>
              <a:pathLst>
                <a:path w="16858" h="13128" extrusionOk="0">
                  <a:moveTo>
                    <a:pt x="16738" y="0"/>
                  </a:moveTo>
                  <a:cubicBezTo>
                    <a:pt x="16728" y="10"/>
                    <a:pt x="16092" y="1194"/>
                    <a:pt x="14500" y="1820"/>
                  </a:cubicBezTo>
                  <a:cubicBezTo>
                    <a:pt x="12869" y="2467"/>
                    <a:pt x="3501" y="9349"/>
                    <a:pt x="2148" y="10761"/>
                  </a:cubicBezTo>
                  <a:lnTo>
                    <a:pt x="0" y="13039"/>
                  </a:lnTo>
                  <a:lnTo>
                    <a:pt x="100" y="13128"/>
                  </a:lnTo>
                  <a:lnTo>
                    <a:pt x="2248" y="10860"/>
                  </a:lnTo>
                  <a:cubicBezTo>
                    <a:pt x="3551" y="9498"/>
                    <a:pt x="12989" y="2566"/>
                    <a:pt x="14550" y="1949"/>
                  </a:cubicBezTo>
                  <a:cubicBezTo>
                    <a:pt x="16191" y="1303"/>
                    <a:pt x="16828" y="109"/>
                    <a:pt x="16858" y="60"/>
                  </a:cubicBezTo>
                  <a:lnTo>
                    <a:pt x="16738" y="0"/>
                  </a:lnTo>
                  <a:close/>
                </a:path>
              </a:pathLst>
            </a:custGeom>
            <a:solidFill>
              <a:srgbClr val="166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085075" y="3953375"/>
              <a:ext cx="248925" cy="165725"/>
            </a:xfrm>
            <a:custGeom>
              <a:avLst/>
              <a:gdLst/>
              <a:ahLst/>
              <a:cxnLst/>
              <a:rect l="l" t="t" r="r" b="b"/>
              <a:pathLst>
                <a:path w="9957" h="6629" extrusionOk="0">
                  <a:moveTo>
                    <a:pt x="7930" y="0"/>
                  </a:moveTo>
                  <a:cubicBezTo>
                    <a:pt x="7642" y="0"/>
                    <a:pt x="7326" y="42"/>
                    <a:pt x="6982" y="124"/>
                  </a:cubicBezTo>
                  <a:lnTo>
                    <a:pt x="6973" y="124"/>
                  </a:lnTo>
                  <a:cubicBezTo>
                    <a:pt x="6943" y="144"/>
                    <a:pt x="3969" y="1367"/>
                    <a:pt x="2587" y="3197"/>
                  </a:cubicBezTo>
                  <a:lnTo>
                    <a:pt x="2696" y="3286"/>
                  </a:lnTo>
                  <a:cubicBezTo>
                    <a:pt x="4029" y="1506"/>
                    <a:pt x="6893" y="303"/>
                    <a:pt x="7012" y="253"/>
                  </a:cubicBezTo>
                  <a:cubicBezTo>
                    <a:pt x="7342" y="178"/>
                    <a:pt x="7644" y="140"/>
                    <a:pt x="7918" y="140"/>
                  </a:cubicBezTo>
                  <a:cubicBezTo>
                    <a:pt x="8407" y="140"/>
                    <a:pt x="8809" y="260"/>
                    <a:pt x="9121" y="502"/>
                  </a:cubicBezTo>
                  <a:cubicBezTo>
                    <a:pt x="9787" y="1009"/>
                    <a:pt x="9817" y="1904"/>
                    <a:pt x="9817" y="1914"/>
                  </a:cubicBezTo>
                  <a:cubicBezTo>
                    <a:pt x="9658" y="5295"/>
                    <a:pt x="100" y="6489"/>
                    <a:pt x="1" y="6499"/>
                  </a:cubicBezTo>
                  <a:lnTo>
                    <a:pt x="21" y="6628"/>
                  </a:lnTo>
                  <a:cubicBezTo>
                    <a:pt x="41" y="6628"/>
                    <a:pt x="2477" y="6330"/>
                    <a:pt x="4904" y="5614"/>
                  </a:cubicBezTo>
                  <a:cubicBezTo>
                    <a:pt x="8186" y="4639"/>
                    <a:pt x="9887" y="3396"/>
                    <a:pt x="9956" y="1914"/>
                  </a:cubicBezTo>
                  <a:cubicBezTo>
                    <a:pt x="9956" y="1874"/>
                    <a:pt x="9926" y="939"/>
                    <a:pt x="9210" y="392"/>
                  </a:cubicBezTo>
                  <a:cubicBezTo>
                    <a:pt x="8873" y="131"/>
                    <a:pt x="8445" y="0"/>
                    <a:pt x="7930" y="0"/>
                  </a:cubicBezTo>
                  <a:close/>
                </a:path>
              </a:pathLst>
            </a:custGeom>
            <a:solidFill>
              <a:srgbClr val="166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2274050" y="3871425"/>
              <a:ext cx="639750" cy="674075"/>
            </a:xfrm>
            <a:custGeom>
              <a:avLst/>
              <a:gdLst/>
              <a:ahLst/>
              <a:cxnLst/>
              <a:rect l="l" t="t" r="r" b="b"/>
              <a:pathLst>
                <a:path w="25590" h="26963" fill="none" extrusionOk="0">
                  <a:moveTo>
                    <a:pt x="6902" y="18867"/>
                  </a:moveTo>
                  <a:cubicBezTo>
                    <a:pt x="6902" y="18867"/>
                    <a:pt x="6902" y="18867"/>
                    <a:pt x="6902" y="18867"/>
                  </a:cubicBezTo>
                  <a:cubicBezTo>
                    <a:pt x="6902" y="18867"/>
                    <a:pt x="6892" y="18867"/>
                    <a:pt x="6892" y="18867"/>
                  </a:cubicBezTo>
                  <a:cubicBezTo>
                    <a:pt x="6882" y="18887"/>
                    <a:pt x="6882" y="18887"/>
                    <a:pt x="6902" y="18867"/>
                  </a:cubicBezTo>
                  <a:close/>
                  <a:moveTo>
                    <a:pt x="25072" y="12164"/>
                  </a:moveTo>
                  <a:cubicBezTo>
                    <a:pt x="25102" y="12094"/>
                    <a:pt x="25122" y="12134"/>
                    <a:pt x="25162" y="12084"/>
                  </a:cubicBezTo>
                  <a:cubicBezTo>
                    <a:pt x="25072" y="12044"/>
                    <a:pt x="25023" y="11935"/>
                    <a:pt x="24943" y="11875"/>
                  </a:cubicBezTo>
                  <a:cubicBezTo>
                    <a:pt x="24973" y="11855"/>
                    <a:pt x="25052" y="11816"/>
                    <a:pt x="25072" y="11796"/>
                  </a:cubicBezTo>
                  <a:cubicBezTo>
                    <a:pt x="25013" y="11756"/>
                    <a:pt x="24933" y="11587"/>
                    <a:pt x="24834" y="11537"/>
                  </a:cubicBezTo>
                  <a:cubicBezTo>
                    <a:pt x="24973" y="11408"/>
                    <a:pt x="25023" y="11249"/>
                    <a:pt x="24973" y="11070"/>
                  </a:cubicBezTo>
                  <a:cubicBezTo>
                    <a:pt x="24694" y="11090"/>
                    <a:pt x="24386" y="10722"/>
                    <a:pt x="24118" y="10602"/>
                  </a:cubicBezTo>
                  <a:cubicBezTo>
                    <a:pt x="23829" y="10473"/>
                    <a:pt x="23491" y="10433"/>
                    <a:pt x="23232" y="10234"/>
                  </a:cubicBezTo>
                  <a:cubicBezTo>
                    <a:pt x="22616" y="9777"/>
                    <a:pt x="22258" y="9319"/>
                    <a:pt x="21432" y="9230"/>
                  </a:cubicBezTo>
                  <a:cubicBezTo>
                    <a:pt x="21005" y="9180"/>
                    <a:pt x="20607" y="9309"/>
                    <a:pt x="20169" y="9309"/>
                  </a:cubicBezTo>
                  <a:cubicBezTo>
                    <a:pt x="19732" y="9319"/>
                    <a:pt x="19582" y="9150"/>
                    <a:pt x="19175" y="9031"/>
                  </a:cubicBezTo>
                  <a:cubicBezTo>
                    <a:pt x="18329" y="8762"/>
                    <a:pt x="17862" y="9299"/>
                    <a:pt x="17096" y="9429"/>
                  </a:cubicBezTo>
                  <a:cubicBezTo>
                    <a:pt x="16778" y="9488"/>
                    <a:pt x="16410" y="9339"/>
                    <a:pt x="16012" y="9409"/>
                  </a:cubicBezTo>
                  <a:cubicBezTo>
                    <a:pt x="15853" y="9449"/>
                    <a:pt x="15694" y="9508"/>
                    <a:pt x="15535" y="9578"/>
                  </a:cubicBezTo>
                  <a:cubicBezTo>
                    <a:pt x="15654" y="9498"/>
                    <a:pt x="15763" y="9409"/>
                    <a:pt x="15873" y="9309"/>
                  </a:cubicBezTo>
                  <a:cubicBezTo>
                    <a:pt x="16360" y="8852"/>
                    <a:pt x="17792" y="5918"/>
                    <a:pt x="16470" y="5759"/>
                  </a:cubicBezTo>
                  <a:cubicBezTo>
                    <a:pt x="16559" y="5401"/>
                    <a:pt x="16748" y="5023"/>
                    <a:pt x="16867" y="4645"/>
                  </a:cubicBezTo>
                  <a:cubicBezTo>
                    <a:pt x="17146" y="3760"/>
                    <a:pt x="17703" y="0"/>
                    <a:pt x="15843" y="408"/>
                  </a:cubicBezTo>
                  <a:cubicBezTo>
                    <a:pt x="14679" y="667"/>
                    <a:pt x="13516" y="2497"/>
                    <a:pt x="13078" y="3541"/>
                  </a:cubicBezTo>
                  <a:cubicBezTo>
                    <a:pt x="12491" y="4943"/>
                    <a:pt x="11885" y="6326"/>
                    <a:pt x="11358" y="7778"/>
                  </a:cubicBezTo>
                  <a:cubicBezTo>
                    <a:pt x="11089" y="8534"/>
                    <a:pt x="10781" y="9309"/>
                    <a:pt x="10443" y="10045"/>
                  </a:cubicBezTo>
                  <a:cubicBezTo>
                    <a:pt x="10244" y="10493"/>
                    <a:pt x="9926" y="10891"/>
                    <a:pt x="9667" y="11298"/>
                  </a:cubicBezTo>
                  <a:cubicBezTo>
                    <a:pt x="9587" y="11269"/>
                    <a:pt x="9508" y="11249"/>
                    <a:pt x="9458" y="11219"/>
                  </a:cubicBezTo>
                  <a:cubicBezTo>
                    <a:pt x="9448" y="11249"/>
                    <a:pt x="9448" y="11279"/>
                    <a:pt x="9448" y="11308"/>
                  </a:cubicBezTo>
                  <a:cubicBezTo>
                    <a:pt x="9389" y="11279"/>
                    <a:pt x="9229" y="11279"/>
                    <a:pt x="9150" y="11259"/>
                  </a:cubicBezTo>
                  <a:cubicBezTo>
                    <a:pt x="9180" y="11358"/>
                    <a:pt x="9150" y="11497"/>
                    <a:pt x="9180" y="11597"/>
                  </a:cubicBezTo>
                  <a:cubicBezTo>
                    <a:pt x="9090" y="11507"/>
                    <a:pt x="8901" y="11458"/>
                    <a:pt x="8822" y="11408"/>
                  </a:cubicBezTo>
                  <a:cubicBezTo>
                    <a:pt x="8842" y="11497"/>
                    <a:pt x="8792" y="11597"/>
                    <a:pt x="8792" y="11686"/>
                  </a:cubicBezTo>
                  <a:cubicBezTo>
                    <a:pt x="8752" y="11666"/>
                    <a:pt x="8732" y="11627"/>
                    <a:pt x="8682" y="11607"/>
                  </a:cubicBezTo>
                  <a:cubicBezTo>
                    <a:pt x="8682" y="11666"/>
                    <a:pt x="8613" y="11786"/>
                    <a:pt x="8613" y="11875"/>
                  </a:cubicBezTo>
                  <a:cubicBezTo>
                    <a:pt x="8553" y="11845"/>
                    <a:pt x="8374" y="11855"/>
                    <a:pt x="8314" y="11826"/>
                  </a:cubicBezTo>
                  <a:cubicBezTo>
                    <a:pt x="8334" y="11895"/>
                    <a:pt x="8314" y="11995"/>
                    <a:pt x="8334" y="12064"/>
                  </a:cubicBezTo>
                  <a:cubicBezTo>
                    <a:pt x="8265" y="12034"/>
                    <a:pt x="8096" y="12044"/>
                    <a:pt x="8036" y="12014"/>
                  </a:cubicBezTo>
                  <a:cubicBezTo>
                    <a:pt x="8046" y="12064"/>
                    <a:pt x="8076" y="12154"/>
                    <a:pt x="8096" y="12203"/>
                  </a:cubicBezTo>
                  <a:cubicBezTo>
                    <a:pt x="8046" y="12203"/>
                    <a:pt x="7966" y="12184"/>
                    <a:pt x="7907" y="12184"/>
                  </a:cubicBezTo>
                  <a:cubicBezTo>
                    <a:pt x="7907" y="12233"/>
                    <a:pt x="7936" y="12333"/>
                    <a:pt x="7917" y="12373"/>
                  </a:cubicBezTo>
                  <a:cubicBezTo>
                    <a:pt x="7807" y="12333"/>
                    <a:pt x="7628" y="12373"/>
                    <a:pt x="7519" y="12343"/>
                  </a:cubicBezTo>
                  <a:cubicBezTo>
                    <a:pt x="7549" y="12402"/>
                    <a:pt x="7549" y="12502"/>
                    <a:pt x="7588" y="12571"/>
                  </a:cubicBezTo>
                  <a:cubicBezTo>
                    <a:pt x="7499" y="12571"/>
                    <a:pt x="7389" y="12631"/>
                    <a:pt x="7300" y="12621"/>
                  </a:cubicBezTo>
                  <a:cubicBezTo>
                    <a:pt x="7399" y="12750"/>
                    <a:pt x="7519" y="12850"/>
                    <a:pt x="7678" y="12929"/>
                  </a:cubicBezTo>
                  <a:cubicBezTo>
                    <a:pt x="7529" y="12850"/>
                    <a:pt x="7370" y="12850"/>
                    <a:pt x="7230" y="12840"/>
                  </a:cubicBezTo>
                  <a:cubicBezTo>
                    <a:pt x="7220" y="12860"/>
                    <a:pt x="7220" y="12880"/>
                    <a:pt x="7230" y="12900"/>
                  </a:cubicBezTo>
                  <a:cubicBezTo>
                    <a:pt x="7131" y="12810"/>
                    <a:pt x="7031" y="12731"/>
                    <a:pt x="6942" y="12631"/>
                  </a:cubicBezTo>
                  <a:cubicBezTo>
                    <a:pt x="6952" y="12711"/>
                    <a:pt x="6952" y="12790"/>
                    <a:pt x="6962" y="12860"/>
                  </a:cubicBezTo>
                  <a:cubicBezTo>
                    <a:pt x="6912" y="12810"/>
                    <a:pt x="6753" y="12711"/>
                    <a:pt x="6703" y="12651"/>
                  </a:cubicBezTo>
                  <a:cubicBezTo>
                    <a:pt x="6703" y="12711"/>
                    <a:pt x="6703" y="12780"/>
                    <a:pt x="6703" y="12840"/>
                  </a:cubicBezTo>
                  <a:cubicBezTo>
                    <a:pt x="6594" y="12760"/>
                    <a:pt x="6455" y="12750"/>
                    <a:pt x="6345" y="12701"/>
                  </a:cubicBezTo>
                  <a:cubicBezTo>
                    <a:pt x="6345" y="12760"/>
                    <a:pt x="6385" y="12770"/>
                    <a:pt x="6395" y="12800"/>
                  </a:cubicBezTo>
                  <a:cubicBezTo>
                    <a:pt x="6345" y="12820"/>
                    <a:pt x="6216" y="12820"/>
                    <a:pt x="6156" y="12830"/>
                  </a:cubicBezTo>
                  <a:cubicBezTo>
                    <a:pt x="6136" y="12840"/>
                    <a:pt x="6166" y="12910"/>
                    <a:pt x="6186" y="12920"/>
                  </a:cubicBezTo>
                  <a:cubicBezTo>
                    <a:pt x="6126" y="12920"/>
                    <a:pt x="6067" y="12900"/>
                    <a:pt x="6017" y="12900"/>
                  </a:cubicBezTo>
                  <a:cubicBezTo>
                    <a:pt x="6067" y="12939"/>
                    <a:pt x="6116" y="13029"/>
                    <a:pt x="6166" y="13079"/>
                  </a:cubicBezTo>
                  <a:cubicBezTo>
                    <a:pt x="6007" y="13069"/>
                    <a:pt x="5868" y="13089"/>
                    <a:pt x="5689" y="13148"/>
                  </a:cubicBezTo>
                  <a:cubicBezTo>
                    <a:pt x="5709" y="13148"/>
                    <a:pt x="5828" y="13208"/>
                    <a:pt x="5848" y="13208"/>
                  </a:cubicBezTo>
                  <a:cubicBezTo>
                    <a:pt x="5639" y="13268"/>
                    <a:pt x="5440" y="13357"/>
                    <a:pt x="5281" y="13486"/>
                  </a:cubicBezTo>
                  <a:cubicBezTo>
                    <a:pt x="5410" y="13467"/>
                    <a:pt x="5560" y="13506"/>
                    <a:pt x="5669" y="13496"/>
                  </a:cubicBezTo>
                  <a:cubicBezTo>
                    <a:pt x="5569" y="13506"/>
                    <a:pt x="5460" y="13576"/>
                    <a:pt x="5351" y="13596"/>
                  </a:cubicBezTo>
                  <a:cubicBezTo>
                    <a:pt x="5331" y="13675"/>
                    <a:pt x="5381" y="13695"/>
                    <a:pt x="5390" y="13735"/>
                  </a:cubicBezTo>
                  <a:cubicBezTo>
                    <a:pt x="5361" y="13765"/>
                    <a:pt x="5261" y="13785"/>
                    <a:pt x="5231" y="13815"/>
                  </a:cubicBezTo>
                  <a:cubicBezTo>
                    <a:pt x="5251" y="13924"/>
                    <a:pt x="5271" y="13954"/>
                    <a:pt x="5331" y="14053"/>
                  </a:cubicBezTo>
                  <a:cubicBezTo>
                    <a:pt x="5331" y="14063"/>
                    <a:pt x="5251" y="14043"/>
                    <a:pt x="5251" y="14113"/>
                  </a:cubicBezTo>
                  <a:cubicBezTo>
                    <a:pt x="5251" y="14153"/>
                    <a:pt x="5341" y="14193"/>
                    <a:pt x="5361" y="14242"/>
                  </a:cubicBezTo>
                  <a:cubicBezTo>
                    <a:pt x="5321" y="14242"/>
                    <a:pt x="5241" y="14252"/>
                    <a:pt x="5202" y="14272"/>
                  </a:cubicBezTo>
                  <a:cubicBezTo>
                    <a:pt x="5261" y="14342"/>
                    <a:pt x="5311" y="14491"/>
                    <a:pt x="5361" y="14551"/>
                  </a:cubicBezTo>
                  <a:cubicBezTo>
                    <a:pt x="5361" y="14570"/>
                    <a:pt x="5281" y="14501"/>
                    <a:pt x="5271" y="14521"/>
                  </a:cubicBezTo>
                  <a:cubicBezTo>
                    <a:pt x="5311" y="14580"/>
                    <a:pt x="5341" y="14650"/>
                    <a:pt x="5371" y="14710"/>
                  </a:cubicBezTo>
                  <a:cubicBezTo>
                    <a:pt x="5410" y="14740"/>
                    <a:pt x="5460" y="14759"/>
                    <a:pt x="5500" y="14779"/>
                  </a:cubicBezTo>
                  <a:cubicBezTo>
                    <a:pt x="5440" y="14789"/>
                    <a:pt x="5410" y="14769"/>
                    <a:pt x="5351" y="14759"/>
                  </a:cubicBezTo>
                  <a:cubicBezTo>
                    <a:pt x="5390" y="14819"/>
                    <a:pt x="5430" y="14958"/>
                    <a:pt x="5480" y="15038"/>
                  </a:cubicBezTo>
                  <a:cubicBezTo>
                    <a:pt x="5410" y="15038"/>
                    <a:pt x="5361" y="15048"/>
                    <a:pt x="5311" y="15048"/>
                  </a:cubicBezTo>
                  <a:cubicBezTo>
                    <a:pt x="4973" y="14730"/>
                    <a:pt x="4664" y="14461"/>
                    <a:pt x="4306" y="14312"/>
                  </a:cubicBezTo>
                  <a:cubicBezTo>
                    <a:pt x="3968" y="14183"/>
                    <a:pt x="3590" y="14163"/>
                    <a:pt x="3103" y="14302"/>
                  </a:cubicBezTo>
                  <a:cubicBezTo>
                    <a:pt x="2019" y="14610"/>
                    <a:pt x="1034" y="14899"/>
                    <a:pt x="0" y="15326"/>
                  </a:cubicBezTo>
                  <a:cubicBezTo>
                    <a:pt x="577" y="15088"/>
                    <a:pt x="1303" y="15008"/>
                    <a:pt x="1910" y="14809"/>
                  </a:cubicBezTo>
                  <a:cubicBezTo>
                    <a:pt x="2586" y="14600"/>
                    <a:pt x="3262" y="14372"/>
                    <a:pt x="3938" y="14222"/>
                  </a:cubicBezTo>
                  <a:cubicBezTo>
                    <a:pt x="3849" y="14531"/>
                    <a:pt x="4595" y="14998"/>
                    <a:pt x="5132" y="15356"/>
                  </a:cubicBezTo>
                  <a:cubicBezTo>
                    <a:pt x="5032" y="15366"/>
                    <a:pt x="4943" y="15386"/>
                    <a:pt x="4883" y="15416"/>
                  </a:cubicBezTo>
                  <a:cubicBezTo>
                    <a:pt x="5042" y="15456"/>
                    <a:pt x="5182" y="15505"/>
                    <a:pt x="5331" y="15525"/>
                  </a:cubicBezTo>
                  <a:cubicBezTo>
                    <a:pt x="5192" y="15515"/>
                    <a:pt x="5082" y="15535"/>
                    <a:pt x="4943" y="15535"/>
                  </a:cubicBezTo>
                  <a:cubicBezTo>
                    <a:pt x="5022" y="15565"/>
                    <a:pt x="5152" y="15664"/>
                    <a:pt x="5251" y="15694"/>
                  </a:cubicBezTo>
                  <a:cubicBezTo>
                    <a:pt x="5152" y="15694"/>
                    <a:pt x="5062" y="15724"/>
                    <a:pt x="4973" y="15734"/>
                  </a:cubicBezTo>
                  <a:cubicBezTo>
                    <a:pt x="5003" y="15754"/>
                    <a:pt x="5072" y="15794"/>
                    <a:pt x="5112" y="15824"/>
                  </a:cubicBezTo>
                  <a:cubicBezTo>
                    <a:pt x="4963" y="15933"/>
                    <a:pt x="4913" y="16072"/>
                    <a:pt x="4893" y="16241"/>
                  </a:cubicBezTo>
                  <a:cubicBezTo>
                    <a:pt x="4973" y="16211"/>
                    <a:pt x="5042" y="16211"/>
                    <a:pt x="5122" y="16172"/>
                  </a:cubicBezTo>
                  <a:cubicBezTo>
                    <a:pt x="5032" y="16231"/>
                    <a:pt x="4933" y="16410"/>
                    <a:pt x="4873" y="16490"/>
                  </a:cubicBezTo>
                  <a:cubicBezTo>
                    <a:pt x="4943" y="16490"/>
                    <a:pt x="5013" y="16540"/>
                    <a:pt x="5112" y="16530"/>
                  </a:cubicBezTo>
                  <a:cubicBezTo>
                    <a:pt x="5052" y="16599"/>
                    <a:pt x="5003" y="16709"/>
                    <a:pt x="4953" y="16798"/>
                  </a:cubicBezTo>
                  <a:cubicBezTo>
                    <a:pt x="4625" y="16928"/>
                    <a:pt x="4287" y="17077"/>
                    <a:pt x="4306" y="17196"/>
                  </a:cubicBezTo>
                  <a:cubicBezTo>
                    <a:pt x="4575" y="18310"/>
                    <a:pt x="2844" y="19066"/>
                    <a:pt x="3043" y="20249"/>
                  </a:cubicBezTo>
                  <a:cubicBezTo>
                    <a:pt x="3212" y="20021"/>
                    <a:pt x="3153" y="19752"/>
                    <a:pt x="3292" y="19513"/>
                  </a:cubicBezTo>
                  <a:cubicBezTo>
                    <a:pt x="3391" y="19324"/>
                    <a:pt x="3660" y="19135"/>
                    <a:pt x="3809" y="18937"/>
                  </a:cubicBezTo>
                  <a:cubicBezTo>
                    <a:pt x="4157" y="18459"/>
                    <a:pt x="4456" y="17872"/>
                    <a:pt x="4575" y="17315"/>
                  </a:cubicBezTo>
                  <a:cubicBezTo>
                    <a:pt x="4744" y="17236"/>
                    <a:pt x="4903" y="17156"/>
                    <a:pt x="5052" y="17077"/>
                  </a:cubicBezTo>
                  <a:cubicBezTo>
                    <a:pt x="5052" y="17077"/>
                    <a:pt x="5052" y="17077"/>
                    <a:pt x="5052" y="17077"/>
                  </a:cubicBezTo>
                  <a:cubicBezTo>
                    <a:pt x="5052" y="17077"/>
                    <a:pt x="5062" y="17077"/>
                    <a:pt x="5062" y="17077"/>
                  </a:cubicBezTo>
                  <a:cubicBezTo>
                    <a:pt x="5112" y="17047"/>
                    <a:pt x="5162" y="17027"/>
                    <a:pt x="5211" y="17007"/>
                  </a:cubicBezTo>
                  <a:cubicBezTo>
                    <a:pt x="5182" y="17067"/>
                    <a:pt x="5162" y="17116"/>
                    <a:pt x="5122" y="17176"/>
                  </a:cubicBezTo>
                  <a:cubicBezTo>
                    <a:pt x="5192" y="17136"/>
                    <a:pt x="5321" y="17136"/>
                    <a:pt x="5390" y="17107"/>
                  </a:cubicBezTo>
                  <a:cubicBezTo>
                    <a:pt x="5351" y="17166"/>
                    <a:pt x="5271" y="17355"/>
                    <a:pt x="5271" y="17355"/>
                  </a:cubicBezTo>
                  <a:cubicBezTo>
                    <a:pt x="5311" y="17315"/>
                    <a:pt x="5371" y="17286"/>
                    <a:pt x="5410" y="17246"/>
                  </a:cubicBezTo>
                  <a:cubicBezTo>
                    <a:pt x="5321" y="17395"/>
                    <a:pt x="5301" y="17544"/>
                    <a:pt x="5281" y="17703"/>
                  </a:cubicBezTo>
                  <a:cubicBezTo>
                    <a:pt x="5281" y="17703"/>
                    <a:pt x="5281" y="17703"/>
                    <a:pt x="5281" y="17703"/>
                  </a:cubicBezTo>
                  <a:cubicBezTo>
                    <a:pt x="5321" y="17634"/>
                    <a:pt x="5390" y="17564"/>
                    <a:pt x="5440" y="17504"/>
                  </a:cubicBezTo>
                  <a:cubicBezTo>
                    <a:pt x="5430" y="17564"/>
                    <a:pt x="5430" y="17614"/>
                    <a:pt x="5420" y="17663"/>
                  </a:cubicBezTo>
                  <a:cubicBezTo>
                    <a:pt x="5460" y="17683"/>
                    <a:pt x="5649" y="17723"/>
                    <a:pt x="5679" y="17673"/>
                  </a:cubicBezTo>
                  <a:cubicBezTo>
                    <a:pt x="5639" y="17733"/>
                    <a:pt x="5619" y="17823"/>
                    <a:pt x="5579" y="17882"/>
                  </a:cubicBezTo>
                  <a:cubicBezTo>
                    <a:pt x="5639" y="17892"/>
                    <a:pt x="5699" y="17852"/>
                    <a:pt x="5758" y="17862"/>
                  </a:cubicBezTo>
                  <a:cubicBezTo>
                    <a:pt x="5788" y="17922"/>
                    <a:pt x="5749" y="18002"/>
                    <a:pt x="5798" y="18051"/>
                  </a:cubicBezTo>
                  <a:cubicBezTo>
                    <a:pt x="5828" y="18041"/>
                    <a:pt x="5848" y="18031"/>
                    <a:pt x="5878" y="18012"/>
                  </a:cubicBezTo>
                  <a:cubicBezTo>
                    <a:pt x="5908" y="18121"/>
                    <a:pt x="5977" y="18210"/>
                    <a:pt x="6027" y="18310"/>
                  </a:cubicBezTo>
                  <a:cubicBezTo>
                    <a:pt x="6067" y="18290"/>
                    <a:pt x="6057" y="18240"/>
                    <a:pt x="6107" y="18220"/>
                  </a:cubicBezTo>
                  <a:cubicBezTo>
                    <a:pt x="6146" y="18360"/>
                    <a:pt x="6246" y="18449"/>
                    <a:pt x="6305" y="18539"/>
                  </a:cubicBezTo>
                  <a:cubicBezTo>
                    <a:pt x="6335" y="18509"/>
                    <a:pt x="6286" y="18449"/>
                    <a:pt x="6295" y="18409"/>
                  </a:cubicBezTo>
                  <a:cubicBezTo>
                    <a:pt x="6365" y="18489"/>
                    <a:pt x="6425" y="18549"/>
                    <a:pt x="6484" y="18618"/>
                  </a:cubicBezTo>
                  <a:cubicBezTo>
                    <a:pt x="6544" y="18628"/>
                    <a:pt x="6484" y="18529"/>
                    <a:pt x="6554" y="18519"/>
                  </a:cubicBezTo>
                  <a:cubicBezTo>
                    <a:pt x="6594" y="18598"/>
                    <a:pt x="6644" y="18658"/>
                    <a:pt x="6693" y="18728"/>
                  </a:cubicBezTo>
                  <a:cubicBezTo>
                    <a:pt x="6713" y="18728"/>
                    <a:pt x="6733" y="18638"/>
                    <a:pt x="6783" y="18638"/>
                  </a:cubicBezTo>
                  <a:cubicBezTo>
                    <a:pt x="6793" y="18688"/>
                    <a:pt x="6872" y="18797"/>
                    <a:pt x="6902" y="18867"/>
                  </a:cubicBezTo>
                  <a:cubicBezTo>
                    <a:pt x="6982" y="18777"/>
                    <a:pt x="7111" y="18738"/>
                    <a:pt x="7181" y="18648"/>
                  </a:cubicBezTo>
                  <a:cubicBezTo>
                    <a:pt x="7171" y="18728"/>
                    <a:pt x="7201" y="18857"/>
                    <a:pt x="7191" y="18937"/>
                  </a:cubicBezTo>
                  <a:cubicBezTo>
                    <a:pt x="7230" y="18867"/>
                    <a:pt x="7310" y="18817"/>
                    <a:pt x="7350" y="18767"/>
                  </a:cubicBezTo>
                  <a:cubicBezTo>
                    <a:pt x="7330" y="18837"/>
                    <a:pt x="7330" y="18986"/>
                    <a:pt x="7300" y="19066"/>
                  </a:cubicBezTo>
                  <a:cubicBezTo>
                    <a:pt x="7489" y="19026"/>
                    <a:pt x="7648" y="18927"/>
                    <a:pt x="7767" y="18777"/>
                  </a:cubicBezTo>
                  <a:cubicBezTo>
                    <a:pt x="7777" y="18787"/>
                    <a:pt x="7787" y="18877"/>
                    <a:pt x="7787" y="18897"/>
                  </a:cubicBezTo>
                  <a:cubicBezTo>
                    <a:pt x="7857" y="18837"/>
                    <a:pt x="7956" y="18787"/>
                    <a:pt x="8026" y="18678"/>
                  </a:cubicBezTo>
                  <a:cubicBezTo>
                    <a:pt x="8066" y="18668"/>
                    <a:pt x="8076" y="18748"/>
                    <a:pt x="8076" y="18748"/>
                  </a:cubicBezTo>
                  <a:cubicBezTo>
                    <a:pt x="8135" y="18698"/>
                    <a:pt x="8235" y="18628"/>
                    <a:pt x="8295" y="18588"/>
                  </a:cubicBezTo>
                  <a:cubicBezTo>
                    <a:pt x="8285" y="18648"/>
                    <a:pt x="8285" y="18708"/>
                    <a:pt x="8275" y="18777"/>
                  </a:cubicBezTo>
                  <a:cubicBezTo>
                    <a:pt x="8314" y="18668"/>
                    <a:pt x="8424" y="18569"/>
                    <a:pt x="8483" y="18479"/>
                  </a:cubicBezTo>
                  <a:cubicBezTo>
                    <a:pt x="8523" y="18509"/>
                    <a:pt x="8474" y="18539"/>
                    <a:pt x="8553" y="18559"/>
                  </a:cubicBezTo>
                  <a:cubicBezTo>
                    <a:pt x="8822" y="18310"/>
                    <a:pt x="8961" y="18022"/>
                    <a:pt x="9050" y="17693"/>
                  </a:cubicBezTo>
                  <a:cubicBezTo>
                    <a:pt x="9040" y="17763"/>
                    <a:pt x="9030" y="17833"/>
                    <a:pt x="9021" y="17912"/>
                  </a:cubicBezTo>
                  <a:cubicBezTo>
                    <a:pt x="9030" y="17823"/>
                    <a:pt x="9070" y="17723"/>
                    <a:pt x="9090" y="17634"/>
                  </a:cubicBezTo>
                  <a:cubicBezTo>
                    <a:pt x="9100" y="17644"/>
                    <a:pt x="9160" y="17743"/>
                    <a:pt x="9170" y="17753"/>
                  </a:cubicBezTo>
                  <a:cubicBezTo>
                    <a:pt x="9190" y="17644"/>
                    <a:pt x="9309" y="17484"/>
                    <a:pt x="9349" y="17385"/>
                  </a:cubicBezTo>
                  <a:cubicBezTo>
                    <a:pt x="9408" y="17564"/>
                    <a:pt x="9468" y="17723"/>
                    <a:pt x="9617" y="17843"/>
                  </a:cubicBezTo>
                  <a:cubicBezTo>
                    <a:pt x="9627" y="17753"/>
                    <a:pt x="9667" y="17683"/>
                    <a:pt x="9687" y="17604"/>
                  </a:cubicBezTo>
                  <a:cubicBezTo>
                    <a:pt x="9707" y="17723"/>
                    <a:pt x="9727" y="17843"/>
                    <a:pt x="9747" y="17972"/>
                  </a:cubicBezTo>
                  <a:cubicBezTo>
                    <a:pt x="9737" y="17982"/>
                    <a:pt x="9727" y="17992"/>
                    <a:pt x="9717" y="18002"/>
                  </a:cubicBezTo>
                  <a:cubicBezTo>
                    <a:pt x="9677" y="17922"/>
                    <a:pt x="9568" y="17882"/>
                    <a:pt x="9369" y="17892"/>
                  </a:cubicBezTo>
                  <a:cubicBezTo>
                    <a:pt x="8792" y="17932"/>
                    <a:pt x="8344" y="19076"/>
                    <a:pt x="8076" y="19493"/>
                  </a:cubicBezTo>
                  <a:cubicBezTo>
                    <a:pt x="7877" y="19802"/>
                    <a:pt x="7698" y="20130"/>
                    <a:pt x="7469" y="20408"/>
                  </a:cubicBezTo>
                  <a:cubicBezTo>
                    <a:pt x="7210" y="20727"/>
                    <a:pt x="6634" y="21045"/>
                    <a:pt x="6693" y="21483"/>
                  </a:cubicBezTo>
                  <a:cubicBezTo>
                    <a:pt x="6256" y="21741"/>
                    <a:pt x="4993" y="24088"/>
                    <a:pt x="5848" y="24247"/>
                  </a:cubicBezTo>
                  <a:cubicBezTo>
                    <a:pt x="5629" y="23243"/>
                    <a:pt x="6703" y="22388"/>
                    <a:pt x="7111" y="21552"/>
                  </a:cubicBezTo>
                  <a:cubicBezTo>
                    <a:pt x="7091" y="21542"/>
                    <a:pt x="7071" y="21532"/>
                    <a:pt x="7051" y="21522"/>
                  </a:cubicBezTo>
                  <a:cubicBezTo>
                    <a:pt x="7360" y="21572"/>
                    <a:pt x="7708" y="21085"/>
                    <a:pt x="7907" y="20886"/>
                  </a:cubicBezTo>
                  <a:cubicBezTo>
                    <a:pt x="8066" y="20737"/>
                    <a:pt x="8235" y="20607"/>
                    <a:pt x="8354" y="20418"/>
                  </a:cubicBezTo>
                  <a:cubicBezTo>
                    <a:pt x="8414" y="20319"/>
                    <a:pt x="8444" y="20219"/>
                    <a:pt x="8464" y="20110"/>
                  </a:cubicBezTo>
                  <a:cubicBezTo>
                    <a:pt x="8533" y="20259"/>
                    <a:pt x="8613" y="20398"/>
                    <a:pt x="8623" y="20568"/>
                  </a:cubicBezTo>
                  <a:cubicBezTo>
                    <a:pt x="8672" y="20468"/>
                    <a:pt x="8782" y="20339"/>
                    <a:pt x="8822" y="20210"/>
                  </a:cubicBezTo>
                  <a:cubicBezTo>
                    <a:pt x="8832" y="20369"/>
                    <a:pt x="8881" y="20528"/>
                    <a:pt x="8901" y="20687"/>
                  </a:cubicBezTo>
                  <a:cubicBezTo>
                    <a:pt x="8961" y="20558"/>
                    <a:pt x="9011" y="20339"/>
                    <a:pt x="9070" y="20210"/>
                  </a:cubicBezTo>
                  <a:cubicBezTo>
                    <a:pt x="9080" y="20339"/>
                    <a:pt x="9130" y="20478"/>
                    <a:pt x="9140" y="20597"/>
                  </a:cubicBezTo>
                  <a:cubicBezTo>
                    <a:pt x="9150" y="20508"/>
                    <a:pt x="9190" y="20398"/>
                    <a:pt x="9180" y="20259"/>
                  </a:cubicBezTo>
                  <a:cubicBezTo>
                    <a:pt x="9209" y="20339"/>
                    <a:pt x="9299" y="20478"/>
                    <a:pt x="9309" y="20528"/>
                  </a:cubicBezTo>
                  <a:cubicBezTo>
                    <a:pt x="9289" y="20408"/>
                    <a:pt x="9329" y="20329"/>
                    <a:pt x="9349" y="20229"/>
                  </a:cubicBezTo>
                  <a:cubicBezTo>
                    <a:pt x="9428" y="20289"/>
                    <a:pt x="9637" y="20329"/>
                    <a:pt x="9697" y="20369"/>
                  </a:cubicBezTo>
                  <a:cubicBezTo>
                    <a:pt x="9617" y="20031"/>
                    <a:pt x="9886" y="20021"/>
                    <a:pt x="10124" y="20110"/>
                  </a:cubicBezTo>
                  <a:cubicBezTo>
                    <a:pt x="10095" y="20070"/>
                    <a:pt x="10065" y="19981"/>
                    <a:pt x="10025" y="19921"/>
                  </a:cubicBezTo>
                  <a:cubicBezTo>
                    <a:pt x="10134" y="19981"/>
                    <a:pt x="10294" y="19981"/>
                    <a:pt x="10403" y="20031"/>
                  </a:cubicBezTo>
                  <a:cubicBezTo>
                    <a:pt x="10323" y="19961"/>
                    <a:pt x="10264" y="19871"/>
                    <a:pt x="10164" y="19802"/>
                  </a:cubicBezTo>
                  <a:cubicBezTo>
                    <a:pt x="10234" y="19842"/>
                    <a:pt x="10333" y="19871"/>
                    <a:pt x="10413" y="19911"/>
                  </a:cubicBezTo>
                  <a:cubicBezTo>
                    <a:pt x="10373" y="19851"/>
                    <a:pt x="10333" y="19792"/>
                    <a:pt x="10294" y="19752"/>
                  </a:cubicBezTo>
                  <a:cubicBezTo>
                    <a:pt x="10333" y="19782"/>
                    <a:pt x="10443" y="19832"/>
                    <a:pt x="10492" y="19861"/>
                  </a:cubicBezTo>
                  <a:cubicBezTo>
                    <a:pt x="10214" y="19692"/>
                    <a:pt x="10433" y="19066"/>
                    <a:pt x="10482" y="18549"/>
                  </a:cubicBezTo>
                  <a:cubicBezTo>
                    <a:pt x="10562" y="18638"/>
                    <a:pt x="10652" y="18748"/>
                    <a:pt x="10761" y="18807"/>
                  </a:cubicBezTo>
                  <a:cubicBezTo>
                    <a:pt x="10741" y="18718"/>
                    <a:pt x="10761" y="18598"/>
                    <a:pt x="10741" y="18509"/>
                  </a:cubicBezTo>
                  <a:cubicBezTo>
                    <a:pt x="10821" y="18638"/>
                    <a:pt x="10970" y="18698"/>
                    <a:pt x="11059" y="18767"/>
                  </a:cubicBezTo>
                  <a:cubicBezTo>
                    <a:pt x="11059" y="18718"/>
                    <a:pt x="11049" y="18668"/>
                    <a:pt x="11059" y="18628"/>
                  </a:cubicBezTo>
                  <a:cubicBezTo>
                    <a:pt x="11159" y="18748"/>
                    <a:pt x="11308" y="18837"/>
                    <a:pt x="11477" y="18867"/>
                  </a:cubicBezTo>
                  <a:cubicBezTo>
                    <a:pt x="11487" y="18827"/>
                    <a:pt x="11487" y="18797"/>
                    <a:pt x="11487" y="18767"/>
                  </a:cubicBezTo>
                  <a:cubicBezTo>
                    <a:pt x="11646" y="18857"/>
                    <a:pt x="11755" y="18817"/>
                    <a:pt x="11935" y="18797"/>
                  </a:cubicBezTo>
                  <a:cubicBezTo>
                    <a:pt x="11905" y="18748"/>
                    <a:pt x="11895" y="18628"/>
                    <a:pt x="11865" y="18569"/>
                  </a:cubicBezTo>
                  <a:cubicBezTo>
                    <a:pt x="12044" y="18499"/>
                    <a:pt x="12223" y="18539"/>
                    <a:pt x="12372" y="18648"/>
                  </a:cubicBezTo>
                  <a:cubicBezTo>
                    <a:pt x="12432" y="18559"/>
                    <a:pt x="12581" y="18449"/>
                    <a:pt x="12631" y="18360"/>
                  </a:cubicBezTo>
                  <a:cubicBezTo>
                    <a:pt x="12641" y="18399"/>
                    <a:pt x="12641" y="18459"/>
                    <a:pt x="12661" y="18489"/>
                  </a:cubicBezTo>
                  <a:cubicBezTo>
                    <a:pt x="12919" y="18131"/>
                    <a:pt x="13108" y="18041"/>
                    <a:pt x="13307" y="17624"/>
                  </a:cubicBezTo>
                  <a:cubicBezTo>
                    <a:pt x="13327" y="17693"/>
                    <a:pt x="13357" y="17783"/>
                    <a:pt x="13377" y="17833"/>
                  </a:cubicBezTo>
                  <a:cubicBezTo>
                    <a:pt x="13377" y="17793"/>
                    <a:pt x="13387" y="17733"/>
                    <a:pt x="13396" y="17673"/>
                  </a:cubicBezTo>
                  <a:cubicBezTo>
                    <a:pt x="13456" y="17743"/>
                    <a:pt x="13516" y="17803"/>
                    <a:pt x="13575" y="17882"/>
                  </a:cubicBezTo>
                  <a:cubicBezTo>
                    <a:pt x="13476" y="18429"/>
                    <a:pt x="13844" y="19772"/>
                    <a:pt x="13784" y="20021"/>
                  </a:cubicBezTo>
                  <a:cubicBezTo>
                    <a:pt x="13834" y="20011"/>
                    <a:pt x="13904" y="20011"/>
                    <a:pt x="13963" y="20011"/>
                  </a:cubicBezTo>
                  <a:cubicBezTo>
                    <a:pt x="13277" y="20717"/>
                    <a:pt x="14441" y="21801"/>
                    <a:pt x="14321" y="22487"/>
                  </a:cubicBezTo>
                  <a:cubicBezTo>
                    <a:pt x="14321" y="22487"/>
                    <a:pt x="14411" y="22537"/>
                    <a:pt x="14421" y="22547"/>
                  </a:cubicBezTo>
                  <a:cubicBezTo>
                    <a:pt x="14232" y="22815"/>
                    <a:pt x="14321" y="23462"/>
                    <a:pt x="14391" y="23820"/>
                  </a:cubicBezTo>
                  <a:cubicBezTo>
                    <a:pt x="14481" y="24287"/>
                    <a:pt x="14759" y="24406"/>
                    <a:pt x="14918" y="24774"/>
                  </a:cubicBezTo>
                  <a:cubicBezTo>
                    <a:pt x="15087" y="25172"/>
                    <a:pt x="14868" y="25580"/>
                    <a:pt x="15177" y="25958"/>
                  </a:cubicBezTo>
                  <a:cubicBezTo>
                    <a:pt x="15455" y="26306"/>
                    <a:pt x="15724" y="26396"/>
                    <a:pt x="15823" y="26913"/>
                  </a:cubicBezTo>
                  <a:cubicBezTo>
                    <a:pt x="15843" y="26803"/>
                    <a:pt x="15893" y="26734"/>
                    <a:pt x="15893" y="26614"/>
                  </a:cubicBezTo>
                  <a:cubicBezTo>
                    <a:pt x="15972" y="26734"/>
                    <a:pt x="16102" y="26873"/>
                    <a:pt x="16231" y="26962"/>
                  </a:cubicBezTo>
                  <a:cubicBezTo>
                    <a:pt x="15952" y="26594"/>
                    <a:pt x="15853" y="26217"/>
                    <a:pt x="15614" y="25839"/>
                  </a:cubicBezTo>
                  <a:cubicBezTo>
                    <a:pt x="15366" y="25431"/>
                    <a:pt x="15077" y="25282"/>
                    <a:pt x="15077" y="24794"/>
                  </a:cubicBezTo>
                  <a:cubicBezTo>
                    <a:pt x="15087" y="23999"/>
                    <a:pt x="15386" y="22835"/>
                    <a:pt x="14520" y="22368"/>
                  </a:cubicBezTo>
                  <a:cubicBezTo>
                    <a:pt x="15207" y="22129"/>
                    <a:pt x="14321" y="20349"/>
                    <a:pt x="13983" y="20021"/>
                  </a:cubicBezTo>
                  <a:cubicBezTo>
                    <a:pt x="14122" y="19971"/>
                    <a:pt x="14222" y="19871"/>
                    <a:pt x="14292" y="19732"/>
                  </a:cubicBezTo>
                  <a:cubicBezTo>
                    <a:pt x="14471" y="19712"/>
                    <a:pt x="14620" y="19911"/>
                    <a:pt x="14749" y="20090"/>
                  </a:cubicBezTo>
                  <a:cubicBezTo>
                    <a:pt x="14709" y="19961"/>
                    <a:pt x="14729" y="19792"/>
                    <a:pt x="14709" y="19663"/>
                  </a:cubicBezTo>
                  <a:cubicBezTo>
                    <a:pt x="14779" y="19752"/>
                    <a:pt x="14878" y="19832"/>
                    <a:pt x="14938" y="19961"/>
                  </a:cubicBezTo>
                  <a:cubicBezTo>
                    <a:pt x="14938" y="19871"/>
                    <a:pt x="14978" y="19782"/>
                    <a:pt x="14968" y="19672"/>
                  </a:cubicBezTo>
                  <a:cubicBezTo>
                    <a:pt x="14998" y="19742"/>
                    <a:pt x="15127" y="19832"/>
                    <a:pt x="15177" y="19891"/>
                  </a:cubicBezTo>
                  <a:cubicBezTo>
                    <a:pt x="15266" y="19573"/>
                    <a:pt x="15137" y="19066"/>
                    <a:pt x="14908" y="18827"/>
                  </a:cubicBezTo>
                  <a:cubicBezTo>
                    <a:pt x="15077" y="18946"/>
                    <a:pt x="15236" y="19096"/>
                    <a:pt x="15395" y="19205"/>
                  </a:cubicBezTo>
                  <a:cubicBezTo>
                    <a:pt x="15316" y="18956"/>
                    <a:pt x="15187" y="18728"/>
                    <a:pt x="15018" y="18559"/>
                  </a:cubicBezTo>
                  <a:cubicBezTo>
                    <a:pt x="15107" y="18588"/>
                    <a:pt x="15266" y="18569"/>
                    <a:pt x="15366" y="18588"/>
                  </a:cubicBezTo>
                  <a:cubicBezTo>
                    <a:pt x="15296" y="18549"/>
                    <a:pt x="15207" y="18429"/>
                    <a:pt x="15137" y="18390"/>
                  </a:cubicBezTo>
                  <a:cubicBezTo>
                    <a:pt x="15167" y="18370"/>
                    <a:pt x="15256" y="18380"/>
                    <a:pt x="15276" y="18350"/>
                  </a:cubicBezTo>
                  <a:cubicBezTo>
                    <a:pt x="15246" y="18201"/>
                    <a:pt x="15087" y="18071"/>
                    <a:pt x="14938" y="18012"/>
                  </a:cubicBezTo>
                  <a:cubicBezTo>
                    <a:pt x="15057" y="18002"/>
                    <a:pt x="15187" y="17952"/>
                    <a:pt x="15316" y="17952"/>
                  </a:cubicBezTo>
                  <a:cubicBezTo>
                    <a:pt x="15127" y="17862"/>
                    <a:pt x="14938" y="17773"/>
                    <a:pt x="14749" y="17673"/>
                  </a:cubicBezTo>
                  <a:cubicBezTo>
                    <a:pt x="14799" y="17673"/>
                    <a:pt x="14878" y="17663"/>
                    <a:pt x="14928" y="17654"/>
                  </a:cubicBezTo>
                  <a:cubicBezTo>
                    <a:pt x="14898" y="17654"/>
                    <a:pt x="14679" y="17514"/>
                    <a:pt x="14600" y="17484"/>
                  </a:cubicBezTo>
                  <a:cubicBezTo>
                    <a:pt x="14669" y="17445"/>
                    <a:pt x="14779" y="17325"/>
                    <a:pt x="14868" y="17296"/>
                  </a:cubicBezTo>
                  <a:cubicBezTo>
                    <a:pt x="14779" y="17325"/>
                    <a:pt x="14679" y="17305"/>
                    <a:pt x="14590" y="17325"/>
                  </a:cubicBezTo>
                  <a:cubicBezTo>
                    <a:pt x="14620" y="17156"/>
                    <a:pt x="14699" y="16977"/>
                    <a:pt x="14819" y="16848"/>
                  </a:cubicBezTo>
                  <a:cubicBezTo>
                    <a:pt x="14858" y="17266"/>
                    <a:pt x="15167" y="17654"/>
                    <a:pt x="15425" y="17932"/>
                  </a:cubicBezTo>
                  <a:cubicBezTo>
                    <a:pt x="15346" y="17783"/>
                    <a:pt x="15306" y="17574"/>
                    <a:pt x="15405" y="17435"/>
                  </a:cubicBezTo>
                  <a:cubicBezTo>
                    <a:pt x="15435" y="17644"/>
                    <a:pt x="15535" y="17852"/>
                    <a:pt x="15684" y="17992"/>
                  </a:cubicBezTo>
                  <a:cubicBezTo>
                    <a:pt x="15684" y="17952"/>
                    <a:pt x="15674" y="17902"/>
                    <a:pt x="15684" y="17862"/>
                  </a:cubicBezTo>
                  <a:cubicBezTo>
                    <a:pt x="15773" y="18012"/>
                    <a:pt x="15913" y="18121"/>
                    <a:pt x="16062" y="18141"/>
                  </a:cubicBezTo>
                  <a:cubicBezTo>
                    <a:pt x="16032" y="18031"/>
                    <a:pt x="16032" y="17892"/>
                    <a:pt x="15962" y="17773"/>
                  </a:cubicBezTo>
                  <a:cubicBezTo>
                    <a:pt x="16052" y="17912"/>
                    <a:pt x="16181" y="18002"/>
                    <a:pt x="16310" y="18101"/>
                  </a:cubicBezTo>
                  <a:cubicBezTo>
                    <a:pt x="16301" y="18051"/>
                    <a:pt x="16310" y="17982"/>
                    <a:pt x="16301" y="17922"/>
                  </a:cubicBezTo>
                  <a:cubicBezTo>
                    <a:pt x="16430" y="18022"/>
                    <a:pt x="16599" y="18071"/>
                    <a:pt x="16758" y="18051"/>
                  </a:cubicBezTo>
                  <a:cubicBezTo>
                    <a:pt x="16758" y="17942"/>
                    <a:pt x="16838" y="17843"/>
                    <a:pt x="16848" y="17753"/>
                  </a:cubicBezTo>
                  <a:cubicBezTo>
                    <a:pt x="16987" y="17823"/>
                    <a:pt x="17156" y="17882"/>
                    <a:pt x="17315" y="17912"/>
                  </a:cubicBezTo>
                  <a:cubicBezTo>
                    <a:pt x="17325" y="17862"/>
                    <a:pt x="17385" y="17783"/>
                    <a:pt x="17404" y="17723"/>
                  </a:cubicBezTo>
                  <a:cubicBezTo>
                    <a:pt x="17564" y="17773"/>
                    <a:pt x="17772" y="17733"/>
                    <a:pt x="17932" y="17634"/>
                  </a:cubicBezTo>
                  <a:cubicBezTo>
                    <a:pt x="17673" y="17922"/>
                    <a:pt x="17514" y="18360"/>
                    <a:pt x="17643" y="18797"/>
                  </a:cubicBezTo>
                  <a:cubicBezTo>
                    <a:pt x="17683" y="18638"/>
                    <a:pt x="17733" y="18409"/>
                    <a:pt x="17862" y="18270"/>
                  </a:cubicBezTo>
                  <a:cubicBezTo>
                    <a:pt x="17812" y="18499"/>
                    <a:pt x="17862" y="18728"/>
                    <a:pt x="18051" y="18887"/>
                  </a:cubicBezTo>
                  <a:cubicBezTo>
                    <a:pt x="17961" y="18668"/>
                    <a:pt x="18011" y="18469"/>
                    <a:pt x="18230" y="18409"/>
                  </a:cubicBezTo>
                  <a:cubicBezTo>
                    <a:pt x="18210" y="18290"/>
                    <a:pt x="18300" y="18131"/>
                    <a:pt x="18290" y="18022"/>
                  </a:cubicBezTo>
                  <a:cubicBezTo>
                    <a:pt x="18319" y="18031"/>
                    <a:pt x="18339" y="18031"/>
                    <a:pt x="18369" y="18031"/>
                  </a:cubicBezTo>
                  <a:cubicBezTo>
                    <a:pt x="18538" y="18290"/>
                    <a:pt x="18767" y="18499"/>
                    <a:pt x="18906" y="18777"/>
                  </a:cubicBezTo>
                  <a:cubicBezTo>
                    <a:pt x="18996" y="18777"/>
                    <a:pt x="19085" y="18767"/>
                    <a:pt x="19165" y="18748"/>
                  </a:cubicBezTo>
                  <a:cubicBezTo>
                    <a:pt x="19284" y="19235"/>
                    <a:pt x="19254" y="21005"/>
                    <a:pt x="20070" y="20637"/>
                  </a:cubicBezTo>
                  <a:cubicBezTo>
                    <a:pt x="20289" y="20926"/>
                    <a:pt x="20955" y="20707"/>
                    <a:pt x="21313" y="20955"/>
                  </a:cubicBezTo>
                  <a:cubicBezTo>
                    <a:pt x="21194" y="20896"/>
                    <a:pt x="21084" y="20776"/>
                    <a:pt x="20995" y="20707"/>
                  </a:cubicBezTo>
                  <a:cubicBezTo>
                    <a:pt x="21094" y="20697"/>
                    <a:pt x="21144" y="20687"/>
                    <a:pt x="21233" y="20707"/>
                  </a:cubicBezTo>
                  <a:cubicBezTo>
                    <a:pt x="21044" y="20458"/>
                    <a:pt x="20408" y="20687"/>
                    <a:pt x="20090" y="20528"/>
                  </a:cubicBezTo>
                  <a:cubicBezTo>
                    <a:pt x="19672" y="20319"/>
                    <a:pt x="19811" y="20080"/>
                    <a:pt x="19841" y="19682"/>
                  </a:cubicBezTo>
                  <a:cubicBezTo>
                    <a:pt x="19871" y="19205"/>
                    <a:pt x="19752" y="18757"/>
                    <a:pt x="19523" y="18360"/>
                  </a:cubicBezTo>
                  <a:cubicBezTo>
                    <a:pt x="19602" y="18429"/>
                    <a:pt x="19692" y="18509"/>
                    <a:pt x="19781" y="18608"/>
                  </a:cubicBezTo>
                  <a:cubicBezTo>
                    <a:pt x="19682" y="18290"/>
                    <a:pt x="19543" y="18002"/>
                    <a:pt x="19314" y="17733"/>
                  </a:cubicBezTo>
                  <a:cubicBezTo>
                    <a:pt x="19443" y="17823"/>
                    <a:pt x="19612" y="17872"/>
                    <a:pt x="19742" y="17902"/>
                  </a:cubicBezTo>
                  <a:cubicBezTo>
                    <a:pt x="19274" y="17365"/>
                    <a:pt x="18439" y="17126"/>
                    <a:pt x="17782" y="16967"/>
                  </a:cubicBezTo>
                  <a:cubicBezTo>
                    <a:pt x="17395" y="16868"/>
                    <a:pt x="17076" y="16778"/>
                    <a:pt x="16758" y="16669"/>
                  </a:cubicBezTo>
                  <a:cubicBezTo>
                    <a:pt x="16619" y="16599"/>
                    <a:pt x="16480" y="16510"/>
                    <a:pt x="16350" y="16420"/>
                  </a:cubicBezTo>
                  <a:cubicBezTo>
                    <a:pt x="16688" y="16410"/>
                    <a:pt x="17027" y="16381"/>
                    <a:pt x="17355" y="16390"/>
                  </a:cubicBezTo>
                  <a:cubicBezTo>
                    <a:pt x="17355" y="16361"/>
                    <a:pt x="17355" y="16331"/>
                    <a:pt x="17355" y="16311"/>
                  </a:cubicBezTo>
                  <a:cubicBezTo>
                    <a:pt x="17444" y="16341"/>
                    <a:pt x="17613" y="16321"/>
                    <a:pt x="17703" y="16351"/>
                  </a:cubicBezTo>
                  <a:cubicBezTo>
                    <a:pt x="17703" y="16331"/>
                    <a:pt x="17703" y="16301"/>
                    <a:pt x="17703" y="16281"/>
                  </a:cubicBezTo>
                  <a:cubicBezTo>
                    <a:pt x="18329" y="16271"/>
                    <a:pt x="18956" y="16211"/>
                    <a:pt x="19582" y="16102"/>
                  </a:cubicBezTo>
                  <a:cubicBezTo>
                    <a:pt x="19592" y="16102"/>
                    <a:pt x="19602" y="16102"/>
                    <a:pt x="19612" y="16102"/>
                  </a:cubicBezTo>
                  <a:cubicBezTo>
                    <a:pt x="20169" y="16082"/>
                    <a:pt x="20736" y="15973"/>
                    <a:pt x="21263" y="15923"/>
                  </a:cubicBezTo>
                  <a:cubicBezTo>
                    <a:pt x="21870" y="15883"/>
                    <a:pt x="24108" y="15595"/>
                    <a:pt x="24157" y="14789"/>
                  </a:cubicBezTo>
                  <a:cubicBezTo>
                    <a:pt x="24207" y="14899"/>
                    <a:pt x="24336" y="14978"/>
                    <a:pt x="24386" y="15048"/>
                  </a:cubicBezTo>
                  <a:cubicBezTo>
                    <a:pt x="24396" y="14879"/>
                    <a:pt x="24505" y="14799"/>
                    <a:pt x="24555" y="14680"/>
                  </a:cubicBezTo>
                  <a:cubicBezTo>
                    <a:pt x="24605" y="14700"/>
                    <a:pt x="24585" y="14730"/>
                    <a:pt x="24625" y="14749"/>
                  </a:cubicBezTo>
                  <a:cubicBezTo>
                    <a:pt x="24625" y="14640"/>
                    <a:pt x="24694" y="14531"/>
                    <a:pt x="24675" y="14411"/>
                  </a:cubicBezTo>
                  <a:cubicBezTo>
                    <a:pt x="24724" y="14421"/>
                    <a:pt x="24814" y="14411"/>
                    <a:pt x="24863" y="14421"/>
                  </a:cubicBezTo>
                  <a:cubicBezTo>
                    <a:pt x="24824" y="14342"/>
                    <a:pt x="24824" y="14173"/>
                    <a:pt x="24784" y="14093"/>
                  </a:cubicBezTo>
                  <a:cubicBezTo>
                    <a:pt x="24844" y="14103"/>
                    <a:pt x="24963" y="14083"/>
                    <a:pt x="25023" y="14093"/>
                  </a:cubicBezTo>
                  <a:cubicBezTo>
                    <a:pt x="24794" y="13377"/>
                    <a:pt x="25589" y="12939"/>
                    <a:pt x="25072" y="12164"/>
                  </a:cubicBezTo>
                  <a:close/>
                  <a:moveTo>
                    <a:pt x="8662" y="19663"/>
                  </a:moveTo>
                  <a:cubicBezTo>
                    <a:pt x="8682" y="19623"/>
                    <a:pt x="8722" y="19583"/>
                    <a:pt x="8762" y="19543"/>
                  </a:cubicBezTo>
                  <a:cubicBezTo>
                    <a:pt x="8732" y="19593"/>
                    <a:pt x="8702" y="19633"/>
                    <a:pt x="8662" y="19663"/>
                  </a:cubicBezTo>
                  <a:close/>
                  <a:moveTo>
                    <a:pt x="11964" y="10970"/>
                  </a:moveTo>
                  <a:cubicBezTo>
                    <a:pt x="11964" y="10960"/>
                    <a:pt x="11964" y="10960"/>
                    <a:pt x="11964" y="10950"/>
                  </a:cubicBezTo>
                  <a:cubicBezTo>
                    <a:pt x="11964" y="10950"/>
                    <a:pt x="11974" y="10950"/>
                    <a:pt x="11974" y="10940"/>
                  </a:cubicBezTo>
                  <a:cubicBezTo>
                    <a:pt x="11974" y="10950"/>
                    <a:pt x="11964" y="10960"/>
                    <a:pt x="11964" y="10970"/>
                  </a:cubicBezTo>
                  <a:close/>
                  <a:moveTo>
                    <a:pt x="12273" y="10980"/>
                  </a:moveTo>
                  <a:cubicBezTo>
                    <a:pt x="12253" y="11000"/>
                    <a:pt x="12243" y="11020"/>
                    <a:pt x="12223" y="11040"/>
                  </a:cubicBezTo>
                  <a:cubicBezTo>
                    <a:pt x="12223" y="10980"/>
                    <a:pt x="12203" y="10911"/>
                    <a:pt x="12173" y="10851"/>
                  </a:cubicBezTo>
                  <a:cubicBezTo>
                    <a:pt x="12223" y="10831"/>
                    <a:pt x="12263" y="10821"/>
                    <a:pt x="12312" y="10811"/>
                  </a:cubicBezTo>
                  <a:cubicBezTo>
                    <a:pt x="12293" y="10861"/>
                    <a:pt x="12283" y="10921"/>
                    <a:pt x="12273" y="10980"/>
                  </a:cubicBezTo>
                  <a:close/>
                  <a:moveTo>
                    <a:pt x="12989" y="10901"/>
                  </a:moveTo>
                  <a:cubicBezTo>
                    <a:pt x="12989" y="10851"/>
                    <a:pt x="12989" y="10791"/>
                    <a:pt x="12979" y="10741"/>
                  </a:cubicBezTo>
                  <a:cubicBezTo>
                    <a:pt x="12810" y="10841"/>
                    <a:pt x="12631" y="10930"/>
                    <a:pt x="12482" y="11050"/>
                  </a:cubicBezTo>
                  <a:cubicBezTo>
                    <a:pt x="12482" y="11030"/>
                    <a:pt x="12482" y="11010"/>
                    <a:pt x="12472" y="10990"/>
                  </a:cubicBezTo>
                  <a:cubicBezTo>
                    <a:pt x="12661" y="10861"/>
                    <a:pt x="12859" y="10751"/>
                    <a:pt x="13068" y="10652"/>
                  </a:cubicBezTo>
                  <a:cubicBezTo>
                    <a:pt x="13038" y="10732"/>
                    <a:pt x="12999" y="10811"/>
                    <a:pt x="12989" y="10901"/>
                  </a:cubicBezTo>
                  <a:close/>
                  <a:moveTo>
                    <a:pt x="13357" y="10523"/>
                  </a:moveTo>
                  <a:cubicBezTo>
                    <a:pt x="13804" y="10344"/>
                    <a:pt x="14272" y="10204"/>
                    <a:pt x="14709" y="10015"/>
                  </a:cubicBezTo>
                  <a:cubicBezTo>
                    <a:pt x="14252" y="10274"/>
                    <a:pt x="13864" y="10513"/>
                    <a:pt x="13357" y="10523"/>
                  </a:cubicBezTo>
                  <a:close/>
                  <a:moveTo>
                    <a:pt x="5390" y="14749"/>
                  </a:moveTo>
                  <a:cubicBezTo>
                    <a:pt x="5381" y="14740"/>
                    <a:pt x="5371" y="14720"/>
                    <a:pt x="5371" y="14710"/>
                  </a:cubicBezTo>
                  <a:cubicBezTo>
                    <a:pt x="5311" y="14680"/>
                    <a:pt x="5251" y="14660"/>
                    <a:pt x="5192" y="14640"/>
                  </a:cubicBezTo>
                  <a:cubicBezTo>
                    <a:pt x="5261" y="14680"/>
                    <a:pt x="5331" y="14720"/>
                    <a:pt x="5390" y="14749"/>
                  </a:cubicBezTo>
                  <a:close/>
                </a:path>
              </a:pathLst>
            </a:custGeom>
            <a:noFill/>
            <a:ln w="1292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2482650" y="4316725"/>
              <a:ext cx="67400" cy="71875"/>
            </a:xfrm>
            <a:custGeom>
              <a:avLst/>
              <a:gdLst/>
              <a:ahLst/>
              <a:cxnLst/>
              <a:rect l="l" t="t" r="r" b="b"/>
              <a:pathLst>
                <a:path w="2696" h="2875" extrusionOk="0">
                  <a:moveTo>
                    <a:pt x="1690" y="1"/>
                  </a:moveTo>
                  <a:cubicBezTo>
                    <a:pt x="1332" y="1"/>
                    <a:pt x="1281" y="471"/>
                    <a:pt x="1104" y="727"/>
                  </a:cubicBezTo>
                  <a:cubicBezTo>
                    <a:pt x="875" y="1065"/>
                    <a:pt x="557" y="1353"/>
                    <a:pt x="239" y="1602"/>
                  </a:cubicBezTo>
                  <a:cubicBezTo>
                    <a:pt x="348" y="1602"/>
                    <a:pt x="358" y="1652"/>
                    <a:pt x="438" y="1672"/>
                  </a:cubicBezTo>
                  <a:cubicBezTo>
                    <a:pt x="386" y="1835"/>
                    <a:pt x="253" y="1916"/>
                    <a:pt x="96" y="1916"/>
                  </a:cubicBezTo>
                  <a:cubicBezTo>
                    <a:pt x="71" y="1916"/>
                    <a:pt x="46" y="1914"/>
                    <a:pt x="20" y="1910"/>
                  </a:cubicBezTo>
                  <a:lnTo>
                    <a:pt x="20" y="1910"/>
                  </a:lnTo>
                  <a:cubicBezTo>
                    <a:pt x="0" y="2209"/>
                    <a:pt x="249" y="2447"/>
                    <a:pt x="279" y="2756"/>
                  </a:cubicBezTo>
                  <a:cubicBezTo>
                    <a:pt x="328" y="2656"/>
                    <a:pt x="438" y="2527"/>
                    <a:pt x="478" y="2398"/>
                  </a:cubicBezTo>
                  <a:cubicBezTo>
                    <a:pt x="488" y="2557"/>
                    <a:pt x="537" y="2716"/>
                    <a:pt x="557" y="2875"/>
                  </a:cubicBezTo>
                  <a:cubicBezTo>
                    <a:pt x="617" y="2746"/>
                    <a:pt x="667" y="2527"/>
                    <a:pt x="726" y="2398"/>
                  </a:cubicBezTo>
                  <a:cubicBezTo>
                    <a:pt x="736" y="2527"/>
                    <a:pt x="786" y="2666"/>
                    <a:pt x="796" y="2785"/>
                  </a:cubicBezTo>
                  <a:cubicBezTo>
                    <a:pt x="806" y="2696"/>
                    <a:pt x="846" y="2586"/>
                    <a:pt x="836" y="2447"/>
                  </a:cubicBezTo>
                  <a:lnTo>
                    <a:pt x="836" y="2447"/>
                  </a:lnTo>
                  <a:cubicBezTo>
                    <a:pt x="865" y="2527"/>
                    <a:pt x="955" y="2666"/>
                    <a:pt x="965" y="2716"/>
                  </a:cubicBezTo>
                  <a:cubicBezTo>
                    <a:pt x="945" y="2596"/>
                    <a:pt x="985" y="2517"/>
                    <a:pt x="995" y="2417"/>
                  </a:cubicBezTo>
                  <a:cubicBezTo>
                    <a:pt x="1084" y="2477"/>
                    <a:pt x="1293" y="2517"/>
                    <a:pt x="1353" y="2557"/>
                  </a:cubicBezTo>
                  <a:cubicBezTo>
                    <a:pt x="1293" y="2329"/>
                    <a:pt x="1399" y="2250"/>
                    <a:pt x="1548" y="2250"/>
                  </a:cubicBezTo>
                  <a:cubicBezTo>
                    <a:pt x="1620" y="2250"/>
                    <a:pt x="1702" y="2269"/>
                    <a:pt x="1780" y="2298"/>
                  </a:cubicBezTo>
                  <a:cubicBezTo>
                    <a:pt x="1751" y="2258"/>
                    <a:pt x="1721" y="2169"/>
                    <a:pt x="1681" y="2109"/>
                  </a:cubicBezTo>
                  <a:lnTo>
                    <a:pt x="1681" y="2109"/>
                  </a:lnTo>
                  <a:cubicBezTo>
                    <a:pt x="1790" y="2169"/>
                    <a:pt x="1950" y="2169"/>
                    <a:pt x="2059" y="2219"/>
                  </a:cubicBezTo>
                  <a:cubicBezTo>
                    <a:pt x="1979" y="2149"/>
                    <a:pt x="1920" y="2059"/>
                    <a:pt x="1820" y="1990"/>
                  </a:cubicBezTo>
                  <a:lnTo>
                    <a:pt x="1820" y="1990"/>
                  </a:lnTo>
                  <a:cubicBezTo>
                    <a:pt x="1890" y="2030"/>
                    <a:pt x="1989" y="2059"/>
                    <a:pt x="2069" y="2099"/>
                  </a:cubicBezTo>
                  <a:cubicBezTo>
                    <a:pt x="2029" y="2039"/>
                    <a:pt x="1989" y="1980"/>
                    <a:pt x="1950" y="1940"/>
                  </a:cubicBezTo>
                  <a:lnTo>
                    <a:pt x="1950" y="1940"/>
                  </a:lnTo>
                  <a:cubicBezTo>
                    <a:pt x="1989" y="1970"/>
                    <a:pt x="2099" y="2020"/>
                    <a:pt x="2148" y="2049"/>
                  </a:cubicBezTo>
                  <a:cubicBezTo>
                    <a:pt x="1651" y="1751"/>
                    <a:pt x="2695" y="40"/>
                    <a:pt x="1701" y="1"/>
                  </a:cubicBezTo>
                  <a:cubicBezTo>
                    <a:pt x="1697" y="1"/>
                    <a:pt x="1693" y="1"/>
                    <a:pt x="1690" y="1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2597750" y="4265325"/>
              <a:ext cx="170850" cy="108375"/>
            </a:xfrm>
            <a:custGeom>
              <a:avLst/>
              <a:gdLst/>
              <a:ahLst/>
              <a:cxnLst/>
              <a:rect l="l" t="t" r="r" b="b"/>
              <a:pathLst>
                <a:path w="6834" h="4335" extrusionOk="0">
                  <a:moveTo>
                    <a:pt x="1232" y="0"/>
                  </a:moveTo>
                  <a:cubicBezTo>
                    <a:pt x="1126" y="0"/>
                    <a:pt x="1023" y="15"/>
                    <a:pt x="926" y="48"/>
                  </a:cubicBezTo>
                  <a:cubicBezTo>
                    <a:pt x="518" y="177"/>
                    <a:pt x="160" y="625"/>
                    <a:pt x="90" y="1042"/>
                  </a:cubicBezTo>
                  <a:cubicBezTo>
                    <a:pt x="1" y="1569"/>
                    <a:pt x="399" y="1798"/>
                    <a:pt x="657" y="2166"/>
                  </a:cubicBezTo>
                  <a:cubicBezTo>
                    <a:pt x="976" y="2624"/>
                    <a:pt x="995" y="3111"/>
                    <a:pt x="876" y="3668"/>
                  </a:cubicBezTo>
                  <a:cubicBezTo>
                    <a:pt x="1011" y="3710"/>
                    <a:pt x="1017" y="3774"/>
                    <a:pt x="1132" y="3774"/>
                  </a:cubicBezTo>
                  <a:cubicBezTo>
                    <a:pt x="1152" y="3774"/>
                    <a:pt x="1176" y="3772"/>
                    <a:pt x="1204" y="3767"/>
                  </a:cubicBezTo>
                  <a:lnTo>
                    <a:pt x="1204" y="3767"/>
                  </a:lnTo>
                  <a:cubicBezTo>
                    <a:pt x="1155" y="3887"/>
                    <a:pt x="1194" y="3956"/>
                    <a:pt x="1174" y="4076"/>
                  </a:cubicBezTo>
                  <a:cubicBezTo>
                    <a:pt x="1243" y="4004"/>
                    <a:pt x="1310" y="3975"/>
                    <a:pt x="1374" y="3975"/>
                  </a:cubicBezTo>
                  <a:cubicBezTo>
                    <a:pt x="1535" y="3975"/>
                    <a:pt x="1681" y="4157"/>
                    <a:pt x="1801" y="4334"/>
                  </a:cubicBezTo>
                  <a:cubicBezTo>
                    <a:pt x="1761" y="4205"/>
                    <a:pt x="1781" y="4036"/>
                    <a:pt x="1761" y="3907"/>
                  </a:cubicBezTo>
                  <a:lnTo>
                    <a:pt x="1761" y="3907"/>
                  </a:lnTo>
                  <a:cubicBezTo>
                    <a:pt x="1831" y="3996"/>
                    <a:pt x="1930" y="4076"/>
                    <a:pt x="1990" y="4205"/>
                  </a:cubicBezTo>
                  <a:cubicBezTo>
                    <a:pt x="1990" y="4115"/>
                    <a:pt x="2020" y="4026"/>
                    <a:pt x="2020" y="3916"/>
                  </a:cubicBezTo>
                  <a:cubicBezTo>
                    <a:pt x="2050" y="3986"/>
                    <a:pt x="2179" y="4076"/>
                    <a:pt x="2229" y="4135"/>
                  </a:cubicBezTo>
                  <a:cubicBezTo>
                    <a:pt x="2318" y="3817"/>
                    <a:pt x="2189" y="3310"/>
                    <a:pt x="1960" y="3071"/>
                  </a:cubicBezTo>
                  <a:lnTo>
                    <a:pt x="1960" y="3071"/>
                  </a:lnTo>
                  <a:cubicBezTo>
                    <a:pt x="2129" y="3190"/>
                    <a:pt x="2288" y="3340"/>
                    <a:pt x="2447" y="3449"/>
                  </a:cubicBezTo>
                  <a:cubicBezTo>
                    <a:pt x="2368" y="3200"/>
                    <a:pt x="2239" y="2972"/>
                    <a:pt x="2070" y="2803"/>
                  </a:cubicBezTo>
                  <a:lnTo>
                    <a:pt x="2070" y="2803"/>
                  </a:lnTo>
                  <a:cubicBezTo>
                    <a:pt x="2159" y="2832"/>
                    <a:pt x="2318" y="2813"/>
                    <a:pt x="2418" y="2832"/>
                  </a:cubicBezTo>
                  <a:cubicBezTo>
                    <a:pt x="2348" y="2793"/>
                    <a:pt x="2259" y="2673"/>
                    <a:pt x="2189" y="2634"/>
                  </a:cubicBezTo>
                  <a:cubicBezTo>
                    <a:pt x="2219" y="2614"/>
                    <a:pt x="2308" y="2624"/>
                    <a:pt x="2328" y="2594"/>
                  </a:cubicBezTo>
                  <a:cubicBezTo>
                    <a:pt x="2298" y="2445"/>
                    <a:pt x="2139" y="2315"/>
                    <a:pt x="1990" y="2256"/>
                  </a:cubicBezTo>
                  <a:cubicBezTo>
                    <a:pt x="2109" y="2246"/>
                    <a:pt x="2239" y="2196"/>
                    <a:pt x="2368" y="2196"/>
                  </a:cubicBezTo>
                  <a:cubicBezTo>
                    <a:pt x="2179" y="2106"/>
                    <a:pt x="1990" y="2017"/>
                    <a:pt x="1801" y="1917"/>
                  </a:cubicBezTo>
                  <a:cubicBezTo>
                    <a:pt x="1851" y="1917"/>
                    <a:pt x="1930" y="1907"/>
                    <a:pt x="1980" y="1898"/>
                  </a:cubicBezTo>
                  <a:cubicBezTo>
                    <a:pt x="1950" y="1898"/>
                    <a:pt x="1731" y="1758"/>
                    <a:pt x="1652" y="1728"/>
                  </a:cubicBezTo>
                  <a:cubicBezTo>
                    <a:pt x="1721" y="1689"/>
                    <a:pt x="1831" y="1569"/>
                    <a:pt x="1920" y="1540"/>
                  </a:cubicBezTo>
                  <a:lnTo>
                    <a:pt x="1920" y="1540"/>
                  </a:lnTo>
                  <a:cubicBezTo>
                    <a:pt x="1831" y="1569"/>
                    <a:pt x="1731" y="1549"/>
                    <a:pt x="1642" y="1569"/>
                  </a:cubicBezTo>
                  <a:cubicBezTo>
                    <a:pt x="1672" y="1400"/>
                    <a:pt x="1751" y="1221"/>
                    <a:pt x="1871" y="1092"/>
                  </a:cubicBezTo>
                  <a:cubicBezTo>
                    <a:pt x="1910" y="1510"/>
                    <a:pt x="2219" y="1898"/>
                    <a:pt x="2467" y="2176"/>
                  </a:cubicBezTo>
                  <a:cubicBezTo>
                    <a:pt x="2398" y="2027"/>
                    <a:pt x="2358" y="1818"/>
                    <a:pt x="2457" y="1679"/>
                  </a:cubicBezTo>
                  <a:lnTo>
                    <a:pt x="2457" y="1679"/>
                  </a:lnTo>
                  <a:cubicBezTo>
                    <a:pt x="2487" y="1888"/>
                    <a:pt x="2587" y="2096"/>
                    <a:pt x="2736" y="2236"/>
                  </a:cubicBezTo>
                  <a:cubicBezTo>
                    <a:pt x="2736" y="2196"/>
                    <a:pt x="2726" y="2146"/>
                    <a:pt x="2736" y="2106"/>
                  </a:cubicBezTo>
                  <a:cubicBezTo>
                    <a:pt x="2825" y="2256"/>
                    <a:pt x="2965" y="2365"/>
                    <a:pt x="3114" y="2385"/>
                  </a:cubicBezTo>
                  <a:cubicBezTo>
                    <a:pt x="3084" y="2275"/>
                    <a:pt x="3084" y="2136"/>
                    <a:pt x="3014" y="2017"/>
                  </a:cubicBezTo>
                  <a:lnTo>
                    <a:pt x="3014" y="2017"/>
                  </a:lnTo>
                  <a:cubicBezTo>
                    <a:pt x="3104" y="2156"/>
                    <a:pt x="3233" y="2246"/>
                    <a:pt x="3362" y="2345"/>
                  </a:cubicBezTo>
                  <a:cubicBezTo>
                    <a:pt x="3353" y="2295"/>
                    <a:pt x="3362" y="2226"/>
                    <a:pt x="3353" y="2166"/>
                  </a:cubicBezTo>
                  <a:lnTo>
                    <a:pt x="3353" y="2166"/>
                  </a:lnTo>
                  <a:cubicBezTo>
                    <a:pt x="3463" y="2251"/>
                    <a:pt x="3595" y="2300"/>
                    <a:pt x="3737" y="2300"/>
                  </a:cubicBezTo>
                  <a:cubicBezTo>
                    <a:pt x="3761" y="2300"/>
                    <a:pt x="3785" y="2298"/>
                    <a:pt x="3810" y="2295"/>
                  </a:cubicBezTo>
                  <a:cubicBezTo>
                    <a:pt x="3810" y="2186"/>
                    <a:pt x="3890" y="2087"/>
                    <a:pt x="3900" y="1997"/>
                  </a:cubicBezTo>
                  <a:cubicBezTo>
                    <a:pt x="4039" y="2067"/>
                    <a:pt x="4208" y="2126"/>
                    <a:pt x="4367" y="2156"/>
                  </a:cubicBezTo>
                  <a:cubicBezTo>
                    <a:pt x="4377" y="2106"/>
                    <a:pt x="4437" y="2027"/>
                    <a:pt x="4447" y="1967"/>
                  </a:cubicBezTo>
                  <a:cubicBezTo>
                    <a:pt x="4496" y="1982"/>
                    <a:pt x="4549" y="1989"/>
                    <a:pt x="4602" y="1989"/>
                  </a:cubicBezTo>
                  <a:cubicBezTo>
                    <a:pt x="4732" y="1989"/>
                    <a:pt x="4868" y="1948"/>
                    <a:pt x="4974" y="1878"/>
                  </a:cubicBezTo>
                  <a:lnTo>
                    <a:pt x="4974" y="1878"/>
                  </a:lnTo>
                  <a:cubicBezTo>
                    <a:pt x="4725" y="2166"/>
                    <a:pt x="4566" y="2614"/>
                    <a:pt x="4695" y="3041"/>
                  </a:cubicBezTo>
                  <a:cubicBezTo>
                    <a:pt x="4735" y="2882"/>
                    <a:pt x="4785" y="2653"/>
                    <a:pt x="4914" y="2514"/>
                  </a:cubicBezTo>
                  <a:lnTo>
                    <a:pt x="4914" y="2514"/>
                  </a:lnTo>
                  <a:cubicBezTo>
                    <a:pt x="4864" y="2743"/>
                    <a:pt x="4914" y="2972"/>
                    <a:pt x="5103" y="3131"/>
                  </a:cubicBezTo>
                  <a:cubicBezTo>
                    <a:pt x="5013" y="2912"/>
                    <a:pt x="5063" y="2713"/>
                    <a:pt x="5282" y="2653"/>
                  </a:cubicBezTo>
                  <a:cubicBezTo>
                    <a:pt x="5262" y="2534"/>
                    <a:pt x="5352" y="2375"/>
                    <a:pt x="5342" y="2275"/>
                  </a:cubicBezTo>
                  <a:lnTo>
                    <a:pt x="5342" y="2275"/>
                  </a:lnTo>
                  <a:cubicBezTo>
                    <a:pt x="6137" y="2335"/>
                    <a:pt x="6267" y="2256"/>
                    <a:pt x="6833" y="2852"/>
                  </a:cubicBezTo>
                  <a:cubicBezTo>
                    <a:pt x="6734" y="2534"/>
                    <a:pt x="6595" y="2246"/>
                    <a:pt x="6366" y="1977"/>
                  </a:cubicBezTo>
                  <a:lnTo>
                    <a:pt x="6366" y="1977"/>
                  </a:lnTo>
                  <a:cubicBezTo>
                    <a:pt x="6495" y="2067"/>
                    <a:pt x="6664" y="2116"/>
                    <a:pt x="6794" y="2146"/>
                  </a:cubicBezTo>
                  <a:cubicBezTo>
                    <a:pt x="6316" y="1609"/>
                    <a:pt x="5491" y="1370"/>
                    <a:pt x="4834" y="1211"/>
                  </a:cubicBezTo>
                  <a:cubicBezTo>
                    <a:pt x="4108" y="1032"/>
                    <a:pt x="3601" y="853"/>
                    <a:pt x="2925" y="595"/>
                  </a:cubicBezTo>
                  <a:cubicBezTo>
                    <a:pt x="2464" y="410"/>
                    <a:pt x="1799" y="0"/>
                    <a:pt x="1232" y="0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2395875" y="4095325"/>
              <a:ext cx="517925" cy="252750"/>
            </a:xfrm>
            <a:custGeom>
              <a:avLst/>
              <a:gdLst/>
              <a:ahLst/>
              <a:cxnLst/>
              <a:rect l="l" t="t" r="r" b="b"/>
              <a:pathLst>
                <a:path w="20717" h="10110" extrusionOk="0">
                  <a:moveTo>
                    <a:pt x="319" y="5684"/>
                  </a:moveTo>
                  <a:lnTo>
                    <a:pt x="319" y="5684"/>
                  </a:lnTo>
                  <a:cubicBezTo>
                    <a:pt x="388" y="5724"/>
                    <a:pt x="458" y="5764"/>
                    <a:pt x="517" y="5793"/>
                  </a:cubicBezTo>
                  <a:cubicBezTo>
                    <a:pt x="510" y="5781"/>
                    <a:pt x="503" y="5767"/>
                    <a:pt x="496" y="5754"/>
                  </a:cubicBezTo>
                  <a:lnTo>
                    <a:pt x="496" y="5754"/>
                  </a:lnTo>
                  <a:cubicBezTo>
                    <a:pt x="439" y="5726"/>
                    <a:pt x="379" y="5701"/>
                    <a:pt x="319" y="5684"/>
                  </a:cubicBezTo>
                  <a:close/>
                  <a:moveTo>
                    <a:pt x="4149" y="8948"/>
                  </a:moveTo>
                  <a:lnTo>
                    <a:pt x="4149" y="8948"/>
                  </a:lnTo>
                  <a:cubicBezTo>
                    <a:pt x="4148" y="8950"/>
                    <a:pt x="4148" y="8953"/>
                    <a:pt x="4148" y="8956"/>
                  </a:cubicBezTo>
                  <a:cubicBezTo>
                    <a:pt x="4148" y="8953"/>
                    <a:pt x="4148" y="8950"/>
                    <a:pt x="4149" y="8948"/>
                  </a:cubicBezTo>
                  <a:close/>
                  <a:moveTo>
                    <a:pt x="2027" y="9904"/>
                  </a:moveTo>
                  <a:lnTo>
                    <a:pt x="2027" y="9904"/>
                  </a:lnTo>
                  <a:cubicBezTo>
                    <a:pt x="2024" y="9906"/>
                    <a:pt x="2022" y="9908"/>
                    <a:pt x="2019" y="9911"/>
                  </a:cubicBezTo>
                  <a:cubicBezTo>
                    <a:pt x="2014" y="9921"/>
                    <a:pt x="2012" y="9926"/>
                    <a:pt x="2013" y="9926"/>
                  </a:cubicBezTo>
                  <a:cubicBezTo>
                    <a:pt x="2014" y="9926"/>
                    <a:pt x="2019" y="9921"/>
                    <a:pt x="2029" y="9911"/>
                  </a:cubicBezTo>
                  <a:cubicBezTo>
                    <a:pt x="2028" y="9909"/>
                    <a:pt x="2028" y="9906"/>
                    <a:pt x="2027" y="9904"/>
                  </a:cubicBezTo>
                  <a:close/>
                  <a:moveTo>
                    <a:pt x="13844" y="1"/>
                  </a:moveTo>
                  <a:cubicBezTo>
                    <a:pt x="13262" y="1"/>
                    <a:pt x="12839" y="369"/>
                    <a:pt x="12223" y="473"/>
                  </a:cubicBezTo>
                  <a:cubicBezTo>
                    <a:pt x="12168" y="483"/>
                    <a:pt x="12111" y="487"/>
                    <a:pt x="12053" y="487"/>
                  </a:cubicBezTo>
                  <a:cubicBezTo>
                    <a:pt x="11842" y="487"/>
                    <a:pt x="11613" y="434"/>
                    <a:pt x="11371" y="434"/>
                  </a:cubicBezTo>
                  <a:cubicBezTo>
                    <a:pt x="11295" y="434"/>
                    <a:pt x="11217" y="439"/>
                    <a:pt x="11139" y="453"/>
                  </a:cubicBezTo>
                  <a:cubicBezTo>
                    <a:pt x="10791" y="522"/>
                    <a:pt x="10453" y="731"/>
                    <a:pt x="10135" y="900"/>
                  </a:cubicBezTo>
                  <a:cubicBezTo>
                    <a:pt x="9521" y="1221"/>
                    <a:pt x="9060" y="1575"/>
                    <a:pt x="8424" y="1575"/>
                  </a:cubicBezTo>
                  <a:cubicBezTo>
                    <a:pt x="8369" y="1575"/>
                    <a:pt x="8313" y="1572"/>
                    <a:pt x="8255" y="1567"/>
                  </a:cubicBezTo>
                  <a:cubicBezTo>
                    <a:pt x="8215" y="1686"/>
                    <a:pt x="8136" y="1815"/>
                    <a:pt x="8116" y="1945"/>
                  </a:cubicBezTo>
                  <a:cubicBezTo>
                    <a:pt x="8116" y="1895"/>
                    <a:pt x="8116" y="1835"/>
                    <a:pt x="8106" y="1785"/>
                  </a:cubicBezTo>
                  <a:cubicBezTo>
                    <a:pt x="7937" y="1885"/>
                    <a:pt x="7758" y="1974"/>
                    <a:pt x="7609" y="2094"/>
                  </a:cubicBezTo>
                  <a:cubicBezTo>
                    <a:pt x="7609" y="2014"/>
                    <a:pt x="7549" y="1905"/>
                    <a:pt x="7559" y="1825"/>
                  </a:cubicBezTo>
                  <a:lnTo>
                    <a:pt x="7559" y="1825"/>
                  </a:lnTo>
                  <a:cubicBezTo>
                    <a:pt x="7509" y="1925"/>
                    <a:pt x="7400" y="1994"/>
                    <a:pt x="7350" y="2084"/>
                  </a:cubicBezTo>
                  <a:cubicBezTo>
                    <a:pt x="7350" y="1974"/>
                    <a:pt x="7270" y="1845"/>
                    <a:pt x="7260" y="1756"/>
                  </a:cubicBezTo>
                  <a:cubicBezTo>
                    <a:pt x="7231" y="1845"/>
                    <a:pt x="7121" y="1945"/>
                    <a:pt x="7091" y="2014"/>
                  </a:cubicBezTo>
                  <a:cubicBezTo>
                    <a:pt x="7091" y="1825"/>
                    <a:pt x="7002" y="1676"/>
                    <a:pt x="6833" y="1606"/>
                  </a:cubicBezTo>
                  <a:cubicBezTo>
                    <a:pt x="6813" y="1706"/>
                    <a:pt x="6733" y="1795"/>
                    <a:pt x="6703" y="1895"/>
                  </a:cubicBezTo>
                  <a:cubicBezTo>
                    <a:pt x="6694" y="1845"/>
                    <a:pt x="6674" y="1805"/>
                    <a:pt x="6644" y="1766"/>
                  </a:cubicBezTo>
                  <a:cubicBezTo>
                    <a:pt x="6604" y="1875"/>
                    <a:pt x="6485" y="1974"/>
                    <a:pt x="6445" y="2084"/>
                  </a:cubicBezTo>
                  <a:cubicBezTo>
                    <a:pt x="6371" y="1998"/>
                    <a:pt x="6295" y="1973"/>
                    <a:pt x="6218" y="1973"/>
                  </a:cubicBezTo>
                  <a:cubicBezTo>
                    <a:pt x="6099" y="1973"/>
                    <a:pt x="5976" y="2034"/>
                    <a:pt x="5849" y="2034"/>
                  </a:cubicBezTo>
                  <a:cubicBezTo>
                    <a:pt x="5771" y="2034"/>
                    <a:pt x="5691" y="2011"/>
                    <a:pt x="5609" y="1935"/>
                  </a:cubicBezTo>
                  <a:cubicBezTo>
                    <a:pt x="5609" y="2034"/>
                    <a:pt x="5530" y="2144"/>
                    <a:pt x="5530" y="2233"/>
                  </a:cubicBezTo>
                  <a:cubicBezTo>
                    <a:pt x="5450" y="2193"/>
                    <a:pt x="5381" y="2134"/>
                    <a:pt x="5321" y="2064"/>
                  </a:cubicBezTo>
                  <a:cubicBezTo>
                    <a:pt x="5321" y="2183"/>
                    <a:pt x="5232" y="2342"/>
                    <a:pt x="5222" y="2422"/>
                  </a:cubicBezTo>
                  <a:cubicBezTo>
                    <a:pt x="5122" y="2293"/>
                    <a:pt x="5003" y="2323"/>
                    <a:pt x="4923" y="2263"/>
                  </a:cubicBezTo>
                  <a:cubicBezTo>
                    <a:pt x="4883" y="2323"/>
                    <a:pt x="4913" y="2342"/>
                    <a:pt x="4903" y="2392"/>
                  </a:cubicBezTo>
                  <a:cubicBezTo>
                    <a:pt x="4814" y="2323"/>
                    <a:pt x="4665" y="2313"/>
                    <a:pt x="4585" y="2263"/>
                  </a:cubicBezTo>
                  <a:cubicBezTo>
                    <a:pt x="4575" y="2293"/>
                    <a:pt x="4575" y="2323"/>
                    <a:pt x="4575" y="2352"/>
                  </a:cubicBezTo>
                  <a:cubicBezTo>
                    <a:pt x="4516" y="2323"/>
                    <a:pt x="4356" y="2323"/>
                    <a:pt x="4277" y="2303"/>
                  </a:cubicBezTo>
                  <a:lnTo>
                    <a:pt x="4277" y="2303"/>
                  </a:lnTo>
                  <a:cubicBezTo>
                    <a:pt x="4307" y="2402"/>
                    <a:pt x="4277" y="2541"/>
                    <a:pt x="4307" y="2641"/>
                  </a:cubicBezTo>
                  <a:cubicBezTo>
                    <a:pt x="4217" y="2551"/>
                    <a:pt x="4028" y="2502"/>
                    <a:pt x="3949" y="2452"/>
                  </a:cubicBezTo>
                  <a:lnTo>
                    <a:pt x="3949" y="2452"/>
                  </a:lnTo>
                  <a:cubicBezTo>
                    <a:pt x="3969" y="2541"/>
                    <a:pt x="3919" y="2641"/>
                    <a:pt x="3919" y="2730"/>
                  </a:cubicBezTo>
                  <a:cubicBezTo>
                    <a:pt x="3879" y="2710"/>
                    <a:pt x="3859" y="2671"/>
                    <a:pt x="3809" y="2661"/>
                  </a:cubicBezTo>
                  <a:cubicBezTo>
                    <a:pt x="3809" y="2710"/>
                    <a:pt x="3740" y="2830"/>
                    <a:pt x="3740" y="2919"/>
                  </a:cubicBezTo>
                  <a:cubicBezTo>
                    <a:pt x="3680" y="2889"/>
                    <a:pt x="3501" y="2899"/>
                    <a:pt x="3441" y="2870"/>
                  </a:cubicBezTo>
                  <a:lnTo>
                    <a:pt x="3441" y="2870"/>
                  </a:lnTo>
                  <a:cubicBezTo>
                    <a:pt x="3461" y="2939"/>
                    <a:pt x="3441" y="3039"/>
                    <a:pt x="3461" y="3108"/>
                  </a:cubicBezTo>
                  <a:cubicBezTo>
                    <a:pt x="3392" y="3078"/>
                    <a:pt x="3223" y="3088"/>
                    <a:pt x="3163" y="3058"/>
                  </a:cubicBezTo>
                  <a:lnTo>
                    <a:pt x="3163" y="3058"/>
                  </a:lnTo>
                  <a:cubicBezTo>
                    <a:pt x="3173" y="3108"/>
                    <a:pt x="3203" y="3198"/>
                    <a:pt x="3223" y="3247"/>
                  </a:cubicBezTo>
                  <a:cubicBezTo>
                    <a:pt x="3173" y="3247"/>
                    <a:pt x="3093" y="3228"/>
                    <a:pt x="3034" y="3228"/>
                  </a:cubicBezTo>
                  <a:cubicBezTo>
                    <a:pt x="3034" y="3277"/>
                    <a:pt x="3063" y="3377"/>
                    <a:pt x="3044" y="3417"/>
                  </a:cubicBezTo>
                  <a:cubicBezTo>
                    <a:pt x="3000" y="3401"/>
                    <a:pt x="2945" y="3397"/>
                    <a:pt x="2888" y="3397"/>
                  </a:cubicBezTo>
                  <a:cubicBezTo>
                    <a:pt x="2850" y="3397"/>
                    <a:pt x="2811" y="3399"/>
                    <a:pt x="2773" y="3399"/>
                  </a:cubicBezTo>
                  <a:cubicBezTo>
                    <a:pt x="2726" y="3399"/>
                    <a:pt x="2682" y="3397"/>
                    <a:pt x="2646" y="3387"/>
                  </a:cubicBezTo>
                  <a:lnTo>
                    <a:pt x="2646" y="3387"/>
                  </a:lnTo>
                  <a:cubicBezTo>
                    <a:pt x="2676" y="3446"/>
                    <a:pt x="2676" y="3546"/>
                    <a:pt x="2715" y="3615"/>
                  </a:cubicBezTo>
                  <a:cubicBezTo>
                    <a:pt x="2633" y="3615"/>
                    <a:pt x="2533" y="3666"/>
                    <a:pt x="2448" y="3666"/>
                  </a:cubicBezTo>
                  <a:cubicBezTo>
                    <a:pt x="2441" y="3666"/>
                    <a:pt x="2434" y="3666"/>
                    <a:pt x="2427" y="3665"/>
                  </a:cubicBezTo>
                  <a:lnTo>
                    <a:pt x="2427" y="3665"/>
                  </a:lnTo>
                  <a:cubicBezTo>
                    <a:pt x="2522" y="3789"/>
                    <a:pt x="2636" y="3886"/>
                    <a:pt x="2786" y="3964"/>
                  </a:cubicBezTo>
                  <a:lnTo>
                    <a:pt x="2786" y="3964"/>
                  </a:lnTo>
                  <a:cubicBezTo>
                    <a:pt x="2642" y="3894"/>
                    <a:pt x="2491" y="3893"/>
                    <a:pt x="2357" y="3884"/>
                  </a:cubicBezTo>
                  <a:lnTo>
                    <a:pt x="2357" y="3884"/>
                  </a:lnTo>
                  <a:cubicBezTo>
                    <a:pt x="2350" y="3906"/>
                    <a:pt x="2348" y="3928"/>
                    <a:pt x="2360" y="3946"/>
                  </a:cubicBezTo>
                  <a:lnTo>
                    <a:pt x="2360" y="3946"/>
                  </a:lnTo>
                  <a:cubicBezTo>
                    <a:pt x="2256" y="3847"/>
                    <a:pt x="2154" y="3779"/>
                    <a:pt x="2069" y="3675"/>
                  </a:cubicBezTo>
                  <a:lnTo>
                    <a:pt x="2069" y="3675"/>
                  </a:lnTo>
                  <a:cubicBezTo>
                    <a:pt x="2079" y="3755"/>
                    <a:pt x="2079" y="3834"/>
                    <a:pt x="2089" y="3904"/>
                  </a:cubicBezTo>
                  <a:cubicBezTo>
                    <a:pt x="2039" y="3854"/>
                    <a:pt x="1880" y="3755"/>
                    <a:pt x="1830" y="3695"/>
                  </a:cubicBezTo>
                  <a:cubicBezTo>
                    <a:pt x="1830" y="3755"/>
                    <a:pt x="1830" y="3824"/>
                    <a:pt x="1830" y="3884"/>
                  </a:cubicBezTo>
                  <a:cubicBezTo>
                    <a:pt x="1721" y="3804"/>
                    <a:pt x="1582" y="3794"/>
                    <a:pt x="1472" y="3745"/>
                  </a:cubicBezTo>
                  <a:lnTo>
                    <a:pt x="1472" y="3745"/>
                  </a:lnTo>
                  <a:cubicBezTo>
                    <a:pt x="1472" y="3799"/>
                    <a:pt x="1514" y="3812"/>
                    <a:pt x="1521" y="3845"/>
                  </a:cubicBezTo>
                  <a:lnTo>
                    <a:pt x="1521" y="3845"/>
                  </a:lnTo>
                  <a:cubicBezTo>
                    <a:pt x="1471" y="3864"/>
                    <a:pt x="1352" y="3864"/>
                    <a:pt x="1283" y="3874"/>
                  </a:cubicBezTo>
                  <a:cubicBezTo>
                    <a:pt x="1259" y="3882"/>
                    <a:pt x="1287" y="3948"/>
                    <a:pt x="1309" y="3963"/>
                  </a:cubicBezTo>
                  <a:lnTo>
                    <a:pt x="1309" y="3963"/>
                  </a:lnTo>
                  <a:cubicBezTo>
                    <a:pt x="1253" y="3961"/>
                    <a:pt x="1190" y="3944"/>
                    <a:pt x="1144" y="3944"/>
                  </a:cubicBezTo>
                  <a:cubicBezTo>
                    <a:pt x="1194" y="3983"/>
                    <a:pt x="1243" y="4073"/>
                    <a:pt x="1293" y="4123"/>
                  </a:cubicBezTo>
                  <a:cubicBezTo>
                    <a:pt x="1267" y="4121"/>
                    <a:pt x="1242" y="4120"/>
                    <a:pt x="1217" y="4120"/>
                  </a:cubicBezTo>
                  <a:cubicBezTo>
                    <a:pt x="1088" y="4120"/>
                    <a:pt x="966" y="4142"/>
                    <a:pt x="816" y="4192"/>
                  </a:cubicBezTo>
                  <a:cubicBezTo>
                    <a:pt x="836" y="4192"/>
                    <a:pt x="955" y="4252"/>
                    <a:pt x="975" y="4252"/>
                  </a:cubicBezTo>
                  <a:cubicBezTo>
                    <a:pt x="766" y="4312"/>
                    <a:pt x="567" y="4401"/>
                    <a:pt x="408" y="4530"/>
                  </a:cubicBezTo>
                  <a:cubicBezTo>
                    <a:pt x="435" y="4526"/>
                    <a:pt x="462" y="4525"/>
                    <a:pt x="490" y="4525"/>
                  </a:cubicBezTo>
                  <a:cubicBezTo>
                    <a:pt x="582" y="4525"/>
                    <a:pt x="677" y="4542"/>
                    <a:pt x="757" y="4542"/>
                  </a:cubicBezTo>
                  <a:cubicBezTo>
                    <a:pt x="770" y="4542"/>
                    <a:pt x="783" y="4542"/>
                    <a:pt x="796" y="4540"/>
                  </a:cubicBezTo>
                  <a:lnTo>
                    <a:pt x="796" y="4540"/>
                  </a:lnTo>
                  <a:cubicBezTo>
                    <a:pt x="696" y="4550"/>
                    <a:pt x="587" y="4620"/>
                    <a:pt x="478" y="4640"/>
                  </a:cubicBezTo>
                  <a:cubicBezTo>
                    <a:pt x="458" y="4719"/>
                    <a:pt x="508" y="4739"/>
                    <a:pt x="517" y="4779"/>
                  </a:cubicBezTo>
                  <a:cubicBezTo>
                    <a:pt x="488" y="4809"/>
                    <a:pt x="388" y="4829"/>
                    <a:pt x="358" y="4859"/>
                  </a:cubicBezTo>
                  <a:cubicBezTo>
                    <a:pt x="378" y="4968"/>
                    <a:pt x="398" y="4998"/>
                    <a:pt x="458" y="5097"/>
                  </a:cubicBezTo>
                  <a:cubicBezTo>
                    <a:pt x="458" y="5107"/>
                    <a:pt x="378" y="5087"/>
                    <a:pt x="378" y="5157"/>
                  </a:cubicBezTo>
                  <a:cubicBezTo>
                    <a:pt x="378" y="5197"/>
                    <a:pt x="468" y="5237"/>
                    <a:pt x="488" y="5286"/>
                  </a:cubicBezTo>
                  <a:cubicBezTo>
                    <a:pt x="448" y="5286"/>
                    <a:pt x="368" y="5296"/>
                    <a:pt x="329" y="5316"/>
                  </a:cubicBezTo>
                  <a:cubicBezTo>
                    <a:pt x="388" y="5386"/>
                    <a:pt x="438" y="5535"/>
                    <a:pt x="488" y="5595"/>
                  </a:cubicBezTo>
                  <a:cubicBezTo>
                    <a:pt x="488" y="5597"/>
                    <a:pt x="486" y="5598"/>
                    <a:pt x="484" y="5598"/>
                  </a:cubicBezTo>
                  <a:cubicBezTo>
                    <a:pt x="471" y="5598"/>
                    <a:pt x="424" y="5561"/>
                    <a:pt x="405" y="5561"/>
                  </a:cubicBezTo>
                  <a:cubicBezTo>
                    <a:pt x="402" y="5561"/>
                    <a:pt x="399" y="5562"/>
                    <a:pt x="398" y="5565"/>
                  </a:cubicBezTo>
                  <a:cubicBezTo>
                    <a:pt x="439" y="5630"/>
                    <a:pt x="466" y="5695"/>
                    <a:pt x="496" y="5754"/>
                  </a:cubicBezTo>
                  <a:lnTo>
                    <a:pt x="496" y="5754"/>
                  </a:lnTo>
                  <a:cubicBezTo>
                    <a:pt x="543" y="5777"/>
                    <a:pt x="587" y="5801"/>
                    <a:pt x="627" y="5823"/>
                  </a:cubicBezTo>
                  <a:cubicBezTo>
                    <a:pt x="615" y="5825"/>
                    <a:pt x="604" y="5826"/>
                    <a:pt x="594" y="5826"/>
                  </a:cubicBezTo>
                  <a:cubicBezTo>
                    <a:pt x="554" y="5826"/>
                    <a:pt x="525" y="5813"/>
                    <a:pt x="478" y="5813"/>
                  </a:cubicBezTo>
                  <a:cubicBezTo>
                    <a:pt x="517" y="5873"/>
                    <a:pt x="557" y="6002"/>
                    <a:pt x="607" y="6082"/>
                  </a:cubicBezTo>
                  <a:cubicBezTo>
                    <a:pt x="521" y="6082"/>
                    <a:pt x="457" y="6100"/>
                    <a:pt x="388" y="6100"/>
                  </a:cubicBezTo>
                  <a:cubicBezTo>
                    <a:pt x="354" y="6100"/>
                    <a:pt x="319" y="6095"/>
                    <a:pt x="279" y="6082"/>
                  </a:cubicBezTo>
                  <a:lnTo>
                    <a:pt x="279" y="6082"/>
                  </a:lnTo>
                  <a:cubicBezTo>
                    <a:pt x="388" y="6152"/>
                    <a:pt x="448" y="6271"/>
                    <a:pt x="537" y="6340"/>
                  </a:cubicBezTo>
                  <a:cubicBezTo>
                    <a:pt x="358" y="6380"/>
                    <a:pt x="140" y="6400"/>
                    <a:pt x="10" y="6470"/>
                  </a:cubicBezTo>
                  <a:cubicBezTo>
                    <a:pt x="169" y="6500"/>
                    <a:pt x="309" y="6549"/>
                    <a:pt x="458" y="6569"/>
                  </a:cubicBezTo>
                  <a:cubicBezTo>
                    <a:pt x="430" y="6567"/>
                    <a:pt x="403" y="6566"/>
                    <a:pt x="377" y="6566"/>
                  </a:cubicBezTo>
                  <a:cubicBezTo>
                    <a:pt x="274" y="6566"/>
                    <a:pt x="181" y="6579"/>
                    <a:pt x="70" y="6579"/>
                  </a:cubicBezTo>
                  <a:cubicBezTo>
                    <a:pt x="149" y="6609"/>
                    <a:pt x="279" y="6708"/>
                    <a:pt x="378" y="6738"/>
                  </a:cubicBezTo>
                  <a:cubicBezTo>
                    <a:pt x="279" y="6738"/>
                    <a:pt x="189" y="6778"/>
                    <a:pt x="100" y="6778"/>
                  </a:cubicBezTo>
                  <a:cubicBezTo>
                    <a:pt x="130" y="6798"/>
                    <a:pt x="199" y="6838"/>
                    <a:pt x="239" y="6868"/>
                  </a:cubicBezTo>
                  <a:cubicBezTo>
                    <a:pt x="90" y="6977"/>
                    <a:pt x="40" y="7116"/>
                    <a:pt x="20" y="7285"/>
                  </a:cubicBezTo>
                  <a:cubicBezTo>
                    <a:pt x="100" y="7255"/>
                    <a:pt x="169" y="7255"/>
                    <a:pt x="249" y="7216"/>
                  </a:cubicBezTo>
                  <a:lnTo>
                    <a:pt x="249" y="7216"/>
                  </a:lnTo>
                  <a:cubicBezTo>
                    <a:pt x="159" y="7275"/>
                    <a:pt x="60" y="7454"/>
                    <a:pt x="0" y="7534"/>
                  </a:cubicBezTo>
                  <a:cubicBezTo>
                    <a:pt x="64" y="7534"/>
                    <a:pt x="127" y="7575"/>
                    <a:pt x="213" y="7575"/>
                  </a:cubicBezTo>
                  <a:cubicBezTo>
                    <a:pt x="221" y="7575"/>
                    <a:pt x="230" y="7575"/>
                    <a:pt x="239" y="7574"/>
                  </a:cubicBezTo>
                  <a:lnTo>
                    <a:pt x="239" y="7574"/>
                  </a:lnTo>
                  <a:cubicBezTo>
                    <a:pt x="149" y="7673"/>
                    <a:pt x="100" y="7842"/>
                    <a:pt x="10" y="7942"/>
                  </a:cubicBezTo>
                  <a:cubicBezTo>
                    <a:pt x="120" y="7892"/>
                    <a:pt x="219" y="7892"/>
                    <a:pt x="329" y="7812"/>
                  </a:cubicBezTo>
                  <a:lnTo>
                    <a:pt x="329" y="7812"/>
                  </a:lnTo>
                  <a:cubicBezTo>
                    <a:pt x="289" y="7892"/>
                    <a:pt x="249" y="8031"/>
                    <a:pt x="179" y="8121"/>
                  </a:cubicBezTo>
                  <a:cubicBezTo>
                    <a:pt x="239" y="8071"/>
                    <a:pt x="329" y="8011"/>
                    <a:pt x="388" y="7962"/>
                  </a:cubicBezTo>
                  <a:lnTo>
                    <a:pt x="388" y="7962"/>
                  </a:lnTo>
                  <a:cubicBezTo>
                    <a:pt x="338" y="8031"/>
                    <a:pt x="309" y="8131"/>
                    <a:pt x="249" y="8220"/>
                  </a:cubicBezTo>
                  <a:cubicBezTo>
                    <a:pt x="319" y="8180"/>
                    <a:pt x="448" y="8180"/>
                    <a:pt x="517" y="8151"/>
                  </a:cubicBezTo>
                  <a:lnTo>
                    <a:pt x="517" y="8151"/>
                  </a:lnTo>
                  <a:cubicBezTo>
                    <a:pt x="478" y="8210"/>
                    <a:pt x="398" y="8399"/>
                    <a:pt x="398" y="8399"/>
                  </a:cubicBezTo>
                  <a:cubicBezTo>
                    <a:pt x="438" y="8359"/>
                    <a:pt x="498" y="8330"/>
                    <a:pt x="537" y="8290"/>
                  </a:cubicBezTo>
                  <a:lnTo>
                    <a:pt x="537" y="8290"/>
                  </a:lnTo>
                  <a:cubicBezTo>
                    <a:pt x="448" y="8439"/>
                    <a:pt x="428" y="8588"/>
                    <a:pt x="408" y="8747"/>
                  </a:cubicBezTo>
                  <a:cubicBezTo>
                    <a:pt x="448" y="8678"/>
                    <a:pt x="517" y="8608"/>
                    <a:pt x="567" y="8548"/>
                  </a:cubicBezTo>
                  <a:lnTo>
                    <a:pt x="567" y="8548"/>
                  </a:lnTo>
                  <a:cubicBezTo>
                    <a:pt x="557" y="8608"/>
                    <a:pt x="557" y="8658"/>
                    <a:pt x="547" y="8707"/>
                  </a:cubicBezTo>
                  <a:cubicBezTo>
                    <a:pt x="573" y="8720"/>
                    <a:pt x="661" y="8741"/>
                    <a:pt x="728" y="8741"/>
                  </a:cubicBezTo>
                  <a:cubicBezTo>
                    <a:pt x="763" y="8741"/>
                    <a:pt x="793" y="8736"/>
                    <a:pt x="805" y="8719"/>
                  </a:cubicBezTo>
                  <a:lnTo>
                    <a:pt x="805" y="8719"/>
                  </a:lnTo>
                  <a:cubicBezTo>
                    <a:pt x="766" y="8779"/>
                    <a:pt x="746" y="8867"/>
                    <a:pt x="706" y="8926"/>
                  </a:cubicBezTo>
                  <a:cubicBezTo>
                    <a:pt x="713" y="8927"/>
                    <a:pt x="720" y="8928"/>
                    <a:pt x="727" y="8928"/>
                  </a:cubicBezTo>
                  <a:cubicBezTo>
                    <a:pt x="773" y="8928"/>
                    <a:pt x="819" y="8905"/>
                    <a:pt x="865" y="8905"/>
                  </a:cubicBezTo>
                  <a:cubicBezTo>
                    <a:pt x="872" y="8905"/>
                    <a:pt x="879" y="8905"/>
                    <a:pt x="885" y="8906"/>
                  </a:cubicBezTo>
                  <a:cubicBezTo>
                    <a:pt x="915" y="8966"/>
                    <a:pt x="876" y="9046"/>
                    <a:pt x="925" y="9095"/>
                  </a:cubicBezTo>
                  <a:cubicBezTo>
                    <a:pt x="955" y="9085"/>
                    <a:pt x="975" y="9075"/>
                    <a:pt x="1005" y="9056"/>
                  </a:cubicBezTo>
                  <a:cubicBezTo>
                    <a:pt x="1035" y="9165"/>
                    <a:pt x="1104" y="9254"/>
                    <a:pt x="1154" y="9354"/>
                  </a:cubicBezTo>
                  <a:cubicBezTo>
                    <a:pt x="1194" y="9334"/>
                    <a:pt x="1184" y="9284"/>
                    <a:pt x="1234" y="9264"/>
                  </a:cubicBezTo>
                  <a:cubicBezTo>
                    <a:pt x="1273" y="9404"/>
                    <a:pt x="1373" y="9493"/>
                    <a:pt x="1432" y="9583"/>
                  </a:cubicBezTo>
                  <a:cubicBezTo>
                    <a:pt x="1462" y="9553"/>
                    <a:pt x="1413" y="9493"/>
                    <a:pt x="1422" y="9453"/>
                  </a:cubicBezTo>
                  <a:lnTo>
                    <a:pt x="1422" y="9453"/>
                  </a:lnTo>
                  <a:cubicBezTo>
                    <a:pt x="1492" y="9533"/>
                    <a:pt x="1552" y="9593"/>
                    <a:pt x="1611" y="9662"/>
                  </a:cubicBezTo>
                  <a:cubicBezTo>
                    <a:pt x="1614" y="9663"/>
                    <a:pt x="1617" y="9663"/>
                    <a:pt x="1619" y="9663"/>
                  </a:cubicBezTo>
                  <a:cubicBezTo>
                    <a:pt x="1666" y="9663"/>
                    <a:pt x="1615" y="9572"/>
                    <a:pt x="1681" y="9563"/>
                  </a:cubicBezTo>
                  <a:cubicBezTo>
                    <a:pt x="1721" y="9642"/>
                    <a:pt x="1771" y="9702"/>
                    <a:pt x="1820" y="9772"/>
                  </a:cubicBezTo>
                  <a:cubicBezTo>
                    <a:pt x="1840" y="9772"/>
                    <a:pt x="1860" y="9682"/>
                    <a:pt x="1910" y="9682"/>
                  </a:cubicBezTo>
                  <a:cubicBezTo>
                    <a:pt x="1919" y="9740"/>
                    <a:pt x="2002" y="9843"/>
                    <a:pt x="2027" y="9904"/>
                  </a:cubicBezTo>
                  <a:lnTo>
                    <a:pt x="2027" y="9904"/>
                  </a:lnTo>
                  <a:cubicBezTo>
                    <a:pt x="2115" y="9819"/>
                    <a:pt x="2230" y="9779"/>
                    <a:pt x="2308" y="9692"/>
                  </a:cubicBezTo>
                  <a:lnTo>
                    <a:pt x="2308" y="9692"/>
                  </a:lnTo>
                  <a:cubicBezTo>
                    <a:pt x="2298" y="9772"/>
                    <a:pt x="2328" y="9901"/>
                    <a:pt x="2318" y="9981"/>
                  </a:cubicBezTo>
                  <a:cubicBezTo>
                    <a:pt x="2357" y="9911"/>
                    <a:pt x="2437" y="9861"/>
                    <a:pt x="2477" y="9811"/>
                  </a:cubicBezTo>
                  <a:lnTo>
                    <a:pt x="2477" y="9811"/>
                  </a:lnTo>
                  <a:cubicBezTo>
                    <a:pt x="2457" y="9881"/>
                    <a:pt x="2457" y="10030"/>
                    <a:pt x="2427" y="10110"/>
                  </a:cubicBezTo>
                  <a:cubicBezTo>
                    <a:pt x="2616" y="10070"/>
                    <a:pt x="2775" y="9971"/>
                    <a:pt x="2894" y="9821"/>
                  </a:cubicBezTo>
                  <a:cubicBezTo>
                    <a:pt x="2904" y="9831"/>
                    <a:pt x="2914" y="9921"/>
                    <a:pt x="2914" y="9941"/>
                  </a:cubicBezTo>
                  <a:cubicBezTo>
                    <a:pt x="2984" y="9881"/>
                    <a:pt x="3083" y="9831"/>
                    <a:pt x="3143" y="9722"/>
                  </a:cubicBezTo>
                  <a:cubicBezTo>
                    <a:pt x="3146" y="9721"/>
                    <a:pt x="3149" y="9721"/>
                    <a:pt x="3151" y="9721"/>
                  </a:cubicBezTo>
                  <a:cubicBezTo>
                    <a:pt x="3194" y="9721"/>
                    <a:pt x="3203" y="9792"/>
                    <a:pt x="3203" y="9792"/>
                  </a:cubicBezTo>
                  <a:cubicBezTo>
                    <a:pt x="3262" y="9742"/>
                    <a:pt x="3362" y="9672"/>
                    <a:pt x="3422" y="9632"/>
                  </a:cubicBezTo>
                  <a:lnTo>
                    <a:pt x="3422" y="9632"/>
                  </a:lnTo>
                  <a:cubicBezTo>
                    <a:pt x="3412" y="9692"/>
                    <a:pt x="3412" y="9752"/>
                    <a:pt x="3402" y="9821"/>
                  </a:cubicBezTo>
                  <a:cubicBezTo>
                    <a:pt x="3441" y="9712"/>
                    <a:pt x="3551" y="9613"/>
                    <a:pt x="3601" y="9523"/>
                  </a:cubicBezTo>
                  <a:cubicBezTo>
                    <a:pt x="3650" y="9553"/>
                    <a:pt x="3601" y="9583"/>
                    <a:pt x="3680" y="9603"/>
                  </a:cubicBezTo>
                  <a:cubicBezTo>
                    <a:pt x="3946" y="9356"/>
                    <a:pt x="4085" y="9071"/>
                    <a:pt x="4175" y="8746"/>
                  </a:cubicBezTo>
                  <a:lnTo>
                    <a:pt x="4175" y="8746"/>
                  </a:lnTo>
                  <a:cubicBezTo>
                    <a:pt x="4158" y="8810"/>
                    <a:pt x="4157" y="8875"/>
                    <a:pt x="4149" y="8948"/>
                  </a:cubicBezTo>
                  <a:lnTo>
                    <a:pt x="4149" y="8948"/>
                  </a:lnTo>
                  <a:cubicBezTo>
                    <a:pt x="4160" y="8860"/>
                    <a:pt x="4198" y="8764"/>
                    <a:pt x="4217" y="8678"/>
                  </a:cubicBezTo>
                  <a:cubicBezTo>
                    <a:pt x="4227" y="8688"/>
                    <a:pt x="4287" y="8787"/>
                    <a:pt x="4297" y="8797"/>
                  </a:cubicBezTo>
                  <a:cubicBezTo>
                    <a:pt x="4317" y="8688"/>
                    <a:pt x="4436" y="8528"/>
                    <a:pt x="4476" y="8429"/>
                  </a:cubicBezTo>
                  <a:cubicBezTo>
                    <a:pt x="4535" y="8608"/>
                    <a:pt x="4595" y="8767"/>
                    <a:pt x="4744" y="8887"/>
                  </a:cubicBezTo>
                  <a:cubicBezTo>
                    <a:pt x="4754" y="8797"/>
                    <a:pt x="4794" y="8727"/>
                    <a:pt x="4814" y="8648"/>
                  </a:cubicBezTo>
                  <a:cubicBezTo>
                    <a:pt x="4844" y="8817"/>
                    <a:pt x="4864" y="8996"/>
                    <a:pt x="4903" y="9175"/>
                  </a:cubicBezTo>
                  <a:cubicBezTo>
                    <a:pt x="4943" y="9105"/>
                    <a:pt x="5023" y="9046"/>
                    <a:pt x="5072" y="8966"/>
                  </a:cubicBezTo>
                  <a:lnTo>
                    <a:pt x="5072" y="8966"/>
                  </a:lnTo>
                  <a:cubicBezTo>
                    <a:pt x="5062" y="9105"/>
                    <a:pt x="5122" y="9254"/>
                    <a:pt x="5132" y="9394"/>
                  </a:cubicBezTo>
                  <a:cubicBezTo>
                    <a:pt x="5182" y="9394"/>
                    <a:pt x="5162" y="9344"/>
                    <a:pt x="5212" y="9344"/>
                  </a:cubicBezTo>
                  <a:cubicBezTo>
                    <a:pt x="5271" y="9533"/>
                    <a:pt x="5351" y="9692"/>
                    <a:pt x="5480" y="9841"/>
                  </a:cubicBezTo>
                  <a:cubicBezTo>
                    <a:pt x="5470" y="9712"/>
                    <a:pt x="5520" y="9593"/>
                    <a:pt x="5500" y="9453"/>
                  </a:cubicBezTo>
                  <a:lnTo>
                    <a:pt x="5500" y="9453"/>
                  </a:lnTo>
                  <a:cubicBezTo>
                    <a:pt x="5600" y="9563"/>
                    <a:pt x="5729" y="9762"/>
                    <a:pt x="5888" y="9851"/>
                  </a:cubicBezTo>
                  <a:cubicBezTo>
                    <a:pt x="5868" y="9762"/>
                    <a:pt x="5888" y="9642"/>
                    <a:pt x="5868" y="9563"/>
                  </a:cubicBezTo>
                  <a:lnTo>
                    <a:pt x="5868" y="9563"/>
                  </a:lnTo>
                  <a:cubicBezTo>
                    <a:pt x="5948" y="9682"/>
                    <a:pt x="6097" y="9742"/>
                    <a:pt x="6186" y="9811"/>
                  </a:cubicBezTo>
                  <a:cubicBezTo>
                    <a:pt x="6186" y="9762"/>
                    <a:pt x="6176" y="9712"/>
                    <a:pt x="6186" y="9672"/>
                  </a:cubicBezTo>
                  <a:cubicBezTo>
                    <a:pt x="6286" y="9792"/>
                    <a:pt x="6435" y="9881"/>
                    <a:pt x="6604" y="9911"/>
                  </a:cubicBezTo>
                  <a:cubicBezTo>
                    <a:pt x="6614" y="9871"/>
                    <a:pt x="6614" y="9841"/>
                    <a:pt x="6614" y="9811"/>
                  </a:cubicBezTo>
                  <a:cubicBezTo>
                    <a:pt x="6690" y="9854"/>
                    <a:pt x="6755" y="9867"/>
                    <a:pt x="6821" y="9867"/>
                  </a:cubicBezTo>
                  <a:cubicBezTo>
                    <a:pt x="6894" y="9867"/>
                    <a:pt x="6968" y="9852"/>
                    <a:pt x="7062" y="9841"/>
                  </a:cubicBezTo>
                  <a:cubicBezTo>
                    <a:pt x="7032" y="9792"/>
                    <a:pt x="7022" y="9672"/>
                    <a:pt x="6992" y="9613"/>
                  </a:cubicBezTo>
                  <a:cubicBezTo>
                    <a:pt x="7053" y="9589"/>
                    <a:pt x="7113" y="9578"/>
                    <a:pt x="7173" y="9578"/>
                  </a:cubicBezTo>
                  <a:cubicBezTo>
                    <a:pt x="7289" y="9578"/>
                    <a:pt x="7401" y="9620"/>
                    <a:pt x="7499" y="9692"/>
                  </a:cubicBezTo>
                  <a:cubicBezTo>
                    <a:pt x="7559" y="9603"/>
                    <a:pt x="7708" y="9493"/>
                    <a:pt x="7758" y="9404"/>
                  </a:cubicBezTo>
                  <a:cubicBezTo>
                    <a:pt x="7768" y="9443"/>
                    <a:pt x="7768" y="9503"/>
                    <a:pt x="7788" y="9533"/>
                  </a:cubicBezTo>
                  <a:cubicBezTo>
                    <a:pt x="8046" y="9175"/>
                    <a:pt x="8235" y="9085"/>
                    <a:pt x="8434" y="8668"/>
                  </a:cubicBezTo>
                  <a:cubicBezTo>
                    <a:pt x="8454" y="8737"/>
                    <a:pt x="8484" y="8827"/>
                    <a:pt x="8504" y="8877"/>
                  </a:cubicBezTo>
                  <a:cubicBezTo>
                    <a:pt x="8514" y="8777"/>
                    <a:pt x="8563" y="8538"/>
                    <a:pt x="8563" y="8528"/>
                  </a:cubicBezTo>
                  <a:cubicBezTo>
                    <a:pt x="8583" y="8598"/>
                    <a:pt x="8623" y="8698"/>
                    <a:pt x="8633" y="8717"/>
                  </a:cubicBezTo>
                  <a:cubicBezTo>
                    <a:pt x="8653" y="8548"/>
                    <a:pt x="8653" y="8399"/>
                    <a:pt x="8633" y="8220"/>
                  </a:cubicBezTo>
                  <a:lnTo>
                    <a:pt x="8633" y="8220"/>
                  </a:lnTo>
                  <a:cubicBezTo>
                    <a:pt x="8693" y="8260"/>
                    <a:pt x="8872" y="8310"/>
                    <a:pt x="8941" y="8369"/>
                  </a:cubicBezTo>
                  <a:cubicBezTo>
                    <a:pt x="8931" y="8210"/>
                    <a:pt x="8891" y="8041"/>
                    <a:pt x="8842" y="7892"/>
                  </a:cubicBezTo>
                  <a:cubicBezTo>
                    <a:pt x="8891" y="7862"/>
                    <a:pt x="8971" y="7862"/>
                    <a:pt x="9031" y="7852"/>
                  </a:cubicBezTo>
                  <a:cubicBezTo>
                    <a:pt x="9021" y="7822"/>
                    <a:pt x="8961" y="7753"/>
                    <a:pt x="8971" y="7723"/>
                  </a:cubicBezTo>
                  <a:cubicBezTo>
                    <a:pt x="9279" y="7584"/>
                    <a:pt x="9578" y="7484"/>
                    <a:pt x="9876" y="7345"/>
                  </a:cubicBezTo>
                  <a:cubicBezTo>
                    <a:pt x="9876" y="7415"/>
                    <a:pt x="9926" y="7514"/>
                    <a:pt x="9926" y="7584"/>
                  </a:cubicBezTo>
                  <a:cubicBezTo>
                    <a:pt x="9936" y="7554"/>
                    <a:pt x="9985" y="7504"/>
                    <a:pt x="10005" y="7434"/>
                  </a:cubicBezTo>
                  <a:cubicBezTo>
                    <a:pt x="10155" y="7454"/>
                    <a:pt x="10343" y="7474"/>
                    <a:pt x="10503" y="7504"/>
                  </a:cubicBezTo>
                  <a:cubicBezTo>
                    <a:pt x="10493" y="7454"/>
                    <a:pt x="10493" y="7385"/>
                    <a:pt x="10483" y="7325"/>
                  </a:cubicBezTo>
                  <a:lnTo>
                    <a:pt x="10483" y="7325"/>
                  </a:lnTo>
                  <a:cubicBezTo>
                    <a:pt x="10771" y="7432"/>
                    <a:pt x="11083" y="7458"/>
                    <a:pt x="11400" y="7458"/>
                  </a:cubicBezTo>
                  <a:cubicBezTo>
                    <a:pt x="11714" y="7458"/>
                    <a:pt x="12034" y="7432"/>
                    <a:pt x="12341" y="7432"/>
                  </a:cubicBezTo>
                  <a:cubicBezTo>
                    <a:pt x="12388" y="7432"/>
                    <a:pt x="12435" y="7433"/>
                    <a:pt x="12482" y="7434"/>
                  </a:cubicBezTo>
                  <a:cubicBezTo>
                    <a:pt x="12482" y="7405"/>
                    <a:pt x="12482" y="7385"/>
                    <a:pt x="12482" y="7355"/>
                  </a:cubicBezTo>
                  <a:cubicBezTo>
                    <a:pt x="12571" y="7385"/>
                    <a:pt x="12740" y="7365"/>
                    <a:pt x="12830" y="7395"/>
                  </a:cubicBezTo>
                  <a:cubicBezTo>
                    <a:pt x="12830" y="7365"/>
                    <a:pt x="12830" y="7335"/>
                    <a:pt x="12830" y="7305"/>
                  </a:cubicBezTo>
                  <a:cubicBezTo>
                    <a:pt x="13009" y="7285"/>
                    <a:pt x="13088" y="7255"/>
                    <a:pt x="13178" y="7216"/>
                  </a:cubicBezTo>
                  <a:cubicBezTo>
                    <a:pt x="13237" y="7261"/>
                    <a:pt x="13351" y="7278"/>
                    <a:pt x="13494" y="7278"/>
                  </a:cubicBezTo>
                  <a:cubicBezTo>
                    <a:pt x="13884" y="7278"/>
                    <a:pt x="14485" y="7153"/>
                    <a:pt x="14739" y="7146"/>
                  </a:cubicBezTo>
                  <a:cubicBezTo>
                    <a:pt x="15296" y="7126"/>
                    <a:pt x="15863" y="7017"/>
                    <a:pt x="16390" y="6977"/>
                  </a:cubicBezTo>
                  <a:cubicBezTo>
                    <a:pt x="16997" y="6927"/>
                    <a:pt x="19235" y="6639"/>
                    <a:pt x="19284" y="5843"/>
                  </a:cubicBezTo>
                  <a:cubicBezTo>
                    <a:pt x="19334" y="5943"/>
                    <a:pt x="19463" y="6022"/>
                    <a:pt x="19513" y="6092"/>
                  </a:cubicBezTo>
                  <a:cubicBezTo>
                    <a:pt x="19523" y="5933"/>
                    <a:pt x="19632" y="5843"/>
                    <a:pt x="19682" y="5724"/>
                  </a:cubicBezTo>
                  <a:cubicBezTo>
                    <a:pt x="19732" y="5744"/>
                    <a:pt x="19712" y="5774"/>
                    <a:pt x="19752" y="5793"/>
                  </a:cubicBezTo>
                  <a:cubicBezTo>
                    <a:pt x="19752" y="5684"/>
                    <a:pt x="19821" y="5575"/>
                    <a:pt x="19802" y="5455"/>
                  </a:cubicBezTo>
                  <a:lnTo>
                    <a:pt x="19802" y="5455"/>
                  </a:lnTo>
                  <a:cubicBezTo>
                    <a:pt x="19826" y="5460"/>
                    <a:pt x="19861" y="5460"/>
                    <a:pt x="19896" y="5460"/>
                  </a:cubicBezTo>
                  <a:cubicBezTo>
                    <a:pt x="19931" y="5460"/>
                    <a:pt x="19966" y="5460"/>
                    <a:pt x="19990" y="5465"/>
                  </a:cubicBezTo>
                  <a:cubicBezTo>
                    <a:pt x="19951" y="5386"/>
                    <a:pt x="19951" y="5217"/>
                    <a:pt x="19911" y="5137"/>
                  </a:cubicBezTo>
                  <a:lnTo>
                    <a:pt x="19911" y="5137"/>
                  </a:lnTo>
                  <a:cubicBezTo>
                    <a:pt x="19924" y="5139"/>
                    <a:pt x="19939" y="5140"/>
                    <a:pt x="19956" y="5140"/>
                  </a:cubicBezTo>
                  <a:cubicBezTo>
                    <a:pt x="20002" y="5140"/>
                    <a:pt x="20059" y="5134"/>
                    <a:pt x="20105" y="5134"/>
                  </a:cubicBezTo>
                  <a:cubicBezTo>
                    <a:pt x="20122" y="5134"/>
                    <a:pt x="20137" y="5135"/>
                    <a:pt x="20150" y="5137"/>
                  </a:cubicBezTo>
                  <a:cubicBezTo>
                    <a:pt x="19921" y="4421"/>
                    <a:pt x="20716" y="3983"/>
                    <a:pt x="20199" y="3208"/>
                  </a:cubicBezTo>
                  <a:cubicBezTo>
                    <a:pt x="20229" y="3138"/>
                    <a:pt x="20249" y="3178"/>
                    <a:pt x="20289" y="3128"/>
                  </a:cubicBezTo>
                  <a:cubicBezTo>
                    <a:pt x="20199" y="3088"/>
                    <a:pt x="20150" y="2979"/>
                    <a:pt x="20070" y="2919"/>
                  </a:cubicBezTo>
                  <a:cubicBezTo>
                    <a:pt x="20100" y="2899"/>
                    <a:pt x="20179" y="2860"/>
                    <a:pt x="20199" y="2840"/>
                  </a:cubicBezTo>
                  <a:cubicBezTo>
                    <a:pt x="20140" y="2800"/>
                    <a:pt x="20060" y="2631"/>
                    <a:pt x="19961" y="2581"/>
                  </a:cubicBezTo>
                  <a:cubicBezTo>
                    <a:pt x="20100" y="2452"/>
                    <a:pt x="20150" y="2293"/>
                    <a:pt x="20100" y="2114"/>
                  </a:cubicBezTo>
                  <a:lnTo>
                    <a:pt x="20100" y="2114"/>
                  </a:lnTo>
                  <a:cubicBezTo>
                    <a:pt x="20093" y="2114"/>
                    <a:pt x="20085" y="2114"/>
                    <a:pt x="20078" y="2114"/>
                  </a:cubicBezTo>
                  <a:cubicBezTo>
                    <a:pt x="19805" y="2114"/>
                    <a:pt x="19506" y="1762"/>
                    <a:pt x="19245" y="1646"/>
                  </a:cubicBezTo>
                  <a:cubicBezTo>
                    <a:pt x="18956" y="1517"/>
                    <a:pt x="18618" y="1477"/>
                    <a:pt x="18359" y="1278"/>
                  </a:cubicBezTo>
                  <a:cubicBezTo>
                    <a:pt x="17743" y="821"/>
                    <a:pt x="17385" y="363"/>
                    <a:pt x="16559" y="274"/>
                  </a:cubicBezTo>
                  <a:cubicBezTo>
                    <a:pt x="16490" y="266"/>
                    <a:pt x="16422" y="262"/>
                    <a:pt x="16354" y="262"/>
                  </a:cubicBezTo>
                  <a:cubicBezTo>
                    <a:pt x="16002" y="262"/>
                    <a:pt x="15663" y="353"/>
                    <a:pt x="15296" y="353"/>
                  </a:cubicBezTo>
                  <a:cubicBezTo>
                    <a:pt x="15284" y="354"/>
                    <a:pt x="15272" y="354"/>
                    <a:pt x="15260" y="354"/>
                  </a:cubicBezTo>
                  <a:cubicBezTo>
                    <a:pt x="14850" y="354"/>
                    <a:pt x="14698" y="191"/>
                    <a:pt x="14302" y="75"/>
                  </a:cubicBezTo>
                  <a:cubicBezTo>
                    <a:pt x="14137" y="22"/>
                    <a:pt x="13986" y="1"/>
                    <a:pt x="13844" y="1"/>
                  </a:cubicBezTo>
                  <a:close/>
                </a:path>
              </a:pathLst>
            </a:custGeom>
            <a:solidFill>
              <a:srgbClr val="E2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2398850" y="4318650"/>
              <a:ext cx="135525" cy="158975"/>
            </a:xfrm>
            <a:custGeom>
              <a:avLst/>
              <a:gdLst/>
              <a:ahLst/>
              <a:cxnLst/>
              <a:rect l="l" t="t" r="r" b="b"/>
              <a:pathLst>
                <a:path w="5421" h="6359" extrusionOk="0">
                  <a:moveTo>
                    <a:pt x="4449" y="1"/>
                  </a:moveTo>
                  <a:cubicBezTo>
                    <a:pt x="4427" y="1"/>
                    <a:pt x="4402" y="1"/>
                    <a:pt x="4377" y="3"/>
                  </a:cubicBezTo>
                  <a:cubicBezTo>
                    <a:pt x="3800" y="53"/>
                    <a:pt x="3352" y="1187"/>
                    <a:pt x="3084" y="1604"/>
                  </a:cubicBezTo>
                  <a:cubicBezTo>
                    <a:pt x="2885" y="1913"/>
                    <a:pt x="2706" y="2241"/>
                    <a:pt x="2467" y="2519"/>
                  </a:cubicBezTo>
                  <a:cubicBezTo>
                    <a:pt x="2218" y="2838"/>
                    <a:pt x="1642" y="3156"/>
                    <a:pt x="1701" y="3594"/>
                  </a:cubicBezTo>
                  <a:cubicBezTo>
                    <a:pt x="1264" y="3852"/>
                    <a:pt x="1" y="6199"/>
                    <a:pt x="856" y="6358"/>
                  </a:cubicBezTo>
                  <a:cubicBezTo>
                    <a:pt x="637" y="5354"/>
                    <a:pt x="1711" y="4499"/>
                    <a:pt x="2119" y="3663"/>
                  </a:cubicBezTo>
                  <a:cubicBezTo>
                    <a:pt x="2102" y="3658"/>
                    <a:pt x="2085" y="3650"/>
                    <a:pt x="2067" y="3641"/>
                  </a:cubicBezTo>
                  <a:lnTo>
                    <a:pt x="2067" y="3641"/>
                  </a:lnTo>
                  <a:cubicBezTo>
                    <a:pt x="2076" y="3642"/>
                    <a:pt x="2086" y="3642"/>
                    <a:pt x="2096" y="3642"/>
                  </a:cubicBezTo>
                  <a:cubicBezTo>
                    <a:pt x="2398" y="3642"/>
                    <a:pt x="2715" y="3188"/>
                    <a:pt x="2915" y="2997"/>
                  </a:cubicBezTo>
                  <a:cubicBezTo>
                    <a:pt x="3074" y="2848"/>
                    <a:pt x="3243" y="2718"/>
                    <a:pt x="3362" y="2529"/>
                  </a:cubicBezTo>
                  <a:cubicBezTo>
                    <a:pt x="3482" y="2330"/>
                    <a:pt x="3462" y="2092"/>
                    <a:pt x="3581" y="1893"/>
                  </a:cubicBezTo>
                  <a:cubicBezTo>
                    <a:pt x="3727" y="1621"/>
                    <a:pt x="5420" y="1"/>
                    <a:pt x="4449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2605375" y="4312575"/>
              <a:ext cx="74450" cy="233175"/>
            </a:xfrm>
            <a:custGeom>
              <a:avLst/>
              <a:gdLst/>
              <a:ahLst/>
              <a:cxnLst/>
              <a:rect l="l" t="t" r="r" b="b"/>
              <a:pathLst>
                <a:path w="2978" h="9327" extrusionOk="0">
                  <a:moveTo>
                    <a:pt x="510" y="0"/>
                  </a:moveTo>
                  <a:cubicBezTo>
                    <a:pt x="0" y="0"/>
                    <a:pt x="611" y="2066"/>
                    <a:pt x="531" y="2375"/>
                  </a:cubicBezTo>
                  <a:cubicBezTo>
                    <a:pt x="556" y="2370"/>
                    <a:pt x="586" y="2370"/>
                    <a:pt x="617" y="2370"/>
                  </a:cubicBezTo>
                  <a:cubicBezTo>
                    <a:pt x="648" y="2370"/>
                    <a:pt x="681" y="2370"/>
                    <a:pt x="710" y="2365"/>
                  </a:cubicBezTo>
                  <a:lnTo>
                    <a:pt x="710" y="2365"/>
                  </a:lnTo>
                  <a:cubicBezTo>
                    <a:pt x="24" y="3071"/>
                    <a:pt x="1188" y="4155"/>
                    <a:pt x="1068" y="4841"/>
                  </a:cubicBezTo>
                  <a:cubicBezTo>
                    <a:pt x="1068" y="4841"/>
                    <a:pt x="1151" y="4886"/>
                    <a:pt x="1173" y="4898"/>
                  </a:cubicBezTo>
                  <a:lnTo>
                    <a:pt x="1173" y="4898"/>
                  </a:lnTo>
                  <a:cubicBezTo>
                    <a:pt x="980" y="5171"/>
                    <a:pt x="1069" y="5809"/>
                    <a:pt x="1138" y="6174"/>
                  </a:cubicBezTo>
                  <a:cubicBezTo>
                    <a:pt x="1228" y="6641"/>
                    <a:pt x="1506" y="6760"/>
                    <a:pt x="1665" y="7128"/>
                  </a:cubicBezTo>
                  <a:cubicBezTo>
                    <a:pt x="1834" y="7526"/>
                    <a:pt x="1615" y="7934"/>
                    <a:pt x="1924" y="8312"/>
                  </a:cubicBezTo>
                  <a:cubicBezTo>
                    <a:pt x="2202" y="8660"/>
                    <a:pt x="2471" y="8760"/>
                    <a:pt x="2570" y="9267"/>
                  </a:cubicBezTo>
                  <a:cubicBezTo>
                    <a:pt x="2590" y="9157"/>
                    <a:pt x="2640" y="9088"/>
                    <a:pt x="2640" y="8968"/>
                  </a:cubicBezTo>
                  <a:cubicBezTo>
                    <a:pt x="2719" y="9098"/>
                    <a:pt x="2849" y="9227"/>
                    <a:pt x="2978" y="9326"/>
                  </a:cubicBezTo>
                  <a:cubicBezTo>
                    <a:pt x="2699" y="8948"/>
                    <a:pt x="2600" y="8571"/>
                    <a:pt x="2361" y="8193"/>
                  </a:cubicBezTo>
                  <a:cubicBezTo>
                    <a:pt x="2113" y="7785"/>
                    <a:pt x="1824" y="7636"/>
                    <a:pt x="1824" y="7148"/>
                  </a:cubicBezTo>
                  <a:cubicBezTo>
                    <a:pt x="1834" y="6353"/>
                    <a:pt x="2133" y="5199"/>
                    <a:pt x="1267" y="4732"/>
                  </a:cubicBezTo>
                  <a:cubicBezTo>
                    <a:pt x="1954" y="4483"/>
                    <a:pt x="1068" y="2703"/>
                    <a:pt x="730" y="2375"/>
                  </a:cubicBezTo>
                  <a:cubicBezTo>
                    <a:pt x="1416" y="2136"/>
                    <a:pt x="1247" y="455"/>
                    <a:pt x="760" y="107"/>
                  </a:cubicBezTo>
                  <a:cubicBezTo>
                    <a:pt x="656" y="33"/>
                    <a:pt x="574" y="0"/>
                    <a:pt x="510" y="0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2643875" y="4271650"/>
              <a:ext cx="163000" cy="123925"/>
            </a:xfrm>
            <a:custGeom>
              <a:avLst/>
              <a:gdLst/>
              <a:ahLst/>
              <a:cxnLst/>
              <a:rect l="l" t="t" r="r" b="b"/>
              <a:pathLst>
                <a:path w="6520" h="4957" extrusionOk="0">
                  <a:moveTo>
                    <a:pt x="597" y="0"/>
                  </a:moveTo>
                  <a:cubicBezTo>
                    <a:pt x="262" y="0"/>
                    <a:pt x="0" y="192"/>
                    <a:pt x="205" y="630"/>
                  </a:cubicBezTo>
                  <a:cubicBezTo>
                    <a:pt x="431" y="1113"/>
                    <a:pt x="1010" y="1132"/>
                    <a:pt x="1514" y="1132"/>
                  </a:cubicBezTo>
                  <a:cubicBezTo>
                    <a:pt x="1558" y="1132"/>
                    <a:pt x="1601" y="1132"/>
                    <a:pt x="1643" y="1132"/>
                  </a:cubicBezTo>
                  <a:cubicBezTo>
                    <a:pt x="1736" y="1132"/>
                    <a:pt x="1824" y="1133"/>
                    <a:pt x="1905" y="1137"/>
                  </a:cubicBezTo>
                  <a:cubicBezTo>
                    <a:pt x="2214" y="1157"/>
                    <a:pt x="2582" y="1227"/>
                    <a:pt x="2880" y="1326"/>
                  </a:cubicBezTo>
                  <a:cubicBezTo>
                    <a:pt x="3014" y="1374"/>
                    <a:pt x="3251" y="1492"/>
                    <a:pt x="3408" y="1495"/>
                  </a:cubicBezTo>
                  <a:lnTo>
                    <a:pt x="3408" y="1495"/>
                  </a:lnTo>
                  <a:cubicBezTo>
                    <a:pt x="3385" y="1621"/>
                    <a:pt x="3405" y="1742"/>
                    <a:pt x="3526" y="1953"/>
                  </a:cubicBezTo>
                  <a:cubicBezTo>
                    <a:pt x="3695" y="2241"/>
                    <a:pt x="3954" y="2470"/>
                    <a:pt x="4113" y="2768"/>
                  </a:cubicBezTo>
                  <a:cubicBezTo>
                    <a:pt x="4124" y="2769"/>
                    <a:pt x="4134" y="2769"/>
                    <a:pt x="4145" y="2769"/>
                  </a:cubicBezTo>
                  <a:cubicBezTo>
                    <a:pt x="4225" y="2769"/>
                    <a:pt x="4303" y="2758"/>
                    <a:pt x="4371" y="2735"/>
                  </a:cubicBezTo>
                  <a:lnTo>
                    <a:pt x="4371" y="2735"/>
                  </a:lnTo>
                  <a:cubicBezTo>
                    <a:pt x="4478" y="3192"/>
                    <a:pt x="4466" y="4676"/>
                    <a:pt x="5073" y="4676"/>
                  </a:cubicBezTo>
                  <a:cubicBezTo>
                    <a:pt x="5134" y="4676"/>
                    <a:pt x="5202" y="4661"/>
                    <a:pt x="5277" y="4628"/>
                  </a:cubicBezTo>
                  <a:cubicBezTo>
                    <a:pt x="5488" y="4906"/>
                    <a:pt x="6115" y="4722"/>
                    <a:pt x="6481" y="4932"/>
                  </a:cubicBezTo>
                  <a:lnTo>
                    <a:pt x="6481" y="4932"/>
                  </a:lnTo>
                  <a:cubicBezTo>
                    <a:pt x="6377" y="4861"/>
                    <a:pt x="6281" y="4760"/>
                    <a:pt x="6202" y="4698"/>
                  </a:cubicBezTo>
                  <a:cubicBezTo>
                    <a:pt x="6259" y="4692"/>
                    <a:pt x="6300" y="4686"/>
                    <a:pt x="6341" y="4686"/>
                  </a:cubicBezTo>
                  <a:cubicBezTo>
                    <a:pt x="6372" y="4686"/>
                    <a:pt x="6403" y="4689"/>
                    <a:pt x="6440" y="4698"/>
                  </a:cubicBezTo>
                  <a:cubicBezTo>
                    <a:pt x="6361" y="4593"/>
                    <a:pt x="6202" y="4573"/>
                    <a:pt x="6021" y="4573"/>
                  </a:cubicBezTo>
                  <a:cubicBezTo>
                    <a:pt x="5908" y="4573"/>
                    <a:pt x="5788" y="4581"/>
                    <a:pt x="5672" y="4581"/>
                  </a:cubicBezTo>
                  <a:cubicBezTo>
                    <a:pt x="5531" y="4581"/>
                    <a:pt x="5398" y="4569"/>
                    <a:pt x="5297" y="4519"/>
                  </a:cubicBezTo>
                  <a:cubicBezTo>
                    <a:pt x="4879" y="4310"/>
                    <a:pt x="5018" y="4071"/>
                    <a:pt x="5048" y="3673"/>
                  </a:cubicBezTo>
                  <a:cubicBezTo>
                    <a:pt x="5088" y="2908"/>
                    <a:pt x="4760" y="2211"/>
                    <a:pt x="4203" y="1714"/>
                  </a:cubicBezTo>
                  <a:cubicBezTo>
                    <a:pt x="3994" y="1524"/>
                    <a:pt x="3776" y="1371"/>
                    <a:pt x="3550" y="1247"/>
                  </a:cubicBezTo>
                  <a:lnTo>
                    <a:pt x="3550" y="1247"/>
                  </a:lnTo>
                  <a:cubicBezTo>
                    <a:pt x="3542" y="1214"/>
                    <a:pt x="3531" y="1178"/>
                    <a:pt x="3516" y="1137"/>
                  </a:cubicBezTo>
                  <a:lnTo>
                    <a:pt x="3516" y="1137"/>
                  </a:lnTo>
                  <a:cubicBezTo>
                    <a:pt x="3509" y="1165"/>
                    <a:pt x="3501" y="1191"/>
                    <a:pt x="3493" y="1216"/>
                  </a:cubicBezTo>
                  <a:lnTo>
                    <a:pt x="3493" y="1216"/>
                  </a:lnTo>
                  <a:cubicBezTo>
                    <a:pt x="3119" y="1019"/>
                    <a:pt x="2722" y="895"/>
                    <a:pt x="2303" y="799"/>
                  </a:cubicBezTo>
                  <a:cubicBezTo>
                    <a:pt x="1806" y="670"/>
                    <a:pt x="1448" y="252"/>
                    <a:pt x="970" y="73"/>
                  </a:cubicBezTo>
                  <a:cubicBezTo>
                    <a:pt x="849" y="26"/>
                    <a:pt x="718" y="0"/>
                    <a:pt x="597" y="0"/>
                  </a:cubicBezTo>
                  <a:close/>
                  <a:moveTo>
                    <a:pt x="6481" y="4932"/>
                  </a:moveTo>
                  <a:lnTo>
                    <a:pt x="6481" y="4932"/>
                  </a:lnTo>
                  <a:cubicBezTo>
                    <a:pt x="6494" y="4940"/>
                    <a:pt x="6507" y="4949"/>
                    <a:pt x="6520" y="4956"/>
                  </a:cubicBezTo>
                  <a:cubicBezTo>
                    <a:pt x="6507" y="4948"/>
                    <a:pt x="6494" y="4939"/>
                    <a:pt x="6481" y="4932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2465500" y="4164000"/>
              <a:ext cx="141975" cy="114225"/>
            </a:xfrm>
            <a:custGeom>
              <a:avLst/>
              <a:gdLst/>
              <a:ahLst/>
              <a:cxnLst/>
              <a:rect l="l" t="t" r="r" b="b"/>
              <a:pathLst>
                <a:path w="5679" h="4569" extrusionOk="0">
                  <a:moveTo>
                    <a:pt x="4238" y="0"/>
                  </a:moveTo>
                  <a:cubicBezTo>
                    <a:pt x="3904" y="0"/>
                    <a:pt x="3554" y="90"/>
                    <a:pt x="3252" y="172"/>
                  </a:cubicBezTo>
                  <a:cubicBezTo>
                    <a:pt x="2854" y="282"/>
                    <a:pt x="2457" y="401"/>
                    <a:pt x="2079" y="540"/>
                  </a:cubicBezTo>
                  <a:cubicBezTo>
                    <a:pt x="1581" y="719"/>
                    <a:pt x="428" y="1097"/>
                    <a:pt x="209" y="1634"/>
                  </a:cubicBezTo>
                  <a:cubicBezTo>
                    <a:pt x="0" y="2191"/>
                    <a:pt x="517" y="2917"/>
                    <a:pt x="666" y="3434"/>
                  </a:cubicBezTo>
                  <a:cubicBezTo>
                    <a:pt x="833" y="3971"/>
                    <a:pt x="1051" y="4568"/>
                    <a:pt x="1682" y="4568"/>
                  </a:cubicBezTo>
                  <a:cubicBezTo>
                    <a:pt x="1729" y="4568"/>
                    <a:pt x="1778" y="4565"/>
                    <a:pt x="1830" y="4558"/>
                  </a:cubicBezTo>
                  <a:cubicBezTo>
                    <a:pt x="2407" y="4479"/>
                    <a:pt x="2904" y="3822"/>
                    <a:pt x="3342" y="3514"/>
                  </a:cubicBezTo>
                  <a:cubicBezTo>
                    <a:pt x="3998" y="3056"/>
                    <a:pt x="4704" y="2718"/>
                    <a:pt x="5191" y="2062"/>
                  </a:cubicBezTo>
                  <a:cubicBezTo>
                    <a:pt x="5579" y="1525"/>
                    <a:pt x="5679" y="928"/>
                    <a:pt x="5092" y="321"/>
                  </a:cubicBezTo>
                  <a:cubicBezTo>
                    <a:pt x="4856" y="80"/>
                    <a:pt x="4554" y="0"/>
                    <a:pt x="4238" y="0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2598250" y="4113250"/>
              <a:ext cx="144000" cy="130575"/>
            </a:xfrm>
            <a:custGeom>
              <a:avLst/>
              <a:gdLst/>
              <a:ahLst/>
              <a:cxnLst/>
              <a:rect l="l" t="t" r="r" b="b"/>
              <a:pathLst>
                <a:path w="5760" h="5223" extrusionOk="0">
                  <a:moveTo>
                    <a:pt x="3447" y="0"/>
                  </a:moveTo>
                  <a:cubicBezTo>
                    <a:pt x="3255" y="0"/>
                    <a:pt x="3066" y="20"/>
                    <a:pt x="2895" y="74"/>
                  </a:cubicBezTo>
                  <a:cubicBezTo>
                    <a:pt x="3531" y="392"/>
                    <a:pt x="3830" y="899"/>
                    <a:pt x="4068" y="1576"/>
                  </a:cubicBezTo>
                  <a:cubicBezTo>
                    <a:pt x="4257" y="2123"/>
                    <a:pt x="4685" y="3237"/>
                    <a:pt x="4178" y="3744"/>
                  </a:cubicBezTo>
                  <a:cubicBezTo>
                    <a:pt x="4029" y="3898"/>
                    <a:pt x="3819" y="3964"/>
                    <a:pt x="3590" y="3964"/>
                  </a:cubicBezTo>
                  <a:cubicBezTo>
                    <a:pt x="3067" y="3964"/>
                    <a:pt x="2446" y="3622"/>
                    <a:pt x="2239" y="3207"/>
                  </a:cubicBezTo>
                  <a:cubicBezTo>
                    <a:pt x="2089" y="2908"/>
                    <a:pt x="2000" y="2351"/>
                    <a:pt x="1940" y="2023"/>
                  </a:cubicBezTo>
                  <a:cubicBezTo>
                    <a:pt x="1881" y="1705"/>
                    <a:pt x="2050" y="1158"/>
                    <a:pt x="1801" y="919"/>
                  </a:cubicBezTo>
                  <a:cubicBezTo>
                    <a:pt x="1701" y="826"/>
                    <a:pt x="1572" y="787"/>
                    <a:pt x="1428" y="787"/>
                  </a:cubicBezTo>
                  <a:cubicBezTo>
                    <a:pt x="927" y="787"/>
                    <a:pt x="248" y="1256"/>
                    <a:pt x="1" y="1526"/>
                  </a:cubicBezTo>
                  <a:cubicBezTo>
                    <a:pt x="98" y="1564"/>
                    <a:pt x="201" y="1581"/>
                    <a:pt x="306" y="1581"/>
                  </a:cubicBezTo>
                  <a:cubicBezTo>
                    <a:pt x="395" y="1581"/>
                    <a:pt x="487" y="1569"/>
                    <a:pt x="578" y="1546"/>
                  </a:cubicBezTo>
                  <a:lnTo>
                    <a:pt x="578" y="1546"/>
                  </a:lnTo>
                  <a:cubicBezTo>
                    <a:pt x="508" y="1606"/>
                    <a:pt x="478" y="1705"/>
                    <a:pt x="428" y="1765"/>
                  </a:cubicBezTo>
                  <a:cubicBezTo>
                    <a:pt x="568" y="1735"/>
                    <a:pt x="737" y="1755"/>
                    <a:pt x="866" y="1725"/>
                  </a:cubicBezTo>
                  <a:lnTo>
                    <a:pt x="866" y="1725"/>
                  </a:lnTo>
                  <a:cubicBezTo>
                    <a:pt x="777" y="1775"/>
                    <a:pt x="717" y="1864"/>
                    <a:pt x="598" y="1904"/>
                  </a:cubicBezTo>
                  <a:cubicBezTo>
                    <a:pt x="653" y="1913"/>
                    <a:pt x="726" y="1974"/>
                    <a:pt x="833" y="1974"/>
                  </a:cubicBezTo>
                  <a:cubicBezTo>
                    <a:pt x="840" y="1974"/>
                    <a:pt x="848" y="1974"/>
                    <a:pt x="856" y="1974"/>
                  </a:cubicBezTo>
                  <a:lnTo>
                    <a:pt x="856" y="1974"/>
                  </a:lnTo>
                  <a:cubicBezTo>
                    <a:pt x="796" y="2023"/>
                    <a:pt x="737" y="2143"/>
                    <a:pt x="687" y="2182"/>
                  </a:cubicBezTo>
                  <a:cubicBezTo>
                    <a:pt x="715" y="2175"/>
                    <a:pt x="740" y="2172"/>
                    <a:pt x="763" y="2172"/>
                  </a:cubicBezTo>
                  <a:cubicBezTo>
                    <a:pt x="866" y="2172"/>
                    <a:pt x="915" y="2236"/>
                    <a:pt x="1005" y="2252"/>
                  </a:cubicBezTo>
                  <a:cubicBezTo>
                    <a:pt x="916" y="2381"/>
                    <a:pt x="975" y="2481"/>
                    <a:pt x="946" y="2610"/>
                  </a:cubicBezTo>
                  <a:cubicBezTo>
                    <a:pt x="1314" y="2680"/>
                    <a:pt x="1194" y="4241"/>
                    <a:pt x="1363" y="4639"/>
                  </a:cubicBezTo>
                  <a:cubicBezTo>
                    <a:pt x="1565" y="5106"/>
                    <a:pt x="2080" y="5153"/>
                    <a:pt x="2589" y="5153"/>
                  </a:cubicBezTo>
                  <a:cubicBezTo>
                    <a:pt x="2717" y="5153"/>
                    <a:pt x="2845" y="5150"/>
                    <a:pt x="2968" y="5150"/>
                  </a:cubicBezTo>
                  <a:cubicBezTo>
                    <a:pt x="3053" y="5150"/>
                    <a:pt x="3135" y="5151"/>
                    <a:pt x="3213" y="5156"/>
                  </a:cubicBezTo>
                  <a:cubicBezTo>
                    <a:pt x="3468" y="5174"/>
                    <a:pt x="3847" y="5222"/>
                    <a:pt x="4217" y="5222"/>
                  </a:cubicBezTo>
                  <a:cubicBezTo>
                    <a:pt x="4685" y="5222"/>
                    <a:pt x="5139" y="5144"/>
                    <a:pt x="5312" y="4828"/>
                  </a:cubicBezTo>
                  <a:cubicBezTo>
                    <a:pt x="5759" y="3992"/>
                    <a:pt x="5093" y="2222"/>
                    <a:pt x="4894" y="1377"/>
                  </a:cubicBezTo>
                  <a:cubicBezTo>
                    <a:pt x="4817" y="1061"/>
                    <a:pt x="4784" y="8"/>
                    <a:pt x="4363" y="8"/>
                  </a:cubicBezTo>
                  <a:cubicBezTo>
                    <a:pt x="4309" y="8"/>
                    <a:pt x="4248" y="25"/>
                    <a:pt x="4179" y="65"/>
                  </a:cubicBezTo>
                  <a:lnTo>
                    <a:pt x="4179" y="65"/>
                  </a:lnTo>
                  <a:cubicBezTo>
                    <a:pt x="3951" y="33"/>
                    <a:pt x="3696" y="0"/>
                    <a:pt x="3447" y="0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2779025" y="4108725"/>
              <a:ext cx="25575" cy="81725"/>
            </a:xfrm>
            <a:custGeom>
              <a:avLst/>
              <a:gdLst/>
              <a:ahLst/>
              <a:cxnLst/>
              <a:rect l="l" t="t" r="r" b="b"/>
              <a:pathLst>
                <a:path w="1023" h="3269" extrusionOk="0">
                  <a:moveTo>
                    <a:pt x="125" y="1"/>
                  </a:moveTo>
                  <a:cubicBezTo>
                    <a:pt x="85" y="1"/>
                    <a:pt x="44" y="6"/>
                    <a:pt x="0" y="16"/>
                  </a:cubicBezTo>
                  <a:lnTo>
                    <a:pt x="109" y="56"/>
                  </a:lnTo>
                  <a:cubicBezTo>
                    <a:pt x="468" y="1120"/>
                    <a:pt x="527" y="2164"/>
                    <a:pt x="756" y="3268"/>
                  </a:cubicBezTo>
                  <a:cubicBezTo>
                    <a:pt x="889" y="2611"/>
                    <a:pt x="1023" y="1"/>
                    <a:pt x="125" y="1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2508000" y="3880850"/>
              <a:ext cx="210875" cy="286725"/>
            </a:xfrm>
            <a:custGeom>
              <a:avLst/>
              <a:gdLst/>
              <a:ahLst/>
              <a:cxnLst/>
              <a:rect l="l" t="t" r="r" b="b"/>
              <a:pathLst>
                <a:path w="8435" h="11469" extrusionOk="0">
                  <a:moveTo>
                    <a:pt x="6752" y="0"/>
                  </a:moveTo>
                  <a:cubicBezTo>
                    <a:pt x="6669" y="0"/>
                    <a:pt x="6580" y="10"/>
                    <a:pt x="6485" y="31"/>
                  </a:cubicBezTo>
                  <a:cubicBezTo>
                    <a:pt x="5321" y="290"/>
                    <a:pt x="4158" y="2120"/>
                    <a:pt x="3720" y="3164"/>
                  </a:cubicBezTo>
                  <a:cubicBezTo>
                    <a:pt x="3133" y="4566"/>
                    <a:pt x="2527" y="5949"/>
                    <a:pt x="2000" y="7401"/>
                  </a:cubicBezTo>
                  <a:cubicBezTo>
                    <a:pt x="1731" y="8157"/>
                    <a:pt x="1423" y="8932"/>
                    <a:pt x="1085" y="9668"/>
                  </a:cubicBezTo>
                  <a:cubicBezTo>
                    <a:pt x="809" y="10288"/>
                    <a:pt x="310" y="10810"/>
                    <a:pt x="49" y="11408"/>
                  </a:cubicBezTo>
                  <a:lnTo>
                    <a:pt x="49" y="11408"/>
                  </a:lnTo>
                  <a:cubicBezTo>
                    <a:pt x="45" y="11413"/>
                    <a:pt x="41" y="11418"/>
                    <a:pt x="38" y="11423"/>
                  </a:cubicBezTo>
                  <a:lnTo>
                    <a:pt x="38" y="11423"/>
                  </a:lnTo>
                  <a:cubicBezTo>
                    <a:pt x="41" y="11420"/>
                    <a:pt x="44" y="11416"/>
                    <a:pt x="47" y="11413"/>
                  </a:cubicBezTo>
                  <a:lnTo>
                    <a:pt x="47" y="11413"/>
                  </a:lnTo>
                  <a:cubicBezTo>
                    <a:pt x="45" y="11418"/>
                    <a:pt x="43" y="11423"/>
                    <a:pt x="40" y="11429"/>
                  </a:cubicBezTo>
                  <a:lnTo>
                    <a:pt x="69" y="11391"/>
                  </a:lnTo>
                  <a:lnTo>
                    <a:pt x="69" y="11391"/>
                  </a:lnTo>
                  <a:cubicBezTo>
                    <a:pt x="144" y="11319"/>
                    <a:pt x="243" y="11249"/>
                    <a:pt x="309" y="11190"/>
                  </a:cubicBezTo>
                  <a:cubicBezTo>
                    <a:pt x="319" y="11250"/>
                    <a:pt x="339" y="11319"/>
                    <a:pt x="349" y="11379"/>
                  </a:cubicBezTo>
                  <a:cubicBezTo>
                    <a:pt x="478" y="11299"/>
                    <a:pt x="607" y="11220"/>
                    <a:pt x="697" y="11091"/>
                  </a:cubicBezTo>
                  <a:lnTo>
                    <a:pt x="697" y="11091"/>
                  </a:lnTo>
                  <a:cubicBezTo>
                    <a:pt x="657" y="11160"/>
                    <a:pt x="627" y="11270"/>
                    <a:pt x="597" y="11339"/>
                  </a:cubicBezTo>
                  <a:cubicBezTo>
                    <a:pt x="856" y="11260"/>
                    <a:pt x="945" y="10941"/>
                    <a:pt x="1164" y="10772"/>
                  </a:cubicBezTo>
                  <a:lnTo>
                    <a:pt x="1164" y="10772"/>
                  </a:lnTo>
                  <a:cubicBezTo>
                    <a:pt x="1105" y="10892"/>
                    <a:pt x="1075" y="11071"/>
                    <a:pt x="1035" y="11180"/>
                  </a:cubicBezTo>
                  <a:cubicBezTo>
                    <a:pt x="1244" y="11001"/>
                    <a:pt x="1552" y="10782"/>
                    <a:pt x="1811" y="10683"/>
                  </a:cubicBezTo>
                  <a:cubicBezTo>
                    <a:pt x="1821" y="10742"/>
                    <a:pt x="1851" y="10812"/>
                    <a:pt x="1860" y="10872"/>
                  </a:cubicBezTo>
                  <a:cubicBezTo>
                    <a:pt x="1990" y="10782"/>
                    <a:pt x="2149" y="10703"/>
                    <a:pt x="2308" y="10663"/>
                  </a:cubicBezTo>
                  <a:lnTo>
                    <a:pt x="2308" y="10663"/>
                  </a:lnTo>
                  <a:cubicBezTo>
                    <a:pt x="2258" y="10732"/>
                    <a:pt x="2228" y="10812"/>
                    <a:pt x="2169" y="10892"/>
                  </a:cubicBezTo>
                  <a:cubicBezTo>
                    <a:pt x="2427" y="10723"/>
                    <a:pt x="2646" y="10494"/>
                    <a:pt x="2954" y="10434"/>
                  </a:cubicBezTo>
                  <a:lnTo>
                    <a:pt x="2954" y="10434"/>
                  </a:lnTo>
                  <a:cubicBezTo>
                    <a:pt x="2905" y="10553"/>
                    <a:pt x="2915" y="10713"/>
                    <a:pt x="2855" y="10822"/>
                  </a:cubicBezTo>
                  <a:cubicBezTo>
                    <a:pt x="3869" y="9907"/>
                    <a:pt x="5481" y="9897"/>
                    <a:pt x="6515" y="8932"/>
                  </a:cubicBezTo>
                  <a:cubicBezTo>
                    <a:pt x="7002" y="8475"/>
                    <a:pt x="8434" y="5541"/>
                    <a:pt x="7112" y="5382"/>
                  </a:cubicBezTo>
                  <a:cubicBezTo>
                    <a:pt x="7201" y="5024"/>
                    <a:pt x="7390" y="4646"/>
                    <a:pt x="7509" y="4268"/>
                  </a:cubicBezTo>
                  <a:cubicBezTo>
                    <a:pt x="7774" y="3428"/>
                    <a:pt x="8289" y="0"/>
                    <a:pt x="6752" y="0"/>
                  </a:cubicBezTo>
                  <a:close/>
                  <a:moveTo>
                    <a:pt x="38" y="11423"/>
                  </a:moveTo>
                  <a:cubicBezTo>
                    <a:pt x="24" y="11438"/>
                    <a:pt x="11" y="11453"/>
                    <a:pt x="1" y="11468"/>
                  </a:cubicBezTo>
                  <a:cubicBezTo>
                    <a:pt x="13" y="11454"/>
                    <a:pt x="25" y="11439"/>
                    <a:pt x="38" y="11423"/>
                  </a:cubicBezTo>
                  <a:close/>
                </a:path>
              </a:pathLst>
            </a:custGeom>
            <a:solidFill>
              <a:srgbClr val="91D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2538125" y="4190475"/>
              <a:ext cx="319975" cy="90600"/>
            </a:xfrm>
            <a:custGeom>
              <a:avLst/>
              <a:gdLst/>
              <a:ahLst/>
              <a:cxnLst/>
              <a:rect l="l" t="t" r="r" b="b"/>
              <a:pathLst>
                <a:path w="12799" h="3624" extrusionOk="0">
                  <a:moveTo>
                    <a:pt x="9897" y="0"/>
                  </a:moveTo>
                  <a:cubicBezTo>
                    <a:pt x="9058" y="0"/>
                    <a:pt x="8213" y="172"/>
                    <a:pt x="7428" y="446"/>
                  </a:cubicBezTo>
                  <a:cubicBezTo>
                    <a:pt x="6364" y="814"/>
                    <a:pt x="5379" y="1341"/>
                    <a:pt x="4295" y="1689"/>
                  </a:cubicBezTo>
                  <a:cubicBezTo>
                    <a:pt x="3500" y="1948"/>
                    <a:pt x="2724" y="2256"/>
                    <a:pt x="1938" y="2534"/>
                  </a:cubicBezTo>
                  <a:cubicBezTo>
                    <a:pt x="1491" y="2694"/>
                    <a:pt x="496" y="2644"/>
                    <a:pt x="218" y="3052"/>
                  </a:cubicBezTo>
                  <a:cubicBezTo>
                    <a:pt x="0" y="3372"/>
                    <a:pt x="211" y="3533"/>
                    <a:pt x="467" y="3533"/>
                  </a:cubicBezTo>
                  <a:cubicBezTo>
                    <a:pt x="586" y="3533"/>
                    <a:pt x="714" y="3499"/>
                    <a:pt x="815" y="3430"/>
                  </a:cubicBezTo>
                  <a:cubicBezTo>
                    <a:pt x="866" y="3573"/>
                    <a:pt x="1036" y="3624"/>
                    <a:pt x="1263" y="3624"/>
                  </a:cubicBezTo>
                  <a:cubicBezTo>
                    <a:pt x="1818" y="3624"/>
                    <a:pt x="2717" y="3320"/>
                    <a:pt x="3080" y="3320"/>
                  </a:cubicBezTo>
                  <a:cubicBezTo>
                    <a:pt x="3084" y="3320"/>
                    <a:pt x="3088" y="3320"/>
                    <a:pt x="3092" y="3320"/>
                  </a:cubicBezTo>
                  <a:cubicBezTo>
                    <a:pt x="3898" y="3330"/>
                    <a:pt x="4663" y="3400"/>
                    <a:pt x="5449" y="3469"/>
                  </a:cubicBezTo>
                  <a:cubicBezTo>
                    <a:pt x="5905" y="3510"/>
                    <a:pt x="6356" y="3531"/>
                    <a:pt x="6803" y="3531"/>
                  </a:cubicBezTo>
                  <a:cubicBezTo>
                    <a:pt x="8002" y="3531"/>
                    <a:pt x="9177" y="3377"/>
                    <a:pt x="10372" y="3022"/>
                  </a:cubicBezTo>
                  <a:cubicBezTo>
                    <a:pt x="11128" y="2793"/>
                    <a:pt x="11665" y="2584"/>
                    <a:pt x="12172" y="1968"/>
                  </a:cubicBezTo>
                  <a:cubicBezTo>
                    <a:pt x="12719" y="1301"/>
                    <a:pt x="12799" y="744"/>
                    <a:pt x="11894" y="376"/>
                  </a:cubicBezTo>
                  <a:cubicBezTo>
                    <a:pt x="11256" y="113"/>
                    <a:pt x="10579" y="0"/>
                    <a:pt x="9897" y="0"/>
                  </a:cubicBezTo>
                  <a:close/>
                </a:path>
              </a:pathLst>
            </a:custGeom>
            <a:solidFill>
              <a:srgbClr val="91D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2274050" y="4226550"/>
              <a:ext cx="143725" cy="36750"/>
            </a:xfrm>
            <a:custGeom>
              <a:avLst/>
              <a:gdLst/>
              <a:ahLst/>
              <a:cxnLst/>
              <a:rect l="l" t="t" r="r" b="b"/>
              <a:pathLst>
                <a:path w="5749" h="1470" extrusionOk="0">
                  <a:moveTo>
                    <a:pt x="2" y="1121"/>
                  </a:moveTo>
                  <a:lnTo>
                    <a:pt x="2" y="1121"/>
                  </a:lnTo>
                  <a:cubicBezTo>
                    <a:pt x="1" y="1121"/>
                    <a:pt x="1" y="1121"/>
                    <a:pt x="0" y="1121"/>
                  </a:cubicBezTo>
                  <a:cubicBezTo>
                    <a:pt x="1" y="1121"/>
                    <a:pt x="1" y="1121"/>
                    <a:pt x="2" y="1121"/>
                  </a:cubicBezTo>
                  <a:close/>
                  <a:moveTo>
                    <a:pt x="3728" y="1"/>
                  </a:moveTo>
                  <a:cubicBezTo>
                    <a:pt x="3539" y="1"/>
                    <a:pt x="3333" y="31"/>
                    <a:pt x="3103" y="97"/>
                  </a:cubicBezTo>
                  <a:cubicBezTo>
                    <a:pt x="2020" y="405"/>
                    <a:pt x="1036" y="693"/>
                    <a:pt x="2" y="1121"/>
                  </a:cubicBezTo>
                  <a:lnTo>
                    <a:pt x="2" y="1121"/>
                  </a:lnTo>
                  <a:cubicBezTo>
                    <a:pt x="578" y="882"/>
                    <a:pt x="1304" y="803"/>
                    <a:pt x="1910" y="604"/>
                  </a:cubicBezTo>
                  <a:cubicBezTo>
                    <a:pt x="2586" y="395"/>
                    <a:pt x="3262" y="167"/>
                    <a:pt x="3938" y="17"/>
                  </a:cubicBezTo>
                  <a:lnTo>
                    <a:pt x="3938" y="17"/>
                  </a:lnTo>
                  <a:cubicBezTo>
                    <a:pt x="3809" y="445"/>
                    <a:pt x="5271" y="1161"/>
                    <a:pt x="5569" y="1469"/>
                  </a:cubicBezTo>
                  <a:cubicBezTo>
                    <a:pt x="5659" y="1420"/>
                    <a:pt x="5709" y="1360"/>
                    <a:pt x="5749" y="1261"/>
                  </a:cubicBezTo>
                  <a:cubicBezTo>
                    <a:pt x="5221" y="763"/>
                    <a:pt x="4814" y="316"/>
                    <a:pt x="4306" y="107"/>
                  </a:cubicBezTo>
                  <a:cubicBezTo>
                    <a:pt x="4128" y="39"/>
                    <a:pt x="3939" y="1"/>
                    <a:pt x="3728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2345150" y="4285425"/>
              <a:ext cx="82475" cy="92250"/>
            </a:xfrm>
            <a:custGeom>
              <a:avLst/>
              <a:gdLst/>
              <a:ahLst/>
              <a:cxnLst/>
              <a:rect l="l" t="t" r="r" b="b"/>
              <a:pathLst>
                <a:path w="3299" h="3690" extrusionOk="0">
                  <a:moveTo>
                    <a:pt x="3000" y="1"/>
                  </a:moveTo>
                  <a:cubicBezTo>
                    <a:pt x="2922" y="1"/>
                    <a:pt x="2809" y="18"/>
                    <a:pt x="2656" y="59"/>
                  </a:cubicBezTo>
                  <a:cubicBezTo>
                    <a:pt x="2517" y="99"/>
                    <a:pt x="1423" y="437"/>
                    <a:pt x="1462" y="636"/>
                  </a:cubicBezTo>
                  <a:cubicBezTo>
                    <a:pt x="1731" y="1750"/>
                    <a:pt x="0" y="2506"/>
                    <a:pt x="199" y="3689"/>
                  </a:cubicBezTo>
                  <a:cubicBezTo>
                    <a:pt x="368" y="3461"/>
                    <a:pt x="309" y="3192"/>
                    <a:pt x="448" y="2953"/>
                  </a:cubicBezTo>
                  <a:cubicBezTo>
                    <a:pt x="547" y="2764"/>
                    <a:pt x="816" y="2575"/>
                    <a:pt x="965" y="2377"/>
                  </a:cubicBezTo>
                  <a:cubicBezTo>
                    <a:pt x="1313" y="1899"/>
                    <a:pt x="1612" y="1312"/>
                    <a:pt x="1731" y="755"/>
                  </a:cubicBezTo>
                  <a:cubicBezTo>
                    <a:pt x="2029" y="626"/>
                    <a:pt x="2288" y="447"/>
                    <a:pt x="2586" y="377"/>
                  </a:cubicBezTo>
                  <a:cubicBezTo>
                    <a:pt x="3083" y="251"/>
                    <a:pt x="3298" y="1"/>
                    <a:pt x="3000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2715625" y="4102650"/>
              <a:ext cx="37050" cy="89050"/>
            </a:xfrm>
            <a:custGeom>
              <a:avLst/>
              <a:gdLst/>
              <a:ahLst/>
              <a:cxnLst/>
              <a:rect l="l" t="t" r="r" b="b"/>
              <a:pathLst>
                <a:path w="1482" h="3562" extrusionOk="0">
                  <a:moveTo>
                    <a:pt x="766" y="1"/>
                  </a:moveTo>
                  <a:cubicBezTo>
                    <a:pt x="707" y="81"/>
                    <a:pt x="622" y="92"/>
                    <a:pt x="529" y="92"/>
                  </a:cubicBezTo>
                  <a:cubicBezTo>
                    <a:pt x="495" y="92"/>
                    <a:pt x="460" y="90"/>
                    <a:pt x="425" y="90"/>
                  </a:cubicBezTo>
                  <a:cubicBezTo>
                    <a:pt x="293" y="90"/>
                    <a:pt x="159" y="110"/>
                    <a:pt x="70" y="299"/>
                  </a:cubicBezTo>
                  <a:cubicBezTo>
                    <a:pt x="0" y="458"/>
                    <a:pt x="239" y="1115"/>
                    <a:pt x="467" y="1801"/>
                  </a:cubicBezTo>
                  <a:cubicBezTo>
                    <a:pt x="736" y="2626"/>
                    <a:pt x="985" y="3492"/>
                    <a:pt x="646" y="3561"/>
                  </a:cubicBezTo>
                  <a:cubicBezTo>
                    <a:pt x="905" y="3511"/>
                    <a:pt x="975" y="3183"/>
                    <a:pt x="915" y="2925"/>
                  </a:cubicBezTo>
                  <a:lnTo>
                    <a:pt x="915" y="2925"/>
                  </a:lnTo>
                  <a:cubicBezTo>
                    <a:pt x="975" y="2954"/>
                    <a:pt x="1154" y="2945"/>
                    <a:pt x="1213" y="2974"/>
                  </a:cubicBezTo>
                  <a:cubicBezTo>
                    <a:pt x="1174" y="2815"/>
                    <a:pt x="1134" y="2666"/>
                    <a:pt x="1114" y="2497"/>
                  </a:cubicBezTo>
                  <a:lnTo>
                    <a:pt x="1114" y="2497"/>
                  </a:lnTo>
                  <a:cubicBezTo>
                    <a:pt x="1124" y="2498"/>
                    <a:pt x="1135" y="2499"/>
                    <a:pt x="1147" y="2499"/>
                  </a:cubicBezTo>
                  <a:cubicBezTo>
                    <a:pt x="1191" y="2499"/>
                    <a:pt x="1240" y="2490"/>
                    <a:pt x="1289" y="2490"/>
                  </a:cubicBezTo>
                  <a:cubicBezTo>
                    <a:pt x="1310" y="2490"/>
                    <a:pt x="1332" y="2492"/>
                    <a:pt x="1353" y="2497"/>
                  </a:cubicBezTo>
                  <a:cubicBezTo>
                    <a:pt x="1482" y="2119"/>
                    <a:pt x="1104" y="1741"/>
                    <a:pt x="1124" y="1383"/>
                  </a:cubicBezTo>
                  <a:cubicBezTo>
                    <a:pt x="1164" y="1383"/>
                    <a:pt x="1230" y="1374"/>
                    <a:pt x="1284" y="1374"/>
                  </a:cubicBezTo>
                  <a:cubicBezTo>
                    <a:pt x="1312" y="1374"/>
                    <a:pt x="1336" y="1376"/>
                    <a:pt x="1353" y="1383"/>
                  </a:cubicBezTo>
                  <a:cubicBezTo>
                    <a:pt x="1273" y="1274"/>
                    <a:pt x="1084" y="1164"/>
                    <a:pt x="965" y="1045"/>
                  </a:cubicBezTo>
                  <a:cubicBezTo>
                    <a:pt x="1124" y="995"/>
                    <a:pt x="1184" y="876"/>
                    <a:pt x="1283" y="806"/>
                  </a:cubicBezTo>
                  <a:lnTo>
                    <a:pt x="1283" y="806"/>
                  </a:lnTo>
                  <a:cubicBezTo>
                    <a:pt x="1264" y="808"/>
                    <a:pt x="1245" y="808"/>
                    <a:pt x="1228" y="808"/>
                  </a:cubicBezTo>
                  <a:cubicBezTo>
                    <a:pt x="868" y="808"/>
                    <a:pt x="897" y="523"/>
                    <a:pt x="945" y="229"/>
                  </a:cubicBezTo>
                  <a:lnTo>
                    <a:pt x="945" y="229"/>
                  </a:lnTo>
                  <a:cubicBezTo>
                    <a:pt x="905" y="239"/>
                    <a:pt x="853" y="239"/>
                    <a:pt x="801" y="239"/>
                  </a:cubicBezTo>
                  <a:cubicBezTo>
                    <a:pt x="748" y="239"/>
                    <a:pt x="696" y="239"/>
                    <a:pt x="656" y="249"/>
                  </a:cubicBezTo>
                  <a:cubicBezTo>
                    <a:pt x="706" y="190"/>
                    <a:pt x="726" y="70"/>
                    <a:pt x="766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2793175" y="4106125"/>
              <a:ext cx="36825" cy="76125"/>
            </a:xfrm>
            <a:custGeom>
              <a:avLst/>
              <a:gdLst/>
              <a:ahLst/>
              <a:cxnLst/>
              <a:rect l="l" t="t" r="r" b="b"/>
              <a:pathLst>
                <a:path w="1473" h="3045" extrusionOk="0">
                  <a:moveTo>
                    <a:pt x="1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lose/>
                  <a:moveTo>
                    <a:pt x="429" y="1"/>
                  </a:moveTo>
                  <a:cubicBezTo>
                    <a:pt x="280" y="1"/>
                    <a:pt x="130" y="41"/>
                    <a:pt x="1" y="110"/>
                  </a:cubicBezTo>
                  <a:lnTo>
                    <a:pt x="1" y="110"/>
                  </a:lnTo>
                  <a:cubicBezTo>
                    <a:pt x="3" y="109"/>
                    <a:pt x="4" y="109"/>
                    <a:pt x="6" y="109"/>
                  </a:cubicBezTo>
                  <a:cubicBezTo>
                    <a:pt x="103" y="109"/>
                    <a:pt x="449" y="1436"/>
                    <a:pt x="468" y="1572"/>
                  </a:cubicBezTo>
                  <a:cubicBezTo>
                    <a:pt x="538" y="2070"/>
                    <a:pt x="309" y="2587"/>
                    <a:pt x="389" y="3044"/>
                  </a:cubicBezTo>
                  <a:cubicBezTo>
                    <a:pt x="538" y="2935"/>
                    <a:pt x="1065" y="1900"/>
                    <a:pt x="1055" y="1900"/>
                  </a:cubicBezTo>
                  <a:cubicBezTo>
                    <a:pt x="1344" y="1861"/>
                    <a:pt x="1294" y="1602"/>
                    <a:pt x="1234" y="1363"/>
                  </a:cubicBezTo>
                  <a:cubicBezTo>
                    <a:pt x="1304" y="1363"/>
                    <a:pt x="1393" y="1314"/>
                    <a:pt x="1473" y="1314"/>
                  </a:cubicBezTo>
                  <a:cubicBezTo>
                    <a:pt x="1423" y="1115"/>
                    <a:pt x="1224" y="966"/>
                    <a:pt x="1115" y="826"/>
                  </a:cubicBezTo>
                  <a:lnTo>
                    <a:pt x="1115" y="826"/>
                  </a:lnTo>
                  <a:cubicBezTo>
                    <a:pt x="1126" y="828"/>
                    <a:pt x="1138" y="828"/>
                    <a:pt x="1150" y="828"/>
                  </a:cubicBezTo>
                  <a:cubicBezTo>
                    <a:pt x="1224" y="828"/>
                    <a:pt x="1311" y="811"/>
                    <a:pt x="1387" y="811"/>
                  </a:cubicBezTo>
                  <a:cubicBezTo>
                    <a:pt x="1410" y="811"/>
                    <a:pt x="1433" y="812"/>
                    <a:pt x="1453" y="816"/>
                  </a:cubicBezTo>
                  <a:cubicBezTo>
                    <a:pt x="1373" y="598"/>
                    <a:pt x="1135" y="458"/>
                    <a:pt x="946" y="339"/>
                  </a:cubicBezTo>
                  <a:lnTo>
                    <a:pt x="946" y="339"/>
                  </a:lnTo>
                  <a:cubicBezTo>
                    <a:pt x="966" y="341"/>
                    <a:pt x="986" y="342"/>
                    <a:pt x="1007" y="342"/>
                  </a:cubicBezTo>
                  <a:cubicBezTo>
                    <a:pt x="1043" y="342"/>
                    <a:pt x="1080" y="340"/>
                    <a:pt x="1118" y="340"/>
                  </a:cubicBezTo>
                  <a:cubicBezTo>
                    <a:pt x="1152" y="340"/>
                    <a:pt x="1188" y="342"/>
                    <a:pt x="1224" y="349"/>
                  </a:cubicBezTo>
                  <a:cubicBezTo>
                    <a:pt x="989" y="201"/>
                    <a:pt x="730" y="136"/>
                    <a:pt x="468" y="136"/>
                  </a:cubicBezTo>
                  <a:cubicBezTo>
                    <a:pt x="432" y="136"/>
                    <a:pt x="395" y="138"/>
                    <a:pt x="359" y="140"/>
                  </a:cubicBezTo>
                  <a:cubicBezTo>
                    <a:pt x="379" y="100"/>
                    <a:pt x="409" y="41"/>
                    <a:pt x="429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2433675" y="4261500"/>
              <a:ext cx="45500" cy="59125"/>
            </a:xfrm>
            <a:custGeom>
              <a:avLst/>
              <a:gdLst/>
              <a:ahLst/>
              <a:cxnLst/>
              <a:rect l="l" t="t" r="r" b="b"/>
              <a:pathLst>
                <a:path w="1820" h="2365" extrusionOk="0">
                  <a:moveTo>
                    <a:pt x="1182" y="1"/>
                  </a:moveTo>
                  <a:cubicBezTo>
                    <a:pt x="745" y="1"/>
                    <a:pt x="225" y="512"/>
                    <a:pt x="119" y="1006"/>
                  </a:cubicBezTo>
                  <a:cubicBezTo>
                    <a:pt x="40" y="1374"/>
                    <a:pt x="0" y="1971"/>
                    <a:pt x="378" y="2210"/>
                  </a:cubicBezTo>
                  <a:cubicBezTo>
                    <a:pt x="552" y="2318"/>
                    <a:pt x="708" y="2364"/>
                    <a:pt x="848" y="2364"/>
                  </a:cubicBezTo>
                  <a:cubicBezTo>
                    <a:pt x="1339" y="2364"/>
                    <a:pt x="1624" y="1790"/>
                    <a:pt x="1740" y="1295"/>
                  </a:cubicBezTo>
                  <a:cubicBezTo>
                    <a:pt x="1800" y="986"/>
                    <a:pt x="1820" y="758"/>
                    <a:pt x="1721" y="469"/>
                  </a:cubicBezTo>
                  <a:cubicBezTo>
                    <a:pt x="1606" y="133"/>
                    <a:pt x="1405" y="1"/>
                    <a:pt x="1182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2431425" y="4193225"/>
              <a:ext cx="32125" cy="14725"/>
            </a:xfrm>
            <a:custGeom>
              <a:avLst/>
              <a:gdLst/>
              <a:ahLst/>
              <a:cxnLst/>
              <a:rect l="l" t="t" r="r" b="b"/>
              <a:pathLst>
                <a:path w="1285" h="589" extrusionOk="0">
                  <a:moveTo>
                    <a:pt x="519" y="1"/>
                  </a:moveTo>
                  <a:cubicBezTo>
                    <a:pt x="292" y="1"/>
                    <a:pt x="76" y="106"/>
                    <a:pt x="0" y="425"/>
                  </a:cubicBezTo>
                  <a:cubicBezTo>
                    <a:pt x="253" y="489"/>
                    <a:pt x="470" y="588"/>
                    <a:pt x="686" y="588"/>
                  </a:cubicBezTo>
                  <a:cubicBezTo>
                    <a:pt x="844" y="588"/>
                    <a:pt x="1002" y="535"/>
                    <a:pt x="1174" y="376"/>
                  </a:cubicBezTo>
                  <a:cubicBezTo>
                    <a:pt x="1285" y="277"/>
                    <a:pt x="886" y="1"/>
                    <a:pt x="519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2458325" y="426890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183" y="0"/>
                  </a:moveTo>
                  <a:cubicBezTo>
                    <a:pt x="78" y="0"/>
                    <a:pt x="1" y="66"/>
                    <a:pt x="48" y="233"/>
                  </a:cubicBezTo>
                  <a:cubicBezTo>
                    <a:pt x="58" y="263"/>
                    <a:pt x="78" y="293"/>
                    <a:pt x="98" y="332"/>
                  </a:cubicBezTo>
                  <a:cubicBezTo>
                    <a:pt x="170" y="446"/>
                    <a:pt x="281" y="503"/>
                    <a:pt x="373" y="503"/>
                  </a:cubicBezTo>
                  <a:cubicBezTo>
                    <a:pt x="498" y="503"/>
                    <a:pt x="587" y="399"/>
                    <a:pt x="496" y="193"/>
                  </a:cubicBezTo>
                  <a:cubicBezTo>
                    <a:pt x="444" y="7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9E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2445600" y="4199150"/>
              <a:ext cx="7975" cy="5250"/>
            </a:xfrm>
            <a:custGeom>
              <a:avLst/>
              <a:gdLst/>
              <a:ahLst/>
              <a:cxnLst/>
              <a:rect l="l" t="t" r="r" b="b"/>
              <a:pathLst>
                <a:path w="319" h="210" extrusionOk="0">
                  <a:moveTo>
                    <a:pt x="311" y="91"/>
                  </a:moveTo>
                  <a:lnTo>
                    <a:pt x="319" y="129"/>
                  </a:lnTo>
                  <a:cubicBezTo>
                    <a:pt x="317" y="115"/>
                    <a:pt x="315" y="102"/>
                    <a:pt x="311" y="91"/>
                  </a:cubicBezTo>
                  <a:close/>
                  <a:moveTo>
                    <a:pt x="183" y="0"/>
                  </a:moveTo>
                  <a:cubicBezTo>
                    <a:pt x="123" y="0"/>
                    <a:pt x="57" y="26"/>
                    <a:pt x="10" y="59"/>
                  </a:cubicBezTo>
                  <a:cubicBezTo>
                    <a:pt x="10" y="69"/>
                    <a:pt x="0" y="198"/>
                    <a:pt x="20" y="208"/>
                  </a:cubicBezTo>
                  <a:cubicBezTo>
                    <a:pt x="32" y="209"/>
                    <a:pt x="43" y="210"/>
                    <a:pt x="54" y="210"/>
                  </a:cubicBezTo>
                  <a:cubicBezTo>
                    <a:pt x="172" y="210"/>
                    <a:pt x="244" y="162"/>
                    <a:pt x="308" y="81"/>
                  </a:cubicBezTo>
                  <a:lnTo>
                    <a:pt x="308" y="81"/>
                  </a:lnTo>
                  <a:cubicBezTo>
                    <a:pt x="309" y="84"/>
                    <a:pt x="310" y="87"/>
                    <a:pt x="311" y="91"/>
                  </a:cubicBezTo>
                  <a:lnTo>
                    <a:pt x="311" y="91"/>
                  </a:lnTo>
                  <a:lnTo>
                    <a:pt x="309" y="79"/>
                  </a:lnTo>
                  <a:cubicBezTo>
                    <a:pt x="308" y="80"/>
                    <a:pt x="308" y="80"/>
                    <a:pt x="308" y="81"/>
                  </a:cubicBezTo>
                  <a:lnTo>
                    <a:pt x="308" y="81"/>
                  </a:lnTo>
                  <a:cubicBezTo>
                    <a:pt x="285" y="22"/>
                    <a:pt x="237" y="0"/>
                    <a:pt x="183" y="0"/>
                  </a:cubicBezTo>
                  <a:close/>
                </a:path>
              </a:pathLst>
            </a:custGeom>
            <a:solidFill>
              <a:srgbClr val="F9E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2768325" y="2945000"/>
              <a:ext cx="30850" cy="13700"/>
            </a:xfrm>
            <a:custGeom>
              <a:avLst/>
              <a:gdLst/>
              <a:ahLst/>
              <a:cxnLst/>
              <a:rect l="l" t="t" r="r" b="b"/>
              <a:pathLst>
                <a:path w="1234" h="548" extrusionOk="0">
                  <a:moveTo>
                    <a:pt x="528" y="220"/>
                  </a:moveTo>
                  <a:cubicBezTo>
                    <a:pt x="587" y="180"/>
                    <a:pt x="617" y="120"/>
                    <a:pt x="776" y="51"/>
                  </a:cubicBezTo>
                  <a:cubicBezTo>
                    <a:pt x="557" y="1"/>
                    <a:pt x="249" y="140"/>
                    <a:pt x="0" y="239"/>
                  </a:cubicBezTo>
                  <a:cubicBezTo>
                    <a:pt x="140" y="349"/>
                    <a:pt x="259" y="478"/>
                    <a:pt x="418" y="548"/>
                  </a:cubicBezTo>
                  <a:cubicBezTo>
                    <a:pt x="756" y="448"/>
                    <a:pt x="945" y="448"/>
                    <a:pt x="1174" y="359"/>
                  </a:cubicBezTo>
                  <a:cubicBezTo>
                    <a:pt x="1144" y="259"/>
                    <a:pt x="1234" y="279"/>
                    <a:pt x="1204" y="140"/>
                  </a:cubicBezTo>
                  <a:cubicBezTo>
                    <a:pt x="995" y="140"/>
                    <a:pt x="746" y="269"/>
                    <a:pt x="587" y="299"/>
                  </a:cubicBezTo>
                  <a:cubicBezTo>
                    <a:pt x="528" y="329"/>
                    <a:pt x="587" y="190"/>
                    <a:pt x="528" y="2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2796425" y="2943025"/>
              <a:ext cx="11700" cy="6725"/>
            </a:xfrm>
            <a:custGeom>
              <a:avLst/>
              <a:gdLst/>
              <a:ahLst/>
              <a:cxnLst/>
              <a:rect l="l" t="t" r="r" b="b"/>
              <a:pathLst>
                <a:path w="468" h="269" extrusionOk="0">
                  <a:moveTo>
                    <a:pt x="0" y="70"/>
                  </a:moveTo>
                  <a:cubicBezTo>
                    <a:pt x="130" y="269"/>
                    <a:pt x="279" y="199"/>
                    <a:pt x="468" y="130"/>
                  </a:cubicBezTo>
                  <a:cubicBezTo>
                    <a:pt x="368" y="0"/>
                    <a:pt x="159" y="50"/>
                    <a:pt x="0" y="7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2765600" y="2972350"/>
              <a:ext cx="3500" cy="2275"/>
            </a:xfrm>
            <a:custGeom>
              <a:avLst/>
              <a:gdLst/>
              <a:ahLst/>
              <a:cxnLst/>
              <a:rect l="l" t="t" r="r" b="b"/>
              <a:pathLst>
                <a:path w="140" h="91" extrusionOk="0">
                  <a:moveTo>
                    <a:pt x="119" y="1"/>
                  </a:moveTo>
                  <a:cubicBezTo>
                    <a:pt x="60" y="1"/>
                    <a:pt x="0" y="11"/>
                    <a:pt x="40" y="90"/>
                  </a:cubicBezTo>
                  <a:cubicBezTo>
                    <a:pt x="80" y="70"/>
                    <a:pt x="139" y="60"/>
                    <a:pt x="119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2646500" y="3006675"/>
              <a:ext cx="33325" cy="22650"/>
            </a:xfrm>
            <a:custGeom>
              <a:avLst/>
              <a:gdLst/>
              <a:ahLst/>
              <a:cxnLst/>
              <a:rect l="l" t="t" r="r" b="b"/>
              <a:pathLst>
                <a:path w="1333" h="906" extrusionOk="0">
                  <a:moveTo>
                    <a:pt x="1333" y="0"/>
                  </a:moveTo>
                  <a:cubicBezTo>
                    <a:pt x="726" y="189"/>
                    <a:pt x="368" y="547"/>
                    <a:pt x="0" y="905"/>
                  </a:cubicBezTo>
                  <a:cubicBezTo>
                    <a:pt x="627" y="816"/>
                    <a:pt x="965" y="338"/>
                    <a:pt x="1333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2666625" y="3016875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389" y="0"/>
                  </a:moveTo>
                  <a:cubicBezTo>
                    <a:pt x="279" y="10"/>
                    <a:pt x="60" y="119"/>
                    <a:pt x="1" y="239"/>
                  </a:cubicBezTo>
                  <a:cubicBezTo>
                    <a:pt x="150" y="239"/>
                    <a:pt x="379" y="90"/>
                    <a:pt x="389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2597025" y="3057650"/>
              <a:ext cx="13700" cy="11450"/>
            </a:xfrm>
            <a:custGeom>
              <a:avLst/>
              <a:gdLst/>
              <a:ahLst/>
              <a:cxnLst/>
              <a:rect l="l" t="t" r="r" b="b"/>
              <a:pathLst>
                <a:path w="548" h="458" extrusionOk="0">
                  <a:moveTo>
                    <a:pt x="0" y="388"/>
                  </a:moveTo>
                  <a:cubicBezTo>
                    <a:pt x="30" y="458"/>
                    <a:pt x="249" y="368"/>
                    <a:pt x="199" y="308"/>
                  </a:cubicBezTo>
                  <a:cubicBezTo>
                    <a:pt x="338" y="348"/>
                    <a:pt x="448" y="249"/>
                    <a:pt x="547" y="199"/>
                  </a:cubicBezTo>
                  <a:cubicBezTo>
                    <a:pt x="398" y="0"/>
                    <a:pt x="10" y="308"/>
                    <a:pt x="0" y="38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2593025" y="306285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130" y="1"/>
                  </a:moveTo>
                  <a:cubicBezTo>
                    <a:pt x="61" y="11"/>
                    <a:pt x="61" y="71"/>
                    <a:pt x="1" y="90"/>
                  </a:cubicBezTo>
                  <a:cubicBezTo>
                    <a:pt x="21" y="120"/>
                    <a:pt x="180" y="80"/>
                    <a:pt x="13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2617900" y="3063350"/>
              <a:ext cx="3750" cy="2775"/>
            </a:xfrm>
            <a:custGeom>
              <a:avLst/>
              <a:gdLst/>
              <a:ahLst/>
              <a:cxnLst/>
              <a:rect l="l" t="t" r="r" b="b"/>
              <a:pathLst>
                <a:path w="150" h="111" extrusionOk="0">
                  <a:moveTo>
                    <a:pt x="70" y="1"/>
                  </a:moveTo>
                  <a:cubicBezTo>
                    <a:pt x="60" y="41"/>
                    <a:pt x="1" y="51"/>
                    <a:pt x="20" y="110"/>
                  </a:cubicBezTo>
                  <a:cubicBezTo>
                    <a:pt x="60" y="80"/>
                    <a:pt x="100" y="51"/>
                    <a:pt x="150" y="41"/>
                  </a:cubicBezTo>
                  <a:cubicBezTo>
                    <a:pt x="140" y="1"/>
                    <a:pt x="80" y="41"/>
                    <a:pt x="7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2584575" y="3069325"/>
              <a:ext cx="3025" cy="6750"/>
            </a:xfrm>
            <a:custGeom>
              <a:avLst/>
              <a:gdLst/>
              <a:ahLst/>
              <a:cxnLst/>
              <a:rect l="l" t="t" r="r" b="b"/>
              <a:pathLst>
                <a:path w="121" h="270" extrusionOk="0">
                  <a:moveTo>
                    <a:pt x="70" y="50"/>
                  </a:moveTo>
                  <a:cubicBezTo>
                    <a:pt x="1" y="1"/>
                    <a:pt x="31" y="199"/>
                    <a:pt x="41" y="269"/>
                  </a:cubicBezTo>
                  <a:cubicBezTo>
                    <a:pt x="120" y="239"/>
                    <a:pt x="21" y="100"/>
                    <a:pt x="7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2583825" y="3083250"/>
              <a:ext cx="4525" cy="3000"/>
            </a:xfrm>
            <a:custGeom>
              <a:avLst/>
              <a:gdLst/>
              <a:ahLst/>
              <a:cxnLst/>
              <a:rect l="l" t="t" r="r" b="b"/>
              <a:pathLst>
                <a:path w="181" h="120" extrusionOk="0">
                  <a:moveTo>
                    <a:pt x="180" y="50"/>
                  </a:moveTo>
                  <a:cubicBezTo>
                    <a:pt x="150" y="0"/>
                    <a:pt x="1" y="50"/>
                    <a:pt x="51" y="120"/>
                  </a:cubicBezTo>
                  <a:cubicBezTo>
                    <a:pt x="120" y="120"/>
                    <a:pt x="91" y="40"/>
                    <a:pt x="18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2571650" y="3086975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50" y="110"/>
                  </a:moveTo>
                  <a:cubicBezTo>
                    <a:pt x="160" y="40"/>
                    <a:pt x="70" y="100"/>
                    <a:pt x="90" y="1"/>
                  </a:cubicBezTo>
                  <a:cubicBezTo>
                    <a:pt x="1" y="40"/>
                    <a:pt x="70" y="150"/>
                    <a:pt x="110" y="170"/>
                  </a:cubicBezTo>
                  <a:cubicBezTo>
                    <a:pt x="140" y="160"/>
                    <a:pt x="120" y="120"/>
                    <a:pt x="150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2864800" y="3033775"/>
              <a:ext cx="14925" cy="9225"/>
            </a:xfrm>
            <a:custGeom>
              <a:avLst/>
              <a:gdLst/>
              <a:ahLst/>
              <a:cxnLst/>
              <a:rect l="l" t="t" r="r" b="b"/>
              <a:pathLst>
                <a:path w="597" h="369" extrusionOk="0">
                  <a:moveTo>
                    <a:pt x="20" y="338"/>
                  </a:moveTo>
                  <a:cubicBezTo>
                    <a:pt x="10" y="299"/>
                    <a:pt x="0" y="259"/>
                    <a:pt x="0" y="219"/>
                  </a:cubicBezTo>
                  <a:cubicBezTo>
                    <a:pt x="159" y="229"/>
                    <a:pt x="368" y="10"/>
                    <a:pt x="577" y="0"/>
                  </a:cubicBezTo>
                  <a:cubicBezTo>
                    <a:pt x="587" y="30"/>
                    <a:pt x="587" y="60"/>
                    <a:pt x="597" y="90"/>
                  </a:cubicBezTo>
                  <a:cubicBezTo>
                    <a:pt x="388" y="149"/>
                    <a:pt x="259" y="368"/>
                    <a:pt x="20" y="33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2860575" y="3035500"/>
              <a:ext cx="5000" cy="3775"/>
            </a:xfrm>
            <a:custGeom>
              <a:avLst/>
              <a:gdLst/>
              <a:ahLst/>
              <a:cxnLst/>
              <a:rect l="l" t="t" r="r" b="b"/>
              <a:pathLst>
                <a:path w="200" h="151" extrusionOk="0">
                  <a:moveTo>
                    <a:pt x="199" y="51"/>
                  </a:moveTo>
                  <a:cubicBezTo>
                    <a:pt x="110" y="71"/>
                    <a:pt x="100" y="140"/>
                    <a:pt x="20" y="150"/>
                  </a:cubicBezTo>
                  <a:cubicBezTo>
                    <a:pt x="0" y="71"/>
                    <a:pt x="139" y="1"/>
                    <a:pt x="199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2909050" y="3028300"/>
              <a:ext cx="8475" cy="6500"/>
            </a:xfrm>
            <a:custGeom>
              <a:avLst/>
              <a:gdLst/>
              <a:ahLst/>
              <a:cxnLst/>
              <a:rect l="l" t="t" r="r" b="b"/>
              <a:pathLst>
                <a:path w="339" h="260" extrusionOk="0">
                  <a:moveTo>
                    <a:pt x="50" y="209"/>
                  </a:moveTo>
                  <a:cubicBezTo>
                    <a:pt x="1" y="130"/>
                    <a:pt x="100" y="150"/>
                    <a:pt x="70" y="90"/>
                  </a:cubicBezTo>
                  <a:cubicBezTo>
                    <a:pt x="150" y="110"/>
                    <a:pt x="189" y="70"/>
                    <a:pt x="249" y="30"/>
                  </a:cubicBezTo>
                  <a:cubicBezTo>
                    <a:pt x="259" y="130"/>
                    <a:pt x="309" y="1"/>
                    <a:pt x="339" y="90"/>
                  </a:cubicBezTo>
                  <a:cubicBezTo>
                    <a:pt x="249" y="160"/>
                    <a:pt x="249" y="180"/>
                    <a:pt x="120" y="239"/>
                  </a:cubicBezTo>
                  <a:cubicBezTo>
                    <a:pt x="110" y="150"/>
                    <a:pt x="90" y="259"/>
                    <a:pt x="50" y="20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2893150" y="3033275"/>
              <a:ext cx="4725" cy="2750"/>
            </a:xfrm>
            <a:custGeom>
              <a:avLst/>
              <a:gdLst/>
              <a:ahLst/>
              <a:cxnLst/>
              <a:rect l="l" t="t" r="r" b="b"/>
              <a:pathLst>
                <a:path w="189" h="110" extrusionOk="0">
                  <a:moveTo>
                    <a:pt x="119" y="90"/>
                  </a:moveTo>
                  <a:cubicBezTo>
                    <a:pt x="90" y="90"/>
                    <a:pt x="50" y="100"/>
                    <a:pt x="10" y="110"/>
                  </a:cubicBezTo>
                  <a:cubicBezTo>
                    <a:pt x="10" y="60"/>
                    <a:pt x="0" y="10"/>
                    <a:pt x="60" y="0"/>
                  </a:cubicBezTo>
                  <a:cubicBezTo>
                    <a:pt x="70" y="30"/>
                    <a:pt x="60" y="60"/>
                    <a:pt x="50" y="80"/>
                  </a:cubicBezTo>
                  <a:cubicBezTo>
                    <a:pt x="80" y="60"/>
                    <a:pt x="189" y="50"/>
                    <a:pt x="119" y="9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2883200" y="3034525"/>
              <a:ext cx="2250" cy="4250"/>
            </a:xfrm>
            <a:custGeom>
              <a:avLst/>
              <a:gdLst/>
              <a:ahLst/>
              <a:cxnLst/>
              <a:rect l="l" t="t" r="r" b="b"/>
              <a:pathLst>
                <a:path w="90" h="170" extrusionOk="0">
                  <a:moveTo>
                    <a:pt x="40" y="169"/>
                  </a:moveTo>
                  <a:cubicBezTo>
                    <a:pt x="50" y="100"/>
                    <a:pt x="10" y="90"/>
                    <a:pt x="0" y="30"/>
                  </a:cubicBezTo>
                  <a:cubicBezTo>
                    <a:pt x="90" y="0"/>
                    <a:pt x="90" y="139"/>
                    <a:pt x="40" y="16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2859075" y="3041975"/>
              <a:ext cx="3250" cy="3500"/>
            </a:xfrm>
            <a:custGeom>
              <a:avLst/>
              <a:gdLst/>
              <a:ahLst/>
              <a:cxnLst/>
              <a:rect l="l" t="t" r="r" b="b"/>
              <a:pathLst>
                <a:path w="130" h="140" extrusionOk="0">
                  <a:moveTo>
                    <a:pt x="30" y="140"/>
                  </a:moveTo>
                  <a:cubicBezTo>
                    <a:pt x="30" y="110"/>
                    <a:pt x="10" y="90"/>
                    <a:pt x="1" y="80"/>
                  </a:cubicBezTo>
                  <a:cubicBezTo>
                    <a:pt x="70" y="80"/>
                    <a:pt x="30" y="1"/>
                    <a:pt x="100" y="10"/>
                  </a:cubicBezTo>
                  <a:cubicBezTo>
                    <a:pt x="130" y="90"/>
                    <a:pt x="120" y="140"/>
                    <a:pt x="30" y="14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2813825" y="3048925"/>
              <a:ext cx="5250" cy="4025"/>
            </a:xfrm>
            <a:custGeom>
              <a:avLst/>
              <a:gdLst/>
              <a:ahLst/>
              <a:cxnLst/>
              <a:rect l="l" t="t" r="r" b="b"/>
              <a:pathLst>
                <a:path w="210" h="161" extrusionOk="0">
                  <a:moveTo>
                    <a:pt x="0" y="120"/>
                  </a:moveTo>
                  <a:cubicBezTo>
                    <a:pt x="209" y="1"/>
                    <a:pt x="179" y="160"/>
                    <a:pt x="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2538325" y="3100150"/>
              <a:ext cx="5750" cy="7975"/>
            </a:xfrm>
            <a:custGeom>
              <a:avLst/>
              <a:gdLst/>
              <a:ahLst/>
              <a:cxnLst/>
              <a:rect l="l" t="t" r="r" b="b"/>
              <a:pathLst>
                <a:path w="230" h="319" extrusionOk="0">
                  <a:moveTo>
                    <a:pt x="61" y="319"/>
                  </a:moveTo>
                  <a:cubicBezTo>
                    <a:pt x="100" y="319"/>
                    <a:pt x="180" y="269"/>
                    <a:pt x="190" y="319"/>
                  </a:cubicBezTo>
                  <a:cubicBezTo>
                    <a:pt x="230" y="269"/>
                    <a:pt x="160" y="140"/>
                    <a:pt x="160" y="60"/>
                  </a:cubicBezTo>
                  <a:cubicBezTo>
                    <a:pt x="130" y="180"/>
                    <a:pt x="110" y="120"/>
                    <a:pt x="100" y="1"/>
                  </a:cubicBezTo>
                  <a:cubicBezTo>
                    <a:pt x="1" y="120"/>
                    <a:pt x="100" y="200"/>
                    <a:pt x="61" y="3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908800" y="3036000"/>
              <a:ext cx="8225" cy="5250"/>
            </a:xfrm>
            <a:custGeom>
              <a:avLst/>
              <a:gdLst/>
              <a:ahLst/>
              <a:cxnLst/>
              <a:rect l="l" t="t" r="r" b="b"/>
              <a:pathLst>
                <a:path w="329" h="210" extrusionOk="0">
                  <a:moveTo>
                    <a:pt x="60" y="210"/>
                  </a:moveTo>
                  <a:cubicBezTo>
                    <a:pt x="90" y="130"/>
                    <a:pt x="50" y="70"/>
                    <a:pt x="1" y="11"/>
                  </a:cubicBezTo>
                  <a:cubicBezTo>
                    <a:pt x="130" y="1"/>
                    <a:pt x="219" y="170"/>
                    <a:pt x="329" y="90"/>
                  </a:cubicBezTo>
                  <a:cubicBezTo>
                    <a:pt x="309" y="180"/>
                    <a:pt x="170" y="180"/>
                    <a:pt x="60" y="2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2801150" y="3054150"/>
              <a:ext cx="6225" cy="3025"/>
            </a:xfrm>
            <a:custGeom>
              <a:avLst/>
              <a:gdLst/>
              <a:ahLst/>
              <a:cxnLst/>
              <a:rect l="l" t="t" r="r" b="b"/>
              <a:pathLst>
                <a:path w="249" h="121" extrusionOk="0">
                  <a:moveTo>
                    <a:pt x="0" y="120"/>
                  </a:moveTo>
                  <a:cubicBezTo>
                    <a:pt x="0" y="51"/>
                    <a:pt x="179" y="1"/>
                    <a:pt x="249" y="31"/>
                  </a:cubicBezTo>
                  <a:cubicBezTo>
                    <a:pt x="130" y="41"/>
                    <a:pt x="80" y="90"/>
                    <a:pt x="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2940375" y="3031025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50" y="190"/>
                  </a:moveTo>
                  <a:cubicBezTo>
                    <a:pt x="40" y="130"/>
                    <a:pt x="1" y="130"/>
                    <a:pt x="1" y="51"/>
                  </a:cubicBezTo>
                  <a:cubicBezTo>
                    <a:pt x="80" y="61"/>
                    <a:pt x="60" y="1"/>
                    <a:pt x="140" y="1"/>
                  </a:cubicBezTo>
                  <a:cubicBezTo>
                    <a:pt x="160" y="100"/>
                    <a:pt x="110" y="150"/>
                    <a:pt x="50" y="1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2689500" y="3076275"/>
              <a:ext cx="3025" cy="3525"/>
            </a:xfrm>
            <a:custGeom>
              <a:avLst/>
              <a:gdLst/>
              <a:ahLst/>
              <a:cxnLst/>
              <a:rect l="l" t="t" r="r" b="b"/>
              <a:pathLst>
                <a:path w="121" h="141" extrusionOk="0">
                  <a:moveTo>
                    <a:pt x="70" y="1"/>
                  </a:moveTo>
                  <a:cubicBezTo>
                    <a:pt x="1" y="41"/>
                    <a:pt x="110" y="71"/>
                    <a:pt x="90" y="140"/>
                  </a:cubicBezTo>
                  <a:cubicBezTo>
                    <a:pt x="120" y="110"/>
                    <a:pt x="110" y="61"/>
                    <a:pt x="120" y="11"/>
                  </a:cubicBezTo>
                  <a:cubicBezTo>
                    <a:pt x="90" y="21"/>
                    <a:pt x="70" y="21"/>
                    <a:pt x="7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2568675" y="3097925"/>
              <a:ext cx="3250" cy="5250"/>
            </a:xfrm>
            <a:custGeom>
              <a:avLst/>
              <a:gdLst/>
              <a:ahLst/>
              <a:cxnLst/>
              <a:rect l="l" t="t" r="r" b="b"/>
              <a:pathLst>
                <a:path w="130" h="210" extrusionOk="0">
                  <a:moveTo>
                    <a:pt x="70" y="0"/>
                  </a:moveTo>
                  <a:cubicBezTo>
                    <a:pt x="0" y="40"/>
                    <a:pt x="10" y="149"/>
                    <a:pt x="60" y="209"/>
                  </a:cubicBezTo>
                  <a:cubicBezTo>
                    <a:pt x="130" y="189"/>
                    <a:pt x="70" y="70"/>
                    <a:pt x="7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2563450" y="3100150"/>
              <a:ext cx="2025" cy="4250"/>
            </a:xfrm>
            <a:custGeom>
              <a:avLst/>
              <a:gdLst/>
              <a:ahLst/>
              <a:cxnLst/>
              <a:rect l="l" t="t" r="r" b="b"/>
              <a:pathLst>
                <a:path w="81" h="170" extrusionOk="0">
                  <a:moveTo>
                    <a:pt x="30" y="1"/>
                  </a:moveTo>
                  <a:cubicBezTo>
                    <a:pt x="20" y="1"/>
                    <a:pt x="0" y="11"/>
                    <a:pt x="10" y="31"/>
                  </a:cubicBezTo>
                  <a:cubicBezTo>
                    <a:pt x="30" y="70"/>
                    <a:pt x="0" y="170"/>
                    <a:pt x="80" y="130"/>
                  </a:cubicBezTo>
                  <a:cubicBezTo>
                    <a:pt x="80" y="130"/>
                    <a:pt x="80" y="120"/>
                    <a:pt x="70" y="110"/>
                  </a:cubicBezTo>
                  <a:cubicBezTo>
                    <a:pt x="80" y="41"/>
                    <a:pt x="30" y="60"/>
                    <a:pt x="3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2923225" y="3033775"/>
              <a:ext cx="14950" cy="8475"/>
            </a:xfrm>
            <a:custGeom>
              <a:avLst/>
              <a:gdLst/>
              <a:ahLst/>
              <a:cxnLst/>
              <a:rect l="l" t="t" r="r" b="b"/>
              <a:pathLst>
                <a:path w="598" h="339" extrusionOk="0">
                  <a:moveTo>
                    <a:pt x="0" y="259"/>
                  </a:moveTo>
                  <a:cubicBezTo>
                    <a:pt x="130" y="159"/>
                    <a:pt x="408" y="0"/>
                    <a:pt x="597" y="80"/>
                  </a:cubicBezTo>
                  <a:cubicBezTo>
                    <a:pt x="448" y="239"/>
                    <a:pt x="299" y="279"/>
                    <a:pt x="40" y="338"/>
                  </a:cubicBezTo>
                  <a:cubicBezTo>
                    <a:pt x="40" y="299"/>
                    <a:pt x="30" y="269"/>
                    <a:pt x="0" y="25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2509750" y="3110850"/>
              <a:ext cx="4750" cy="6725"/>
            </a:xfrm>
            <a:custGeom>
              <a:avLst/>
              <a:gdLst/>
              <a:ahLst/>
              <a:cxnLst/>
              <a:rect l="l" t="t" r="r" b="b"/>
              <a:pathLst>
                <a:path w="190" h="269" extrusionOk="0">
                  <a:moveTo>
                    <a:pt x="159" y="269"/>
                  </a:moveTo>
                  <a:cubicBezTo>
                    <a:pt x="189" y="189"/>
                    <a:pt x="50" y="100"/>
                    <a:pt x="40" y="0"/>
                  </a:cubicBezTo>
                  <a:cubicBezTo>
                    <a:pt x="0" y="90"/>
                    <a:pt x="120" y="199"/>
                    <a:pt x="159" y="26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2821025" y="3052925"/>
              <a:ext cx="46525" cy="16175"/>
            </a:xfrm>
            <a:custGeom>
              <a:avLst/>
              <a:gdLst/>
              <a:ahLst/>
              <a:cxnLst/>
              <a:rect l="l" t="t" r="r" b="b"/>
              <a:pathLst>
                <a:path w="1861" h="647" extrusionOk="0">
                  <a:moveTo>
                    <a:pt x="1" y="647"/>
                  </a:moveTo>
                  <a:cubicBezTo>
                    <a:pt x="409" y="408"/>
                    <a:pt x="826" y="169"/>
                    <a:pt x="1343" y="0"/>
                  </a:cubicBezTo>
                  <a:cubicBezTo>
                    <a:pt x="1433" y="189"/>
                    <a:pt x="1761" y="40"/>
                    <a:pt x="1861" y="219"/>
                  </a:cubicBezTo>
                  <a:cubicBezTo>
                    <a:pt x="1861" y="289"/>
                    <a:pt x="1811" y="318"/>
                    <a:pt x="1791" y="378"/>
                  </a:cubicBezTo>
                  <a:cubicBezTo>
                    <a:pt x="1105" y="418"/>
                    <a:pt x="598" y="597"/>
                    <a:pt x="1" y="64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2767325" y="3071075"/>
              <a:ext cx="2525" cy="4750"/>
            </a:xfrm>
            <a:custGeom>
              <a:avLst/>
              <a:gdLst/>
              <a:ahLst/>
              <a:cxnLst/>
              <a:rect l="l" t="t" r="r" b="b"/>
              <a:pathLst>
                <a:path w="101" h="190" extrusionOk="0">
                  <a:moveTo>
                    <a:pt x="1" y="189"/>
                  </a:moveTo>
                  <a:cubicBezTo>
                    <a:pt x="90" y="169"/>
                    <a:pt x="100" y="90"/>
                    <a:pt x="90" y="0"/>
                  </a:cubicBezTo>
                  <a:cubicBezTo>
                    <a:pt x="31" y="50"/>
                    <a:pt x="21" y="119"/>
                    <a:pt x="1" y="18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2873750" y="3051925"/>
              <a:ext cx="14700" cy="12200"/>
            </a:xfrm>
            <a:custGeom>
              <a:avLst/>
              <a:gdLst/>
              <a:ahLst/>
              <a:cxnLst/>
              <a:rect l="l" t="t" r="r" b="b"/>
              <a:pathLst>
                <a:path w="588" h="488" extrusionOk="0">
                  <a:moveTo>
                    <a:pt x="0" y="458"/>
                  </a:moveTo>
                  <a:cubicBezTo>
                    <a:pt x="110" y="209"/>
                    <a:pt x="398" y="0"/>
                    <a:pt x="587" y="259"/>
                  </a:cubicBezTo>
                  <a:cubicBezTo>
                    <a:pt x="438" y="408"/>
                    <a:pt x="239" y="488"/>
                    <a:pt x="0" y="45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2900350" y="3050175"/>
              <a:ext cx="13450" cy="7750"/>
            </a:xfrm>
            <a:custGeom>
              <a:avLst/>
              <a:gdLst/>
              <a:ahLst/>
              <a:cxnLst/>
              <a:rect l="l" t="t" r="r" b="b"/>
              <a:pathLst>
                <a:path w="538" h="310" extrusionOk="0">
                  <a:moveTo>
                    <a:pt x="537" y="1"/>
                  </a:moveTo>
                  <a:cubicBezTo>
                    <a:pt x="398" y="210"/>
                    <a:pt x="189" y="249"/>
                    <a:pt x="0" y="309"/>
                  </a:cubicBezTo>
                  <a:cubicBezTo>
                    <a:pt x="120" y="90"/>
                    <a:pt x="339" y="150"/>
                    <a:pt x="537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2503525" y="31247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1" y="0"/>
                  </a:moveTo>
                  <a:cubicBezTo>
                    <a:pt x="11" y="60"/>
                    <a:pt x="100" y="150"/>
                    <a:pt x="130" y="70"/>
                  </a:cubicBezTo>
                  <a:cubicBezTo>
                    <a:pt x="130" y="60"/>
                    <a:pt x="130" y="50"/>
                    <a:pt x="130" y="50"/>
                  </a:cubicBezTo>
                  <a:cubicBezTo>
                    <a:pt x="110" y="50"/>
                    <a:pt x="100" y="30"/>
                    <a:pt x="80" y="30"/>
                  </a:cubicBezTo>
                  <a:cubicBezTo>
                    <a:pt x="40" y="30"/>
                    <a:pt x="30" y="0"/>
                    <a:pt x="1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2782500" y="3076050"/>
              <a:ext cx="2500" cy="4000"/>
            </a:xfrm>
            <a:custGeom>
              <a:avLst/>
              <a:gdLst/>
              <a:ahLst/>
              <a:cxnLst/>
              <a:rect l="l" t="t" r="r" b="b"/>
              <a:pathLst>
                <a:path w="100" h="160" extrusionOk="0">
                  <a:moveTo>
                    <a:pt x="50" y="159"/>
                  </a:moveTo>
                  <a:cubicBezTo>
                    <a:pt x="100" y="139"/>
                    <a:pt x="80" y="60"/>
                    <a:pt x="90" y="10"/>
                  </a:cubicBezTo>
                  <a:cubicBezTo>
                    <a:pt x="0" y="0"/>
                    <a:pt x="10" y="129"/>
                    <a:pt x="50" y="15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2495575" y="3128250"/>
              <a:ext cx="5750" cy="5000"/>
            </a:xfrm>
            <a:custGeom>
              <a:avLst/>
              <a:gdLst/>
              <a:ahLst/>
              <a:cxnLst/>
              <a:rect l="l" t="t" r="r" b="b"/>
              <a:pathLst>
                <a:path w="230" h="200" extrusionOk="0">
                  <a:moveTo>
                    <a:pt x="80" y="140"/>
                  </a:moveTo>
                  <a:cubicBezTo>
                    <a:pt x="110" y="130"/>
                    <a:pt x="120" y="110"/>
                    <a:pt x="120" y="80"/>
                  </a:cubicBezTo>
                  <a:cubicBezTo>
                    <a:pt x="169" y="100"/>
                    <a:pt x="199" y="160"/>
                    <a:pt x="169" y="199"/>
                  </a:cubicBezTo>
                  <a:cubicBezTo>
                    <a:pt x="229" y="199"/>
                    <a:pt x="199" y="140"/>
                    <a:pt x="219" y="110"/>
                  </a:cubicBezTo>
                  <a:cubicBezTo>
                    <a:pt x="199" y="110"/>
                    <a:pt x="160" y="90"/>
                    <a:pt x="189" y="70"/>
                  </a:cubicBezTo>
                  <a:cubicBezTo>
                    <a:pt x="199" y="11"/>
                    <a:pt x="80" y="110"/>
                    <a:pt x="90" y="40"/>
                  </a:cubicBezTo>
                  <a:cubicBezTo>
                    <a:pt x="90" y="20"/>
                    <a:pt x="70" y="20"/>
                    <a:pt x="60" y="1"/>
                  </a:cubicBezTo>
                  <a:cubicBezTo>
                    <a:pt x="0" y="30"/>
                    <a:pt x="100" y="70"/>
                    <a:pt x="80" y="1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2576125" y="3115075"/>
              <a:ext cx="5500" cy="7225"/>
            </a:xfrm>
            <a:custGeom>
              <a:avLst/>
              <a:gdLst/>
              <a:ahLst/>
              <a:cxnLst/>
              <a:rect l="l" t="t" r="r" b="b"/>
              <a:pathLst>
                <a:path w="220" h="289" extrusionOk="0">
                  <a:moveTo>
                    <a:pt x="1" y="80"/>
                  </a:moveTo>
                  <a:cubicBezTo>
                    <a:pt x="11" y="130"/>
                    <a:pt x="21" y="170"/>
                    <a:pt x="31" y="219"/>
                  </a:cubicBezTo>
                  <a:cubicBezTo>
                    <a:pt x="70" y="289"/>
                    <a:pt x="31" y="130"/>
                    <a:pt x="31" y="100"/>
                  </a:cubicBezTo>
                  <a:cubicBezTo>
                    <a:pt x="90" y="80"/>
                    <a:pt x="140" y="70"/>
                    <a:pt x="130" y="150"/>
                  </a:cubicBezTo>
                  <a:cubicBezTo>
                    <a:pt x="200" y="160"/>
                    <a:pt x="170" y="100"/>
                    <a:pt x="219" y="90"/>
                  </a:cubicBezTo>
                  <a:cubicBezTo>
                    <a:pt x="120" y="80"/>
                    <a:pt x="60" y="0"/>
                    <a:pt x="1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2595775" y="3110850"/>
              <a:ext cx="3000" cy="6000"/>
            </a:xfrm>
            <a:custGeom>
              <a:avLst/>
              <a:gdLst/>
              <a:ahLst/>
              <a:cxnLst/>
              <a:rect l="l" t="t" r="r" b="b"/>
              <a:pathLst>
                <a:path w="120" h="240" extrusionOk="0">
                  <a:moveTo>
                    <a:pt x="80" y="169"/>
                  </a:moveTo>
                  <a:cubicBezTo>
                    <a:pt x="120" y="160"/>
                    <a:pt x="90" y="100"/>
                    <a:pt x="120" y="90"/>
                  </a:cubicBezTo>
                  <a:cubicBezTo>
                    <a:pt x="80" y="0"/>
                    <a:pt x="50" y="179"/>
                    <a:pt x="30" y="110"/>
                  </a:cubicBezTo>
                  <a:cubicBezTo>
                    <a:pt x="10" y="110"/>
                    <a:pt x="0" y="110"/>
                    <a:pt x="10" y="130"/>
                  </a:cubicBezTo>
                  <a:cubicBezTo>
                    <a:pt x="10" y="140"/>
                    <a:pt x="10" y="150"/>
                    <a:pt x="10" y="160"/>
                  </a:cubicBezTo>
                  <a:cubicBezTo>
                    <a:pt x="30" y="239"/>
                    <a:pt x="80" y="90"/>
                    <a:pt x="80" y="16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2638050" y="3105625"/>
              <a:ext cx="3250" cy="3250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90" y="1"/>
                  </a:moveTo>
                  <a:lnTo>
                    <a:pt x="20" y="10"/>
                  </a:lnTo>
                  <a:cubicBezTo>
                    <a:pt x="10" y="40"/>
                    <a:pt x="0" y="80"/>
                    <a:pt x="20" y="130"/>
                  </a:cubicBezTo>
                  <a:cubicBezTo>
                    <a:pt x="80" y="130"/>
                    <a:pt x="109" y="110"/>
                    <a:pt x="129" y="90"/>
                  </a:cubicBezTo>
                  <a:cubicBezTo>
                    <a:pt x="129" y="50"/>
                    <a:pt x="90" y="40"/>
                    <a:pt x="9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2605475" y="3111850"/>
              <a:ext cx="3250" cy="6225"/>
            </a:xfrm>
            <a:custGeom>
              <a:avLst/>
              <a:gdLst/>
              <a:ahLst/>
              <a:cxnLst/>
              <a:rect l="l" t="t" r="r" b="b"/>
              <a:pathLst>
                <a:path w="130" h="249" extrusionOk="0">
                  <a:moveTo>
                    <a:pt x="130" y="0"/>
                  </a:moveTo>
                  <a:cubicBezTo>
                    <a:pt x="60" y="60"/>
                    <a:pt x="50" y="149"/>
                    <a:pt x="0" y="219"/>
                  </a:cubicBezTo>
                  <a:cubicBezTo>
                    <a:pt x="80" y="249"/>
                    <a:pt x="120" y="90"/>
                    <a:pt x="13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2866525" y="3063600"/>
              <a:ext cx="7250" cy="7500"/>
            </a:xfrm>
            <a:custGeom>
              <a:avLst/>
              <a:gdLst/>
              <a:ahLst/>
              <a:cxnLst/>
              <a:rect l="l" t="t" r="r" b="b"/>
              <a:pathLst>
                <a:path w="290" h="300" extrusionOk="0">
                  <a:moveTo>
                    <a:pt x="100" y="289"/>
                  </a:moveTo>
                  <a:cubicBezTo>
                    <a:pt x="51" y="299"/>
                    <a:pt x="21" y="299"/>
                    <a:pt x="1" y="259"/>
                  </a:cubicBezTo>
                  <a:cubicBezTo>
                    <a:pt x="90" y="190"/>
                    <a:pt x="180" y="1"/>
                    <a:pt x="289" y="130"/>
                  </a:cubicBezTo>
                  <a:cubicBezTo>
                    <a:pt x="220" y="200"/>
                    <a:pt x="110" y="230"/>
                    <a:pt x="100" y="28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2879950" y="3063850"/>
              <a:ext cx="7750" cy="4250"/>
            </a:xfrm>
            <a:custGeom>
              <a:avLst/>
              <a:gdLst/>
              <a:ahLst/>
              <a:cxnLst/>
              <a:rect l="l" t="t" r="r" b="b"/>
              <a:pathLst>
                <a:path w="310" h="170" extrusionOk="0">
                  <a:moveTo>
                    <a:pt x="309" y="21"/>
                  </a:moveTo>
                  <a:cubicBezTo>
                    <a:pt x="220" y="80"/>
                    <a:pt x="150" y="150"/>
                    <a:pt x="1" y="170"/>
                  </a:cubicBezTo>
                  <a:cubicBezTo>
                    <a:pt x="41" y="50"/>
                    <a:pt x="180" y="1"/>
                    <a:pt x="309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2791950" y="3083000"/>
              <a:ext cx="5725" cy="4500"/>
            </a:xfrm>
            <a:custGeom>
              <a:avLst/>
              <a:gdLst/>
              <a:ahLst/>
              <a:cxnLst/>
              <a:rect l="l" t="t" r="r" b="b"/>
              <a:pathLst>
                <a:path w="229" h="180" extrusionOk="0">
                  <a:moveTo>
                    <a:pt x="219" y="0"/>
                  </a:moveTo>
                  <a:cubicBezTo>
                    <a:pt x="159" y="40"/>
                    <a:pt x="70" y="70"/>
                    <a:pt x="0" y="110"/>
                  </a:cubicBezTo>
                  <a:cubicBezTo>
                    <a:pt x="20" y="180"/>
                    <a:pt x="139" y="120"/>
                    <a:pt x="209" y="120"/>
                  </a:cubicBezTo>
                  <a:cubicBezTo>
                    <a:pt x="229" y="90"/>
                    <a:pt x="229" y="50"/>
                    <a:pt x="219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2811825" y="3081500"/>
              <a:ext cx="2775" cy="3775"/>
            </a:xfrm>
            <a:custGeom>
              <a:avLst/>
              <a:gdLst/>
              <a:ahLst/>
              <a:cxnLst/>
              <a:rect l="l" t="t" r="r" b="b"/>
              <a:pathLst>
                <a:path w="111" h="151" extrusionOk="0">
                  <a:moveTo>
                    <a:pt x="1" y="100"/>
                  </a:moveTo>
                  <a:cubicBezTo>
                    <a:pt x="31" y="90"/>
                    <a:pt x="11" y="70"/>
                    <a:pt x="1" y="70"/>
                  </a:cubicBezTo>
                  <a:cubicBezTo>
                    <a:pt x="1" y="51"/>
                    <a:pt x="110" y="1"/>
                    <a:pt x="110" y="31"/>
                  </a:cubicBezTo>
                  <a:cubicBezTo>
                    <a:pt x="110" y="70"/>
                    <a:pt x="31" y="150"/>
                    <a:pt x="1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2799150" y="3085475"/>
              <a:ext cx="8475" cy="1775"/>
            </a:xfrm>
            <a:custGeom>
              <a:avLst/>
              <a:gdLst/>
              <a:ahLst/>
              <a:cxnLst/>
              <a:rect l="l" t="t" r="r" b="b"/>
              <a:pathLst>
                <a:path w="339" h="71" extrusionOk="0">
                  <a:moveTo>
                    <a:pt x="339" y="61"/>
                  </a:moveTo>
                  <a:cubicBezTo>
                    <a:pt x="210" y="71"/>
                    <a:pt x="100" y="61"/>
                    <a:pt x="1" y="31"/>
                  </a:cubicBezTo>
                  <a:cubicBezTo>
                    <a:pt x="70" y="1"/>
                    <a:pt x="259" y="11"/>
                    <a:pt x="339" y="6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2780000" y="3089225"/>
              <a:ext cx="3275" cy="3000"/>
            </a:xfrm>
            <a:custGeom>
              <a:avLst/>
              <a:gdLst/>
              <a:ahLst/>
              <a:cxnLst/>
              <a:rect l="l" t="t" r="r" b="b"/>
              <a:pathLst>
                <a:path w="131" h="120" extrusionOk="0">
                  <a:moveTo>
                    <a:pt x="70" y="0"/>
                  </a:moveTo>
                  <a:cubicBezTo>
                    <a:pt x="51" y="10"/>
                    <a:pt x="21" y="10"/>
                    <a:pt x="1" y="20"/>
                  </a:cubicBezTo>
                  <a:cubicBezTo>
                    <a:pt x="11" y="70"/>
                    <a:pt x="51" y="80"/>
                    <a:pt x="70" y="119"/>
                  </a:cubicBezTo>
                  <a:cubicBezTo>
                    <a:pt x="110" y="110"/>
                    <a:pt x="70" y="40"/>
                    <a:pt x="130" y="40"/>
                  </a:cubicBezTo>
                  <a:cubicBezTo>
                    <a:pt x="130" y="0"/>
                    <a:pt x="100" y="0"/>
                    <a:pt x="7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2695475" y="3104875"/>
              <a:ext cx="6250" cy="4500"/>
            </a:xfrm>
            <a:custGeom>
              <a:avLst/>
              <a:gdLst/>
              <a:ahLst/>
              <a:cxnLst/>
              <a:rect l="l" t="t" r="r" b="b"/>
              <a:pathLst>
                <a:path w="250" h="180" extrusionOk="0">
                  <a:moveTo>
                    <a:pt x="219" y="1"/>
                  </a:moveTo>
                  <a:cubicBezTo>
                    <a:pt x="90" y="40"/>
                    <a:pt x="130" y="60"/>
                    <a:pt x="0" y="90"/>
                  </a:cubicBezTo>
                  <a:cubicBezTo>
                    <a:pt x="50" y="180"/>
                    <a:pt x="150" y="31"/>
                    <a:pt x="219" y="100"/>
                  </a:cubicBezTo>
                  <a:cubicBezTo>
                    <a:pt x="249" y="90"/>
                    <a:pt x="229" y="40"/>
                    <a:pt x="219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2634300" y="3119300"/>
              <a:ext cx="3025" cy="3750"/>
            </a:xfrm>
            <a:custGeom>
              <a:avLst/>
              <a:gdLst/>
              <a:ahLst/>
              <a:cxnLst/>
              <a:rect l="l" t="t" r="r" b="b"/>
              <a:pathLst>
                <a:path w="121" h="150" extrusionOk="0">
                  <a:moveTo>
                    <a:pt x="100" y="1"/>
                  </a:moveTo>
                  <a:cubicBezTo>
                    <a:pt x="61" y="30"/>
                    <a:pt x="31" y="70"/>
                    <a:pt x="1" y="90"/>
                  </a:cubicBezTo>
                  <a:cubicBezTo>
                    <a:pt x="41" y="150"/>
                    <a:pt x="120" y="60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2729050" y="3103625"/>
              <a:ext cx="2500" cy="2775"/>
            </a:xfrm>
            <a:custGeom>
              <a:avLst/>
              <a:gdLst/>
              <a:ahLst/>
              <a:cxnLst/>
              <a:rect l="l" t="t" r="r" b="b"/>
              <a:pathLst>
                <a:path w="100" h="111" extrusionOk="0">
                  <a:moveTo>
                    <a:pt x="10" y="110"/>
                  </a:moveTo>
                  <a:cubicBezTo>
                    <a:pt x="40" y="110"/>
                    <a:pt x="30" y="81"/>
                    <a:pt x="30" y="61"/>
                  </a:cubicBezTo>
                  <a:cubicBezTo>
                    <a:pt x="50" y="71"/>
                    <a:pt x="70" y="81"/>
                    <a:pt x="100" y="71"/>
                  </a:cubicBezTo>
                  <a:cubicBezTo>
                    <a:pt x="100" y="21"/>
                    <a:pt x="70" y="1"/>
                    <a:pt x="20" y="11"/>
                  </a:cubicBezTo>
                  <a:cubicBezTo>
                    <a:pt x="10" y="41"/>
                    <a:pt x="0" y="71"/>
                    <a:pt x="10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2680800" y="3112100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80" y="40"/>
                  </a:moveTo>
                  <a:cubicBezTo>
                    <a:pt x="130" y="0"/>
                    <a:pt x="11" y="90"/>
                    <a:pt x="1" y="139"/>
                  </a:cubicBezTo>
                  <a:cubicBezTo>
                    <a:pt x="70" y="199"/>
                    <a:pt x="110" y="60"/>
                    <a:pt x="180" y="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2696725" y="3110600"/>
              <a:ext cx="3250" cy="2250"/>
            </a:xfrm>
            <a:custGeom>
              <a:avLst/>
              <a:gdLst/>
              <a:ahLst/>
              <a:cxnLst/>
              <a:rect l="l" t="t" r="r" b="b"/>
              <a:pathLst>
                <a:path w="130" h="90" extrusionOk="0">
                  <a:moveTo>
                    <a:pt x="120" y="0"/>
                  </a:moveTo>
                  <a:cubicBezTo>
                    <a:pt x="90" y="10"/>
                    <a:pt x="110" y="50"/>
                    <a:pt x="80" y="50"/>
                  </a:cubicBezTo>
                  <a:cubicBezTo>
                    <a:pt x="50" y="50"/>
                    <a:pt x="60" y="30"/>
                    <a:pt x="80" y="30"/>
                  </a:cubicBezTo>
                  <a:cubicBezTo>
                    <a:pt x="80" y="10"/>
                    <a:pt x="60" y="10"/>
                    <a:pt x="50" y="10"/>
                  </a:cubicBezTo>
                  <a:cubicBezTo>
                    <a:pt x="30" y="10"/>
                    <a:pt x="20" y="20"/>
                    <a:pt x="0" y="20"/>
                  </a:cubicBezTo>
                  <a:cubicBezTo>
                    <a:pt x="0" y="90"/>
                    <a:pt x="70" y="80"/>
                    <a:pt x="129" y="70"/>
                  </a:cubicBezTo>
                  <a:cubicBezTo>
                    <a:pt x="129" y="40"/>
                    <a:pt x="120" y="20"/>
                    <a:pt x="12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2690500" y="3111100"/>
              <a:ext cx="5750" cy="3000"/>
            </a:xfrm>
            <a:custGeom>
              <a:avLst/>
              <a:gdLst/>
              <a:ahLst/>
              <a:cxnLst/>
              <a:rect l="l" t="t" r="r" b="b"/>
              <a:pathLst>
                <a:path w="230" h="120" extrusionOk="0">
                  <a:moveTo>
                    <a:pt x="229" y="0"/>
                  </a:moveTo>
                  <a:cubicBezTo>
                    <a:pt x="150" y="20"/>
                    <a:pt x="70" y="30"/>
                    <a:pt x="1" y="40"/>
                  </a:cubicBezTo>
                  <a:cubicBezTo>
                    <a:pt x="50" y="100"/>
                    <a:pt x="219" y="120"/>
                    <a:pt x="229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2634300" y="3122275"/>
              <a:ext cx="2775" cy="4750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110" y="70"/>
                  </a:moveTo>
                  <a:cubicBezTo>
                    <a:pt x="110" y="51"/>
                    <a:pt x="100" y="31"/>
                    <a:pt x="100" y="1"/>
                  </a:cubicBezTo>
                  <a:cubicBezTo>
                    <a:pt x="31" y="21"/>
                    <a:pt x="51" y="90"/>
                    <a:pt x="1" y="120"/>
                  </a:cubicBezTo>
                  <a:cubicBezTo>
                    <a:pt x="51" y="190"/>
                    <a:pt x="51" y="61"/>
                    <a:pt x="11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2473450" y="3162575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70" y="0"/>
                  </a:moveTo>
                  <a:cubicBezTo>
                    <a:pt x="110" y="70"/>
                    <a:pt x="0" y="30"/>
                    <a:pt x="40" y="99"/>
                  </a:cubicBezTo>
                  <a:cubicBezTo>
                    <a:pt x="90" y="60"/>
                    <a:pt x="149" y="149"/>
                    <a:pt x="149" y="80"/>
                  </a:cubicBezTo>
                  <a:cubicBezTo>
                    <a:pt x="149" y="70"/>
                    <a:pt x="149" y="70"/>
                    <a:pt x="149" y="60"/>
                  </a:cubicBezTo>
                  <a:cubicBezTo>
                    <a:pt x="120" y="50"/>
                    <a:pt x="100" y="40"/>
                    <a:pt x="90" y="0"/>
                  </a:cubicBezTo>
                  <a:cubicBezTo>
                    <a:pt x="80" y="0"/>
                    <a:pt x="80" y="0"/>
                    <a:pt x="7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2626850" y="3134975"/>
              <a:ext cx="9225" cy="5225"/>
            </a:xfrm>
            <a:custGeom>
              <a:avLst/>
              <a:gdLst/>
              <a:ahLst/>
              <a:cxnLst/>
              <a:rect l="l" t="t" r="r" b="b"/>
              <a:pathLst>
                <a:path w="369" h="209" extrusionOk="0">
                  <a:moveTo>
                    <a:pt x="369" y="0"/>
                  </a:moveTo>
                  <a:cubicBezTo>
                    <a:pt x="249" y="0"/>
                    <a:pt x="50" y="100"/>
                    <a:pt x="1" y="209"/>
                  </a:cubicBezTo>
                  <a:cubicBezTo>
                    <a:pt x="130" y="139"/>
                    <a:pt x="239" y="70"/>
                    <a:pt x="369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2818800" y="3103150"/>
              <a:ext cx="2250" cy="1750"/>
            </a:xfrm>
            <a:custGeom>
              <a:avLst/>
              <a:gdLst/>
              <a:ahLst/>
              <a:cxnLst/>
              <a:rect l="l" t="t" r="r" b="b"/>
              <a:pathLst>
                <a:path w="90" h="70" extrusionOk="0">
                  <a:moveTo>
                    <a:pt x="0" y="70"/>
                  </a:moveTo>
                  <a:cubicBezTo>
                    <a:pt x="20" y="50"/>
                    <a:pt x="40" y="20"/>
                    <a:pt x="70" y="0"/>
                  </a:cubicBezTo>
                  <a:cubicBezTo>
                    <a:pt x="80" y="10"/>
                    <a:pt x="90" y="20"/>
                    <a:pt x="90" y="30"/>
                  </a:cubicBezTo>
                  <a:cubicBezTo>
                    <a:pt x="60" y="40"/>
                    <a:pt x="40" y="50"/>
                    <a:pt x="10" y="60"/>
                  </a:cubicBezTo>
                  <a:cubicBezTo>
                    <a:pt x="10" y="60"/>
                    <a:pt x="0" y="70"/>
                    <a:pt x="0" y="7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2814075" y="3106125"/>
              <a:ext cx="2000" cy="775"/>
            </a:xfrm>
            <a:custGeom>
              <a:avLst/>
              <a:gdLst/>
              <a:ahLst/>
              <a:cxnLst/>
              <a:rect l="l" t="t" r="r" b="b"/>
              <a:pathLst>
                <a:path w="80" h="31" extrusionOk="0">
                  <a:moveTo>
                    <a:pt x="80" y="0"/>
                  </a:moveTo>
                  <a:cubicBezTo>
                    <a:pt x="60" y="10"/>
                    <a:pt x="40" y="20"/>
                    <a:pt x="20" y="30"/>
                  </a:cubicBezTo>
                  <a:cubicBezTo>
                    <a:pt x="10" y="30"/>
                    <a:pt x="10" y="20"/>
                    <a:pt x="0" y="0"/>
                  </a:cubicBezTo>
                  <a:cubicBezTo>
                    <a:pt x="30" y="10"/>
                    <a:pt x="50" y="10"/>
                    <a:pt x="8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2814575" y="3103875"/>
              <a:ext cx="7225" cy="5000"/>
            </a:xfrm>
            <a:custGeom>
              <a:avLst/>
              <a:gdLst/>
              <a:ahLst/>
              <a:cxnLst/>
              <a:rect l="l" t="t" r="r" b="b"/>
              <a:pathLst>
                <a:path w="289" h="200" extrusionOk="0">
                  <a:moveTo>
                    <a:pt x="169" y="41"/>
                  </a:moveTo>
                  <a:cubicBezTo>
                    <a:pt x="169" y="41"/>
                    <a:pt x="179" y="31"/>
                    <a:pt x="179" y="31"/>
                  </a:cubicBezTo>
                  <a:cubicBezTo>
                    <a:pt x="209" y="21"/>
                    <a:pt x="229" y="11"/>
                    <a:pt x="259" y="1"/>
                  </a:cubicBezTo>
                  <a:cubicBezTo>
                    <a:pt x="269" y="31"/>
                    <a:pt x="249" y="61"/>
                    <a:pt x="289" y="110"/>
                  </a:cubicBezTo>
                  <a:cubicBezTo>
                    <a:pt x="189" y="71"/>
                    <a:pt x="80" y="200"/>
                    <a:pt x="0" y="120"/>
                  </a:cubicBezTo>
                  <a:cubicBezTo>
                    <a:pt x="20" y="110"/>
                    <a:pt x="40" y="100"/>
                    <a:pt x="60" y="90"/>
                  </a:cubicBezTo>
                  <a:cubicBezTo>
                    <a:pt x="110" y="90"/>
                    <a:pt x="140" y="71"/>
                    <a:pt x="169" y="4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2626350" y="314715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11" y="60"/>
                  </a:moveTo>
                  <a:cubicBezTo>
                    <a:pt x="11" y="120"/>
                    <a:pt x="70" y="60"/>
                    <a:pt x="120" y="40"/>
                  </a:cubicBezTo>
                  <a:cubicBezTo>
                    <a:pt x="110" y="40"/>
                    <a:pt x="90" y="30"/>
                    <a:pt x="90" y="0"/>
                  </a:cubicBezTo>
                  <a:cubicBezTo>
                    <a:pt x="60" y="10"/>
                    <a:pt x="50" y="40"/>
                    <a:pt x="1" y="40"/>
                  </a:cubicBezTo>
                  <a:cubicBezTo>
                    <a:pt x="1" y="50"/>
                    <a:pt x="11" y="50"/>
                    <a:pt x="11" y="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2474200" y="3175750"/>
              <a:ext cx="2250" cy="6225"/>
            </a:xfrm>
            <a:custGeom>
              <a:avLst/>
              <a:gdLst/>
              <a:ahLst/>
              <a:cxnLst/>
              <a:rect l="l" t="t" r="r" b="b"/>
              <a:pathLst>
                <a:path w="90" h="249" extrusionOk="0">
                  <a:moveTo>
                    <a:pt x="60" y="0"/>
                  </a:moveTo>
                  <a:cubicBezTo>
                    <a:pt x="0" y="0"/>
                    <a:pt x="30" y="249"/>
                    <a:pt x="70" y="189"/>
                  </a:cubicBezTo>
                  <a:cubicBezTo>
                    <a:pt x="40" y="100"/>
                    <a:pt x="90" y="80"/>
                    <a:pt x="6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2718850" y="3132475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0" y="1"/>
                  </a:moveTo>
                  <a:cubicBezTo>
                    <a:pt x="10" y="11"/>
                    <a:pt x="60" y="80"/>
                    <a:pt x="0" y="80"/>
                  </a:cubicBezTo>
                  <a:cubicBezTo>
                    <a:pt x="20" y="110"/>
                    <a:pt x="60" y="120"/>
                    <a:pt x="100" y="110"/>
                  </a:cubicBezTo>
                  <a:cubicBezTo>
                    <a:pt x="90" y="70"/>
                    <a:pt x="120" y="60"/>
                    <a:pt x="110" y="21"/>
                  </a:cubicBezTo>
                  <a:cubicBezTo>
                    <a:pt x="80" y="21"/>
                    <a:pt x="70" y="21"/>
                    <a:pt x="6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2611675" y="3152875"/>
              <a:ext cx="3275" cy="3250"/>
            </a:xfrm>
            <a:custGeom>
              <a:avLst/>
              <a:gdLst/>
              <a:ahLst/>
              <a:cxnLst/>
              <a:rect l="l" t="t" r="r" b="b"/>
              <a:pathLst>
                <a:path w="131" h="130" extrusionOk="0">
                  <a:moveTo>
                    <a:pt x="130" y="30"/>
                  </a:moveTo>
                  <a:cubicBezTo>
                    <a:pt x="100" y="0"/>
                    <a:pt x="51" y="10"/>
                    <a:pt x="11" y="10"/>
                  </a:cubicBezTo>
                  <a:cubicBezTo>
                    <a:pt x="1" y="129"/>
                    <a:pt x="1" y="120"/>
                    <a:pt x="13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2470200" y="3182950"/>
              <a:ext cx="2525" cy="4750"/>
            </a:xfrm>
            <a:custGeom>
              <a:avLst/>
              <a:gdLst/>
              <a:ahLst/>
              <a:cxnLst/>
              <a:rect l="l" t="t" r="r" b="b"/>
              <a:pathLst>
                <a:path w="101" h="190" extrusionOk="0">
                  <a:moveTo>
                    <a:pt x="31" y="1"/>
                  </a:moveTo>
                  <a:cubicBezTo>
                    <a:pt x="1" y="11"/>
                    <a:pt x="21" y="60"/>
                    <a:pt x="31" y="100"/>
                  </a:cubicBezTo>
                  <a:cubicBezTo>
                    <a:pt x="61" y="100"/>
                    <a:pt x="61" y="150"/>
                    <a:pt x="71" y="190"/>
                  </a:cubicBezTo>
                  <a:cubicBezTo>
                    <a:pt x="100" y="170"/>
                    <a:pt x="71" y="11"/>
                    <a:pt x="3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2801150" y="3123775"/>
              <a:ext cx="11950" cy="17925"/>
            </a:xfrm>
            <a:custGeom>
              <a:avLst/>
              <a:gdLst/>
              <a:ahLst/>
              <a:cxnLst/>
              <a:rect l="l" t="t" r="r" b="b"/>
              <a:pathLst>
                <a:path w="478" h="717" extrusionOk="0">
                  <a:moveTo>
                    <a:pt x="289" y="717"/>
                  </a:moveTo>
                  <a:cubicBezTo>
                    <a:pt x="50" y="567"/>
                    <a:pt x="0" y="329"/>
                    <a:pt x="80" y="40"/>
                  </a:cubicBezTo>
                  <a:cubicBezTo>
                    <a:pt x="120" y="40"/>
                    <a:pt x="149" y="30"/>
                    <a:pt x="169" y="1"/>
                  </a:cubicBezTo>
                  <a:cubicBezTo>
                    <a:pt x="348" y="100"/>
                    <a:pt x="478" y="567"/>
                    <a:pt x="289" y="717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722075" y="3138950"/>
              <a:ext cx="4250" cy="2250"/>
            </a:xfrm>
            <a:custGeom>
              <a:avLst/>
              <a:gdLst/>
              <a:ahLst/>
              <a:cxnLst/>
              <a:rect l="l" t="t" r="r" b="b"/>
              <a:pathLst>
                <a:path w="170" h="90" extrusionOk="0">
                  <a:moveTo>
                    <a:pt x="1" y="20"/>
                  </a:moveTo>
                  <a:cubicBezTo>
                    <a:pt x="21" y="90"/>
                    <a:pt x="140" y="80"/>
                    <a:pt x="170" y="30"/>
                  </a:cubicBezTo>
                  <a:cubicBezTo>
                    <a:pt x="130" y="0"/>
                    <a:pt x="60" y="10"/>
                    <a:pt x="1" y="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2702175" y="3142675"/>
              <a:ext cx="7000" cy="2250"/>
            </a:xfrm>
            <a:custGeom>
              <a:avLst/>
              <a:gdLst/>
              <a:ahLst/>
              <a:cxnLst/>
              <a:rect l="l" t="t" r="r" b="b"/>
              <a:pathLst>
                <a:path w="280" h="90" extrusionOk="0">
                  <a:moveTo>
                    <a:pt x="279" y="10"/>
                  </a:moveTo>
                  <a:cubicBezTo>
                    <a:pt x="190" y="0"/>
                    <a:pt x="51" y="20"/>
                    <a:pt x="1" y="60"/>
                  </a:cubicBezTo>
                  <a:cubicBezTo>
                    <a:pt x="51" y="90"/>
                    <a:pt x="230" y="50"/>
                    <a:pt x="279" y="1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2695225" y="3143925"/>
              <a:ext cx="4750" cy="2750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00" y="110"/>
                  </a:moveTo>
                  <a:cubicBezTo>
                    <a:pt x="90" y="70"/>
                    <a:pt x="120" y="60"/>
                    <a:pt x="120" y="80"/>
                  </a:cubicBezTo>
                  <a:cubicBezTo>
                    <a:pt x="189" y="0"/>
                    <a:pt x="30" y="50"/>
                    <a:pt x="1" y="80"/>
                  </a:cubicBezTo>
                  <a:cubicBezTo>
                    <a:pt x="20" y="110"/>
                    <a:pt x="60" y="110"/>
                    <a:pt x="100" y="11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2447575" y="3190650"/>
              <a:ext cx="5000" cy="2775"/>
            </a:xfrm>
            <a:custGeom>
              <a:avLst/>
              <a:gdLst/>
              <a:ahLst/>
              <a:cxnLst/>
              <a:rect l="l" t="t" r="r" b="b"/>
              <a:pathLst>
                <a:path w="200" h="111" extrusionOk="0">
                  <a:moveTo>
                    <a:pt x="41" y="21"/>
                  </a:moveTo>
                  <a:cubicBezTo>
                    <a:pt x="41" y="11"/>
                    <a:pt x="41" y="11"/>
                    <a:pt x="41" y="1"/>
                  </a:cubicBezTo>
                  <a:cubicBezTo>
                    <a:pt x="11" y="1"/>
                    <a:pt x="11" y="21"/>
                    <a:pt x="1" y="31"/>
                  </a:cubicBezTo>
                  <a:cubicBezTo>
                    <a:pt x="31" y="100"/>
                    <a:pt x="100" y="110"/>
                    <a:pt x="200" y="90"/>
                  </a:cubicBezTo>
                  <a:cubicBezTo>
                    <a:pt x="160" y="11"/>
                    <a:pt x="90" y="110"/>
                    <a:pt x="41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686275" y="3146400"/>
              <a:ext cx="7725" cy="7000"/>
            </a:xfrm>
            <a:custGeom>
              <a:avLst/>
              <a:gdLst/>
              <a:ahLst/>
              <a:cxnLst/>
              <a:rect l="l" t="t" r="r" b="b"/>
              <a:pathLst>
                <a:path w="309" h="280" extrusionOk="0">
                  <a:moveTo>
                    <a:pt x="0" y="120"/>
                  </a:moveTo>
                  <a:cubicBezTo>
                    <a:pt x="0" y="279"/>
                    <a:pt x="160" y="130"/>
                    <a:pt x="309" y="90"/>
                  </a:cubicBezTo>
                  <a:cubicBezTo>
                    <a:pt x="289" y="1"/>
                    <a:pt x="50" y="209"/>
                    <a:pt x="0" y="12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2720825" y="3144650"/>
              <a:ext cx="5000" cy="3275"/>
            </a:xfrm>
            <a:custGeom>
              <a:avLst/>
              <a:gdLst/>
              <a:ahLst/>
              <a:cxnLst/>
              <a:rect l="l" t="t" r="r" b="b"/>
              <a:pathLst>
                <a:path w="200" h="131" extrusionOk="0">
                  <a:moveTo>
                    <a:pt x="110" y="90"/>
                  </a:moveTo>
                  <a:cubicBezTo>
                    <a:pt x="90" y="100"/>
                    <a:pt x="80" y="81"/>
                    <a:pt x="80" y="71"/>
                  </a:cubicBezTo>
                  <a:cubicBezTo>
                    <a:pt x="1" y="130"/>
                    <a:pt x="160" y="110"/>
                    <a:pt x="200" y="90"/>
                  </a:cubicBezTo>
                  <a:cubicBezTo>
                    <a:pt x="180" y="41"/>
                    <a:pt x="140" y="1"/>
                    <a:pt x="71" y="21"/>
                  </a:cubicBezTo>
                  <a:cubicBezTo>
                    <a:pt x="71" y="61"/>
                    <a:pt x="100" y="61"/>
                    <a:pt x="110" y="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2817550" y="3128250"/>
              <a:ext cx="11950" cy="47275"/>
            </a:xfrm>
            <a:custGeom>
              <a:avLst/>
              <a:gdLst/>
              <a:ahLst/>
              <a:cxnLst/>
              <a:rect l="l" t="t" r="r" b="b"/>
              <a:pathLst>
                <a:path w="478" h="1891" extrusionOk="0">
                  <a:moveTo>
                    <a:pt x="1" y="1890"/>
                  </a:moveTo>
                  <a:cubicBezTo>
                    <a:pt x="150" y="1333"/>
                    <a:pt x="120" y="607"/>
                    <a:pt x="110" y="1"/>
                  </a:cubicBezTo>
                  <a:cubicBezTo>
                    <a:pt x="289" y="239"/>
                    <a:pt x="468" y="597"/>
                    <a:pt x="468" y="945"/>
                  </a:cubicBezTo>
                  <a:cubicBezTo>
                    <a:pt x="478" y="1313"/>
                    <a:pt x="110" y="1632"/>
                    <a:pt x="1" y="189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2728300" y="3145650"/>
              <a:ext cx="3750" cy="3025"/>
            </a:xfrm>
            <a:custGeom>
              <a:avLst/>
              <a:gdLst/>
              <a:ahLst/>
              <a:cxnLst/>
              <a:rect l="l" t="t" r="r" b="b"/>
              <a:pathLst>
                <a:path w="150" h="121" extrusionOk="0">
                  <a:moveTo>
                    <a:pt x="0" y="41"/>
                  </a:moveTo>
                  <a:cubicBezTo>
                    <a:pt x="0" y="120"/>
                    <a:pt x="100" y="60"/>
                    <a:pt x="149" y="80"/>
                  </a:cubicBezTo>
                  <a:cubicBezTo>
                    <a:pt x="139" y="1"/>
                    <a:pt x="40" y="60"/>
                    <a:pt x="0" y="4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2693000" y="3152375"/>
              <a:ext cx="5225" cy="2500"/>
            </a:xfrm>
            <a:custGeom>
              <a:avLst/>
              <a:gdLst/>
              <a:ahLst/>
              <a:cxnLst/>
              <a:rect l="l" t="t" r="r" b="b"/>
              <a:pathLst>
                <a:path w="209" h="100" extrusionOk="0">
                  <a:moveTo>
                    <a:pt x="0" y="20"/>
                  </a:moveTo>
                  <a:cubicBezTo>
                    <a:pt x="0" y="80"/>
                    <a:pt x="90" y="20"/>
                    <a:pt x="80" y="100"/>
                  </a:cubicBezTo>
                  <a:cubicBezTo>
                    <a:pt x="119" y="70"/>
                    <a:pt x="209" y="80"/>
                    <a:pt x="189" y="10"/>
                  </a:cubicBezTo>
                  <a:cubicBezTo>
                    <a:pt x="99" y="40"/>
                    <a:pt x="70" y="0"/>
                    <a:pt x="0" y="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2574875" y="3173750"/>
              <a:ext cx="3025" cy="2750"/>
            </a:xfrm>
            <a:custGeom>
              <a:avLst/>
              <a:gdLst/>
              <a:ahLst/>
              <a:cxnLst/>
              <a:rect l="l" t="t" r="r" b="b"/>
              <a:pathLst>
                <a:path w="121" h="110" extrusionOk="0">
                  <a:moveTo>
                    <a:pt x="71" y="1"/>
                  </a:moveTo>
                  <a:cubicBezTo>
                    <a:pt x="51" y="1"/>
                    <a:pt x="31" y="1"/>
                    <a:pt x="1" y="11"/>
                  </a:cubicBezTo>
                  <a:cubicBezTo>
                    <a:pt x="21" y="50"/>
                    <a:pt x="31" y="110"/>
                    <a:pt x="90" y="90"/>
                  </a:cubicBezTo>
                  <a:cubicBezTo>
                    <a:pt x="120" y="40"/>
                    <a:pt x="81" y="60"/>
                    <a:pt x="7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2654700" y="3160575"/>
              <a:ext cx="3500" cy="3750"/>
            </a:xfrm>
            <a:custGeom>
              <a:avLst/>
              <a:gdLst/>
              <a:ahLst/>
              <a:cxnLst/>
              <a:rect l="l" t="t" r="r" b="b"/>
              <a:pathLst>
                <a:path w="140" h="150" extrusionOk="0">
                  <a:moveTo>
                    <a:pt x="60" y="0"/>
                  </a:moveTo>
                  <a:cubicBezTo>
                    <a:pt x="40" y="20"/>
                    <a:pt x="40" y="60"/>
                    <a:pt x="0" y="60"/>
                  </a:cubicBezTo>
                  <a:cubicBezTo>
                    <a:pt x="40" y="150"/>
                    <a:pt x="90" y="60"/>
                    <a:pt x="140" y="40"/>
                  </a:cubicBezTo>
                  <a:cubicBezTo>
                    <a:pt x="120" y="10"/>
                    <a:pt x="70" y="40"/>
                    <a:pt x="60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2565675" y="3179225"/>
              <a:ext cx="8000" cy="4000"/>
            </a:xfrm>
            <a:custGeom>
              <a:avLst/>
              <a:gdLst/>
              <a:ahLst/>
              <a:cxnLst/>
              <a:rect l="l" t="t" r="r" b="b"/>
              <a:pathLst>
                <a:path w="320" h="160" extrusionOk="0">
                  <a:moveTo>
                    <a:pt x="1" y="0"/>
                  </a:moveTo>
                  <a:cubicBezTo>
                    <a:pt x="31" y="40"/>
                    <a:pt x="61" y="70"/>
                    <a:pt x="130" y="50"/>
                  </a:cubicBezTo>
                  <a:cubicBezTo>
                    <a:pt x="140" y="130"/>
                    <a:pt x="21" y="20"/>
                    <a:pt x="41" y="90"/>
                  </a:cubicBezTo>
                  <a:cubicBezTo>
                    <a:pt x="120" y="160"/>
                    <a:pt x="230" y="50"/>
                    <a:pt x="319" y="140"/>
                  </a:cubicBezTo>
                  <a:cubicBezTo>
                    <a:pt x="309" y="70"/>
                    <a:pt x="250" y="70"/>
                    <a:pt x="240" y="0"/>
                  </a:cubicBezTo>
                  <a:cubicBezTo>
                    <a:pt x="140" y="40"/>
                    <a:pt x="90" y="0"/>
                    <a:pt x="1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2474200" y="3195125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00" y="1"/>
                  </a:moveTo>
                  <a:cubicBezTo>
                    <a:pt x="0" y="11"/>
                    <a:pt x="100" y="120"/>
                    <a:pt x="129" y="140"/>
                  </a:cubicBezTo>
                  <a:cubicBezTo>
                    <a:pt x="189" y="110"/>
                    <a:pt x="80" y="71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2604475" y="3172000"/>
              <a:ext cx="5500" cy="8000"/>
            </a:xfrm>
            <a:custGeom>
              <a:avLst/>
              <a:gdLst/>
              <a:ahLst/>
              <a:cxnLst/>
              <a:rect l="l" t="t" r="r" b="b"/>
              <a:pathLst>
                <a:path w="220" h="320" extrusionOk="0">
                  <a:moveTo>
                    <a:pt x="0" y="150"/>
                  </a:moveTo>
                  <a:cubicBezTo>
                    <a:pt x="90" y="319"/>
                    <a:pt x="189" y="100"/>
                    <a:pt x="219" y="41"/>
                  </a:cubicBezTo>
                  <a:cubicBezTo>
                    <a:pt x="219" y="21"/>
                    <a:pt x="209" y="21"/>
                    <a:pt x="199" y="21"/>
                  </a:cubicBezTo>
                  <a:cubicBezTo>
                    <a:pt x="179" y="31"/>
                    <a:pt x="170" y="21"/>
                    <a:pt x="170" y="1"/>
                  </a:cubicBezTo>
                  <a:cubicBezTo>
                    <a:pt x="160" y="110"/>
                    <a:pt x="60" y="130"/>
                    <a:pt x="0" y="15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2270550" y="3230950"/>
              <a:ext cx="5750" cy="2750"/>
            </a:xfrm>
            <a:custGeom>
              <a:avLst/>
              <a:gdLst/>
              <a:ahLst/>
              <a:cxnLst/>
              <a:rect l="l" t="t" r="r" b="b"/>
              <a:pathLst>
                <a:path w="230" h="110" extrusionOk="0">
                  <a:moveTo>
                    <a:pt x="230" y="50"/>
                  </a:moveTo>
                  <a:cubicBezTo>
                    <a:pt x="190" y="0"/>
                    <a:pt x="70" y="70"/>
                    <a:pt x="1" y="70"/>
                  </a:cubicBezTo>
                  <a:cubicBezTo>
                    <a:pt x="41" y="109"/>
                    <a:pt x="160" y="50"/>
                    <a:pt x="23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2708650" y="3153600"/>
              <a:ext cx="4250" cy="2775"/>
            </a:xfrm>
            <a:custGeom>
              <a:avLst/>
              <a:gdLst/>
              <a:ahLst/>
              <a:cxnLst/>
              <a:rect l="l" t="t" r="r" b="b"/>
              <a:pathLst>
                <a:path w="170" h="111" extrusionOk="0">
                  <a:moveTo>
                    <a:pt x="130" y="100"/>
                  </a:moveTo>
                  <a:cubicBezTo>
                    <a:pt x="100" y="100"/>
                    <a:pt x="70" y="110"/>
                    <a:pt x="40" y="110"/>
                  </a:cubicBezTo>
                  <a:cubicBezTo>
                    <a:pt x="1" y="41"/>
                    <a:pt x="140" y="1"/>
                    <a:pt x="170" y="41"/>
                  </a:cubicBezTo>
                  <a:cubicBezTo>
                    <a:pt x="150" y="51"/>
                    <a:pt x="130" y="51"/>
                    <a:pt x="100" y="61"/>
                  </a:cubicBezTo>
                  <a:cubicBezTo>
                    <a:pt x="110" y="81"/>
                    <a:pt x="130" y="81"/>
                    <a:pt x="13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2519450" y="3188675"/>
              <a:ext cx="3000" cy="2750"/>
            </a:xfrm>
            <a:custGeom>
              <a:avLst/>
              <a:gdLst/>
              <a:ahLst/>
              <a:cxnLst/>
              <a:rect l="l" t="t" r="r" b="b"/>
              <a:pathLst>
                <a:path w="120" h="110" extrusionOk="0">
                  <a:moveTo>
                    <a:pt x="110" y="0"/>
                  </a:moveTo>
                  <a:cubicBezTo>
                    <a:pt x="80" y="30"/>
                    <a:pt x="30" y="40"/>
                    <a:pt x="0" y="70"/>
                  </a:cubicBezTo>
                  <a:cubicBezTo>
                    <a:pt x="10" y="100"/>
                    <a:pt x="50" y="80"/>
                    <a:pt x="60" y="110"/>
                  </a:cubicBezTo>
                  <a:cubicBezTo>
                    <a:pt x="90" y="80"/>
                    <a:pt x="119" y="60"/>
                    <a:pt x="11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2628350" y="3170275"/>
              <a:ext cx="7975" cy="4000"/>
            </a:xfrm>
            <a:custGeom>
              <a:avLst/>
              <a:gdLst/>
              <a:ahLst/>
              <a:cxnLst/>
              <a:rect l="l" t="t" r="r" b="b"/>
              <a:pathLst>
                <a:path w="319" h="160" extrusionOk="0">
                  <a:moveTo>
                    <a:pt x="90" y="40"/>
                  </a:moveTo>
                  <a:cubicBezTo>
                    <a:pt x="70" y="60"/>
                    <a:pt x="40" y="70"/>
                    <a:pt x="0" y="80"/>
                  </a:cubicBezTo>
                  <a:cubicBezTo>
                    <a:pt x="60" y="150"/>
                    <a:pt x="189" y="110"/>
                    <a:pt x="318" y="90"/>
                  </a:cubicBezTo>
                  <a:cubicBezTo>
                    <a:pt x="249" y="0"/>
                    <a:pt x="139" y="159"/>
                    <a:pt x="90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2533850" y="3188175"/>
              <a:ext cx="4750" cy="4250"/>
            </a:xfrm>
            <a:custGeom>
              <a:avLst/>
              <a:gdLst/>
              <a:ahLst/>
              <a:cxnLst/>
              <a:rect l="l" t="t" r="r" b="b"/>
              <a:pathLst>
                <a:path w="190" h="170" extrusionOk="0">
                  <a:moveTo>
                    <a:pt x="81" y="20"/>
                  </a:moveTo>
                  <a:cubicBezTo>
                    <a:pt x="1" y="0"/>
                    <a:pt x="51" y="169"/>
                    <a:pt x="81" y="169"/>
                  </a:cubicBezTo>
                  <a:cubicBezTo>
                    <a:pt x="190" y="150"/>
                    <a:pt x="61" y="100"/>
                    <a:pt x="81" y="2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2620625" y="3172750"/>
              <a:ext cx="9475" cy="6250"/>
            </a:xfrm>
            <a:custGeom>
              <a:avLst/>
              <a:gdLst/>
              <a:ahLst/>
              <a:cxnLst/>
              <a:rect l="l" t="t" r="r" b="b"/>
              <a:pathLst>
                <a:path w="379" h="250" extrusionOk="0">
                  <a:moveTo>
                    <a:pt x="269" y="11"/>
                  </a:moveTo>
                  <a:cubicBezTo>
                    <a:pt x="200" y="60"/>
                    <a:pt x="180" y="1"/>
                    <a:pt x="110" y="41"/>
                  </a:cubicBezTo>
                  <a:cubicBezTo>
                    <a:pt x="90" y="51"/>
                    <a:pt x="180" y="70"/>
                    <a:pt x="180" y="51"/>
                  </a:cubicBezTo>
                  <a:cubicBezTo>
                    <a:pt x="170" y="110"/>
                    <a:pt x="1" y="90"/>
                    <a:pt x="11" y="200"/>
                  </a:cubicBezTo>
                  <a:cubicBezTo>
                    <a:pt x="130" y="170"/>
                    <a:pt x="150" y="170"/>
                    <a:pt x="170" y="239"/>
                  </a:cubicBezTo>
                  <a:cubicBezTo>
                    <a:pt x="309" y="249"/>
                    <a:pt x="250" y="160"/>
                    <a:pt x="369" y="160"/>
                  </a:cubicBezTo>
                  <a:cubicBezTo>
                    <a:pt x="379" y="100"/>
                    <a:pt x="259" y="110"/>
                    <a:pt x="269" y="1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2529625" y="318992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90" y="0"/>
                  </a:moveTo>
                  <a:cubicBezTo>
                    <a:pt x="1" y="10"/>
                    <a:pt x="100" y="139"/>
                    <a:pt x="160" y="109"/>
                  </a:cubicBezTo>
                  <a:cubicBezTo>
                    <a:pt x="180" y="20"/>
                    <a:pt x="90" y="80"/>
                    <a:pt x="9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2514225" y="3192650"/>
              <a:ext cx="3250" cy="3500"/>
            </a:xfrm>
            <a:custGeom>
              <a:avLst/>
              <a:gdLst/>
              <a:ahLst/>
              <a:cxnLst/>
              <a:rect l="l" t="t" r="r" b="b"/>
              <a:pathLst>
                <a:path w="130" h="140" extrusionOk="0">
                  <a:moveTo>
                    <a:pt x="110" y="0"/>
                  </a:moveTo>
                  <a:cubicBezTo>
                    <a:pt x="40" y="10"/>
                    <a:pt x="40" y="60"/>
                    <a:pt x="0" y="90"/>
                  </a:cubicBezTo>
                  <a:cubicBezTo>
                    <a:pt x="30" y="140"/>
                    <a:pt x="130" y="60"/>
                    <a:pt x="110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2602225" y="3178225"/>
              <a:ext cx="3025" cy="3250"/>
            </a:xfrm>
            <a:custGeom>
              <a:avLst/>
              <a:gdLst/>
              <a:ahLst/>
              <a:cxnLst/>
              <a:rect l="l" t="t" r="r" b="b"/>
              <a:pathLst>
                <a:path w="121" h="130" extrusionOk="0">
                  <a:moveTo>
                    <a:pt x="11" y="130"/>
                  </a:moveTo>
                  <a:cubicBezTo>
                    <a:pt x="71" y="130"/>
                    <a:pt x="81" y="80"/>
                    <a:pt x="120" y="70"/>
                  </a:cubicBezTo>
                  <a:cubicBezTo>
                    <a:pt x="81" y="1"/>
                    <a:pt x="1" y="50"/>
                    <a:pt x="11" y="1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2600000" y="31819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90" y="160"/>
                  </a:moveTo>
                  <a:cubicBezTo>
                    <a:pt x="170" y="140"/>
                    <a:pt x="150" y="51"/>
                    <a:pt x="179" y="1"/>
                  </a:cubicBezTo>
                  <a:cubicBezTo>
                    <a:pt x="120" y="31"/>
                    <a:pt x="0" y="90"/>
                    <a:pt x="90" y="16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2563950" y="3191650"/>
              <a:ext cx="2750" cy="3250"/>
            </a:xfrm>
            <a:custGeom>
              <a:avLst/>
              <a:gdLst/>
              <a:ahLst/>
              <a:cxnLst/>
              <a:rect l="l" t="t" r="r" b="b"/>
              <a:pathLst>
                <a:path w="110" h="130" extrusionOk="0">
                  <a:moveTo>
                    <a:pt x="110" y="120"/>
                  </a:moveTo>
                  <a:cubicBezTo>
                    <a:pt x="110" y="60"/>
                    <a:pt x="90" y="30"/>
                    <a:pt x="70" y="1"/>
                  </a:cubicBezTo>
                  <a:cubicBezTo>
                    <a:pt x="0" y="1"/>
                    <a:pt x="100" y="110"/>
                    <a:pt x="40" y="110"/>
                  </a:cubicBezTo>
                  <a:cubicBezTo>
                    <a:pt x="50" y="130"/>
                    <a:pt x="80" y="120"/>
                    <a:pt x="11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2563450" y="3195625"/>
              <a:ext cx="4250" cy="2275"/>
            </a:xfrm>
            <a:custGeom>
              <a:avLst/>
              <a:gdLst/>
              <a:ahLst/>
              <a:cxnLst/>
              <a:rect l="l" t="t" r="r" b="b"/>
              <a:pathLst>
                <a:path w="170" h="91" extrusionOk="0">
                  <a:moveTo>
                    <a:pt x="170" y="21"/>
                  </a:moveTo>
                  <a:cubicBezTo>
                    <a:pt x="100" y="1"/>
                    <a:pt x="70" y="51"/>
                    <a:pt x="0" y="1"/>
                  </a:cubicBezTo>
                  <a:cubicBezTo>
                    <a:pt x="0" y="21"/>
                    <a:pt x="0" y="41"/>
                    <a:pt x="10" y="51"/>
                  </a:cubicBezTo>
                  <a:cubicBezTo>
                    <a:pt x="80" y="90"/>
                    <a:pt x="120" y="80"/>
                    <a:pt x="170" y="41"/>
                  </a:cubicBezTo>
                  <a:cubicBezTo>
                    <a:pt x="170" y="41"/>
                    <a:pt x="170" y="31"/>
                    <a:pt x="170" y="2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2622125" y="3185675"/>
              <a:ext cx="7000" cy="2275"/>
            </a:xfrm>
            <a:custGeom>
              <a:avLst/>
              <a:gdLst/>
              <a:ahLst/>
              <a:cxnLst/>
              <a:rect l="l" t="t" r="r" b="b"/>
              <a:pathLst>
                <a:path w="280" h="91" extrusionOk="0">
                  <a:moveTo>
                    <a:pt x="219" y="90"/>
                  </a:moveTo>
                  <a:cubicBezTo>
                    <a:pt x="279" y="11"/>
                    <a:pt x="90" y="41"/>
                    <a:pt x="60" y="1"/>
                  </a:cubicBezTo>
                  <a:cubicBezTo>
                    <a:pt x="1" y="71"/>
                    <a:pt x="180" y="61"/>
                    <a:pt x="219" y="9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2283975" y="3245850"/>
              <a:ext cx="5750" cy="2775"/>
            </a:xfrm>
            <a:custGeom>
              <a:avLst/>
              <a:gdLst/>
              <a:ahLst/>
              <a:cxnLst/>
              <a:rect l="l" t="t" r="r" b="b"/>
              <a:pathLst>
                <a:path w="230" h="111" extrusionOk="0">
                  <a:moveTo>
                    <a:pt x="230" y="50"/>
                  </a:moveTo>
                  <a:cubicBezTo>
                    <a:pt x="190" y="1"/>
                    <a:pt x="71" y="70"/>
                    <a:pt x="1" y="70"/>
                  </a:cubicBezTo>
                  <a:cubicBezTo>
                    <a:pt x="41" y="110"/>
                    <a:pt x="160" y="50"/>
                    <a:pt x="230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2747450" y="3165050"/>
              <a:ext cx="4000" cy="2750"/>
            </a:xfrm>
            <a:custGeom>
              <a:avLst/>
              <a:gdLst/>
              <a:ahLst/>
              <a:cxnLst/>
              <a:rect l="l" t="t" r="r" b="b"/>
              <a:pathLst>
                <a:path w="160" h="110" extrusionOk="0">
                  <a:moveTo>
                    <a:pt x="70" y="110"/>
                  </a:moveTo>
                  <a:cubicBezTo>
                    <a:pt x="70" y="100"/>
                    <a:pt x="70" y="70"/>
                    <a:pt x="40" y="70"/>
                  </a:cubicBezTo>
                  <a:cubicBezTo>
                    <a:pt x="40" y="90"/>
                    <a:pt x="40" y="100"/>
                    <a:pt x="20" y="100"/>
                  </a:cubicBezTo>
                  <a:cubicBezTo>
                    <a:pt x="20" y="60"/>
                    <a:pt x="0" y="10"/>
                    <a:pt x="30" y="0"/>
                  </a:cubicBezTo>
                  <a:cubicBezTo>
                    <a:pt x="70" y="30"/>
                    <a:pt x="159" y="80"/>
                    <a:pt x="70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2776525" y="3159075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10" y="140"/>
                  </a:moveTo>
                  <a:cubicBezTo>
                    <a:pt x="100" y="110"/>
                    <a:pt x="70" y="120"/>
                    <a:pt x="40" y="130"/>
                  </a:cubicBezTo>
                  <a:cubicBezTo>
                    <a:pt x="1" y="1"/>
                    <a:pt x="200" y="60"/>
                    <a:pt x="110" y="1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2758125" y="3162075"/>
              <a:ext cx="18175" cy="12200"/>
            </a:xfrm>
            <a:custGeom>
              <a:avLst/>
              <a:gdLst/>
              <a:ahLst/>
              <a:cxnLst/>
              <a:rect l="l" t="t" r="r" b="b"/>
              <a:pathLst>
                <a:path w="727" h="488" extrusionOk="0">
                  <a:moveTo>
                    <a:pt x="538" y="388"/>
                  </a:moveTo>
                  <a:cubicBezTo>
                    <a:pt x="528" y="338"/>
                    <a:pt x="399" y="328"/>
                    <a:pt x="408" y="358"/>
                  </a:cubicBezTo>
                  <a:cubicBezTo>
                    <a:pt x="438" y="368"/>
                    <a:pt x="468" y="378"/>
                    <a:pt x="488" y="388"/>
                  </a:cubicBezTo>
                  <a:cubicBezTo>
                    <a:pt x="428" y="398"/>
                    <a:pt x="488" y="487"/>
                    <a:pt x="408" y="478"/>
                  </a:cubicBezTo>
                  <a:cubicBezTo>
                    <a:pt x="418" y="209"/>
                    <a:pt x="100" y="269"/>
                    <a:pt x="1" y="70"/>
                  </a:cubicBezTo>
                  <a:cubicBezTo>
                    <a:pt x="140" y="70"/>
                    <a:pt x="299" y="189"/>
                    <a:pt x="379" y="169"/>
                  </a:cubicBezTo>
                  <a:cubicBezTo>
                    <a:pt x="339" y="110"/>
                    <a:pt x="319" y="60"/>
                    <a:pt x="399" y="0"/>
                  </a:cubicBezTo>
                  <a:cubicBezTo>
                    <a:pt x="448" y="70"/>
                    <a:pt x="448" y="100"/>
                    <a:pt x="468" y="159"/>
                  </a:cubicBezTo>
                  <a:cubicBezTo>
                    <a:pt x="597" y="139"/>
                    <a:pt x="667" y="199"/>
                    <a:pt x="727" y="279"/>
                  </a:cubicBezTo>
                  <a:cubicBezTo>
                    <a:pt x="607" y="279"/>
                    <a:pt x="568" y="328"/>
                    <a:pt x="538" y="38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2573400" y="3196625"/>
              <a:ext cx="2750" cy="3000"/>
            </a:xfrm>
            <a:custGeom>
              <a:avLst/>
              <a:gdLst/>
              <a:ahLst/>
              <a:cxnLst/>
              <a:rect l="l" t="t" r="r" b="b"/>
              <a:pathLst>
                <a:path w="110" h="120" extrusionOk="0">
                  <a:moveTo>
                    <a:pt x="60" y="1"/>
                  </a:moveTo>
                  <a:cubicBezTo>
                    <a:pt x="0" y="11"/>
                    <a:pt x="20" y="100"/>
                    <a:pt x="60" y="120"/>
                  </a:cubicBezTo>
                  <a:cubicBezTo>
                    <a:pt x="110" y="120"/>
                    <a:pt x="30" y="20"/>
                    <a:pt x="110" y="40"/>
                  </a:cubicBezTo>
                  <a:cubicBezTo>
                    <a:pt x="100" y="20"/>
                    <a:pt x="70" y="30"/>
                    <a:pt x="6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2831975" y="3150875"/>
              <a:ext cx="7225" cy="8725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140" y="349"/>
                  </a:moveTo>
                  <a:cubicBezTo>
                    <a:pt x="70" y="279"/>
                    <a:pt x="0" y="130"/>
                    <a:pt x="60" y="30"/>
                  </a:cubicBezTo>
                  <a:cubicBezTo>
                    <a:pt x="80" y="70"/>
                    <a:pt x="80" y="20"/>
                    <a:pt x="100" y="1"/>
                  </a:cubicBezTo>
                  <a:cubicBezTo>
                    <a:pt x="189" y="40"/>
                    <a:pt x="289" y="309"/>
                    <a:pt x="140" y="34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2565200" y="31983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30"/>
                  </a:moveTo>
                  <a:cubicBezTo>
                    <a:pt x="0" y="30"/>
                    <a:pt x="0" y="40"/>
                    <a:pt x="0" y="50"/>
                  </a:cubicBezTo>
                  <a:cubicBezTo>
                    <a:pt x="70" y="40"/>
                    <a:pt x="50" y="149"/>
                    <a:pt x="100" y="179"/>
                  </a:cubicBezTo>
                  <a:cubicBezTo>
                    <a:pt x="159" y="179"/>
                    <a:pt x="60" y="70"/>
                    <a:pt x="129" y="70"/>
                  </a:cubicBezTo>
                  <a:cubicBezTo>
                    <a:pt x="80" y="60"/>
                    <a:pt x="70" y="0"/>
                    <a:pt x="0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2776275" y="3162800"/>
              <a:ext cx="4500" cy="2775"/>
            </a:xfrm>
            <a:custGeom>
              <a:avLst/>
              <a:gdLst/>
              <a:ahLst/>
              <a:cxnLst/>
              <a:rect l="l" t="t" r="r" b="b"/>
              <a:pathLst>
                <a:path w="180" h="111" extrusionOk="0">
                  <a:moveTo>
                    <a:pt x="100" y="110"/>
                  </a:moveTo>
                  <a:cubicBezTo>
                    <a:pt x="60" y="81"/>
                    <a:pt x="1" y="31"/>
                    <a:pt x="80" y="1"/>
                  </a:cubicBezTo>
                  <a:cubicBezTo>
                    <a:pt x="110" y="31"/>
                    <a:pt x="180" y="81"/>
                    <a:pt x="100" y="1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2688025" y="3178475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70" y="1"/>
                  </a:moveTo>
                  <a:cubicBezTo>
                    <a:pt x="30" y="1"/>
                    <a:pt x="30" y="30"/>
                    <a:pt x="0" y="40"/>
                  </a:cubicBezTo>
                  <a:cubicBezTo>
                    <a:pt x="40" y="100"/>
                    <a:pt x="70" y="160"/>
                    <a:pt x="149" y="160"/>
                  </a:cubicBezTo>
                  <a:cubicBezTo>
                    <a:pt x="119" y="110"/>
                    <a:pt x="100" y="40"/>
                    <a:pt x="7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2694225" y="3177475"/>
              <a:ext cx="29125" cy="12225"/>
            </a:xfrm>
            <a:custGeom>
              <a:avLst/>
              <a:gdLst/>
              <a:ahLst/>
              <a:cxnLst/>
              <a:rect l="l" t="t" r="r" b="b"/>
              <a:pathLst>
                <a:path w="1165" h="489" extrusionOk="0">
                  <a:moveTo>
                    <a:pt x="11" y="31"/>
                  </a:moveTo>
                  <a:cubicBezTo>
                    <a:pt x="120" y="11"/>
                    <a:pt x="170" y="50"/>
                    <a:pt x="269" y="11"/>
                  </a:cubicBezTo>
                  <a:cubicBezTo>
                    <a:pt x="399" y="100"/>
                    <a:pt x="438" y="309"/>
                    <a:pt x="597" y="359"/>
                  </a:cubicBezTo>
                  <a:cubicBezTo>
                    <a:pt x="568" y="190"/>
                    <a:pt x="448" y="140"/>
                    <a:pt x="389" y="11"/>
                  </a:cubicBezTo>
                  <a:cubicBezTo>
                    <a:pt x="558" y="1"/>
                    <a:pt x="548" y="239"/>
                    <a:pt x="697" y="269"/>
                  </a:cubicBezTo>
                  <a:cubicBezTo>
                    <a:pt x="697" y="200"/>
                    <a:pt x="578" y="170"/>
                    <a:pt x="647" y="110"/>
                  </a:cubicBezTo>
                  <a:cubicBezTo>
                    <a:pt x="776" y="210"/>
                    <a:pt x="936" y="269"/>
                    <a:pt x="1135" y="289"/>
                  </a:cubicBezTo>
                  <a:cubicBezTo>
                    <a:pt x="1164" y="349"/>
                    <a:pt x="1105" y="349"/>
                    <a:pt x="1125" y="409"/>
                  </a:cubicBezTo>
                  <a:cubicBezTo>
                    <a:pt x="866" y="379"/>
                    <a:pt x="796" y="428"/>
                    <a:pt x="548" y="488"/>
                  </a:cubicBezTo>
                  <a:cubicBezTo>
                    <a:pt x="488" y="468"/>
                    <a:pt x="418" y="369"/>
                    <a:pt x="399" y="468"/>
                  </a:cubicBezTo>
                  <a:cubicBezTo>
                    <a:pt x="299" y="399"/>
                    <a:pt x="220" y="309"/>
                    <a:pt x="100" y="279"/>
                  </a:cubicBezTo>
                  <a:cubicBezTo>
                    <a:pt x="140" y="220"/>
                    <a:pt x="1" y="160"/>
                    <a:pt x="11" y="3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2731275" y="3172750"/>
              <a:ext cx="4500" cy="3750"/>
            </a:xfrm>
            <a:custGeom>
              <a:avLst/>
              <a:gdLst/>
              <a:ahLst/>
              <a:cxnLst/>
              <a:rect l="l" t="t" r="r" b="b"/>
              <a:pathLst>
                <a:path w="180" h="150" extrusionOk="0">
                  <a:moveTo>
                    <a:pt x="1" y="51"/>
                  </a:moveTo>
                  <a:cubicBezTo>
                    <a:pt x="60" y="31"/>
                    <a:pt x="60" y="90"/>
                    <a:pt x="120" y="60"/>
                  </a:cubicBezTo>
                  <a:cubicBezTo>
                    <a:pt x="120" y="41"/>
                    <a:pt x="110" y="11"/>
                    <a:pt x="140" y="1"/>
                  </a:cubicBezTo>
                  <a:cubicBezTo>
                    <a:pt x="180" y="110"/>
                    <a:pt x="11" y="150"/>
                    <a:pt x="1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2486875" y="3220250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547" y="587"/>
                  </a:moveTo>
                  <a:cubicBezTo>
                    <a:pt x="597" y="289"/>
                    <a:pt x="378" y="0"/>
                    <a:pt x="130" y="120"/>
                  </a:cubicBezTo>
                  <a:cubicBezTo>
                    <a:pt x="0" y="408"/>
                    <a:pt x="289" y="597"/>
                    <a:pt x="547" y="58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2587075" y="3205575"/>
              <a:ext cx="4500" cy="4250"/>
            </a:xfrm>
            <a:custGeom>
              <a:avLst/>
              <a:gdLst/>
              <a:ahLst/>
              <a:cxnLst/>
              <a:rect l="l" t="t" r="r" b="b"/>
              <a:pathLst>
                <a:path w="180" h="170" extrusionOk="0">
                  <a:moveTo>
                    <a:pt x="30" y="1"/>
                  </a:moveTo>
                  <a:cubicBezTo>
                    <a:pt x="0" y="110"/>
                    <a:pt x="90" y="160"/>
                    <a:pt x="179" y="170"/>
                  </a:cubicBezTo>
                  <a:cubicBezTo>
                    <a:pt x="130" y="120"/>
                    <a:pt x="90" y="70"/>
                    <a:pt x="50" y="1"/>
                  </a:cubicBezTo>
                  <a:cubicBezTo>
                    <a:pt x="50" y="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2423475" y="3236650"/>
              <a:ext cx="3500" cy="10725"/>
            </a:xfrm>
            <a:custGeom>
              <a:avLst/>
              <a:gdLst/>
              <a:ahLst/>
              <a:cxnLst/>
              <a:rect l="l" t="t" r="r" b="b"/>
              <a:pathLst>
                <a:path w="140" h="429" extrusionOk="0">
                  <a:moveTo>
                    <a:pt x="20" y="1"/>
                  </a:moveTo>
                  <a:cubicBezTo>
                    <a:pt x="40" y="70"/>
                    <a:pt x="30" y="190"/>
                    <a:pt x="80" y="210"/>
                  </a:cubicBezTo>
                  <a:cubicBezTo>
                    <a:pt x="0" y="230"/>
                    <a:pt x="100" y="389"/>
                    <a:pt x="50" y="428"/>
                  </a:cubicBezTo>
                  <a:cubicBezTo>
                    <a:pt x="139" y="418"/>
                    <a:pt x="100" y="160"/>
                    <a:pt x="40" y="1"/>
                  </a:cubicBezTo>
                  <a:cubicBezTo>
                    <a:pt x="40" y="1"/>
                    <a:pt x="30" y="1"/>
                    <a:pt x="2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2723325" y="3185200"/>
              <a:ext cx="8725" cy="3250"/>
            </a:xfrm>
            <a:custGeom>
              <a:avLst/>
              <a:gdLst/>
              <a:ahLst/>
              <a:cxnLst/>
              <a:rect l="l" t="t" r="r" b="b"/>
              <a:pathLst>
                <a:path w="349" h="130" extrusionOk="0">
                  <a:moveTo>
                    <a:pt x="0" y="20"/>
                  </a:moveTo>
                  <a:cubicBezTo>
                    <a:pt x="100" y="0"/>
                    <a:pt x="338" y="30"/>
                    <a:pt x="348" y="100"/>
                  </a:cubicBezTo>
                  <a:cubicBezTo>
                    <a:pt x="299" y="109"/>
                    <a:pt x="169" y="119"/>
                    <a:pt x="60" y="129"/>
                  </a:cubicBezTo>
                  <a:cubicBezTo>
                    <a:pt x="60" y="70"/>
                    <a:pt x="10" y="60"/>
                    <a:pt x="0" y="2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2431425" y="3236650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0" y="50"/>
                  </a:moveTo>
                  <a:cubicBezTo>
                    <a:pt x="40" y="170"/>
                    <a:pt x="170" y="60"/>
                    <a:pt x="259" y="50"/>
                  </a:cubicBezTo>
                  <a:cubicBezTo>
                    <a:pt x="199" y="1"/>
                    <a:pt x="100" y="31"/>
                    <a:pt x="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2772550" y="3176975"/>
              <a:ext cx="6500" cy="7000"/>
            </a:xfrm>
            <a:custGeom>
              <a:avLst/>
              <a:gdLst/>
              <a:ahLst/>
              <a:cxnLst/>
              <a:rect l="l" t="t" r="r" b="b"/>
              <a:pathLst>
                <a:path w="260" h="280" extrusionOk="0">
                  <a:moveTo>
                    <a:pt x="1" y="279"/>
                  </a:moveTo>
                  <a:cubicBezTo>
                    <a:pt x="70" y="140"/>
                    <a:pt x="150" y="120"/>
                    <a:pt x="259" y="1"/>
                  </a:cubicBezTo>
                  <a:cubicBezTo>
                    <a:pt x="219" y="120"/>
                    <a:pt x="180" y="259"/>
                    <a:pt x="1" y="27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2786475" y="3180225"/>
              <a:ext cx="4250" cy="3500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60" y="139"/>
                  </a:moveTo>
                  <a:cubicBezTo>
                    <a:pt x="60" y="90"/>
                    <a:pt x="20" y="100"/>
                    <a:pt x="0" y="80"/>
                  </a:cubicBezTo>
                  <a:cubicBezTo>
                    <a:pt x="40" y="60"/>
                    <a:pt x="30" y="0"/>
                    <a:pt x="110" y="10"/>
                  </a:cubicBezTo>
                  <a:cubicBezTo>
                    <a:pt x="120" y="40"/>
                    <a:pt x="150" y="60"/>
                    <a:pt x="170" y="90"/>
                  </a:cubicBezTo>
                  <a:cubicBezTo>
                    <a:pt x="100" y="129"/>
                    <a:pt x="110" y="100"/>
                    <a:pt x="60" y="1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2469725" y="3236650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09" y="41"/>
                  </a:moveTo>
                  <a:cubicBezTo>
                    <a:pt x="50" y="1"/>
                    <a:pt x="10" y="60"/>
                    <a:pt x="90" y="70"/>
                  </a:cubicBezTo>
                  <a:cubicBezTo>
                    <a:pt x="80" y="130"/>
                    <a:pt x="30" y="11"/>
                    <a:pt x="0" y="80"/>
                  </a:cubicBezTo>
                  <a:cubicBezTo>
                    <a:pt x="30" y="140"/>
                    <a:pt x="129" y="160"/>
                    <a:pt x="169" y="100"/>
                  </a:cubicBezTo>
                  <a:cubicBezTo>
                    <a:pt x="159" y="80"/>
                    <a:pt x="139" y="80"/>
                    <a:pt x="139" y="60"/>
                  </a:cubicBezTo>
                  <a:cubicBezTo>
                    <a:pt x="119" y="60"/>
                    <a:pt x="109" y="60"/>
                    <a:pt x="109" y="4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2483150" y="3237150"/>
              <a:ext cx="9700" cy="7975"/>
            </a:xfrm>
            <a:custGeom>
              <a:avLst/>
              <a:gdLst/>
              <a:ahLst/>
              <a:cxnLst/>
              <a:rect l="l" t="t" r="r" b="b"/>
              <a:pathLst>
                <a:path w="388" h="319" extrusionOk="0">
                  <a:moveTo>
                    <a:pt x="219" y="21"/>
                  </a:moveTo>
                  <a:cubicBezTo>
                    <a:pt x="179" y="1"/>
                    <a:pt x="149" y="11"/>
                    <a:pt x="119" y="40"/>
                  </a:cubicBezTo>
                  <a:cubicBezTo>
                    <a:pt x="110" y="140"/>
                    <a:pt x="50" y="80"/>
                    <a:pt x="0" y="140"/>
                  </a:cubicBezTo>
                  <a:cubicBezTo>
                    <a:pt x="70" y="319"/>
                    <a:pt x="209" y="120"/>
                    <a:pt x="388" y="180"/>
                  </a:cubicBezTo>
                  <a:cubicBezTo>
                    <a:pt x="378" y="60"/>
                    <a:pt x="259" y="90"/>
                    <a:pt x="219" y="2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2445350" y="3254050"/>
              <a:ext cx="3500" cy="2025"/>
            </a:xfrm>
            <a:custGeom>
              <a:avLst/>
              <a:gdLst/>
              <a:ahLst/>
              <a:cxnLst/>
              <a:rect l="l" t="t" r="r" b="b"/>
              <a:pathLst>
                <a:path w="140" h="81" extrusionOk="0">
                  <a:moveTo>
                    <a:pt x="100" y="1"/>
                  </a:moveTo>
                  <a:cubicBezTo>
                    <a:pt x="40" y="1"/>
                    <a:pt x="0" y="21"/>
                    <a:pt x="20" y="81"/>
                  </a:cubicBezTo>
                  <a:cubicBezTo>
                    <a:pt x="80" y="81"/>
                    <a:pt x="140" y="71"/>
                    <a:pt x="10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2766825" y="3199125"/>
              <a:ext cx="16450" cy="7225"/>
            </a:xfrm>
            <a:custGeom>
              <a:avLst/>
              <a:gdLst/>
              <a:ahLst/>
              <a:cxnLst/>
              <a:rect l="l" t="t" r="r" b="b"/>
              <a:pathLst>
                <a:path w="658" h="289" extrusionOk="0">
                  <a:moveTo>
                    <a:pt x="538" y="199"/>
                  </a:moveTo>
                  <a:cubicBezTo>
                    <a:pt x="508" y="209"/>
                    <a:pt x="508" y="229"/>
                    <a:pt x="498" y="259"/>
                  </a:cubicBezTo>
                  <a:cubicBezTo>
                    <a:pt x="399" y="288"/>
                    <a:pt x="369" y="219"/>
                    <a:pt x="299" y="219"/>
                  </a:cubicBezTo>
                  <a:cubicBezTo>
                    <a:pt x="239" y="149"/>
                    <a:pt x="180" y="249"/>
                    <a:pt x="170" y="169"/>
                  </a:cubicBezTo>
                  <a:cubicBezTo>
                    <a:pt x="100" y="169"/>
                    <a:pt x="90" y="219"/>
                    <a:pt x="41" y="239"/>
                  </a:cubicBezTo>
                  <a:cubicBezTo>
                    <a:pt x="41" y="199"/>
                    <a:pt x="11" y="199"/>
                    <a:pt x="1" y="149"/>
                  </a:cubicBezTo>
                  <a:cubicBezTo>
                    <a:pt x="100" y="169"/>
                    <a:pt x="70" y="90"/>
                    <a:pt x="130" y="80"/>
                  </a:cubicBezTo>
                  <a:cubicBezTo>
                    <a:pt x="259" y="109"/>
                    <a:pt x="498" y="149"/>
                    <a:pt x="597" y="0"/>
                  </a:cubicBezTo>
                  <a:cubicBezTo>
                    <a:pt x="657" y="119"/>
                    <a:pt x="528" y="119"/>
                    <a:pt x="538" y="1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2453300" y="3259525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120" y="50"/>
                  </a:moveTo>
                  <a:cubicBezTo>
                    <a:pt x="120" y="1"/>
                    <a:pt x="40" y="60"/>
                    <a:pt x="1" y="50"/>
                  </a:cubicBezTo>
                  <a:cubicBezTo>
                    <a:pt x="11" y="80"/>
                    <a:pt x="50" y="60"/>
                    <a:pt x="70" y="60"/>
                  </a:cubicBezTo>
                  <a:cubicBezTo>
                    <a:pt x="60" y="80"/>
                    <a:pt x="60" y="100"/>
                    <a:pt x="60" y="130"/>
                  </a:cubicBezTo>
                  <a:cubicBezTo>
                    <a:pt x="150" y="160"/>
                    <a:pt x="60" y="50"/>
                    <a:pt x="120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2773800" y="3204575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0" y="31"/>
                  </a:moveTo>
                  <a:cubicBezTo>
                    <a:pt x="20" y="21"/>
                    <a:pt x="30" y="21"/>
                    <a:pt x="20" y="1"/>
                  </a:cubicBezTo>
                  <a:cubicBezTo>
                    <a:pt x="90" y="1"/>
                    <a:pt x="120" y="70"/>
                    <a:pt x="219" y="41"/>
                  </a:cubicBezTo>
                  <a:cubicBezTo>
                    <a:pt x="179" y="140"/>
                    <a:pt x="50" y="80"/>
                    <a:pt x="0" y="3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2449825" y="3261775"/>
              <a:ext cx="5000" cy="4250"/>
            </a:xfrm>
            <a:custGeom>
              <a:avLst/>
              <a:gdLst/>
              <a:ahLst/>
              <a:cxnLst/>
              <a:rect l="l" t="t" r="r" b="b"/>
              <a:pathLst>
                <a:path w="200" h="170" extrusionOk="0">
                  <a:moveTo>
                    <a:pt x="179" y="50"/>
                  </a:moveTo>
                  <a:cubicBezTo>
                    <a:pt x="110" y="0"/>
                    <a:pt x="110" y="130"/>
                    <a:pt x="0" y="130"/>
                  </a:cubicBezTo>
                  <a:cubicBezTo>
                    <a:pt x="50" y="169"/>
                    <a:pt x="199" y="120"/>
                    <a:pt x="179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2471700" y="3258525"/>
              <a:ext cx="7725" cy="5000"/>
            </a:xfrm>
            <a:custGeom>
              <a:avLst/>
              <a:gdLst/>
              <a:ahLst/>
              <a:cxnLst/>
              <a:rect l="l" t="t" r="r" b="b"/>
              <a:pathLst>
                <a:path w="309" h="200" extrusionOk="0">
                  <a:moveTo>
                    <a:pt x="279" y="1"/>
                  </a:moveTo>
                  <a:cubicBezTo>
                    <a:pt x="170" y="21"/>
                    <a:pt x="200" y="61"/>
                    <a:pt x="130" y="130"/>
                  </a:cubicBezTo>
                  <a:cubicBezTo>
                    <a:pt x="80" y="110"/>
                    <a:pt x="80" y="31"/>
                    <a:pt x="1" y="51"/>
                  </a:cubicBezTo>
                  <a:cubicBezTo>
                    <a:pt x="21" y="140"/>
                    <a:pt x="60" y="200"/>
                    <a:pt x="140" y="200"/>
                  </a:cubicBezTo>
                  <a:cubicBezTo>
                    <a:pt x="200" y="150"/>
                    <a:pt x="249" y="110"/>
                    <a:pt x="309" y="71"/>
                  </a:cubicBezTo>
                  <a:cubicBezTo>
                    <a:pt x="299" y="51"/>
                    <a:pt x="279" y="41"/>
                    <a:pt x="279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2572150" y="3243625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1" y="70"/>
                  </a:moveTo>
                  <a:cubicBezTo>
                    <a:pt x="100" y="70"/>
                    <a:pt x="130" y="159"/>
                    <a:pt x="219" y="179"/>
                  </a:cubicBezTo>
                  <a:cubicBezTo>
                    <a:pt x="199" y="90"/>
                    <a:pt x="1" y="0"/>
                    <a:pt x="1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2587575" y="3244125"/>
              <a:ext cx="4000" cy="2750"/>
            </a:xfrm>
            <a:custGeom>
              <a:avLst/>
              <a:gdLst/>
              <a:ahLst/>
              <a:cxnLst/>
              <a:rect l="l" t="t" r="r" b="b"/>
              <a:pathLst>
                <a:path w="160" h="110" extrusionOk="0">
                  <a:moveTo>
                    <a:pt x="129" y="40"/>
                  </a:moveTo>
                  <a:cubicBezTo>
                    <a:pt x="80" y="40"/>
                    <a:pt x="60" y="0"/>
                    <a:pt x="0" y="20"/>
                  </a:cubicBezTo>
                  <a:cubicBezTo>
                    <a:pt x="30" y="70"/>
                    <a:pt x="120" y="50"/>
                    <a:pt x="139" y="110"/>
                  </a:cubicBezTo>
                  <a:cubicBezTo>
                    <a:pt x="159" y="100"/>
                    <a:pt x="159" y="90"/>
                    <a:pt x="149" y="60"/>
                  </a:cubicBezTo>
                  <a:cubicBezTo>
                    <a:pt x="149" y="50"/>
                    <a:pt x="139" y="30"/>
                    <a:pt x="129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2437900" y="3278675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159" y="60"/>
                  </a:moveTo>
                  <a:cubicBezTo>
                    <a:pt x="100" y="1"/>
                    <a:pt x="40" y="110"/>
                    <a:pt x="0" y="130"/>
                  </a:cubicBezTo>
                  <a:cubicBezTo>
                    <a:pt x="60" y="190"/>
                    <a:pt x="80" y="50"/>
                    <a:pt x="159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2626850" y="3247600"/>
              <a:ext cx="6250" cy="4500"/>
            </a:xfrm>
            <a:custGeom>
              <a:avLst/>
              <a:gdLst/>
              <a:ahLst/>
              <a:cxnLst/>
              <a:rect l="l" t="t" r="r" b="b"/>
              <a:pathLst>
                <a:path w="250" h="180" extrusionOk="0">
                  <a:moveTo>
                    <a:pt x="1" y="0"/>
                  </a:moveTo>
                  <a:cubicBezTo>
                    <a:pt x="60" y="90"/>
                    <a:pt x="170" y="90"/>
                    <a:pt x="229" y="179"/>
                  </a:cubicBezTo>
                  <a:cubicBezTo>
                    <a:pt x="249" y="100"/>
                    <a:pt x="90" y="20"/>
                    <a:pt x="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2547525" y="3262775"/>
              <a:ext cx="4750" cy="4250"/>
            </a:xfrm>
            <a:custGeom>
              <a:avLst/>
              <a:gdLst/>
              <a:ahLst/>
              <a:cxnLst/>
              <a:rect l="l" t="t" r="r" b="b"/>
              <a:pathLst>
                <a:path w="190" h="170" extrusionOk="0">
                  <a:moveTo>
                    <a:pt x="61" y="0"/>
                  </a:moveTo>
                  <a:cubicBezTo>
                    <a:pt x="41" y="20"/>
                    <a:pt x="51" y="60"/>
                    <a:pt x="1" y="60"/>
                  </a:cubicBezTo>
                  <a:cubicBezTo>
                    <a:pt x="71" y="90"/>
                    <a:pt x="100" y="169"/>
                    <a:pt x="190" y="169"/>
                  </a:cubicBezTo>
                  <a:cubicBezTo>
                    <a:pt x="170" y="80"/>
                    <a:pt x="81" y="99"/>
                    <a:pt x="6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2440375" y="3281400"/>
              <a:ext cx="6500" cy="6000"/>
            </a:xfrm>
            <a:custGeom>
              <a:avLst/>
              <a:gdLst/>
              <a:ahLst/>
              <a:cxnLst/>
              <a:rect l="l" t="t" r="r" b="b"/>
              <a:pathLst>
                <a:path w="260" h="240" extrusionOk="0">
                  <a:moveTo>
                    <a:pt x="20" y="240"/>
                  </a:moveTo>
                  <a:cubicBezTo>
                    <a:pt x="70" y="150"/>
                    <a:pt x="189" y="90"/>
                    <a:pt x="259" y="11"/>
                  </a:cubicBezTo>
                  <a:cubicBezTo>
                    <a:pt x="180" y="1"/>
                    <a:pt x="1" y="110"/>
                    <a:pt x="20" y="2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2475175" y="3278425"/>
              <a:ext cx="3025" cy="3500"/>
            </a:xfrm>
            <a:custGeom>
              <a:avLst/>
              <a:gdLst/>
              <a:ahLst/>
              <a:cxnLst/>
              <a:rect l="l" t="t" r="r" b="b"/>
              <a:pathLst>
                <a:path w="121" h="140" extrusionOk="0">
                  <a:moveTo>
                    <a:pt x="1" y="40"/>
                  </a:moveTo>
                  <a:cubicBezTo>
                    <a:pt x="21" y="100"/>
                    <a:pt x="70" y="120"/>
                    <a:pt x="110" y="140"/>
                  </a:cubicBezTo>
                  <a:cubicBezTo>
                    <a:pt x="120" y="70"/>
                    <a:pt x="11" y="1"/>
                    <a:pt x="1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2484125" y="3278675"/>
              <a:ext cx="4025" cy="5250"/>
            </a:xfrm>
            <a:custGeom>
              <a:avLst/>
              <a:gdLst/>
              <a:ahLst/>
              <a:cxnLst/>
              <a:rect l="l" t="t" r="r" b="b"/>
              <a:pathLst>
                <a:path w="161" h="210" extrusionOk="0">
                  <a:moveTo>
                    <a:pt x="150" y="90"/>
                  </a:moveTo>
                  <a:cubicBezTo>
                    <a:pt x="110" y="90"/>
                    <a:pt x="90" y="60"/>
                    <a:pt x="90" y="1"/>
                  </a:cubicBezTo>
                  <a:cubicBezTo>
                    <a:pt x="51" y="10"/>
                    <a:pt x="11" y="30"/>
                    <a:pt x="1" y="60"/>
                  </a:cubicBezTo>
                  <a:cubicBezTo>
                    <a:pt x="31" y="60"/>
                    <a:pt x="51" y="60"/>
                    <a:pt x="71" y="50"/>
                  </a:cubicBezTo>
                  <a:cubicBezTo>
                    <a:pt x="80" y="80"/>
                    <a:pt x="90" y="120"/>
                    <a:pt x="61" y="130"/>
                  </a:cubicBezTo>
                  <a:cubicBezTo>
                    <a:pt x="80" y="209"/>
                    <a:pt x="130" y="60"/>
                    <a:pt x="140" y="140"/>
                  </a:cubicBezTo>
                  <a:cubicBezTo>
                    <a:pt x="160" y="130"/>
                    <a:pt x="150" y="100"/>
                    <a:pt x="150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2687525" y="3244625"/>
              <a:ext cx="20400" cy="7725"/>
            </a:xfrm>
            <a:custGeom>
              <a:avLst/>
              <a:gdLst/>
              <a:ahLst/>
              <a:cxnLst/>
              <a:rect l="l" t="t" r="r" b="b"/>
              <a:pathLst>
                <a:path w="816" h="309" extrusionOk="0">
                  <a:moveTo>
                    <a:pt x="0" y="70"/>
                  </a:moveTo>
                  <a:cubicBezTo>
                    <a:pt x="20" y="189"/>
                    <a:pt x="129" y="179"/>
                    <a:pt x="239" y="169"/>
                  </a:cubicBezTo>
                  <a:cubicBezTo>
                    <a:pt x="438" y="209"/>
                    <a:pt x="597" y="308"/>
                    <a:pt x="816" y="209"/>
                  </a:cubicBezTo>
                  <a:cubicBezTo>
                    <a:pt x="796" y="149"/>
                    <a:pt x="587" y="90"/>
                    <a:pt x="577" y="209"/>
                  </a:cubicBezTo>
                  <a:cubicBezTo>
                    <a:pt x="527" y="179"/>
                    <a:pt x="488" y="129"/>
                    <a:pt x="458" y="80"/>
                  </a:cubicBezTo>
                  <a:cubicBezTo>
                    <a:pt x="229" y="139"/>
                    <a:pt x="139" y="0"/>
                    <a:pt x="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2562700" y="3267500"/>
              <a:ext cx="4750" cy="2750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30" y="0"/>
                  </a:moveTo>
                  <a:cubicBezTo>
                    <a:pt x="80" y="10"/>
                    <a:pt x="70" y="50"/>
                    <a:pt x="1" y="50"/>
                  </a:cubicBezTo>
                  <a:cubicBezTo>
                    <a:pt x="40" y="60"/>
                    <a:pt x="190" y="109"/>
                    <a:pt x="13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2742225" y="323740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239" y="20"/>
                  </a:moveTo>
                  <a:cubicBezTo>
                    <a:pt x="259" y="140"/>
                    <a:pt x="20" y="130"/>
                    <a:pt x="0" y="60"/>
                  </a:cubicBezTo>
                  <a:cubicBezTo>
                    <a:pt x="60" y="1"/>
                    <a:pt x="159" y="30"/>
                    <a:pt x="239" y="2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2562200" y="3269725"/>
              <a:ext cx="8975" cy="6975"/>
            </a:xfrm>
            <a:custGeom>
              <a:avLst/>
              <a:gdLst/>
              <a:ahLst/>
              <a:cxnLst/>
              <a:rect l="l" t="t" r="r" b="b"/>
              <a:pathLst>
                <a:path w="359" h="279" extrusionOk="0">
                  <a:moveTo>
                    <a:pt x="170" y="1"/>
                  </a:moveTo>
                  <a:cubicBezTo>
                    <a:pt x="70" y="1"/>
                    <a:pt x="110" y="110"/>
                    <a:pt x="1" y="100"/>
                  </a:cubicBezTo>
                  <a:cubicBezTo>
                    <a:pt x="80" y="120"/>
                    <a:pt x="70" y="140"/>
                    <a:pt x="70" y="239"/>
                  </a:cubicBezTo>
                  <a:cubicBezTo>
                    <a:pt x="170" y="219"/>
                    <a:pt x="229" y="279"/>
                    <a:pt x="359" y="229"/>
                  </a:cubicBezTo>
                  <a:cubicBezTo>
                    <a:pt x="349" y="150"/>
                    <a:pt x="269" y="170"/>
                    <a:pt x="200" y="189"/>
                  </a:cubicBezTo>
                  <a:cubicBezTo>
                    <a:pt x="210" y="150"/>
                    <a:pt x="259" y="160"/>
                    <a:pt x="289" y="150"/>
                  </a:cubicBezTo>
                  <a:cubicBezTo>
                    <a:pt x="309" y="10"/>
                    <a:pt x="180" y="90"/>
                    <a:pt x="170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2540575" y="32744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50" y="10"/>
                  </a:moveTo>
                  <a:cubicBezTo>
                    <a:pt x="1" y="60"/>
                    <a:pt x="110" y="130"/>
                    <a:pt x="160" y="140"/>
                  </a:cubicBezTo>
                  <a:cubicBezTo>
                    <a:pt x="150" y="90"/>
                    <a:pt x="180" y="80"/>
                    <a:pt x="170" y="40"/>
                  </a:cubicBezTo>
                  <a:cubicBezTo>
                    <a:pt x="150" y="0"/>
                    <a:pt x="60" y="60"/>
                    <a:pt x="50" y="1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2536850" y="3277175"/>
              <a:ext cx="7725" cy="10475"/>
            </a:xfrm>
            <a:custGeom>
              <a:avLst/>
              <a:gdLst/>
              <a:ahLst/>
              <a:cxnLst/>
              <a:rect l="l" t="t" r="r" b="b"/>
              <a:pathLst>
                <a:path w="309" h="419" extrusionOk="0">
                  <a:moveTo>
                    <a:pt x="289" y="319"/>
                  </a:moveTo>
                  <a:cubicBezTo>
                    <a:pt x="289" y="299"/>
                    <a:pt x="289" y="289"/>
                    <a:pt x="269" y="299"/>
                  </a:cubicBezTo>
                  <a:cubicBezTo>
                    <a:pt x="269" y="279"/>
                    <a:pt x="279" y="269"/>
                    <a:pt x="309" y="269"/>
                  </a:cubicBezTo>
                  <a:cubicBezTo>
                    <a:pt x="249" y="200"/>
                    <a:pt x="299" y="160"/>
                    <a:pt x="269" y="61"/>
                  </a:cubicBezTo>
                  <a:cubicBezTo>
                    <a:pt x="179" y="11"/>
                    <a:pt x="169" y="21"/>
                    <a:pt x="70" y="1"/>
                  </a:cubicBezTo>
                  <a:cubicBezTo>
                    <a:pt x="130" y="70"/>
                    <a:pt x="90" y="51"/>
                    <a:pt x="10" y="61"/>
                  </a:cubicBezTo>
                  <a:cubicBezTo>
                    <a:pt x="70" y="130"/>
                    <a:pt x="60" y="220"/>
                    <a:pt x="150" y="200"/>
                  </a:cubicBezTo>
                  <a:cubicBezTo>
                    <a:pt x="159" y="220"/>
                    <a:pt x="159" y="250"/>
                    <a:pt x="169" y="269"/>
                  </a:cubicBezTo>
                  <a:cubicBezTo>
                    <a:pt x="70" y="309"/>
                    <a:pt x="100" y="150"/>
                    <a:pt x="0" y="180"/>
                  </a:cubicBezTo>
                  <a:cubicBezTo>
                    <a:pt x="40" y="309"/>
                    <a:pt x="169" y="309"/>
                    <a:pt x="239" y="399"/>
                  </a:cubicBezTo>
                  <a:cubicBezTo>
                    <a:pt x="269" y="399"/>
                    <a:pt x="269" y="419"/>
                    <a:pt x="309" y="409"/>
                  </a:cubicBezTo>
                  <a:cubicBezTo>
                    <a:pt x="299" y="359"/>
                    <a:pt x="239" y="379"/>
                    <a:pt x="219" y="329"/>
                  </a:cubicBezTo>
                  <a:cubicBezTo>
                    <a:pt x="259" y="309"/>
                    <a:pt x="289" y="349"/>
                    <a:pt x="289" y="31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2492825" y="3286875"/>
              <a:ext cx="3025" cy="3025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" y="60"/>
                  </a:moveTo>
                  <a:cubicBezTo>
                    <a:pt x="11" y="120"/>
                    <a:pt x="100" y="100"/>
                    <a:pt x="120" y="60"/>
                  </a:cubicBezTo>
                  <a:cubicBezTo>
                    <a:pt x="110" y="1"/>
                    <a:pt x="21" y="21"/>
                    <a:pt x="1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2744450" y="3247100"/>
              <a:ext cx="7500" cy="2025"/>
            </a:xfrm>
            <a:custGeom>
              <a:avLst/>
              <a:gdLst/>
              <a:ahLst/>
              <a:cxnLst/>
              <a:rect l="l" t="t" r="r" b="b"/>
              <a:pathLst>
                <a:path w="300" h="81" extrusionOk="0">
                  <a:moveTo>
                    <a:pt x="11" y="60"/>
                  </a:moveTo>
                  <a:cubicBezTo>
                    <a:pt x="100" y="70"/>
                    <a:pt x="210" y="70"/>
                    <a:pt x="299" y="80"/>
                  </a:cubicBezTo>
                  <a:cubicBezTo>
                    <a:pt x="249" y="0"/>
                    <a:pt x="40" y="10"/>
                    <a:pt x="1" y="20"/>
                  </a:cubicBezTo>
                  <a:cubicBezTo>
                    <a:pt x="1" y="30"/>
                    <a:pt x="1" y="50"/>
                    <a:pt x="11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2562200" y="3281175"/>
              <a:ext cx="4250" cy="2500"/>
            </a:xfrm>
            <a:custGeom>
              <a:avLst/>
              <a:gdLst/>
              <a:ahLst/>
              <a:cxnLst/>
              <a:rect l="l" t="t" r="r" b="b"/>
              <a:pathLst>
                <a:path w="170" h="100" extrusionOk="0">
                  <a:moveTo>
                    <a:pt x="1" y="50"/>
                  </a:moveTo>
                  <a:cubicBezTo>
                    <a:pt x="41" y="80"/>
                    <a:pt x="130" y="99"/>
                    <a:pt x="170" y="50"/>
                  </a:cubicBezTo>
                  <a:cubicBezTo>
                    <a:pt x="140" y="0"/>
                    <a:pt x="31" y="0"/>
                    <a:pt x="1" y="5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2464000" y="3298825"/>
              <a:ext cx="4250" cy="3750"/>
            </a:xfrm>
            <a:custGeom>
              <a:avLst/>
              <a:gdLst/>
              <a:ahLst/>
              <a:cxnLst/>
              <a:rect l="l" t="t" r="r" b="b"/>
              <a:pathLst>
                <a:path w="170" h="150" extrusionOk="0">
                  <a:moveTo>
                    <a:pt x="130" y="0"/>
                  </a:moveTo>
                  <a:cubicBezTo>
                    <a:pt x="50" y="10"/>
                    <a:pt x="110" y="110"/>
                    <a:pt x="0" y="100"/>
                  </a:cubicBezTo>
                  <a:cubicBezTo>
                    <a:pt x="60" y="149"/>
                    <a:pt x="169" y="70"/>
                    <a:pt x="13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2522425" y="3289875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70" y="139"/>
                  </a:moveTo>
                  <a:cubicBezTo>
                    <a:pt x="120" y="129"/>
                    <a:pt x="60" y="40"/>
                    <a:pt x="70" y="0"/>
                  </a:cubicBezTo>
                  <a:cubicBezTo>
                    <a:pt x="0" y="10"/>
                    <a:pt x="30" y="119"/>
                    <a:pt x="70" y="1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2506025" y="3296575"/>
              <a:ext cx="3500" cy="6500"/>
            </a:xfrm>
            <a:custGeom>
              <a:avLst/>
              <a:gdLst/>
              <a:ahLst/>
              <a:cxnLst/>
              <a:rect l="l" t="t" r="r" b="b"/>
              <a:pathLst>
                <a:path w="140" h="260" extrusionOk="0">
                  <a:moveTo>
                    <a:pt x="139" y="70"/>
                  </a:moveTo>
                  <a:cubicBezTo>
                    <a:pt x="80" y="1"/>
                    <a:pt x="70" y="130"/>
                    <a:pt x="10" y="120"/>
                  </a:cubicBezTo>
                  <a:cubicBezTo>
                    <a:pt x="20" y="140"/>
                    <a:pt x="80" y="200"/>
                    <a:pt x="0" y="200"/>
                  </a:cubicBezTo>
                  <a:cubicBezTo>
                    <a:pt x="0" y="209"/>
                    <a:pt x="0" y="229"/>
                    <a:pt x="0" y="239"/>
                  </a:cubicBezTo>
                  <a:cubicBezTo>
                    <a:pt x="30" y="249"/>
                    <a:pt x="50" y="259"/>
                    <a:pt x="80" y="249"/>
                  </a:cubicBezTo>
                  <a:cubicBezTo>
                    <a:pt x="30" y="209"/>
                    <a:pt x="100" y="120"/>
                    <a:pt x="139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2675575" y="3269225"/>
              <a:ext cx="7750" cy="4500"/>
            </a:xfrm>
            <a:custGeom>
              <a:avLst/>
              <a:gdLst/>
              <a:ahLst/>
              <a:cxnLst/>
              <a:rect l="l" t="t" r="r" b="b"/>
              <a:pathLst>
                <a:path w="310" h="180" extrusionOk="0">
                  <a:moveTo>
                    <a:pt x="1" y="1"/>
                  </a:moveTo>
                  <a:cubicBezTo>
                    <a:pt x="61" y="90"/>
                    <a:pt x="230" y="180"/>
                    <a:pt x="309" y="140"/>
                  </a:cubicBezTo>
                  <a:cubicBezTo>
                    <a:pt x="240" y="60"/>
                    <a:pt x="90" y="90"/>
                    <a:pt x="21" y="1"/>
                  </a:cubicBezTo>
                  <a:cubicBezTo>
                    <a:pt x="11" y="1"/>
                    <a:pt x="11" y="1"/>
                    <a:pt x="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501050" y="3300050"/>
              <a:ext cx="3750" cy="2775"/>
            </a:xfrm>
            <a:custGeom>
              <a:avLst/>
              <a:gdLst/>
              <a:ahLst/>
              <a:cxnLst/>
              <a:rect l="l" t="t" r="r" b="b"/>
              <a:pathLst>
                <a:path w="150" h="111" extrusionOk="0">
                  <a:moveTo>
                    <a:pt x="110" y="1"/>
                  </a:moveTo>
                  <a:cubicBezTo>
                    <a:pt x="100" y="21"/>
                    <a:pt x="80" y="31"/>
                    <a:pt x="70" y="11"/>
                  </a:cubicBezTo>
                  <a:cubicBezTo>
                    <a:pt x="0" y="51"/>
                    <a:pt x="100" y="110"/>
                    <a:pt x="149" y="90"/>
                  </a:cubicBezTo>
                  <a:cubicBezTo>
                    <a:pt x="149" y="51"/>
                    <a:pt x="120" y="41"/>
                    <a:pt x="1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461250" y="3308275"/>
              <a:ext cx="3275" cy="4750"/>
            </a:xfrm>
            <a:custGeom>
              <a:avLst/>
              <a:gdLst/>
              <a:ahLst/>
              <a:cxnLst/>
              <a:rect l="l" t="t" r="r" b="b"/>
              <a:pathLst>
                <a:path w="131" h="190" extrusionOk="0">
                  <a:moveTo>
                    <a:pt x="120" y="169"/>
                  </a:moveTo>
                  <a:cubicBezTo>
                    <a:pt x="51" y="119"/>
                    <a:pt x="130" y="70"/>
                    <a:pt x="120" y="0"/>
                  </a:cubicBezTo>
                  <a:cubicBezTo>
                    <a:pt x="41" y="20"/>
                    <a:pt x="1" y="189"/>
                    <a:pt x="120" y="16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471700" y="3310250"/>
              <a:ext cx="2775" cy="2025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90" y="1"/>
                  </a:moveTo>
                  <a:cubicBezTo>
                    <a:pt x="60" y="1"/>
                    <a:pt x="30" y="11"/>
                    <a:pt x="1" y="11"/>
                  </a:cubicBezTo>
                  <a:cubicBezTo>
                    <a:pt x="21" y="30"/>
                    <a:pt x="30" y="50"/>
                    <a:pt x="40" y="80"/>
                  </a:cubicBezTo>
                  <a:cubicBezTo>
                    <a:pt x="60" y="70"/>
                    <a:pt x="80" y="70"/>
                    <a:pt x="110" y="70"/>
                  </a:cubicBezTo>
                  <a:cubicBezTo>
                    <a:pt x="100" y="40"/>
                    <a:pt x="100" y="21"/>
                    <a:pt x="9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2684025" y="3273200"/>
              <a:ext cx="9975" cy="5500"/>
            </a:xfrm>
            <a:custGeom>
              <a:avLst/>
              <a:gdLst/>
              <a:ahLst/>
              <a:cxnLst/>
              <a:rect l="l" t="t" r="r" b="b"/>
              <a:pathLst>
                <a:path w="399" h="220" extrusionOk="0">
                  <a:moveTo>
                    <a:pt x="329" y="90"/>
                  </a:moveTo>
                  <a:cubicBezTo>
                    <a:pt x="230" y="41"/>
                    <a:pt x="120" y="1"/>
                    <a:pt x="1" y="1"/>
                  </a:cubicBezTo>
                  <a:cubicBezTo>
                    <a:pt x="130" y="50"/>
                    <a:pt x="250" y="130"/>
                    <a:pt x="349" y="220"/>
                  </a:cubicBezTo>
                  <a:cubicBezTo>
                    <a:pt x="399" y="160"/>
                    <a:pt x="260" y="160"/>
                    <a:pt x="329" y="9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2484125" y="3309500"/>
              <a:ext cx="9975" cy="10475"/>
            </a:xfrm>
            <a:custGeom>
              <a:avLst/>
              <a:gdLst/>
              <a:ahLst/>
              <a:cxnLst/>
              <a:rect l="l" t="t" r="r" b="b"/>
              <a:pathLst>
                <a:path w="399" h="419" extrusionOk="0">
                  <a:moveTo>
                    <a:pt x="259" y="1"/>
                  </a:moveTo>
                  <a:cubicBezTo>
                    <a:pt x="230" y="90"/>
                    <a:pt x="31" y="120"/>
                    <a:pt x="61" y="329"/>
                  </a:cubicBezTo>
                  <a:cubicBezTo>
                    <a:pt x="61" y="359"/>
                    <a:pt x="11" y="359"/>
                    <a:pt x="1" y="389"/>
                  </a:cubicBezTo>
                  <a:cubicBezTo>
                    <a:pt x="71" y="418"/>
                    <a:pt x="110" y="369"/>
                    <a:pt x="100" y="289"/>
                  </a:cubicBezTo>
                  <a:cubicBezTo>
                    <a:pt x="150" y="279"/>
                    <a:pt x="100" y="399"/>
                    <a:pt x="180" y="349"/>
                  </a:cubicBezTo>
                  <a:cubicBezTo>
                    <a:pt x="220" y="289"/>
                    <a:pt x="150" y="279"/>
                    <a:pt x="150" y="190"/>
                  </a:cubicBezTo>
                  <a:cubicBezTo>
                    <a:pt x="220" y="150"/>
                    <a:pt x="200" y="230"/>
                    <a:pt x="220" y="269"/>
                  </a:cubicBezTo>
                  <a:cubicBezTo>
                    <a:pt x="399" y="220"/>
                    <a:pt x="170" y="130"/>
                    <a:pt x="269" y="31"/>
                  </a:cubicBezTo>
                  <a:cubicBezTo>
                    <a:pt x="269" y="21"/>
                    <a:pt x="259" y="11"/>
                    <a:pt x="259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2681550" y="3278425"/>
              <a:ext cx="8725" cy="6000"/>
            </a:xfrm>
            <a:custGeom>
              <a:avLst/>
              <a:gdLst/>
              <a:ahLst/>
              <a:cxnLst/>
              <a:rect l="l" t="t" r="r" b="b"/>
              <a:pathLst>
                <a:path w="349" h="240" extrusionOk="0">
                  <a:moveTo>
                    <a:pt x="130" y="239"/>
                  </a:moveTo>
                  <a:cubicBezTo>
                    <a:pt x="219" y="170"/>
                    <a:pt x="269" y="200"/>
                    <a:pt x="349" y="130"/>
                  </a:cubicBezTo>
                  <a:cubicBezTo>
                    <a:pt x="299" y="1"/>
                    <a:pt x="1" y="130"/>
                    <a:pt x="130" y="23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2687525" y="3281900"/>
              <a:ext cx="6975" cy="5750"/>
            </a:xfrm>
            <a:custGeom>
              <a:avLst/>
              <a:gdLst/>
              <a:ahLst/>
              <a:cxnLst/>
              <a:rect l="l" t="t" r="r" b="b"/>
              <a:pathLst>
                <a:path w="279" h="230" extrusionOk="0">
                  <a:moveTo>
                    <a:pt x="179" y="1"/>
                  </a:moveTo>
                  <a:cubicBezTo>
                    <a:pt x="90" y="61"/>
                    <a:pt x="0" y="140"/>
                    <a:pt x="110" y="230"/>
                  </a:cubicBezTo>
                  <a:cubicBezTo>
                    <a:pt x="159" y="150"/>
                    <a:pt x="159" y="200"/>
                    <a:pt x="249" y="200"/>
                  </a:cubicBezTo>
                  <a:cubicBezTo>
                    <a:pt x="279" y="150"/>
                    <a:pt x="189" y="90"/>
                    <a:pt x="179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2576125" y="3306275"/>
              <a:ext cx="6000" cy="2250"/>
            </a:xfrm>
            <a:custGeom>
              <a:avLst/>
              <a:gdLst/>
              <a:ahLst/>
              <a:cxnLst/>
              <a:rect l="l" t="t" r="r" b="b"/>
              <a:pathLst>
                <a:path w="240" h="90" extrusionOk="0">
                  <a:moveTo>
                    <a:pt x="239" y="30"/>
                  </a:moveTo>
                  <a:cubicBezTo>
                    <a:pt x="219" y="0"/>
                    <a:pt x="1" y="10"/>
                    <a:pt x="31" y="90"/>
                  </a:cubicBezTo>
                  <a:cubicBezTo>
                    <a:pt x="130" y="90"/>
                    <a:pt x="160" y="40"/>
                    <a:pt x="239" y="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2522175" y="3316725"/>
              <a:ext cx="6250" cy="7225"/>
            </a:xfrm>
            <a:custGeom>
              <a:avLst/>
              <a:gdLst/>
              <a:ahLst/>
              <a:cxnLst/>
              <a:rect l="l" t="t" r="r" b="b"/>
              <a:pathLst>
                <a:path w="250" h="289" extrusionOk="0">
                  <a:moveTo>
                    <a:pt x="60" y="0"/>
                  </a:moveTo>
                  <a:cubicBezTo>
                    <a:pt x="1" y="129"/>
                    <a:pt x="170" y="189"/>
                    <a:pt x="199" y="289"/>
                  </a:cubicBezTo>
                  <a:cubicBezTo>
                    <a:pt x="249" y="169"/>
                    <a:pt x="80" y="110"/>
                    <a:pt x="6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2527650" y="33197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0" y="1"/>
                  </a:moveTo>
                  <a:cubicBezTo>
                    <a:pt x="0" y="70"/>
                    <a:pt x="50" y="190"/>
                    <a:pt x="90" y="239"/>
                  </a:cubicBezTo>
                  <a:cubicBezTo>
                    <a:pt x="159" y="150"/>
                    <a:pt x="60" y="60"/>
                    <a:pt x="0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2572650" y="3313725"/>
              <a:ext cx="2250" cy="3275"/>
            </a:xfrm>
            <a:custGeom>
              <a:avLst/>
              <a:gdLst/>
              <a:ahLst/>
              <a:cxnLst/>
              <a:rect l="l" t="t" r="r" b="b"/>
              <a:pathLst>
                <a:path w="90" h="131" extrusionOk="0">
                  <a:moveTo>
                    <a:pt x="40" y="1"/>
                  </a:moveTo>
                  <a:cubicBezTo>
                    <a:pt x="0" y="31"/>
                    <a:pt x="10" y="130"/>
                    <a:pt x="90" y="110"/>
                  </a:cubicBezTo>
                  <a:cubicBezTo>
                    <a:pt x="90" y="61"/>
                    <a:pt x="70" y="31"/>
                    <a:pt x="4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2480150" y="3330900"/>
              <a:ext cx="4500" cy="4975"/>
            </a:xfrm>
            <a:custGeom>
              <a:avLst/>
              <a:gdLst/>
              <a:ahLst/>
              <a:cxnLst/>
              <a:rect l="l" t="t" r="r" b="b"/>
              <a:pathLst>
                <a:path w="180" h="199" extrusionOk="0">
                  <a:moveTo>
                    <a:pt x="51" y="0"/>
                  </a:moveTo>
                  <a:cubicBezTo>
                    <a:pt x="21" y="0"/>
                    <a:pt x="21" y="20"/>
                    <a:pt x="11" y="30"/>
                  </a:cubicBezTo>
                  <a:cubicBezTo>
                    <a:pt x="1" y="149"/>
                    <a:pt x="90" y="149"/>
                    <a:pt x="130" y="199"/>
                  </a:cubicBezTo>
                  <a:cubicBezTo>
                    <a:pt x="180" y="139"/>
                    <a:pt x="51" y="80"/>
                    <a:pt x="5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2567925" y="3319450"/>
              <a:ext cx="3000" cy="4000"/>
            </a:xfrm>
            <a:custGeom>
              <a:avLst/>
              <a:gdLst/>
              <a:ahLst/>
              <a:cxnLst/>
              <a:rect l="l" t="t" r="r" b="b"/>
              <a:pathLst>
                <a:path w="120" h="160" extrusionOk="0">
                  <a:moveTo>
                    <a:pt x="120" y="60"/>
                  </a:moveTo>
                  <a:cubicBezTo>
                    <a:pt x="100" y="1"/>
                    <a:pt x="10" y="60"/>
                    <a:pt x="0" y="80"/>
                  </a:cubicBezTo>
                  <a:cubicBezTo>
                    <a:pt x="30" y="160"/>
                    <a:pt x="90" y="90"/>
                    <a:pt x="120" y="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2566175" y="3322675"/>
              <a:ext cx="2775" cy="3275"/>
            </a:xfrm>
            <a:custGeom>
              <a:avLst/>
              <a:gdLst/>
              <a:ahLst/>
              <a:cxnLst/>
              <a:rect l="l" t="t" r="r" b="b"/>
              <a:pathLst>
                <a:path w="111" h="131" extrusionOk="0">
                  <a:moveTo>
                    <a:pt x="61" y="1"/>
                  </a:moveTo>
                  <a:cubicBezTo>
                    <a:pt x="31" y="41"/>
                    <a:pt x="1" y="71"/>
                    <a:pt x="11" y="130"/>
                  </a:cubicBezTo>
                  <a:cubicBezTo>
                    <a:pt x="80" y="120"/>
                    <a:pt x="110" y="41"/>
                    <a:pt x="6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2699700" y="3302050"/>
              <a:ext cx="3750" cy="3250"/>
            </a:xfrm>
            <a:custGeom>
              <a:avLst/>
              <a:gdLst/>
              <a:ahLst/>
              <a:cxnLst/>
              <a:rect l="l" t="t" r="r" b="b"/>
              <a:pathLst>
                <a:path w="150" h="130" extrusionOk="0">
                  <a:moveTo>
                    <a:pt x="80" y="10"/>
                  </a:moveTo>
                  <a:cubicBezTo>
                    <a:pt x="1" y="0"/>
                    <a:pt x="60" y="90"/>
                    <a:pt x="60" y="130"/>
                  </a:cubicBezTo>
                  <a:cubicBezTo>
                    <a:pt x="150" y="120"/>
                    <a:pt x="110" y="60"/>
                    <a:pt x="8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2564200" y="3329650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120" y="30"/>
                  </a:moveTo>
                  <a:cubicBezTo>
                    <a:pt x="70" y="0"/>
                    <a:pt x="80" y="50"/>
                    <a:pt x="0" y="50"/>
                  </a:cubicBezTo>
                  <a:cubicBezTo>
                    <a:pt x="10" y="80"/>
                    <a:pt x="10" y="100"/>
                    <a:pt x="20" y="120"/>
                  </a:cubicBezTo>
                  <a:cubicBezTo>
                    <a:pt x="110" y="140"/>
                    <a:pt x="50" y="50"/>
                    <a:pt x="120" y="60"/>
                  </a:cubicBezTo>
                  <a:cubicBezTo>
                    <a:pt x="120" y="50"/>
                    <a:pt x="120" y="40"/>
                    <a:pt x="120" y="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2545800" y="3333875"/>
              <a:ext cx="2750" cy="2250"/>
            </a:xfrm>
            <a:custGeom>
              <a:avLst/>
              <a:gdLst/>
              <a:ahLst/>
              <a:cxnLst/>
              <a:rect l="l" t="t" r="r" b="b"/>
              <a:pathLst>
                <a:path w="110" h="90" extrusionOk="0">
                  <a:moveTo>
                    <a:pt x="70" y="0"/>
                  </a:moveTo>
                  <a:cubicBezTo>
                    <a:pt x="50" y="10"/>
                    <a:pt x="20" y="10"/>
                    <a:pt x="0" y="20"/>
                  </a:cubicBezTo>
                  <a:cubicBezTo>
                    <a:pt x="0" y="40"/>
                    <a:pt x="10" y="60"/>
                    <a:pt x="10" y="90"/>
                  </a:cubicBezTo>
                  <a:cubicBezTo>
                    <a:pt x="40" y="80"/>
                    <a:pt x="70" y="80"/>
                    <a:pt x="110" y="70"/>
                  </a:cubicBezTo>
                  <a:cubicBezTo>
                    <a:pt x="90" y="50"/>
                    <a:pt x="70" y="40"/>
                    <a:pt x="7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2450575" y="335352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179" y="20"/>
                  </a:moveTo>
                  <a:cubicBezTo>
                    <a:pt x="120" y="0"/>
                    <a:pt x="80" y="100"/>
                    <a:pt x="60" y="40"/>
                  </a:cubicBezTo>
                  <a:cubicBezTo>
                    <a:pt x="0" y="110"/>
                    <a:pt x="149" y="119"/>
                    <a:pt x="199" y="119"/>
                  </a:cubicBezTo>
                  <a:cubicBezTo>
                    <a:pt x="189" y="90"/>
                    <a:pt x="189" y="50"/>
                    <a:pt x="179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2835950" y="3292350"/>
              <a:ext cx="8475" cy="8225"/>
            </a:xfrm>
            <a:custGeom>
              <a:avLst/>
              <a:gdLst/>
              <a:ahLst/>
              <a:cxnLst/>
              <a:rect l="l" t="t" r="r" b="b"/>
              <a:pathLst>
                <a:path w="339" h="329" extrusionOk="0">
                  <a:moveTo>
                    <a:pt x="249" y="319"/>
                  </a:moveTo>
                  <a:cubicBezTo>
                    <a:pt x="289" y="319"/>
                    <a:pt x="319" y="309"/>
                    <a:pt x="339" y="279"/>
                  </a:cubicBezTo>
                  <a:cubicBezTo>
                    <a:pt x="289" y="120"/>
                    <a:pt x="160" y="70"/>
                    <a:pt x="50" y="1"/>
                  </a:cubicBezTo>
                  <a:cubicBezTo>
                    <a:pt x="1" y="20"/>
                    <a:pt x="60" y="100"/>
                    <a:pt x="1" y="110"/>
                  </a:cubicBezTo>
                  <a:cubicBezTo>
                    <a:pt x="50" y="170"/>
                    <a:pt x="130" y="209"/>
                    <a:pt x="190" y="259"/>
                  </a:cubicBezTo>
                  <a:cubicBezTo>
                    <a:pt x="199" y="289"/>
                    <a:pt x="229" y="289"/>
                    <a:pt x="229" y="329"/>
                  </a:cubicBezTo>
                  <a:cubicBezTo>
                    <a:pt x="239" y="329"/>
                    <a:pt x="239" y="329"/>
                    <a:pt x="249" y="3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2539575" y="3344825"/>
              <a:ext cx="4500" cy="7975"/>
            </a:xfrm>
            <a:custGeom>
              <a:avLst/>
              <a:gdLst/>
              <a:ahLst/>
              <a:cxnLst/>
              <a:rect l="l" t="t" r="r" b="b"/>
              <a:pathLst>
                <a:path w="180" h="319" extrusionOk="0">
                  <a:moveTo>
                    <a:pt x="1" y="318"/>
                  </a:moveTo>
                  <a:cubicBezTo>
                    <a:pt x="90" y="239"/>
                    <a:pt x="120" y="99"/>
                    <a:pt x="180" y="0"/>
                  </a:cubicBezTo>
                  <a:cubicBezTo>
                    <a:pt x="80" y="70"/>
                    <a:pt x="21" y="179"/>
                    <a:pt x="1" y="318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2706175" y="3323175"/>
              <a:ext cx="3250" cy="4750"/>
            </a:xfrm>
            <a:custGeom>
              <a:avLst/>
              <a:gdLst/>
              <a:ahLst/>
              <a:cxnLst/>
              <a:rect l="l" t="t" r="r" b="b"/>
              <a:pathLst>
                <a:path w="130" h="190" extrusionOk="0">
                  <a:moveTo>
                    <a:pt x="70" y="1"/>
                  </a:moveTo>
                  <a:cubicBezTo>
                    <a:pt x="0" y="21"/>
                    <a:pt x="40" y="160"/>
                    <a:pt x="80" y="190"/>
                  </a:cubicBezTo>
                  <a:cubicBezTo>
                    <a:pt x="129" y="160"/>
                    <a:pt x="119" y="41"/>
                    <a:pt x="7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2715850" y="3341825"/>
              <a:ext cx="3775" cy="3500"/>
            </a:xfrm>
            <a:custGeom>
              <a:avLst/>
              <a:gdLst/>
              <a:ahLst/>
              <a:cxnLst/>
              <a:rect l="l" t="t" r="r" b="b"/>
              <a:pathLst>
                <a:path w="151" h="140" extrusionOk="0">
                  <a:moveTo>
                    <a:pt x="31" y="1"/>
                  </a:moveTo>
                  <a:cubicBezTo>
                    <a:pt x="1" y="31"/>
                    <a:pt x="11" y="90"/>
                    <a:pt x="1" y="130"/>
                  </a:cubicBezTo>
                  <a:cubicBezTo>
                    <a:pt x="61" y="140"/>
                    <a:pt x="71" y="50"/>
                    <a:pt x="81" y="140"/>
                  </a:cubicBezTo>
                  <a:cubicBezTo>
                    <a:pt x="150" y="80"/>
                    <a:pt x="21" y="70"/>
                    <a:pt x="3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2872500" y="3332875"/>
              <a:ext cx="7475" cy="5500"/>
            </a:xfrm>
            <a:custGeom>
              <a:avLst/>
              <a:gdLst/>
              <a:ahLst/>
              <a:cxnLst/>
              <a:rect l="l" t="t" r="r" b="b"/>
              <a:pathLst>
                <a:path w="299" h="220" extrusionOk="0">
                  <a:moveTo>
                    <a:pt x="90" y="1"/>
                  </a:moveTo>
                  <a:cubicBezTo>
                    <a:pt x="1" y="90"/>
                    <a:pt x="180" y="219"/>
                    <a:pt x="299" y="200"/>
                  </a:cubicBezTo>
                  <a:cubicBezTo>
                    <a:pt x="259" y="90"/>
                    <a:pt x="160" y="60"/>
                    <a:pt x="9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490100" y="3433325"/>
              <a:ext cx="3750" cy="5750"/>
            </a:xfrm>
            <a:custGeom>
              <a:avLst/>
              <a:gdLst/>
              <a:ahLst/>
              <a:cxnLst/>
              <a:rect l="l" t="t" r="r" b="b"/>
              <a:pathLst>
                <a:path w="150" h="230" extrusionOk="0">
                  <a:moveTo>
                    <a:pt x="70" y="1"/>
                  </a:moveTo>
                  <a:cubicBezTo>
                    <a:pt x="1" y="30"/>
                    <a:pt x="60" y="140"/>
                    <a:pt x="11" y="180"/>
                  </a:cubicBezTo>
                  <a:cubicBezTo>
                    <a:pt x="40" y="229"/>
                    <a:pt x="110" y="150"/>
                    <a:pt x="140" y="130"/>
                  </a:cubicBezTo>
                  <a:cubicBezTo>
                    <a:pt x="150" y="50"/>
                    <a:pt x="100" y="40"/>
                    <a:pt x="70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2908050" y="3364950"/>
              <a:ext cx="7975" cy="4500"/>
            </a:xfrm>
            <a:custGeom>
              <a:avLst/>
              <a:gdLst/>
              <a:ahLst/>
              <a:cxnLst/>
              <a:rect l="l" t="t" r="r" b="b"/>
              <a:pathLst>
                <a:path w="319" h="180" extrusionOk="0">
                  <a:moveTo>
                    <a:pt x="1" y="1"/>
                  </a:moveTo>
                  <a:cubicBezTo>
                    <a:pt x="90" y="90"/>
                    <a:pt x="170" y="180"/>
                    <a:pt x="319" y="180"/>
                  </a:cubicBezTo>
                  <a:cubicBezTo>
                    <a:pt x="229" y="100"/>
                    <a:pt x="120" y="40"/>
                    <a:pt x="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2743700" y="3396525"/>
              <a:ext cx="2275" cy="2525"/>
            </a:xfrm>
            <a:custGeom>
              <a:avLst/>
              <a:gdLst/>
              <a:ahLst/>
              <a:cxnLst/>
              <a:rect l="l" t="t" r="r" b="b"/>
              <a:pathLst>
                <a:path w="91" h="101" extrusionOk="0">
                  <a:moveTo>
                    <a:pt x="51" y="1"/>
                  </a:moveTo>
                  <a:cubicBezTo>
                    <a:pt x="11" y="11"/>
                    <a:pt x="1" y="50"/>
                    <a:pt x="21" y="100"/>
                  </a:cubicBezTo>
                  <a:lnTo>
                    <a:pt x="80" y="90"/>
                  </a:lnTo>
                  <a:cubicBezTo>
                    <a:pt x="90" y="40"/>
                    <a:pt x="61" y="31"/>
                    <a:pt x="5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2750675" y="3399275"/>
              <a:ext cx="4750" cy="3500"/>
            </a:xfrm>
            <a:custGeom>
              <a:avLst/>
              <a:gdLst/>
              <a:ahLst/>
              <a:cxnLst/>
              <a:rect l="l" t="t" r="r" b="b"/>
              <a:pathLst>
                <a:path w="190" h="140" extrusionOk="0">
                  <a:moveTo>
                    <a:pt x="100" y="0"/>
                  </a:moveTo>
                  <a:cubicBezTo>
                    <a:pt x="0" y="10"/>
                    <a:pt x="110" y="100"/>
                    <a:pt x="120" y="139"/>
                  </a:cubicBezTo>
                  <a:cubicBezTo>
                    <a:pt x="189" y="100"/>
                    <a:pt x="80" y="60"/>
                    <a:pt x="10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2448325" y="34539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80" y="0"/>
                  </a:moveTo>
                  <a:cubicBezTo>
                    <a:pt x="51" y="0"/>
                    <a:pt x="31" y="10"/>
                    <a:pt x="11" y="10"/>
                  </a:cubicBezTo>
                  <a:cubicBezTo>
                    <a:pt x="1" y="70"/>
                    <a:pt x="1" y="119"/>
                    <a:pt x="60" y="169"/>
                  </a:cubicBezTo>
                  <a:cubicBezTo>
                    <a:pt x="70" y="169"/>
                    <a:pt x="80" y="169"/>
                    <a:pt x="80" y="169"/>
                  </a:cubicBezTo>
                  <a:cubicBezTo>
                    <a:pt x="140" y="169"/>
                    <a:pt x="170" y="179"/>
                    <a:pt x="200" y="119"/>
                  </a:cubicBezTo>
                  <a:cubicBezTo>
                    <a:pt x="160" y="50"/>
                    <a:pt x="140" y="109"/>
                    <a:pt x="100" y="139"/>
                  </a:cubicBezTo>
                  <a:cubicBezTo>
                    <a:pt x="90" y="90"/>
                    <a:pt x="90" y="50"/>
                    <a:pt x="8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2748425" y="3404475"/>
              <a:ext cx="8475" cy="5750"/>
            </a:xfrm>
            <a:custGeom>
              <a:avLst/>
              <a:gdLst/>
              <a:ahLst/>
              <a:cxnLst/>
              <a:rect l="l" t="t" r="r" b="b"/>
              <a:pathLst>
                <a:path w="339" h="230" extrusionOk="0">
                  <a:moveTo>
                    <a:pt x="329" y="51"/>
                  </a:moveTo>
                  <a:cubicBezTo>
                    <a:pt x="130" y="1"/>
                    <a:pt x="100" y="90"/>
                    <a:pt x="1" y="210"/>
                  </a:cubicBezTo>
                  <a:cubicBezTo>
                    <a:pt x="80" y="230"/>
                    <a:pt x="220" y="120"/>
                    <a:pt x="339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2755900" y="3419400"/>
              <a:ext cx="2750" cy="4000"/>
            </a:xfrm>
            <a:custGeom>
              <a:avLst/>
              <a:gdLst/>
              <a:ahLst/>
              <a:cxnLst/>
              <a:rect l="l" t="t" r="r" b="b"/>
              <a:pathLst>
                <a:path w="110" h="160" extrusionOk="0">
                  <a:moveTo>
                    <a:pt x="110" y="60"/>
                  </a:moveTo>
                  <a:cubicBezTo>
                    <a:pt x="70" y="1"/>
                    <a:pt x="0" y="100"/>
                    <a:pt x="10" y="150"/>
                  </a:cubicBezTo>
                  <a:cubicBezTo>
                    <a:pt x="100" y="160"/>
                    <a:pt x="80" y="90"/>
                    <a:pt x="110" y="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2980650" y="3396525"/>
              <a:ext cx="11975" cy="10225"/>
            </a:xfrm>
            <a:custGeom>
              <a:avLst/>
              <a:gdLst/>
              <a:ahLst/>
              <a:cxnLst/>
              <a:rect l="l" t="t" r="r" b="b"/>
              <a:pathLst>
                <a:path w="479" h="409" extrusionOk="0">
                  <a:moveTo>
                    <a:pt x="190" y="50"/>
                  </a:moveTo>
                  <a:cubicBezTo>
                    <a:pt x="130" y="1"/>
                    <a:pt x="120" y="80"/>
                    <a:pt x="31" y="80"/>
                  </a:cubicBezTo>
                  <a:cubicBezTo>
                    <a:pt x="31" y="90"/>
                    <a:pt x="41" y="120"/>
                    <a:pt x="11" y="130"/>
                  </a:cubicBezTo>
                  <a:cubicBezTo>
                    <a:pt x="110" y="170"/>
                    <a:pt x="1" y="259"/>
                    <a:pt x="100" y="349"/>
                  </a:cubicBezTo>
                  <a:cubicBezTo>
                    <a:pt x="110" y="379"/>
                    <a:pt x="150" y="379"/>
                    <a:pt x="160" y="408"/>
                  </a:cubicBezTo>
                  <a:cubicBezTo>
                    <a:pt x="210" y="299"/>
                    <a:pt x="478" y="289"/>
                    <a:pt x="299" y="120"/>
                  </a:cubicBezTo>
                  <a:cubicBezTo>
                    <a:pt x="259" y="150"/>
                    <a:pt x="319" y="239"/>
                    <a:pt x="230" y="229"/>
                  </a:cubicBezTo>
                  <a:cubicBezTo>
                    <a:pt x="200" y="249"/>
                    <a:pt x="190" y="269"/>
                    <a:pt x="140" y="269"/>
                  </a:cubicBezTo>
                  <a:cubicBezTo>
                    <a:pt x="110" y="180"/>
                    <a:pt x="180" y="150"/>
                    <a:pt x="230" y="110"/>
                  </a:cubicBezTo>
                  <a:cubicBezTo>
                    <a:pt x="220" y="80"/>
                    <a:pt x="190" y="90"/>
                    <a:pt x="19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2764100" y="3436550"/>
              <a:ext cx="4500" cy="4250"/>
            </a:xfrm>
            <a:custGeom>
              <a:avLst/>
              <a:gdLst/>
              <a:ahLst/>
              <a:cxnLst/>
              <a:rect l="l" t="t" r="r" b="b"/>
              <a:pathLst>
                <a:path w="180" h="170" extrusionOk="0">
                  <a:moveTo>
                    <a:pt x="0" y="51"/>
                  </a:moveTo>
                  <a:cubicBezTo>
                    <a:pt x="10" y="80"/>
                    <a:pt x="10" y="110"/>
                    <a:pt x="20" y="140"/>
                  </a:cubicBezTo>
                  <a:cubicBezTo>
                    <a:pt x="40" y="150"/>
                    <a:pt x="60" y="140"/>
                    <a:pt x="70" y="160"/>
                  </a:cubicBezTo>
                  <a:cubicBezTo>
                    <a:pt x="90" y="150"/>
                    <a:pt x="90" y="140"/>
                    <a:pt x="80" y="110"/>
                  </a:cubicBezTo>
                  <a:cubicBezTo>
                    <a:pt x="140" y="90"/>
                    <a:pt x="120" y="170"/>
                    <a:pt x="169" y="170"/>
                  </a:cubicBezTo>
                  <a:cubicBezTo>
                    <a:pt x="140" y="71"/>
                    <a:pt x="179" y="71"/>
                    <a:pt x="140" y="1"/>
                  </a:cubicBezTo>
                  <a:cubicBezTo>
                    <a:pt x="100" y="31"/>
                    <a:pt x="70" y="71"/>
                    <a:pt x="60" y="110"/>
                  </a:cubicBezTo>
                  <a:cubicBezTo>
                    <a:pt x="20" y="120"/>
                    <a:pt x="40" y="51"/>
                    <a:pt x="0" y="5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2770550" y="3442275"/>
              <a:ext cx="3275" cy="7475"/>
            </a:xfrm>
            <a:custGeom>
              <a:avLst/>
              <a:gdLst/>
              <a:ahLst/>
              <a:cxnLst/>
              <a:rect l="l" t="t" r="r" b="b"/>
              <a:pathLst>
                <a:path w="131" h="299" extrusionOk="0">
                  <a:moveTo>
                    <a:pt x="1" y="180"/>
                  </a:moveTo>
                  <a:cubicBezTo>
                    <a:pt x="1" y="209"/>
                    <a:pt x="11" y="229"/>
                    <a:pt x="11" y="249"/>
                  </a:cubicBezTo>
                  <a:cubicBezTo>
                    <a:pt x="31" y="259"/>
                    <a:pt x="41" y="269"/>
                    <a:pt x="41" y="299"/>
                  </a:cubicBezTo>
                  <a:cubicBezTo>
                    <a:pt x="110" y="269"/>
                    <a:pt x="61" y="160"/>
                    <a:pt x="130" y="140"/>
                  </a:cubicBezTo>
                  <a:cubicBezTo>
                    <a:pt x="71" y="1"/>
                    <a:pt x="81" y="219"/>
                    <a:pt x="31" y="229"/>
                  </a:cubicBezTo>
                  <a:cubicBezTo>
                    <a:pt x="21" y="209"/>
                    <a:pt x="21" y="180"/>
                    <a:pt x="1" y="1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2791950" y="3454225"/>
              <a:ext cx="2750" cy="4975"/>
            </a:xfrm>
            <a:custGeom>
              <a:avLst/>
              <a:gdLst/>
              <a:ahLst/>
              <a:cxnLst/>
              <a:rect l="l" t="t" r="r" b="b"/>
              <a:pathLst>
                <a:path w="110" h="199" extrusionOk="0">
                  <a:moveTo>
                    <a:pt x="50" y="0"/>
                  </a:moveTo>
                  <a:cubicBezTo>
                    <a:pt x="0" y="30"/>
                    <a:pt x="30" y="109"/>
                    <a:pt x="40" y="189"/>
                  </a:cubicBezTo>
                  <a:cubicBezTo>
                    <a:pt x="110" y="199"/>
                    <a:pt x="0" y="80"/>
                    <a:pt x="70" y="90"/>
                  </a:cubicBezTo>
                  <a:cubicBezTo>
                    <a:pt x="70" y="60"/>
                    <a:pt x="60" y="30"/>
                    <a:pt x="5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2730775" y="3338100"/>
              <a:ext cx="9475" cy="17425"/>
            </a:xfrm>
            <a:custGeom>
              <a:avLst/>
              <a:gdLst/>
              <a:ahLst/>
              <a:cxnLst/>
              <a:rect l="l" t="t" r="r" b="b"/>
              <a:pathLst>
                <a:path w="379" h="697" extrusionOk="0">
                  <a:moveTo>
                    <a:pt x="90" y="229"/>
                  </a:moveTo>
                  <a:cubicBezTo>
                    <a:pt x="110" y="130"/>
                    <a:pt x="40" y="130"/>
                    <a:pt x="1" y="1"/>
                  </a:cubicBezTo>
                  <a:cubicBezTo>
                    <a:pt x="160" y="180"/>
                    <a:pt x="379" y="508"/>
                    <a:pt x="229" y="697"/>
                  </a:cubicBezTo>
                  <a:cubicBezTo>
                    <a:pt x="219" y="617"/>
                    <a:pt x="219" y="528"/>
                    <a:pt x="229" y="468"/>
                  </a:cubicBezTo>
                  <a:cubicBezTo>
                    <a:pt x="180" y="378"/>
                    <a:pt x="170" y="229"/>
                    <a:pt x="90" y="22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2772800" y="3063100"/>
              <a:ext cx="9225" cy="4000"/>
            </a:xfrm>
            <a:custGeom>
              <a:avLst/>
              <a:gdLst/>
              <a:ahLst/>
              <a:cxnLst/>
              <a:rect l="l" t="t" r="r" b="b"/>
              <a:pathLst>
                <a:path w="369" h="160" extrusionOk="0">
                  <a:moveTo>
                    <a:pt x="368" y="1"/>
                  </a:moveTo>
                  <a:cubicBezTo>
                    <a:pt x="249" y="51"/>
                    <a:pt x="120" y="100"/>
                    <a:pt x="0" y="160"/>
                  </a:cubicBezTo>
                  <a:cubicBezTo>
                    <a:pt x="120" y="100"/>
                    <a:pt x="249" y="51"/>
                    <a:pt x="368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4"/>
            <p:cNvSpPr/>
            <p:nvPr/>
          </p:nvSpPr>
          <p:spPr>
            <a:xfrm>
              <a:off x="2755900" y="3067075"/>
              <a:ext cx="16925" cy="7250"/>
            </a:xfrm>
            <a:custGeom>
              <a:avLst/>
              <a:gdLst/>
              <a:ahLst/>
              <a:cxnLst/>
              <a:rect l="l" t="t" r="r" b="b"/>
              <a:pathLst>
                <a:path w="677" h="290" extrusionOk="0">
                  <a:moveTo>
                    <a:pt x="676" y="1"/>
                  </a:moveTo>
                  <a:cubicBezTo>
                    <a:pt x="448" y="91"/>
                    <a:pt x="229" y="190"/>
                    <a:pt x="0" y="289"/>
                  </a:cubicBezTo>
                  <a:cubicBezTo>
                    <a:pt x="219" y="190"/>
                    <a:pt x="448" y="91"/>
                    <a:pt x="676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2736250" y="3355500"/>
              <a:ext cx="275" cy="525"/>
            </a:xfrm>
            <a:custGeom>
              <a:avLst/>
              <a:gdLst/>
              <a:ahLst/>
              <a:cxnLst/>
              <a:rect l="l" t="t" r="r" b="b"/>
              <a:pathLst>
                <a:path w="11" h="21" extrusionOk="0">
                  <a:moveTo>
                    <a:pt x="10" y="1"/>
                  </a:moveTo>
                  <a:cubicBezTo>
                    <a:pt x="10" y="11"/>
                    <a:pt x="10" y="11"/>
                    <a:pt x="10" y="21"/>
                  </a:cubicBezTo>
                  <a:cubicBezTo>
                    <a:pt x="10" y="21"/>
                    <a:pt x="10" y="11"/>
                    <a:pt x="0" y="11"/>
                  </a:cubicBezTo>
                  <a:cubicBezTo>
                    <a:pt x="0" y="11"/>
                    <a:pt x="10" y="11"/>
                    <a:pt x="1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2782000" y="3013125"/>
              <a:ext cx="170825" cy="97750"/>
            </a:xfrm>
            <a:custGeom>
              <a:avLst/>
              <a:gdLst/>
              <a:ahLst/>
              <a:cxnLst/>
              <a:rect l="l" t="t" r="r" b="b"/>
              <a:pathLst>
                <a:path w="6833" h="3910" extrusionOk="0">
                  <a:moveTo>
                    <a:pt x="5659" y="1791"/>
                  </a:moveTo>
                  <a:cubicBezTo>
                    <a:pt x="6057" y="1542"/>
                    <a:pt x="6365" y="1174"/>
                    <a:pt x="6644" y="787"/>
                  </a:cubicBezTo>
                  <a:cubicBezTo>
                    <a:pt x="6743" y="538"/>
                    <a:pt x="6833" y="180"/>
                    <a:pt x="6634" y="1"/>
                  </a:cubicBezTo>
                  <a:cubicBezTo>
                    <a:pt x="4207" y="428"/>
                    <a:pt x="2019" y="1174"/>
                    <a:pt x="0" y="2000"/>
                  </a:cubicBezTo>
                  <a:cubicBezTo>
                    <a:pt x="239" y="1910"/>
                    <a:pt x="478" y="1821"/>
                    <a:pt x="736" y="1741"/>
                  </a:cubicBezTo>
                  <a:cubicBezTo>
                    <a:pt x="557" y="1861"/>
                    <a:pt x="289" y="1920"/>
                    <a:pt x="100" y="2030"/>
                  </a:cubicBezTo>
                  <a:cubicBezTo>
                    <a:pt x="40" y="2209"/>
                    <a:pt x="50" y="2428"/>
                    <a:pt x="10" y="2616"/>
                  </a:cubicBezTo>
                  <a:cubicBezTo>
                    <a:pt x="10" y="2666"/>
                    <a:pt x="40" y="2676"/>
                    <a:pt x="50" y="2706"/>
                  </a:cubicBezTo>
                  <a:cubicBezTo>
                    <a:pt x="726" y="2467"/>
                    <a:pt x="1711" y="2159"/>
                    <a:pt x="2258" y="1711"/>
                  </a:cubicBezTo>
                  <a:cubicBezTo>
                    <a:pt x="2248" y="1672"/>
                    <a:pt x="2178" y="1711"/>
                    <a:pt x="2178" y="1652"/>
                  </a:cubicBezTo>
                  <a:cubicBezTo>
                    <a:pt x="2248" y="1572"/>
                    <a:pt x="2556" y="1672"/>
                    <a:pt x="2487" y="1403"/>
                  </a:cubicBezTo>
                  <a:cubicBezTo>
                    <a:pt x="2288" y="1304"/>
                    <a:pt x="1990" y="1403"/>
                    <a:pt x="1751" y="1423"/>
                  </a:cubicBezTo>
                  <a:cubicBezTo>
                    <a:pt x="2129" y="1155"/>
                    <a:pt x="2497" y="1314"/>
                    <a:pt x="2964" y="1224"/>
                  </a:cubicBezTo>
                  <a:cubicBezTo>
                    <a:pt x="2944" y="1135"/>
                    <a:pt x="3064" y="1135"/>
                    <a:pt x="3044" y="1045"/>
                  </a:cubicBezTo>
                  <a:cubicBezTo>
                    <a:pt x="2994" y="1065"/>
                    <a:pt x="2954" y="1055"/>
                    <a:pt x="2924" y="1045"/>
                  </a:cubicBezTo>
                  <a:cubicBezTo>
                    <a:pt x="3263" y="866"/>
                    <a:pt x="3790" y="717"/>
                    <a:pt x="4168" y="627"/>
                  </a:cubicBezTo>
                  <a:cubicBezTo>
                    <a:pt x="4118" y="687"/>
                    <a:pt x="3959" y="667"/>
                    <a:pt x="3998" y="777"/>
                  </a:cubicBezTo>
                  <a:cubicBezTo>
                    <a:pt x="4237" y="796"/>
                    <a:pt x="4615" y="598"/>
                    <a:pt x="4774" y="428"/>
                  </a:cubicBezTo>
                  <a:cubicBezTo>
                    <a:pt x="5361" y="369"/>
                    <a:pt x="5789" y="249"/>
                    <a:pt x="6296" y="150"/>
                  </a:cubicBezTo>
                  <a:cubicBezTo>
                    <a:pt x="6196" y="240"/>
                    <a:pt x="5988" y="359"/>
                    <a:pt x="5858" y="349"/>
                  </a:cubicBezTo>
                  <a:cubicBezTo>
                    <a:pt x="5978" y="428"/>
                    <a:pt x="5709" y="637"/>
                    <a:pt x="5739" y="777"/>
                  </a:cubicBezTo>
                  <a:cubicBezTo>
                    <a:pt x="6017" y="856"/>
                    <a:pt x="6445" y="608"/>
                    <a:pt x="6604" y="528"/>
                  </a:cubicBezTo>
                  <a:cubicBezTo>
                    <a:pt x="6365" y="1314"/>
                    <a:pt x="5570" y="1711"/>
                    <a:pt x="4814" y="2139"/>
                  </a:cubicBezTo>
                  <a:cubicBezTo>
                    <a:pt x="4347" y="2398"/>
                    <a:pt x="3800" y="2706"/>
                    <a:pt x="3203" y="2875"/>
                  </a:cubicBezTo>
                  <a:cubicBezTo>
                    <a:pt x="3213" y="2905"/>
                    <a:pt x="3183" y="2905"/>
                    <a:pt x="3163" y="2905"/>
                  </a:cubicBezTo>
                  <a:cubicBezTo>
                    <a:pt x="3064" y="2925"/>
                    <a:pt x="3014" y="2975"/>
                    <a:pt x="2895" y="2984"/>
                  </a:cubicBezTo>
                  <a:cubicBezTo>
                    <a:pt x="2785" y="3044"/>
                    <a:pt x="2646" y="3014"/>
                    <a:pt x="2556" y="3114"/>
                  </a:cubicBezTo>
                  <a:cubicBezTo>
                    <a:pt x="2009" y="3293"/>
                    <a:pt x="1612" y="3591"/>
                    <a:pt x="1055" y="3760"/>
                  </a:cubicBezTo>
                  <a:cubicBezTo>
                    <a:pt x="1045" y="3790"/>
                    <a:pt x="1035" y="3810"/>
                    <a:pt x="1015" y="3820"/>
                  </a:cubicBezTo>
                  <a:cubicBezTo>
                    <a:pt x="1015" y="3860"/>
                    <a:pt x="1025" y="3880"/>
                    <a:pt x="1045" y="3909"/>
                  </a:cubicBezTo>
                  <a:cubicBezTo>
                    <a:pt x="1134" y="3860"/>
                    <a:pt x="1214" y="3800"/>
                    <a:pt x="1303" y="3750"/>
                  </a:cubicBezTo>
                  <a:cubicBezTo>
                    <a:pt x="1293" y="3750"/>
                    <a:pt x="1293" y="3740"/>
                    <a:pt x="1283" y="3720"/>
                  </a:cubicBezTo>
                  <a:cubicBezTo>
                    <a:pt x="1313" y="3730"/>
                    <a:pt x="1333" y="3730"/>
                    <a:pt x="1363" y="3720"/>
                  </a:cubicBezTo>
                  <a:cubicBezTo>
                    <a:pt x="1393" y="3710"/>
                    <a:pt x="1433" y="3691"/>
                    <a:pt x="1472" y="3671"/>
                  </a:cubicBezTo>
                  <a:cubicBezTo>
                    <a:pt x="1492" y="3651"/>
                    <a:pt x="1512" y="3621"/>
                    <a:pt x="1542" y="3601"/>
                  </a:cubicBezTo>
                  <a:cubicBezTo>
                    <a:pt x="1552" y="3611"/>
                    <a:pt x="1562" y="3621"/>
                    <a:pt x="1562" y="3631"/>
                  </a:cubicBezTo>
                  <a:cubicBezTo>
                    <a:pt x="1592" y="3611"/>
                    <a:pt x="1631" y="3601"/>
                    <a:pt x="1661" y="3581"/>
                  </a:cubicBezTo>
                  <a:cubicBezTo>
                    <a:pt x="1661" y="3581"/>
                    <a:pt x="1661" y="3571"/>
                    <a:pt x="1661" y="3561"/>
                  </a:cubicBezTo>
                  <a:cubicBezTo>
                    <a:pt x="1671" y="3561"/>
                    <a:pt x="1681" y="3571"/>
                    <a:pt x="1691" y="3571"/>
                  </a:cubicBezTo>
                  <a:cubicBezTo>
                    <a:pt x="2228" y="3333"/>
                    <a:pt x="2735" y="3144"/>
                    <a:pt x="3312" y="2935"/>
                  </a:cubicBezTo>
                  <a:cubicBezTo>
                    <a:pt x="4158" y="2587"/>
                    <a:pt x="4933" y="2258"/>
                    <a:pt x="5659" y="1791"/>
                  </a:cubicBezTo>
                  <a:close/>
                  <a:moveTo>
                    <a:pt x="110" y="2527"/>
                  </a:moveTo>
                  <a:cubicBezTo>
                    <a:pt x="100" y="2577"/>
                    <a:pt x="120" y="2656"/>
                    <a:pt x="70" y="2676"/>
                  </a:cubicBezTo>
                  <a:cubicBezTo>
                    <a:pt x="30" y="2646"/>
                    <a:pt x="20" y="2517"/>
                    <a:pt x="110" y="2527"/>
                  </a:cubicBezTo>
                  <a:close/>
                  <a:moveTo>
                    <a:pt x="1015" y="1672"/>
                  </a:moveTo>
                  <a:cubicBezTo>
                    <a:pt x="896" y="1682"/>
                    <a:pt x="846" y="1731"/>
                    <a:pt x="766" y="1761"/>
                  </a:cubicBezTo>
                  <a:cubicBezTo>
                    <a:pt x="766" y="1692"/>
                    <a:pt x="945" y="1642"/>
                    <a:pt x="1015" y="1672"/>
                  </a:cubicBezTo>
                  <a:close/>
                  <a:moveTo>
                    <a:pt x="1273" y="1552"/>
                  </a:moveTo>
                  <a:cubicBezTo>
                    <a:pt x="1482" y="1433"/>
                    <a:pt x="1452" y="1592"/>
                    <a:pt x="1273" y="1552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2816050" y="3104875"/>
              <a:ext cx="2775" cy="1275"/>
            </a:xfrm>
            <a:custGeom>
              <a:avLst/>
              <a:gdLst/>
              <a:ahLst/>
              <a:cxnLst/>
              <a:rect l="l" t="t" r="r" b="b"/>
              <a:pathLst>
                <a:path w="111" h="51" extrusionOk="0">
                  <a:moveTo>
                    <a:pt x="1" y="50"/>
                  </a:moveTo>
                  <a:cubicBezTo>
                    <a:pt x="31" y="40"/>
                    <a:pt x="71" y="21"/>
                    <a:pt x="110" y="1"/>
                  </a:cubicBezTo>
                  <a:cubicBezTo>
                    <a:pt x="81" y="31"/>
                    <a:pt x="51" y="50"/>
                    <a:pt x="1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2800650" y="3282400"/>
              <a:ext cx="35325" cy="25150"/>
            </a:xfrm>
            <a:custGeom>
              <a:avLst/>
              <a:gdLst/>
              <a:ahLst/>
              <a:cxnLst/>
              <a:rect l="l" t="t" r="r" b="b"/>
              <a:pathLst>
                <a:path w="1413" h="1006" extrusionOk="0">
                  <a:moveTo>
                    <a:pt x="0" y="200"/>
                  </a:moveTo>
                  <a:cubicBezTo>
                    <a:pt x="80" y="110"/>
                    <a:pt x="199" y="309"/>
                    <a:pt x="239" y="259"/>
                  </a:cubicBezTo>
                  <a:cubicBezTo>
                    <a:pt x="189" y="160"/>
                    <a:pt x="90" y="60"/>
                    <a:pt x="219" y="1"/>
                  </a:cubicBezTo>
                  <a:cubicBezTo>
                    <a:pt x="239" y="130"/>
                    <a:pt x="438" y="289"/>
                    <a:pt x="547" y="210"/>
                  </a:cubicBezTo>
                  <a:cubicBezTo>
                    <a:pt x="597" y="399"/>
                    <a:pt x="856" y="448"/>
                    <a:pt x="915" y="548"/>
                  </a:cubicBezTo>
                  <a:cubicBezTo>
                    <a:pt x="955" y="508"/>
                    <a:pt x="985" y="548"/>
                    <a:pt x="1045" y="498"/>
                  </a:cubicBezTo>
                  <a:cubicBezTo>
                    <a:pt x="1025" y="597"/>
                    <a:pt x="1114" y="538"/>
                    <a:pt x="1134" y="578"/>
                  </a:cubicBezTo>
                  <a:cubicBezTo>
                    <a:pt x="1114" y="588"/>
                    <a:pt x="1104" y="607"/>
                    <a:pt x="1094" y="627"/>
                  </a:cubicBezTo>
                  <a:cubicBezTo>
                    <a:pt x="1184" y="717"/>
                    <a:pt x="1303" y="757"/>
                    <a:pt x="1413" y="816"/>
                  </a:cubicBezTo>
                  <a:cubicBezTo>
                    <a:pt x="1383" y="826"/>
                    <a:pt x="1403" y="876"/>
                    <a:pt x="1413" y="906"/>
                  </a:cubicBezTo>
                  <a:cubicBezTo>
                    <a:pt x="1244" y="946"/>
                    <a:pt x="1164" y="926"/>
                    <a:pt x="1084" y="1005"/>
                  </a:cubicBezTo>
                  <a:cubicBezTo>
                    <a:pt x="766" y="677"/>
                    <a:pt x="378" y="448"/>
                    <a:pt x="0" y="20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2769575" y="3454700"/>
              <a:ext cx="4250" cy="6000"/>
            </a:xfrm>
            <a:custGeom>
              <a:avLst/>
              <a:gdLst/>
              <a:ahLst/>
              <a:cxnLst/>
              <a:rect l="l" t="t" r="r" b="b"/>
              <a:pathLst>
                <a:path w="170" h="240" extrusionOk="0">
                  <a:moveTo>
                    <a:pt x="169" y="1"/>
                  </a:moveTo>
                  <a:cubicBezTo>
                    <a:pt x="139" y="11"/>
                    <a:pt x="139" y="41"/>
                    <a:pt x="100" y="61"/>
                  </a:cubicBezTo>
                  <a:cubicBezTo>
                    <a:pt x="70" y="71"/>
                    <a:pt x="0" y="120"/>
                    <a:pt x="40" y="240"/>
                  </a:cubicBezTo>
                  <a:cubicBezTo>
                    <a:pt x="100" y="170"/>
                    <a:pt x="110" y="71"/>
                    <a:pt x="169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2770800" y="3445750"/>
              <a:ext cx="5500" cy="7250"/>
            </a:xfrm>
            <a:custGeom>
              <a:avLst/>
              <a:gdLst/>
              <a:ahLst/>
              <a:cxnLst/>
              <a:rect l="l" t="t" r="r" b="b"/>
              <a:pathLst>
                <a:path w="220" h="290" extrusionOk="0">
                  <a:moveTo>
                    <a:pt x="1" y="110"/>
                  </a:moveTo>
                  <a:cubicBezTo>
                    <a:pt x="11" y="150"/>
                    <a:pt x="21" y="180"/>
                    <a:pt x="41" y="200"/>
                  </a:cubicBezTo>
                  <a:cubicBezTo>
                    <a:pt x="80" y="190"/>
                    <a:pt x="51" y="140"/>
                    <a:pt x="100" y="140"/>
                  </a:cubicBezTo>
                  <a:cubicBezTo>
                    <a:pt x="180" y="190"/>
                    <a:pt x="90" y="240"/>
                    <a:pt x="80" y="289"/>
                  </a:cubicBezTo>
                  <a:cubicBezTo>
                    <a:pt x="140" y="259"/>
                    <a:pt x="140" y="190"/>
                    <a:pt x="200" y="150"/>
                  </a:cubicBezTo>
                  <a:cubicBezTo>
                    <a:pt x="210" y="150"/>
                    <a:pt x="220" y="150"/>
                    <a:pt x="220" y="150"/>
                  </a:cubicBezTo>
                  <a:cubicBezTo>
                    <a:pt x="190" y="70"/>
                    <a:pt x="130" y="31"/>
                    <a:pt x="120" y="1"/>
                  </a:cubicBezTo>
                  <a:cubicBezTo>
                    <a:pt x="51" y="21"/>
                    <a:pt x="100" y="130"/>
                    <a:pt x="31" y="160"/>
                  </a:cubicBezTo>
                  <a:cubicBezTo>
                    <a:pt x="31" y="130"/>
                    <a:pt x="21" y="120"/>
                    <a:pt x="1" y="11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763600" y="3438800"/>
              <a:ext cx="5000" cy="4250"/>
            </a:xfrm>
            <a:custGeom>
              <a:avLst/>
              <a:gdLst/>
              <a:ahLst/>
              <a:cxnLst/>
              <a:rect l="l" t="t" r="r" b="b"/>
              <a:pathLst>
                <a:path w="200" h="170" extrusionOk="0">
                  <a:moveTo>
                    <a:pt x="189" y="80"/>
                  </a:moveTo>
                  <a:cubicBezTo>
                    <a:pt x="140" y="80"/>
                    <a:pt x="160" y="0"/>
                    <a:pt x="100" y="20"/>
                  </a:cubicBezTo>
                  <a:cubicBezTo>
                    <a:pt x="110" y="50"/>
                    <a:pt x="110" y="60"/>
                    <a:pt x="90" y="70"/>
                  </a:cubicBezTo>
                  <a:cubicBezTo>
                    <a:pt x="80" y="50"/>
                    <a:pt x="60" y="60"/>
                    <a:pt x="40" y="50"/>
                  </a:cubicBezTo>
                  <a:cubicBezTo>
                    <a:pt x="30" y="70"/>
                    <a:pt x="0" y="150"/>
                    <a:pt x="50" y="150"/>
                  </a:cubicBezTo>
                  <a:cubicBezTo>
                    <a:pt x="60" y="120"/>
                    <a:pt x="70" y="90"/>
                    <a:pt x="90" y="70"/>
                  </a:cubicBezTo>
                  <a:cubicBezTo>
                    <a:pt x="80" y="150"/>
                    <a:pt x="140" y="140"/>
                    <a:pt x="170" y="100"/>
                  </a:cubicBezTo>
                  <a:cubicBezTo>
                    <a:pt x="180" y="130"/>
                    <a:pt x="170" y="169"/>
                    <a:pt x="199" y="169"/>
                  </a:cubicBezTo>
                  <a:cubicBezTo>
                    <a:pt x="199" y="140"/>
                    <a:pt x="189" y="110"/>
                    <a:pt x="189" y="8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2752650" y="3417175"/>
              <a:ext cx="3525" cy="9725"/>
            </a:xfrm>
            <a:custGeom>
              <a:avLst/>
              <a:gdLst/>
              <a:ahLst/>
              <a:cxnLst/>
              <a:rect l="l" t="t" r="r" b="b"/>
              <a:pathLst>
                <a:path w="141" h="389" extrusionOk="0">
                  <a:moveTo>
                    <a:pt x="1" y="0"/>
                  </a:moveTo>
                  <a:cubicBezTo>
                    <a:pt x="41" y="149"/>
                    <a:pt x="51" y="318"/>
                    <a:pt x="140" y="388"/>
                  </a:cubicBezTo>
                  <a:cubicBezTo>
                    <a:pt x="71" y="289"/>
                    <a:pt x="71" y="100"/>
                    <a:pt x="1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2722075" y="3355250"/>
              <a:ext cx="29375" cy="60700"/>
            </a:xfrm>
            <a:custGeom>
              <a:avLst/>
              <a:gdLst/>
              <a:ahLst/>
              <a:cxnLst/>
              <a:rect l="l" t="t" r="r" b="b"/>
              <a:pathLst>
                <a:path w="1175" h="2428" extrusionOk="0">
                  <a:moveTo>
                    <a:pt x="1134" y="2209"/>
                  </a:moveTo>
                  <a:cubicBezTo>
                    <a:pt x="1055" y="2268"/>
                    <a:pt x="1055" y="2378"/>
                    <a:pt x="975" y="2427"/>
                  </a:cubicBezTo>
                  <a:cubicBezTo>
                    <a:pt x="995" y="2318"/>
                    <a:pt x="975" y="2020"/>
                    <a:pt x="876" y="2020"/>
                  </a:cubicBezTo>
                  <a:cubicBezTo>
                    <a:pt x="816" y="1990"/>
                    <a:pt x="955" y="1940"/>
                    <a:pt x="926" y="1861"/>
                  </a:cubicBezTo>
                  <a:cubicBezTo>
                    <a:pt x="796" y="1841"/>
                    <a:pt x="846" y="1413"/>
                    <a:pt x="677" y="1413"/>
                  </a:cubicBezTo>
                  <a:cubicBezTo>
                    <a:pt x="756" y="1333"/>
                    <a:pt x="548" y="1015"/>
                    <a:pt x="567" y="1095"/>
                  </a:cubicBezTo>
                  <a:cubicBezTo>
                    <a:pt x="458" y="747"/>
                    <a:pt x="488" y="140"/>
                    <a:pt x="50" y="41"/>
                  </a:cubicBezTo>
                  <a:cubicBezTo>
                    <a:pt x="30" y="80"/>
                    <a:pt x="40" y="130"/>
                    <a:pt x="1" y="150"/>
                  </a:cubicBezTo>
                  <a:cubicBezTo>
                    <a:pt x="21" y="90"/>
                    <a:pt x="11" y="11"/>
                    <a:pt x="110" y="1"/>
                  </a:cubicBezTo>
                  <a:cubicBezTo>
                    <a:pt x="160" y="110"/>
                    <a:pt x="299" y="90"/>
                    <a:pt x="379" y="150"/>
                  </a:cubicBezTo>
                  <a:cubicBezTo>
                    <a:pt x="398" y="269"/>
                    <a:pt x="369" y="409"/>
                    <a:pt x="478" y="438"/>
                  </a:cubicBezTo>
                  <a:cubicBezTo>
                    <a:pt x="458" y="359"/>
                    <a:pt x="369" y="239"/>
                    <a:pt x="508" y="170"/>
                  </a:cubicBezTo>
                  <a:cubicBezTo>
                    <a:pt x="528" y="279"/>
                    <a:pt x="597" y="498"/>
                    <a:pt x="558" y="597"/>
                  </a:cubicBezTo>
                  <a:cubicBezTo>
                    <a:pt x="697" y="717"/>
                    <a:pt x="637" y="975"/>
                    <a:pt x="727" y="1135"/>
                  </a:cubicBezTo>
                  <a:cubicBezTo>
                    <a:pt x="727" y="1154"/>
                    <a:pt x="786" y="1135"/>
                    <a:pt x="796" y="1144"/>
                  </a:cubicBezTo>
                  <a:cubicBezTo>
                    <a:pt x="886" y="1254"/>
                    <a:pt x="856" y="1353"/>
                    <a:pt x="846" y="1423"/>
                  </a:cubicBezTo>
                  <a:cubicBezTo>
                    <a:pt x="975" y="1463"/>
                    <a:pt x="1095" y="1791"/>
                    <a:pt x="1025" y="1920"/>
                  </a:cubicBezTo>
                  <a:cubicBezTo>
                    <a:pt x="1005" y="1861"/>
                    <a:pt x="965" y="1831"/>
                    <a:pt x="935" y="1791"/>
                  </a:cubicBezTo>
                  <a:cubicBezTo>
                    <a:pt x="965" y="1980"/>
                    <a:pt x="965" y="2109"/>
                    <a:pt x="1065" y="2248"/>
                  </a:cubicBezTo>
                  <a:cubicBezTo>
                    <a:pt x="1105" y="2229"/>
                    <a:pt x="1095" y="2169"/>
                    <a:pt x="1154" y="2209"/>
                  </a:cubicBezTo>
                  <a:cubicBezTo>
                    <a:pt x="1164" y="2248"/>
                    <a:pt x="1164" y="2298"/>
                    <a:pt x="1174" y="2348"/>
                  </a:cubicBezTo>
                  <a:cubicBezTo>
                    <a:pt x="1124" y="2348"/>
                    <a:pt x="1154" y="2248"/>
                    <a:pt x="1134" y="2209"/>
                  </a:cubicBezTo>
                  <a:close/>
                  <a:moveTo>
                    <a:pt x="916" y="1652"/>
                  </a:moveTo>
                  <a:cubicBezTo>
                    <a:pt x="876" y="1662"/>
                    <a:pt x="866" y="1701"/>
                    <a:pt x="886" y="1751"/>
                  </a:cubicBezTo>
                  <a:lnTo>
                    <a:pt x="945" y="1741"/>
                  </a:lnTo>
                  <a:cubicBezTo>
                    <a:pt x="955" y="1691"/>
                    <a:pt x="926" y="1682"/>
                    <a:pt x="916" y="1652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2717350" y="3359475"/>
              <a:ext cx="4750" cy="7500"/>
            </a:xfrm>
            <a:custGeom>
              <a:avLst/>
              <a:gdLst/>
              <a:ahLst/>
              <a:cxnLst/>
              <a:rect l="l" t="t" r="r" b="b"/>
              <a:pathLst>
                <a:path w="190" h="300" extrusionOk="0">
                  <a:moveTo>
                    <a:pt x="190" y="1"/>
                  </a:moveTo>
                  <a:cubicBezTo>
                    <a:pt x="140" y="21"/>
                    <a:pt x="120" y="60"/>
                    <a:pt x="90" y="90"/>
                  </a:cubicBezTo>
                  <a:cubicBezTo>
                    <a:pt x="110" y="150"/>
                    <a:pt x="120" y="51"/>
                    <a:pt x="150" y="51"/>
                  </a:cubicBezTo>
                  <a:cubicBezTo>
                    <a:pt x="130" y="150"/>
                    <a:pt x="30" y="200"/>
                    <a:pt x="1" y="299"/>
                  </a:cubicBezTo>
                  <a:cubicBezTo>
                    <a:pt x="80" y="210"/>
                    <a:pt x="160" y="120"/>
                    <a:pt x="19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2472950" y="3434575"/>
              <a:ext cx="5750" cy="4000"/>
            </a:xfrm>
            <a:custGeom>
              <a:avLst/>
              <a:gdLst/>
              <a:ahLst/>
              <a:cxnLst/>
              <a:rect l="l" t="t" r="r" b="b"/>
              <a:pathLst>
                <a:path w="230" h="160" extrusionOk="0">
                  <a:moveTo>
                    <a:pt x="229" y="70"/>
                  </a:moveTo>
                  <a:cubicBezTo>
                    <a:pt x="219" y="0"/>
                    <a:pt x="159" y="0"/>
                    <a:pt x="100" y="0"/>
                  </a:cubicBezTo>
                  <a:cubicBezTo>
                    <a:pt x="110" y="50"/>
                    <a:pt x="189" y="10"/>
                    <a:pt x="199" y="50"/>
                  </a:cubicBezTo>
                  <a:cubicBezTo>
                    <a:pt x="130" y="70"/>
                    <a:pt x="30" y="70"/>
                    <a:pt x="0" y="110"/>
                  </a:cubicBezTo>
                  <a:cubicBezTo>
                    <a:pt x="50" y="159"/>
                    <a:pt x="179" y="90"/>
                    <a:pt x="229" y="7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2478925" y="3368175"/>
              <a:ext cx="44275" cy="60200"/>
            </a:xfrm>
            <a:custGeom>
              <a:avLst/>
              <a:gdLst/>
              <a:ahLst/>
              <a:cxnLst/>
              <a:rect l="l" t="t" r="r" b="b"/>
              <a:pathLst>
                <a:path w="1771" h="2408" extrusionOk="0">
                  <a:moveTo>
                    <a:pt x="1770" y="1"/>
                  </a:moveTo>
                  <a:cubicBezTo>
                    <a:pt x="1522" y="349"/>
                    <a:pt x="1333" y="747"/>
                    <a:pt x="1114" y="1125"/>
                  </a:cubicBezTo>
                  <a:cubicBezTo>
                    <a:pt x="1213" y="1095"/>
                    <a:pt x="1124" y="1174"/>
                    <a:pt x="1154" y="1234"/>
                  </a:cubicBezTo>
                  <a:cubicBezTo>
                    <a:pt x="1124" y="1314"/>
                    <a:pt x="1064" y="1363"/>
                    <a:pt x="1024" y="1443"/>
                  </a:cubicBezTo>
                  <a:cubicBezTo>
                    <a:pt x="945" y="1443"/>
                    <a:pt x="945" y="1513"/>
                    <a:pt x="875" y="1523"/>
                  </a:cubicBezTo>
                  <a:cubicBezTo>
                    <a:pt x="766" y="1771"/>
                    <a:pt x="318" y="1940"/>
                    <a:pt x="318" y="2169"/>
                  </a:cubicBezTo>
                  <a:cubicBezTo>
                    <a:pt x="189" y="2159"/>
                    <a:pt x="109" y="2318"/>
                    <a:pt x="0" y="2388"/>
                  </a:cubicBezTo>
                  <a:cubicBezTo>
                    <a:pt x="50" y="2378"/>
                    <a:pt x="60" y="2408"/>
                    <a:pt x="100" y="2398"/>
                  </a:cubicBezTo>
                  <a:cubicBezTo>
                    <a:pt x="100" y="2378"/>
                    <a:pt x="70" y="2388"/>
                    <a:pt x="50" y="2388"/>
                  </a:cubicBezTo>
                  <a:cubicBezTo>
                    <a:pt x="229" y="2259"/>
                    <a:pt x="308" y="2249"/>
                    <a:pt x="507" y="2020"/>
                  </a:cubicBezTo>
                  <a:cubicBezTo>
                    <a:pt x="487" y="1980"/>
                    <a:pt x="467" y="2020"/>
                    <a:pt x="438" y="2030"/>
                  </a:cubicBezTo>
                  <a:cubicBezTo>
                    <a:pt x="656" y="1910"/>
                    <a:pt x="1253" y="1363"/>
                    <a:pt x="1263" y="906"/>
                  </a:cubicBezTo>
                  <a:cubicBezTo>
                    <a:pt x="1462" y="687"/>
                    <a:pt x="1561" y="309"/>
                    <a:pt x="177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2523175" y="3357250"/>
              <a:ext cx="7725" cy="10450"/>
            </a:xfrm>
            <a:custGeom>
              <a:avLst/>
              <a:gdLst/>
              <a:ahLst/>
              <a:cxnLst/>
              <a:rect l="l" t="t" r="r" b="b"/>
              <a:pathLst>
                <a:path w="309" h="418" extrusionOk="0">
                  <a:moveTo>
                    <a:pt x="309" y="0"/>
                  </a:moveTo>
                  <a:cubicBezTo>
                    <a:pt x="199" y="130"/>
                    <a:pt x="80" y="259"/>
                    <a:pt x="0" y="418"/>
                  </a:cubicBezTo>
                  <a:cubicBezTo>
                    <a:pt x="130" y="299"/>
                    <a:pt x="219" y="149"/>
                    <a:pt x="309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511725" y="3337850"/>
              <a:ext cx="35350" cy="58200"/>
            </a:xfrm>
            <a:custGeom>
              <a:avLst/>
              <a:gdLst/>
              <a:ahLst/>
              <a:cxnLst/>
              <a:rect l="l" t="t" r="r" b="b"/>
              <a:pathLst>
                <a:path w="1414" h="2328" extrusionOk="0">
                  <a:moveTo>
                    <a:pt x="1" y="2228"/>
                  </a:moveTo>
                  <a:cubicBezTo>
                    <a:pt x="11" y="2268"/>
                    <a:pt x="21" y="2328"/>
                    <a:pt x="80" y="2308"/>
                  </a:cubicBezTo>
                  <a:cubicBezTo>
                    <a:pt x="51" y="2238"/>
                    <a:pt x="150" y="2149"/>
                    <a:pt x="180" y="2189"/>
                  </a:cubicBezTo>
                  <a:cubicBezTo>
                    <a:pt x="240" y="2159"/>
                    <a:pt x="140" y="2129"/>
                    <a:pt x="160" y="2059"/>
                  </a:cubicBezTo>
                  <a:cubicBezTo>
                    <a:pt x="230" y="2059"/>
                    <a:pt x="190" y="2089"/>
                    <a:pt x="200" y="2139"/>
                  </a:cubicBezTo>
                  <a:cubicBezTo>
                    <a:pt x="269" y="2119"/>
                    <a:pt x="259" y="2039"/>
                    <a:pt x="369" y="2039"/>
                  </a:cubicBezTo>
                  <a:cubicBezTo>
                    <a:pt x="339" y="1920"/>
                    <a:pt x="518" y="1860"/>
                    <a:pt x="399" y="1801"/>
                  </a:cubicBezTo>
                  <a:cubicBezTo>
                    <a:pt x="468" y="1771"/>
                    <a:pt x="438" y="1870"/>
                    <a:pt x="518" y="1821"/>
                  </a:cubicBezTo>
                  <a:cubicBezTo>
                    <a:pt x="637" y="1552"/>
                    <a:pt x="826" y="1393"/>
                    <a:pt x="896" y="1134"/>
                  </a:cubicBezTo>
                  <a:cubicBezTo>
                    <a:pt x="1005" y="1114"/>
                    <a:pt x="1065" y="1015"/>
                    <a:pt x="1065" y="866"/>
                  </a:cubicBezTo>
                  <a:cubicBezTo>
                    <a:pt x="1164" y="935"/>
                    <a:pt x="1194" y="816"/>
                    <a:pt x="1184" y="707"/>
                  </a:cubicBezTo>
                  <a:cubicBezTo>
                    <a:pt x="1264" y="727"/>
                    <a:pt x="1353" y="657"/>
                    <a:pt x="1383" y="647"/>
                  </a:cubicBezTo>
                  <a:cubicBezTo>
                    <a:pt x="1393" y="558"/>
                    <a:pt x="1254" y="617"/>
                    <a:pt x="1244" y="647"/>
                  </a:cubicBezTo>
                  <a:cubicBezTo>
                    <a:pt x="1254" y="577"/>
                    <a:pt x="1254" y="567"/>
                    <a:pt x="1214" y="508"/>
                  </a:cubicBezTo>
                  <a:cubicBezTo>
                    <a:pt x="1314" y="458"/>
                    <a:pt x="1343" y="577"/>
                    <a:pt x="1403" y="498"/>
                  </a:cubicBezTo>
                  <a:cubicBezTo>
                    <a:pt x="1383" y="468"/>
                    <a:pt x="1373" y="508"/>
                    <a:pt x="1314" y="488"/>
                  </a:cubicBezTo>
                  <a:cubicBezTo>
                    <a:pt x="1284" y="369"/>
                    <a:pt x="1324" y="259"/>
                    <a:pt x="1413" y="279"/>
                  </a:cubicBezTo>
                  <a:cubicBezTo>
                    <a:pt x="1393" y="259"/>
                    <a:pt x="1383" y="229"/>
                    <a:pt x="1373" y="190"/>
                  </a:cubicBezTo>
                  <a:cubicBezTo>
                    <a:pt x="1274" y="239"/>
                    <a:pt x="1214" y="309"/>
                    <a:pt x="1145" y="378"/>
                  </a:cubicBezTo>
                  <a:cubicBezTo>
                    <a:pt x="1164" y="279"/>
                    <a:pt x="1234" y="219"/>
                    <a:pt x="1274" y="140"/>
                  </a:cubicBezTo>
                  <a:cubicBezTo>
                    <a:pt x="1244" y="90"/>
                    <a:pt x="1224" y="40"/>
                    <a:pt x="1224" y="1"/>
                  </a:cubicBezTo>
                  <a:cubicBezTo>
                    <a:pt x="1194" y="30"/>
                    <a:pt x="1155" y="60"/>
                    <a:pt x="1125" y="90"/>
                  </a:cubicBezTo>
                  <a:cubicBezTo>
                    <a:pt x="1145" y="150"/>
                    <a:pt x="1145" y="219"/>
                    <a:pt x="1085" y="289"/>
                  </a:cubicBezTo>
                  <a:cubicBezTo>
                    <a:pt x="1115" y="279"/>
                    <a:pt x="1115" y="249"/>
                    <a:pt x="1145" y="229"/>
                  </a:cubicBezTo>
                  <a:cubicBezTo>
                    <a:pt x="1105" y="468"/>
                    <a:pt x="886" y="577"/>
                    <a:pt x="787" y="776"/>
                  </a:cubicBezTo>
                  <a:cubicBezTo>
                    <a:pt x="856" y="707"/>
                    <a:pt x="906" y="627"/>
                    <a:pt x="985" y="567"/>
                  </a:cubicBezTo>
                  <a:cubicBezTo>
                    <a:pt x="1045" y="647"/>
                    <a:pt x="975" y="816"/>
                    <a:pt x="846" y="836"/>
                  </a:cubicBezTo>
                  <a:cubicBezTo>
                    <a:pt x="787" y="935"/>
                    <a:pt x="787" y="1075"/>
                    <a:pt x="657" y="1124"/>
                  </a:cubicBezTo>
                  <a:cubicBezTo>
                    <a:pt x="657" y="1184"/>
                    <a:pt x="697" y="1164"/>
                    <a:pt x="737" y="1164"/>
                  </a:cubicBezTo>
                  <a:cubicBezTo>
                    <a:pt x="737" y="1204"/>
                    <a:pt x="697" y="1323"/>
                    <a:pt x="637" y="1254"/>
                  </a:cubicBezTo>
                  <a:cubicBezTo>
                    <a:pt x="657" y="1313"/>
                    <a:pt x="598" y="1393"/>
                    <a:pt x="518" y="1393"/>
                  </a:cubicBezTo>
                  <a:cubicBezTo>
                    <a:pt x="548" y="1453"/>
                    <a:pt x="558" y="1492"/>
                    <a:pt x="458" y="1502"/>
                  </a:cubicBezTo>
                  <a:cubicBezTo>
                    <a:pt x="518" y="1532"/>
                    <a:pt x="478" y="1552"/>
                    <a:pt x="488" y="1612"/>
                  </a:cubicBezTo>
                  <a:cubicBezTo>
                    <a:pt x="458" y="1602"/>
                    <a:pt x="448" y="1562"/>
                    <a:pt x="409" y="1582"/>
                  </a:cubicBezTo>
                  <a:cubicBezTo>
                    <a:pt x="369" y="1622"/>
                    <a:pt x="428" y="1721"/>
                    <a:pt x="359" y="1731"/>
                  </a:cubicBezTo>
                  <a:cubicBezTo>
                    <a:pt x="289" y="1771"/>
                    <a:pt x="329" y="1661"/>
                    <a:pt x="259" y="1701"/>
                  </a:cubicBezTo>
                  <a:cubicBezTo>
                    <a:pt x="319" y="1771"/>
                    <a:pt x="289" y="1811"/>
                    <a:pt x="190" y="1811"/>
                  </a:cubicBezTo>
                  <a:cubicBezTo>
                    <a:pt x="190" y="1930"/>
                    <a:pt x="31" y="2069"/>
                    <a:pt x="1" y="2228"/>
                  </a:cubicBezTo>
                  <a:close/>
                  <a:moveTo>
                    <a:pt x="1115" y="597"/>
                  </a:moveTo>
                  <a:cubicBezTo>
                    <a:pt x="1135" y="458"/>
                    <a:pt x="1194" y="349"/>
                    <a:pt x="1294" y="279"/>
                  </a:cubicBezTo>
                  <a:cubicBezTo>
                    <a:pt x="1234" y="378"/>
                    <a:pt x="1204" y="518"/>
                    <a:pt x="1115" y="59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2431425" y="3277425"/>
              <a:ext cx="86800" cy="88050"/>
            </a:xfrm>
            <a:custGeom>
              <a:avLst/>
              <a:gdLst/>
              <a:ahLst/>
              <a:cxnLst/>
              <a:rect l="l" t="t" r="r" b="b"/>
              <a:pathLst>
                <a:path w="3472" h="3522" extrusionOk="0">
                  <a:moveTo>
                    <a:pt x="3452" y="2020"/>
                  </a:moveTo>
                  <a:cubicBezTo>
                    <a:pt x="3461" y="2079"/>
                    <a:pt x="3392" y="2030"/>
                    <a:pt x="3402" y="1980"/>
                  </a:cubicBezTo>
                  <a:cubicBezTo>
                    <a:pt x="3352" y="2040"/>
                    <a:pt x="3372" y="2139"/>
                    <a:pt x="3342" y="2209"/>
                  </a:cubicBezTo>
                  <a:cubicBezTo>
                    <a:pt x="3273" y="2248"/>
                    <a:pt x="3312" y="2139"/>
                    <a:pt x="3243" y="2179"/>
                  </a:cubicBezTo>
                  <a:cubicBezTo>
                    <a:pt x="3153" y="2577"/>
                    <a:pt x="2735" y="2517"/>
                    <a:pt x="2367" y="2716"/>
                  </a:cubicBezTo>
                  <a:cubicBezTo>
                    <a:pt x="2258" y="2776"/>
                    <a:pt x="2198" y="2885"/>
                    <a:pt x="2109" y="2905"/>
                  </a:cubicBezTo>
                  <a:cubicBezTo>
                    <a:pt x="1840" y="2984"/>
                    <a:pt x="1552" y="3014"/>
                    <a:pt x="1443" y="3293"/>
                  </a:cubicBezTo>
                  <a:cubicBezTo>
                    <a:pt x="1085" y="3223"/>
                    <a:pt x="727" y="3522"/>
                    <a:pt x="547" y="3114"/>
                  </a:cubicBezTo>
                  <a:cubicBezTo>
                    <a:pt x="567" y="2984"/>
                    <a:pt x="677" y="2925"/>
                    <a:pt x="677" y="2786"/>
                  </a:cubicBezTo>
                  <a:cubicBezTo>
                    <a:pt x="796" y="2418"/>
                    <a:pt x="1532" y="2457"/>
                    <a:pt x="1512" y="2079"/>
                  </a:cubicBezTo>
                  <a:cubicBezTo>
                    <a:pt x="1502" y="1910"/>
                    <a:pt x="1124" y="1781"/>
                    <a:pt x="1045" y="1622"/>
                  </a:cubicBezTo>
                  <a:cubicBezTo>
                    <a:pt x="1005" y="1682"/>
                    <a:pt x="985" y="1761"/>
                    <a:pt x="995" y="1871"/>
                  </a:cubicBezTo>
                  <a:cubicBezTo>
                    <a:pt x="925" y="1771"/>
                    <a:pt x="995" y="1602"/>
                    <a:pt x="925" y="1493"/>
                  </a:cubicBezTo>
                  <a:cubicBezTo>
                    <a:pt x="915" y="1542"/>
                    <a:pt x="816" y="1522"/>
                    <a:pt x="876" y="1483"/>
                  </a:cubicBezTo>
                  <a:cubicBezTo>
                    <a:pt x="836" y="1493"/>
                    <a:pt x="846" y="1711"/>
                    <a:pt x="766" y="1811"/>
                  </a:cubicBezTo>
                  <a:cubicBezTo>
                    <a:pt x="746" y="1682"/>
                    <a:pt x="796" y="1513"/>
                    <a:pt x="786" y="1353"/>
                  </a:cubicBezTo>
                  <a:cubicBezTo>
                    <a:pt x="707" y="1423"/>
                    <a:pt x="756" y="1582"/>
                    <a:pt x="727" y="1672"/>
                  </a:cubicBezTo>
                  <a:cubicBezTo>
                    <a:pt x="657" y="1582"/>
                    <a:pt x="746" y="1423"/>
                    <a:pt x="727" y="1294"/>
                  </a:cubicBezTo>
                  <a:cubicBezTo>
                    <a:pt x="667" y="1343"/>
                    <a:pt x="657" y="1433"/>
                    <a:pt x="647" y="1522"/>
                  </a:cubicBezTo>
                  <a:cubicBezTo>
                    <a:pt x="597" y="1413"/>
                    <a:pt x="627" y="1314"/>
                    <a:pt x="607" y="1145"/>
                  </a:cubicBezTo>
                  <a:cubicBezTo>
                    <a:pt x="538" y="1174"/>
                    <a:pt x="577" y="1264"/>
                    <a:pt x="567" y="1324"/>
                  </a:cubicBezTo>
                  <a:cubicBezTo>
                    <a:pt x="478" y="1274"/>
                    <a:pt x="577" y="1174"/>
                    <a:pt x="547" y="1085"/>
                  </a:cubicBezTo>
                  <a:cubicBezTo>
                    <a:pt x="478" y="1145"/>
                    <a:pt x="498" y="1254"/>
                    <a:pt x="418" y="1304"/>
                  </a:cubicBezTo>
                  <a:cubicBezTo>
                    <a:pt x="418" y="1174"/>
                    <a:pt x="528" y="1125"/>
                    <a:pt x="498" y="975"/>
                  </a:cubicBezTo>
                  <a:cubicBezTo>
                    <a:pt x="438" y="1005"/>
                    <a:pt x="448" y="1065"/>
                    <a:pt x="428" y="946"/>
                  </a:cubicBezTo>
                  <a:cubicBezTo>
                    <a:pt x="349" y="1005"/>
                    <a:pt x="349" y="1125"/>
                    <a:pt x="279" y="1184"/>
                  </a:cubicBezTo>
                  <a:cubicBezTo>
                    <a:pt x="279" y="1055"/>
                    <a:pt x="388" y="926"/>
                    <a:pt x="388" y="856"/>
                  </a:cubicBezTo>
                  <a:cubicBezTo>
                    <a:pt x="368" y="796"/>
                    <a:pt x="309" y="866"/>
                    <a:pt x="319" y="886"/>
                  </a:cubicBezTo>
                  <a:cubicBezTo>
                    <a:pt x="259" y="876"/>
                    <a:pt x="398" y="777"/>
                    <a:pt x="319" y="747"/>
                  </a:cubicBezTo>
                  <a:cubicBezTo>
                    <a:pt x="229" y="787"/>
                    <a:pt x="229" y="886"/>
                    <a:pt x="160" y="936"/>
                  </a:cubicBezTo>
                  <a:cubicBezTo>
                    <a:pt x="189" y="846"/>
                    <a:pt x="249" y="777"/>
                    <a:pt x="279" y="677"/>
                  </a:cubicBezTo>
                  <a:cubicBezTo>
                    <a:pt x="249" y="617"/>
                    <a:pt x="239" y="747"/>
                    <a:pt x="199" y="747"/>
                  </a:cubicBezTo>
                  <a:cubicBezTo>
                    <a:pt x="140" y="657"/>
                    <a:pt x="329" y="588"/>
                    <a:pt x="189" y="578"/>
                  </a:cubicBezTo>
                  <a:cubicBezTo>
                    <a:pt x="189" y="558"/>
                    <a:pt x="150" y="598"/>
                    <a:pt x="80" y="598"/>
                  </a:cubicBezTo>
                  <a:cubicBezTo>
                    <a:pt x="30" y="528"/>
                    <a:pt x="150" y="568"/>
                    <a:pt x="110" y="498"/>
                  </a:cubicBezTo>
                  <a:cubicBezTo>
                    <a:pt x="0" y="558"/>
                    <a:pt x="90" y="488"/>
                    <a:pt x="20" y="438"/>
                  </a:cubicBezTo>
                  <a:cubicBezTo>
                    <a:pt x="110" y="428"/>
                    <a:pt x="110" y="548"/>
                    <a:pt x="209" y="528"/>
                  </a:cubicBezTo>
                  <a:cubicBezTo>
                    <a:pt x="180" y="458"/>
                    <a:pt x="259" y="468"/>
                    <a:pt x="229" y="399"/>
                  </a:cubicBezTo>
                  <a:cubicBezTo>
                    <a:pt x="180" y="498"/>
                    <a:pt x="180" y="419"/>
                    <a:pt x="150" y="369"/>
                  </a:cubicBezTo>
                  <a:cubicBezTo>
                    <a:pt x="130" y="289"/>
                    <a:pt x="259" y="299"/>
                    <a:pt x="219" y="210"/>
                  </a:cubicBezTo>
                  <a:cubicBezTo>
                    <a:pt x="160" y="230"/>
                    <a:pt x="170" y="299"/>
                    <a:pt x="120" y="329"/>
                  </a:cubicBezTo>
                  <a:cubicBezTo>
                    <a:pt x="110" y="309"/>
                    <a:pt x="110" y="279"/>
                    <a:pt x="90" y="289"/>
                  </a:cubicBezTo>
                  <a:cubicBezTo>
                    <a:pt x="20" y="249"/>
                    <a:pt x="130" y="170"/>
                    <a:pt x="90" y="259"/>
                  </a:cubicBezTo>
                  <a:cubicBezTo>
                    <a:pt x="120" y="240"/>
                    <a:pt x="140" y="220"/>
                    <a:pt x="140" y="180"/>
                  </a:cubicBezTo>
                  <a:lnTo>
                    <a:pt x="170" y="180"/>
                  </a:lnTo>
                  <a:cubicBezTo>
                    <a:pt x="259" y="100"/>
                    <a:pt x="388" y="31"/>
                    <a:pt x="468" y="1"/>
                  </a:cubicBezTo>
                  <a:cubicBezTo>
                    <a:pt x="498" y="110"/>
                    <a:pt x="329" y="180"/>
                    <a:pt x="368" y="240"/>
                  </a:cubicBezTo>
                  <a:cubicBezTo>
                    <a:pt x="468" y="200"/>
                    <a:pt x="468" y="100"/>
                    <a:pt x="528" y="41"/>
                  </a:cubicBezTo>
                  <a:cubicBezTo>
                    <a:pt x="657" y="120"/>
                    <a:pt x="687" y="190"/>
                    <a:pt x="786" y="329"/>
                  </a:cubicBezTo>
                  <a:cubicBezTo>
                    <a:pt x="736" y="349"/>
                    <a:pt x="697" y="369"/>
                    <a:pt x="687" y="419"/>
                  </a:cubicBezTo>
                  <a:cubicBezTo>
                    <a:pt x="796" y="389"/>
                    <a:pt x="886" y="369"/>
                    <a:pt x="1005" y="309"/>
                  </a:cubicBezTo>
                  <a:cubicBezTo>
                    <a:pt x="1015" y="309"/>
                    <a:pt x="1015" y="309"/>
                    <a:pt x="1025" y="309"/>
                  </a:cubicBezTo>
                  <a:cubicBezTo>
                    <a:pt x="1104" y="279"/>
                    <a:pt x="1164" y="120"/>
                    <a:pt x="1224" y="230"/>
                  </a:cubicBezTo>
                  <a:cubicBezTo>
                    <a:pt x="1283" y="200"/>
                    <a:pt x="1383" y="110"/>
                    <a:pt x="1423" y="140"/>
                  </a:cubicBezTo>
                  <a:cubicBezTo>
                    <a:pt x="1383" y="210"/>
                    <a:pt x="1274" y="230"/>
                    <a:pt x="1264" y="309"/>
                  </a:cubicBezTo>
                  <a:cubicBezTo>
                    <a:pt x="1363" y="269"/>
                    <a:pt x="1353" y="289"/>
                    <a:pt x="1433" y="309"/>
                  </a:cubicBezTo>
                  <a:cubicBezTo>
                    <a:pt x="1433" y="240"/>
                    <a:pt x="1453" y="190"/>
                    <a:pt x="1502" y="150"/>
                  </a:cubicBezTo>
                  <a:cubicBezTo>
                    <a:pt x="1582" y="190"/>
                    <a:pt x="1423" y="259"/>
                    <a:pt x="1502" y="269"/>
                  </a:cubicBezTo>
                  <a:cubicBezTo>
                    <a:pt x="1542" y="289"/>
                    <a:pt x="1562" y="190"/>
                    <a:pt x="1592" y="259"/>
                  </a:cubicBezTo>
                  <a:cubicBezTo>
                    <a:pt x="1542" y="289"/>
                    <a:pt x="1512" y="349"/>
                    <a:pt x="1502" y="419"/>
                  </a:cubicBezTo>
                  <a:cubicBezTo>
                    <a:pt x="1582" y="339"/>
                    <a:pt x="1632" y="240"/>
                    <a:pt x="1741" y="180"/>
                  </a:cubicBezTo>
                  <a:cubicBezTo>
                    <a:pt x="1771" y="279"/>
                    <a:pt x="1681" y="299"/>
                    <a:pt x="1681" y="379"/>
                  </a:cubicBezTo>
                  <a:cubicBezTo>
                    <a:pt x="1741" y="359"/>
                    <a:pt x="1811" y="220"/>
                    <a:pt x="1850" y="349"/>
                  </a:cubicBezTo>
                  <a:cubicBezTo>
                    <a:pt x="1801" y="409"/>
                    <a:pt x="1820" y="349"/>
                    <a:pt x="1771" y="339"/>
                  </a:cubicBezTo>
                  <a:cubicBezTo>
                    <a:pt x="1791" y="379"/>
                    <a:pt x="1801" y="438"/>
                    <a:pt x="1840" y="448"/>
                  </a:cubicBezTo>
                  <a:cubicBezTo>
                    <a:pt x="1840" y="409"/>
                    <a:pt x="1900" y="399"/>
                    <a:pt x="1860" y="329"/>
                  </a:cubicBezTo>
                  <a:cubicBezTo>
                    <a:pt x="1920" y="309"/>
                    <a:pt x="1900" y="409"/>
                    <a:pt x="1970" y="379"/>
                  </a:cubicBezTo>
                  <a:cubicBezTo>
                    <a:pt x="1860" y="468"/>
                    <a:pt x="1681" y="816"/>
                    <a:pt x="1870" y="757"/>
                  </a:cubicBezTo>
                  <a:cubicBezTo>
                    <a:pt x="1880" y="787"/>
                    <a:pt x="1870" y="806"/>
                    <a:pt x="1860" y="826"/>
                  </a:cubicBezTo>
                  <a:cubicBezTo>
                    <a:pt x="1860" y="846"/>
                    <a:pt x="1860" y="856"/>
                    <a:pt x="1840" y="856"/>
                  </a:cubicBezTo>
                  <a:cubicBezTo>
                    <a:pt x="1830" y="796"/>
                    <a:pt x="1791" y="787"/>
                    <a:pt x="1751" y="777"/>
                  </a:cubicBezTo>
                  <a:cubicBezTo>
                    <a:pt x="1671" y="966"/>
                    <a:pt x="1691" y="926"/>
                    <a:pt x="1661" y="1174"/>
                  </a:cubicBezTo>
                  <a:cubicBezTo>
                    <a:pt x="1472" y="1174"/>
                    <a:pt x="1661" y="1443"/>
                    <a:pt x="1542" y="1483"/>
                  </a:cubicBezTo>
                  <a:cubicBezTo>
                    <a:pt x="1622" y="1473"/>
                    <a:pt x="1612" y="1403"/>
                    <a:pt x="1701" y="1403"/>
                  </a:cubicBezTo>
                  <a:cubicBezTo>
                    <a:pt x="1731" y="1493"/>
                    <a:pt x="1741" y="1532"/>
                    <a:pt x="1661" y="1582"/>
                  </a:cubicBezTo>
                  <a:cubicBezTo>
                    <a:pt x="1632" y="1562"/>
                    <a:pt x="1602" y="1522"/>
                    <a:pt x="1532" y="1552"/>
                  </a:cubicBezTo>
                  <a:cubicBezTo>
                    <a:pt x="1522" y="1552"/>
                    <a:pt x="1502" y="1562"/>
                    <a:pt x="1492" y="1562"/>
                  </a:cubicBezTo>
                  <a:cubicBezTo>
                    <a:pt x="1443" y="1532"/>
                    <a:pt x="1502" y="1463"/>
                    <a:pt x="1433" y="1522"/>
                  </a:cubicBezTo>
                  <a:cubicBezTo>
                    <a:pt x="1403" y="1443"/>
                    <a:pt x="1472" y="1423"/>
                    <a:pt x="1453" y="1353"/>
                  </a:cubicBezTo>
                  <a:cubicBezTo>
                    <a:pt x="1333" y="1343"/>
                    <a:pt x="1413" y="1582"/>
                    <a:pt x="1283" y="1503"/>
                  </a:cubicBezTo>
                  <a:cubicBezTo>
                    <a:pt x="1323" y="1473"/>
                    <a:pt x="1234" y="1493"/>
                    <a:pt x="1274" y="1413"/>
                  </a:cubicBezTo>
                  <a:cubicBezTo>
                    <a:pt x="1254" y="1493"/>
                    <a:pt x="1104" y="1473"/>
                    <a:pt x="1154" y="1403"/>
                  </a:cubicBezTo>
                  <a:cubicBezTo>
                    <a:pt x="1174" y="1473"/>
                    <a:pt x="1234" y="1433"/>
                    <a:pt x="1244" y="1393"/>
                  </a:cubicBezTo>
                  <a:cubicBezTo>
                    <a:pt x="1134" y="1373"/>
                    <a:pt x="1154" y="1373"/>
                    <a:pt x="1045" y="1353"/>
                  </a:cubicBezTo>
                  <a:cubicBezTo>
                    <a:pt x="1035" y="1294"/>
                    <a:pt x="1075" y="1264"/>
                    <a:pt x="1094" y="1224"/>
                  </a:cubicBezTo>
                  <a:cubicBezTo>
                    <a:pt x="1114" y="1274"/>
                    <a:pt x="1085" y="1373"/>
                    <a:pt x="1164" y="1334"/>
                  </a:cubicBezTo>
                  <a:cubicBezTo>
                    <a:pt x="1045" y="1174"/>
                    <a:pt x="1393" y="1025"/>
                    <a:pt x="1184" y="926"/>
                  </a:cubicBezTo>
                  <a:cubicBezTo>
                    <a:pt x="1184" y="916"/>
                    <a:pt x="1184" y="906"/>
                    <a:pt x="1184" y="906"/>
                  </a:cubicBezTo>
                  <a:cubicBezTo>
                    <a:pt x="1224" y="876"/>
                    <a:pt x="1234" y="816"/>
                    <a:pt x="1224" y="747"/>
                  </a:cubicBezTo>
                  <a:cubicBezTo>
                    <a:pt x="1194" y="757"/>
                    <a:pt x="1174" y="747"/>
                    <a:pt x="1154" y="737"/>
                  </a:cubicBezTo>
                  <a:cubicBezTo>
                    <a:pt x="1214" y="787"/>
                    <a:pt x="1174" y="856"/>
                    <a:pt x="1154" y="906"/>
                  </a:cubicBezTo>
                  <a:cubicBezTo>
                    <a:pt x="1134" y="906"/>
                    <a:pt x="1124" y="896"/>
                    <a:pt x="1124" y="866"/>
                  </a:cubicBezTo>
                  <a:cubicBezTo>
                    <a:pt x="1114" y="806"/>
                    <a:pt x="1114" y="747"/>
                    <a:pt x="1055" y="757"/>
                  </a:cubicBezTo>
                  <a:cubicBezTo>
                    <a:pt x="1015" y="816"/>
                    <a:pt x="1015" y="796"/>
                    <a:pt x="925" y="806"/>
                  </a:cubicBezTo>
                  <a:cubicBezTo>
                    <a:pt x="965" y="856"/>
                    <a:pt x="896" y="926"/>
                    <a:pt x="945" y="916"/>
                  </a:cubicBezTo>
                  <a:cubicBezTo>
                    <a:pt x="955" y="995"/>
                    <a:pt x="1025" y="1095"/>
                    <a:pt x="1164" y="1075"/>
                  </a:cubicBezTo>
                  <a:cubicBezTo>
                    <a:pt x="1154" y="1135"/>
                    <a:pt x="1154" y="1204"/>
                    <a:pt x="1065" y="1204"/>
                  </a:cubicBezTo>
                  <a:cubicBezTo>
                    <a:pt x="1035" y="1164"/>
                    <a:pt x="1124" y="1115"/>
                    <a:pt x="1055" y="1115"/>
                  </a:cubicBezTo>
                  <a:cubicBezTo>
                    <a:pt x="1025" y="1145"/>
                    <a:pt x="1045" y="1214"/>
                    <a:pt x="975" y="1224"/>
                  </a:cubicBezTo>
                  <a:cubicBezTo>
                    <a:pt x="955" y="1164"/>
                    <a:pt x="886" y="1184"/>
                    <a:pt x="866" y="1125"/>
                  </a:cubicBezTo>
                  <a:cubicBezTo>
                    <a:pt x="866" y="1224"/>
                    <a:pt x="816" y="1284"/>
                    <a:pt x="816" y="1373"/>
                  </a:cubicBezTo>
                  <a:cubicBezTo>
                    <a:pt x="846" y="1363"/>
                    <a:pt x="866" y="1373"/>
                    <a:pt x="886" y="1383"/>
                  </a:cubicBezTo>
                  <a:cubicBezTo>
                    <a:pt x="915" y="1353"/>
                    <a:pt x="886" y="1284"/>
                    <a:pt x="876" y="1214"/>
                  </a:cubicBezTo>
                  <a:cubicBezTo>
                    <a:pt x="955" y="1194"/>
                    <a:pt x="965" y="1264"/>
                    <a:pt x="1015" y="1294"/>
                  </a:cubicBezTo>
                  <a:cubicBezTo>
                    <a:pt x="1005" y="1274"/>
                    <a:pt x="1025" y="1264"/>
                    <a:pt x="1035" y="1284"/>
                  </a:cubicBezTo>
                  <a:cubicBezTo>
                    <a:pt x="995" y="1334"/>
                    <a:pt x="1005" y="1294"/>
                    <a:pt x="945" y="1304"/>
                  </a:cubicBezTo>
                  <a:cubicBezTo>
                    <a:pt x="925" y="1353"/>
                    <a:pt x="886" y="1383"/>
                    <a:pt x="896" y="1453"/>
                  </a:cubicBezTo>
                  <a:cubicBezTo>
                    <a:pt x="935" y="1383"/>
                    <a:pt x="985" y="1423"/>
                    <a:pt x="1025" y="1383"/>
                  </a:cubicBezTo>
                  <a:cubicBezTo>
                    <a:pt x="1065" y="1453"/>
                    <a:pt x="985" y="1542"/>
                    <a:pt x="1065" y="1572"/>
                  </a:cubicBezTo>
                  <a:cubicBezTo>
                    <a:pt x="1045" y="1562"/>
                    <a:pt x="1075" y="1513"/>
                    <a:pt x="1075" y="1522"/>
                  </a:cubicBezTo>
                  <a:cubicBezTo>
                    <a:pt x="1134" y="1612"/>
                    <a:pt x="1234" y="1682"/>
                    <a:pt x="1333" y="1761"/>
                  </a:cubicBezTo>
                  <a:cubicBezTo>
                    <a:pt x="1293" y="1682"/>
                    <a:pt x="1443" y="1721"/>
                    <a:pt x="1453" y="1761"/>
                  </a:cubicBezTo>
                  <a:cubicBezTo>
                    <a:pt x="1423" y="1781"/>
                    <a:pt x="1423" y="1821"/>
                    <a:pt x="1423" y="1861"/>
                  </a:cubicBezTo>
                  <a:cubicBezTo>
                    <a:pt x="1453" y="1851"/>
                    <a:pt x="1453" y="1821"/>
                    <a:pt x="1492" y="1821"/>
                  </a:cubicBezTo>
                  <a:cubicBezTo>
                    <a:pt x="1482" y="1960"/>
                    <a:pt x="1612" y="2069"/>
                    <a:pt x="1711" y="2139"/>
                  </a:cubicBezTo>
                  <a:cubicBezTo>
                    <a:pt x="1721" y="2209"/>
                    <a:pt x="1681" y="2199"/>
                    <a:pt x="1731" y="2239"/>
                  </a:cubicBezTo>
                  <a:cubicBezTo>
                    <a:pt x="1711" y="2308"/>
                    <a:pt x="1671" y="2169"/>
                    <a:pt x="1602" y="2209"/>
                  </a:cubicBezTo>
                  <a:cubicBezTo>
                    <a:pt x="1443" y="2517"/>
                    <a:pt x="627" y="2537"/>
                    <a:pt x="866" y="2984"/>
                  </a:cubicBezTo>
                  <a:cubicBezTo>
                    <a:pt x="826" y="3034"/>
                    <a:pt x="727" y="3044"/>
                    <a:pt x="717" y="3114"/>
                  </a:cubicBezTo>
                  <a:cubicBezTo>
                    <a:pt x="846" y="3263"/>
                    <a:pt x="1085" y="3114"/>
                    <a:pt x="1274" y="3154"/>
                  </a:cubicBezTo>
                  <a:cubicBezTo>
                    <a:pt x="1303" y="2905"/>
                    <a:pt x="1343" y="2676"/>
                    <a:pt x="1602" y="2597"/>
                  </a:cubicBezTo>
                  <a:cubicBezTo>
                    <a:pt x="1701" y="2706"/>
                    <a:pt x="1602" y="2815"/>
                    <a:pt x="1562" y="2885"/>
                  </a:cubicBezTo>
                  <a:cubicBezTo>
                    <a:pt x="1681" y="2965"/>
                    <a:pt x="1820" y="2835"/>
                    <a:pt x="1840" y="2716"/>
                  </a:cubicBezTo>
                  <a:cubicBezTo>
                    <a:pt x="1870" y="2716"/>
                    <a:pt x="1900" y="2706"/>
                    <a:pt x="1930" y="2706"/>
                  </a:cubicBezTo>
                  <a:cubicBezTo>
                    <a:pt x="2079" y="2795"/>
                    <a:pt x="2179" y="2607"/>
                    <a:pt x="2318" y="2587"/>
                  </a:cubicBezTo>
                  <a:cubicBezTo>
                    <a:pt x="2437" y="2557"/>
                    <a:pt x="2716" y="2636"/>
                    <a:pt x="2785" y="2547"/>
                  </a:cubicBezTo>
                  <a:cubicBezTo>
                    <a:pt x="2885" y="2457"/>
                    <a:pt x="3084" y="2447"/>
                    <a:pt x="3074" y="2278"/>
                  </a:cubicBezTo>
                  <a:cubicBezTo>
                    <a:pt x="3153" y="2308"/>
                    <a:pt x="3203" y="2248"/>
                    <a:pt x="3223" y="2179"/>
                  </a:cubicBezTo>
                  <a:cubicBezTo>
                    <a:pt x="3193" y="2189"/>
                    <a:pt x="3193" y="2229"/>
                    <a:pt x="3173" y="2189"/>
                  </a:cubicBezTo>
                  <a:cubicBezTo>
                    <a:pt x="3223" y="2179"/>
                    <a:pt x="3163" y="2089"/>
                    <a:pt x="3233" y="2089"/>
                  </a:cubicBezTo>
                  <a:cubicBezTo>
                    <a:pt x="3243" y="2119"/>
                    <a:pt x="3243" y="2169"/>
                    <a:pt x="3292" y="2149"/>
                  </a:cubicBezTo>
                  <a:cubicBezTo>
                    <a:pt x="3302" y="2109"/>
                    <a:pt x="3352" y="2099"/>
                    <a:pt x="3342" y="2040"/>
                  </a:cubicBezTo>
                  <a:cubicBezTo>
                    <a:pt x="3352" y="2010"/>
                    <a:pt x="3362" y="1980"/>
                    <a:pt x="3402" y="1960"/>
                  </a:cubicBezTo>
                  <a:cubicBezTo>
                    <a:pt x="3402" y="1970"/>
                    <a:pt x="3422" y="1980"/>
                    <a:pt x="3422" y="1960"/>
                  </a:cubicBezTo>
                  <a:cubicBezTo>
                    <a:pt x="3471" y="1960"/>
                    <a:pt x="3471" y="1980"/>
                    <a:pt x="3452" y="2020"/>
                  </a:cubicBezTo>
                  <a:close/>
                  <a:moveTo>
                    <a:pt x="1313" y="1403"/>
                  </a:moveTo>
                  <a:cubicBezTo>
                    <a:pt x="1244" y="1353"/>
                    <a:pt x="1323" y="1304"/>
                    <a:pt x="1313" y="1234"/>
                  </a:cubicBezTo>
                  <a:cubicBezTo>
                    <a:pt x="1234" y="1254"/>
                    <a:pt x="1194" y="1423"/>
                    <a:pt x="1313" y="1403"/>
                  </a:cubicBezTo>
                  <a:close/>
                  <a:moveTo>
                    <a:pt x="1562" y="1025"/>
                  </a:moveTo>
                  <a:cubicBezTo>
                    <a:pt x="1502" y="1045"/>
                    <a:pt x="1602" y="1055"/>
                    <a:pt x="1572" y="1115"/>
                  </a:cubicBezTo>
                  <a:cubicBezTo>
                    <a:pt x="1731" y="1035"/>
                    <a:pt x="1612" y="866"/>
                    <a:pt x="1721" y="737"/>
                  </a:cubicBezTo>
                  <a:cubicBezTo>
                    <a:pt x="1711" y="677"/>
                    <a:pt x="1691" y="777"/>
                    <a:pt x="1632" y="747"/>
                  </a:cubicBezTo>
                  <a:cubicBezTo>
                    <a:pt x="1651" y="806"/>
                    <a:pt x="1641" y="836"/>
                    <a:pt x="1632" y="866"/>
                  </a:cubicBezTo>
                  <a:cubicBezTo>
                    <a:pt x="1572" y="856"/>
                    <a:pt x="1502" y="767"/>
                    <a:pt x="1512" y="886"/>
                  </a:cubicBezTo>
                  <a:cubicBezTo>
                    <a:pt x="1582" y="856"/>
                    <a:pt x="1572" y="866"/>
                    <a:pt x="1612" y="916"/>
                  </a:cubicBezTo>
                  <a:cubicBezTo>
                    <a:pt x="1522" y="886"/>
                    <a:pt x="1661" y="1065"/>
                    <a:pt x="1562" y="1025"/>
                  </a:cubicBezTo>
                  <a:close/>
                  <a:moveTo>
                    <a:pt x="418" y="110"/>
                  </a:moveTo>
                  <a:cubicBezTo>
                    <a:pt x="359" y="51"/>
                    <a:pt x="299" y="160"/>
                    <a:pt x="259" y="180"/>
                  </a:cubicBezTo>
                  <a:cubicBezTo>
                    <a:pt x="319" y="240"/>
                    <a:pt x="339" y="100"/>
                    <a:pt x="418" y="110"/>
                  </a:cubicBezTo>
                  <a:close/>
                  <a:moveTo>
                    <a:pt x="378" y="399"/>
                  </a:moveTo>
                  <a:cubicBezTo>
                    <a:pt x="428" y="309"/>
                    <a:pt x="547" y="249"/>
                    <a:pt x="617" y="170"/>
                  </a:cubicBezTo>
                  <a:cubicBezTo>
                    <a:pt x="538" y="160"/>
                    <a:pt x="359" y="269"/>
                    <a:pt x="378" y="399"/>
                  </a:cubicBezTo>
                  <a:close/>
                  <a:moveTo>
                    <a:pt x="697" y="339"/>
                  </a:moveTo>
                  <a:cubicBezTo>
                    <a:pt x="697" y="289"/>
                    <a:pt x="528" y="448"/>
                    <a:pt x="458" y="478"/>
                  </a:cubicBezTo>
                  <a:cubicBezTo>
                    <a:pt x="567" y="538"/>
                    <a:pt x="627" y="389"/>
                    <a:pt x="697" y="339"/>
                  </a:cubicBezTo>
                  <a:close/>
                  <a:moveTo>
                    <a:pt x="1403" y="548"/>
                  </a:moveTo>
                  <a:cubicBezTo>
                    <a:pt x="1383" y="528"/>
                    <a:pt x="1343" y="538"/>
                    <a:pt x="1343" y="488"/>
                  </a:cubicBezTo>
                  <a:cubicBezTo>
                    <a:pt x="1303" y="498"/>
                    <a:pt x="1283" y="518"/>
                    <a:pt x="1283" y="548"/>
                  </a:cubicBezTo>
                  <a:cubicBezTo>
                    <a:pt x="1234" y="508"/>
                    <a:pt x="1164" y="508"/>
                    <a:pt x="1104" y="488"/>
                  </a:cubicBezTo>
                  <a:cubicBezTo>
                    <a:pt x="1114" y="528"/>
                    <a:pt x="1085" y="538"/>
                    <a:pt x="1094" y="578"/>
                  </a:cubicBezTo>
                  <a:cubicBezTo>
                    <a:pt x="1204" y="528"/>
                    <a:pt x="1254" y="568"/>
                    <a:pt x="1403" y="548"/>
                  </a:cubicBezTo>
                  <a:close/>
                  <a:moveTo>
                    <a:pt x="1433" y="856"/>
                  </a:moveTo>
                  <a:cubicBezTo>
                    <a:pt x="1353" y="866"/>
                    <a:pt x="1413" y="966"/>
                    <a:pt x="1303" y="956"/>
                  </a:cubicBezTo>
                  <a:cubicBezTo>
                    <a:pt x="1363" y="1005"/>
                    <a:pt x="1472" y="926"/>
                    <a:pt x="1433" y="856"/>
                  </a:cubicBezTo>
                  <a:close/>
                  <a:moveTo>
                    <a:pt x="727" y="1055"/>
                  </a:moveTo>
                  <a:cubicBezTo>
                    <a:pt x="687" y="1164"/>
                    <a:pt x="677" y="1105"/>
                    <a:pt x="587" y="1075"/>
                  </a:cubicBezTo>
                  <a:cubicBezTo>
                    <a:pt x="627" y="1125"/>
                    <a:pt x="687" y="1135"/>
                    <a:pt x="687" y="1224"/>
                  </a:cubicBezTo>
                  <a:cubicBezTo>
                    <a:pt x="727" y="1184"/>
                    <a:pt x="727" y="1115"/>
                    <a:pt x="727" y="1055"/>
                  </a:cubicBezTo>
                  <a:close/>
                  <a:moveTo>
                    <a:pt x="1482" y="995"/>
                  </a:moveTo>
                  <a:cubicBezTo>
                    <a:pt x="1423" y="1085"/>
                    <a:pt x="1453" y="1135"/>
                    <a:pt x="1433" y="1234"/>
                  </a:cubicBezTo>
                  <a:cubicBezTo>
                    <a:pt x="1453" y="1244"/>
                    <a:pt x="1453" y="1224"/>
                    <a:pt x="1453" y="1214"/>
                  </a:cubicBezTo>
                  <a:cubicBezTo>
                    <a:pt x="1472" y="1204"/>
                    <a:pt x="1472" y="1234"/>
                    <a:pt x="1482" y="1254"/>
                  </a:cubicBezTo>
                  <a:cubicBezTo>
                    <a:pt x="1502" y="1224"/>
                    <a:pt x="1453" y="1115"/>
                    <a:pt x="1482" y="995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2423225" y="3279925"/>
              <a:ext cx="7975" cy="6975"/>
            </a:xfrm>
            <a:custGeom>
              <a:avLst/>
              <a:gdLst/>
              <a:ahLst/>
              <a:cxnLst/>
              <a:rect l="l" t="t" r="r" b="b"/>
              <a:pathLst>
                <a:path w="319" h="279" extrusionOk="0">
                  <a:moveTo>
                    <a:pt x="319" y="279"/>
                  </a:moveTo>
                  <a:cubicBezTo>
                    <a:pt x="199" y="209"/>
                    <a:pt x="110" y="80"/>
                    <a:pt x="0" y="0"/>
                  </a:cubicBezTo>
                  <a:cubicBezTo>
                    <a:pt x="50" y="60"/>
                    <a:pt x="179" y="249"/>
                    <a:pt x="319" y="2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419250" y="3273950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0" y="1"/>
                  </a:moveTo>
                  <a:cubicBezTo>
                    <a:pt x="50" y="70"/>
                    <a:pt x="70" y="170"/>
                    <a:pt x="159" y="190"/>
                  </a:cubicBezTo>
                  <a:cubicBezTo>
                    <a:pt x="159" y="170"/>
                    <a:pt x="50" y="50"/>
                    <a:pt x="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2412025" y="3263250"/>
              <a:ext cx="7250" cy="10225"/>
            </a:xfrm>
            <a:custGeom>
              <a:avLst/>
              <a:gdLst/>
              <a:ahLst/>
              <a:cxnLst/>
              <a:rect l="l" t="t" r="r" b="b"/>
              <a:pathLst>
                <a:path w="290" h="409" extrusionOk="0">
                  <a:moveTo>
                    <a:pt x="1" y="1"/>
                  </a:moveTo>
                  <a:cubicBezTo>
                    <a:pt x="160" y="150"/>
                    <a:pt x="100" y="309"/>
                    <a:pt x="289" y="409"/>
                  </a:cubicBezTo>
                  <a:cubicBezTo>
                    <a:pt x="180" y="289"/>
                    <a:pt x="140" y="71"/>
                    <a:pt x="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2394875" y="3230200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329" y="10"/>
                  </a:moveTo>
                  <a:cubicBezTo>
                    <a:pt x="418" y="100"/>
                    <a:pt x="70" y="0"/>
                    <a:pt x="30" y="80"/>
                  </a:cubicBezTo>
                  <a:cubicBezTo>
                    <a:pt x="180" y="50"/>
                    <a:pt x="160" y="129"/>
                    <a:pt x="309" y="129"/>
                  </a:cubicBezTo>
                  <a:cubicBezTo>
                    <a:pt x="219" y="159"/>
                    <a:pt x="70" y="139"/>
                    <a:pt x="30" y="199"/>
                  </a:cubicBezTo>
                  <a:cubicBezTo>
                    <a:pt x="120" y="179"/>
                    <a:pt x="319" y="159"/>
                    <a:pt x="299" y="199"/>
                  </a:cubicBezTo>
                  <a:cubicBezTo>
                    <a:pt x="189" y="199"/>
                    <a:pt x="60" y="209"/>
                    <a:pt x="1" y="279"/>
                  </a:cubicBezTo>
                  <a:cubicBezTo>
                    <a:pt x="90" y="289"/>
                    <a:pt x="219" y="239"/>
                    <a:pt x="269" y="308"/>
                  </a:cubicBezTo>
                  <a:cubicBezTo>
                    <a:pt x="219" y="328"/>
                    <a:pt x="110" y="299"/>
                    <a:pt x="110" y="358"/>
                  </a:cubicBezTo>
                  <a:cubicBezTo>
                    <a:pt x="140" y="358"/>
                    <a:pt x="189" y="328"/>
                    <a:pt x="199" y="358"/>
                  </a:cubicBezTo>
                  <a:cubicBezTo>
                    <a:pt x="140" y="368"/>
                    <a:pt x="80" y="378"/>
                    <a:pt x="140" y="418"/>
                  </a:cubicBezTo>
                  <a:cubicBezTo>
                    <a:pt x="120" y="428"/>
                    <a:pt x="100" y="428"/>
                    <a:pt x="70" y="438"/>
                  </a:cubicBezTo>
                  <a:cubicBezTo>
                    <a:pt x="120" y="458"/>
                    <a:pt x="189" y="458"/>
                    <a:pt x="269" y="448"/>
                  </a:cubicBezTo>
                  <a:cubicBezTo>
                    <a:pt x="428" y="388"/>
                    <a:pt x="398" y="478"/>
                    <a:pt x="438" y="368"/>
                  </a:cubicBezTo>
                  <a:cubicBezTo>
                    <a:pt x="418" y="348"/>
                    <a:pt x="398" y="338"/>
                    <a:pt x="369" y="338"/>
                  </a:cubicBezTo>
                  <a:cubicBezTo>
                    <a:pt x="349" y="289"/>
                    <a:pt x="448" y="308"/>
                    <a:pt x="478" y="289"/>
                  </a:cubicBezTo>
                  <a:cubicBezTo>
                    <a:pt x="438" y="269"/>
                    <a:pt x="369" y="209"/>
                    <a:pt x="329" y="269"/>
                  </a:cubicBezTo>
                  <a:cubicBezTo>
                    <a:pt x="349" y="199"/>
                    <a:pt x="369" y="189"/>
                    <a:pt x="438" y="199"/>
                  </a:cubicBezTo>
                  <a:cubicBezTo>
                    <a:pt x="438" y="100"/>
                    <a:pt x="398" y="90"/>
                    <a:pt x="478" y="30"/>
                  </a:cubicBezTo>
                  <a:cubicBezTo>
                    <a:pt x="448" y="0"/>
                    <a:pt x="388" y="0"/>
                    <a:pt x="329" y="1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2396375" y="3176975"/>
              <a:ext cx="41050" cy="54000"/>
            </a:xfrm>
            <a:custGeom>
              <a:avLst/>
              <a:gdLst/>
              <a:ahLst/>
              <a:cxnLst/>
              <a:rect l="l" t="t" r="r" b="b"/>
              <a:pathLst>
                <a:path w="1642" h="2160" extrusionOk="0">
                  <a:moveTo>
                    <a:pt x="1601" y="488"/>
                  </a:moveTo>
                  <a:cubicBezTo>
                    <a:pt x="1572" y="458"/>
                    <a:pt x="1552" y="419"/>
                    <a:pt x="1492" y="438"/>
                  </a:cubicBezTo>
                  <a:cubicBezTo>
                    <a:pt x="1512" y="478"/>
                    <a:pt x="1552" y="508"/>
                    <a:pt x="1582" y="538"/>
                  </a:cubicBezTo>
                  <a:cubicBezTo>
                    <a:pt x="1582" y="548"/>
                    <a:pt x="1591" y="558"/>
                    <a:pt x="1591" y="568"/>
                  </a:cubicBezTo>
                  <a:cubicBezTo>
                    <a:pt x="1591" y="578"/>
                    <a:pt x="1591" y="588"/>
                    <a:pt x="1572" y="588"/>
                  </a:cubicBezTo>
                  <a:cubicBezTo>
                    <a:pt x="1562" y="578"/>
                    <a:pt x="1562" y="568"/>
                    <a:pt x="1542" y="568"/>
                  </a:cubicBezTo>
                  <a:cubicBezTo>
                    <a:pt x="1492" y="518"/>
                    <a:pt x="1452" y="568"/>
                    <a:pt x="1383" y="508"/>
                  </a:cubicBezTo>
                  <a:cubicBezTo>
                    <a:pt x="1442" y="558"/>
                    <a:pt x="1422" y="588"/>
                    <a:pt x="1462" y="637"/>
                  </a:cubicBezTo>
                  <a:cubicBezTo>
                    <a:pt x="1353" y="677"/>
                    <a:pt x="1363" y="558"/>
                    <a:pt x="1263" y="598"/>
                  </a:cubicBezTo>
                  <a:cubicBezTo>
                    <a:pt x="1263" y="627"/>
                    <a:pt x="1363" y="647"/>
                    <a:pt x="1303" y="687"/>
                  </a:cubicBezTo>
                  <a:cubicBezTo>
                    <a:pt x="1293" y="667"/>
                    <a:pt x="1273" y="667"/>
                    <a:pt x="1253" y="667"/>
                  </a:cubicBezTo>
                  <a:cubicBezTo>
                    <a:pt x="1303" y="707"/>
                    <a:pt x="1253" y="737"/>
                    <a:pt x="1243" y="787"/>
                  </a:cubicBezTo>
                  <a:cubicBezTo>
                    <a:pt x="1243" y="797"/>
                    <a:pt x="1233" y="797"/>
                    <a:pt x="1223" y="797"/>
                  </a:cubicBezTo>
                  <a:cubicBezTo>
                    <a:pt x="746" y="1055"/>
                    <a:pt x="448" y="1542"/>
                    <a:pt x="448" y="2079"/>
                  </a:cubicBezTo>
                  <a:cubicBezTo>
                    <a:pt x="388" y="2109"/>
                    <a:pt x="259" y="2079"/>
                    <a:pt x="249" y="2139"/>
                  </a:cubicBezTo>
                  <a:cubicBezTo>
                    <a:pt x="139" y="2159"/>
                    <a:pt x="50" y="2149"/>
                    <a:pt x="0" y="2089"/>
                  </a:cubicBezTo>
                  <a:cubicBezTo>
                    <a:pt x="120" y="2030"/>
                    <a:pt x="289" y="2010"/>
                    <a:pt x="428" y="1960"/>
                  </a:cubicBezTo>
                  <a:cubicBezTo>
                    <a:pt x="478" y="1532"/>
                    <a:pt x="647" y="1194"/>
                    <a:pt x="965" y="966"/>
                  </a:cubicBezTo>
                  <a:cubicBezTo>
                    <a:pt x="935" y="886"/>
                    <a:pt x="816" y="916"/>
                    <a:pt x="776" y="846"/>
                  </a:cubicBezTo>
                  <a:cubicBezTo>
                    <a:pt x="885" y="826"/>
                    <a:pt x="965" y="956"/>
                    <a:pt x="1025" y="906"/>
                  </a:cubicBezTo>
                  <a:cubicBezTo>
                    <a:pt x="1124" y="886"/>
                    <a:pt x="1025" y="866"/>
                    <a:pt x="1015" y="836"/>
                  </a:cubicBezTo>
                  <a:cubicBezTo>
                    <a:pt x="1064" y="797"/>
                    <a:pt x="1094" y="926"/>
                    <a:pt x="1114" y="836"/>
                  </a:cubicBezTo>
                  <a:cubicBezTo>
                    <a:pt x="1194" y="757"/>
                    <a:pt x="905" y="737"/>
                    <a:pt x="846" y="677"/>
                  </a:cubicBezTo>
                  <a:cubicBezTo>
                    <a:pt x="995" y="717"/>
                    <a:pt x="1054" y="667"/>
                    <a:pt x="1184" y="727"/>
                  </a:cubicBezTo>
                  <a:cubicBezTo>
                    <a:pt x="1144" y="588"/>
                    <a:pt x="826" y="568"/>
                    <a:pt x="706" y="438"/>
                  </a:cubicBezTo>
                  <a:cubicBezTo>
                    <a:pt x="875" y="498"/>
                    <a:pt x="1044" y="548"/>
                    <a:pt x="1194" y="637"/>
                  </a:cubicBezTo>
                  <a:cubicBezTo>
                    <a:pt x="1184" y="528"/>
                    <a:pt x="935" y="528"/>
                    <a:pt x="885" y="379"/>
                  </a:cubicBezTo>
                  <a:cubicBezTo>
                    <a:pt x="1005" y="438"/>
                    <a:pt x="1144" y="478"/>
                    <a:pt x="1233" y="578"/>
                  </a:cubicBezTo>
                  <a:cubicBezTo>
                    <a:pt x="1194" y="438"/>
                    <a:pt x="1104" y="309"/>
                    <a:pt x="955" y="220"/>
                  </a:cubicBezTo>
                  <a:cubicBezTo>
                    <a:pt x="1134" y="289"/>
                    <a:pt x="1253" y="399"/>
                    <a:pt x="1402" y="478"/>
                  </a:cubicBezTo>
                  <a:cubicBezTo>
                    <a:pt x="1243" y="269"/>
                    <a:pt x="1214" y="170"/>
                    <a:pt x="985" y="1"/>
                  </a:cubicBezTo>
                  <a:cubicBezTo>
                    <a:pt x="1164" y="61"/>
                    <a:pt x="1393" y="299"/>
                    <a:pt x="1572" y="448"/>
                  </a:cubicBezTo>
                  <a:cubicBezTo>
                    <a:pt x="1611" y="409"/>
                    <a:pt x="1482" y="359"/>
                    <a:pt x="1472" y="299"/>
                  </a:cubicBezTo>
                  <a:cubicBezTo>
                    <a:pt x="1522" y="329"/>
                    <a:pt x="1641" y="409"/>
                    <a:pt x="1601" y="488"/>
                  </a:cubicBezTo>
                  <a:close/>
                  <a:moveTo>
                    <a:pt x="1383" y="627"/>
                  </a:moveTo>
                  <a:cubicBezTo>
                    <a:pt x="1343" y="508"/>
                    <a:pt x="1353" y="508"/>
                    <a:pt x="1204" y="399"/>
                  </a:cubicBezTo>
                  <a:cubicBezTo>
                    <a:pt x="1184" y="468"/>
                    <a:pt x="1333" y="548"/>
                    <a:pt x="1383" y="62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2613675" y="3110850"/>
              <a:ext cx="275" cy="1275"/>
            </a:xfrm>
            <a:custGeom>
              <a:avLst/>
              <a:gdLst/>
              <a:ahLst/>
              <a:cxnLst/>
              <a:rect l="l" t="t" r="r" b="b"/>
              <a:pathLst>
                <a:path w="11" h="51" extrusionOk="0">
                  <a:moveTo>
                    <a:pt x="0" y="50"/>
                  </a:moveTo>
                  <a:cubicBezTo>
                    <a:pt x="10" y="30"/>
                    <a:pt x="10" y="20"/>
                    <a:pt x="10" y="0"/>
                  </a:cubicBezTo>
                  <a:cubicBezTo>
                    <a:pt x="10" y="20"/>
                    <a:pt x="10" y="40"/>
                    <a:pt x="0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424700" y="2938050"/>
              <a:ext cx="406550" cy="256850"/>
            </a:xfrm>
            <a:custGeom>
              <a:avLst/>
              <a:gdLst/>
              <a:ahLst/>
              <a:cxnLst/>
              <a:rect l="l" t="t" r="r" b="b"/>
              <a:pathLst>
                <a:path w="16262" h="10274" extrusionOk="0">
                  <a:moveTo>
                    <a:pt x="1" y="9458"/>
                  </a:moveTo>
                  <a:cubicBezTo>
                    <a:pt x="90" y="9588"/>
                    <a:pt x="170" y="9727"/>
                    <a:pt x="299" y="9787"/>
                  </a:cubicBezTo>
                  <a:cubicBezTo>
                    <a:pt x="289" y="9777"/>
                    <a:pt x="269" y="9767"/>
                    <a:pt x="269" y="9747"/>
                  </a:cubicBezTo>
                  <a:cubicBezTo>
                    <a:pt x="399" y="9836"/>
                    <a:pt x="488" y="9976"/>
                    <a:pt x="618" y="10065"/>
                  </a:cubicBezTo>
                  <a:cubicBezTo>
                    <a:pt x="647" y="10035"/>
                    <a:pt x="538" y="9956"/>
                    <a:pt x="518" y="9916"/>
                  </a:cubicBezTo>
                  <a:cubicBezTo>
                    <a:pt x="608" y="9906"/>
                    <a:pt x="628" y="10005"/>
                    <a:pt x="687" y="10055"/>
                  </a:cubicBezTo>
                  <a:cubicBezTo>
                    <a:pt x="687" y="10065"/>
                    <a:pt x="687" y="10075"/>
                    <a:pt x="687" y="10075"/>
                  </a:cubicBezTo>
                  <a:cubicBezTo>
                    <a:pt x="767" y="10125"/>
                    <a:pt x="747" y="9926"/>
                    <a:pt x="677" y="9916"/>
                  </a:cubicBezTo>
                  <a:cubicBezTo>
                    <a:pt x="747" y="9866"/>
                    <a:pt x="826" y="10055"/>
                    <a:pt x="886" y="10115"/>
                  </a:cubicBezTo>
                  <a:cubicBezTo>
                    <a:pt x="946" y="10085"/>
                    <a:pt x="856" y="10065"/>
                    <a:pt x="866" y="10025"/>
                  </a:cubicBezTo>
                  <a:cubicBezTo>
                    <a:pt x="896" y="10055"/>
                    <a:pt x="946" y="10045"/>
                    <a:pt x="956" y="10105"/>
                  </a:cubicBezTo>
                  <a:cubicBezTo>
                    <a:pt x="956" y="10115"/>
                    <a:pt x="956" y="10115"/>
                    <a:pt x="956" y="10125"/>
                  </a:cubicBezTo>
                  <a:cubicBezTo>
                    <a:pt x="1055" y="10165"/>
                    <a:pt x="1105" y="10115"/>
                    <a:pt x="1184" y="10204"/>
                  </a:cubicBezTo>
                  <a:cubicBezTo>
                    <a:pt x="1264" y="10174"/>
                    <a:pt x="1175" y="10145"/>
                    <a:pt x="1184" y="10065"/>
                  </a:cubicBezTo>
                  <a:cubicBezTo>
                    <a:pt x="1234" y="10125"/>
                    <a:pt x="1274" y="10204"/>
                    <a:pt x="1354" y="10224"/>
                  </a:cubicBezTo>
                  <a:cubicBezTo>
                    <a:pt x="1363" y="10184"/>
                    <a:pt x="1304" y="10105"/>
                    <a:pt x="1363" y="10105"/>
                  </a:cubicBezTo>
                  <a:cubicBezTo>
                    <a:pt x="1413" y="10105"/>
                    <a:pt x="1383" y="10244"/>
                    <a:pt x="1433" y="10254"/>
                  </a:cubicBezTo>
                  <a:cubicBezTo>
                    <a:pt x="1473" y="10214"/>
                    <a:pt x="1423" y="10115"/>
                    <a:pt x="1443" y="10065"/>
                  </a:cubicBezTo>
                  <a:cubicBezTo>
                    <a:pt x="1503" y="10075"/>
                    <a:pt x="1433" y="10234"/>
                    <a:pt x="1503" y="10264"/>
                  </a:cubicBezTo>
                  <a:cubicBezTo>
                    <a:pt x="1533" y="10254"/>
                    <a:pt x="1523" y="10224"/>
                    <a:pt x="1523" y="10194"/>
                  </a:cubicBezTo>
                  <a:cubicBezTo>
                    <a:pt x="1592" y="10204"/>
                    <a:pt x="1543" y="10274"/>
                    <a:pt x="1582" y="10274"/>
                  </a:cubicBezTo>
                  <a:cubicBezTo>
                    <a:pt x="1632" y="10274"/>
                    <a:pt x="1652" y="10264"/>
                    <a:pt x="1642" y="10214"/>
                  </a:cubicBezTo>
                  <a:cubicBezTo>
                    <a:pt x="1632" y="10174"/>
                    <a:pt x="1622" y="10125"/>
                    <a:pt x="1622" y="10075"/>
                  </a:cubicBezTo>
                  <a:cubicBezTo>
                    <a:pt x="1523" y="10165"/>
                    <a:pt x="1612" y="9995"/>
                    <a:pt x="1662" y="10075"/>
                  </a:cubicBezTo>
                  <a:cubicBezTo>
                    <a:pt x="1692" y="10025"/>
                    <a:pt x="1682" y="9906"/>
                    <a:pt x="1652" y="9886"/>
                  </a:cubicBezTo>
                  <a:cubicBezTo>
                    <a:pt x="1682" y="9866"/>
                    <a:pt x="1751" y="9836"/>
                    <a:pt x="1722" y="9727"/>
                  </a:cubicBezTo>
                  <a:cubicBezTo>
                    <a:pt x="1791" y="9757"/>
                    <a:pt x="1702" y="9916"/>
                    <a:pt x="1781" y="9956"/>
                  </a:cubicBezTo>
                  <a:cubicBezTo>
                    <a:pt x="1781" y="9826"/>
                    <a:pt x="1811" y="9717"/>
                    <a:pt x="1791" y="9568"/>
                  </a:cubicBezTo>
                  <a:cubicBezTo>
                    <a:pt x="1761" y="9588"/>
                    <a:pt x="1781" y="9637"/>
                    <a:pt x="1781" y="9667"/>
                  </a:cubicBezTo>
                  <a:cubicBezTo>
                    <a:pt x="1722" y="9558"/>
                    <a:pt x="1741" y="9399"/>
                    <a:pt x="1741" y="9299"/>
                  </a:cubicBezTo>
                  <a:cubicBezTo>
                    <a:pt x="1821" y="9289"/>
                    <a:pt x="1831" y="9379"/>
                    <a:pt x="1920" y="9359"/>
                  </a:cubicBezTo>
                  <a:cubicBezTo>
                    <a:pt x="1891" y="9289"/>
                    <a:pt x="1861" y="9230"/>
                    <a:pt x="1801" y="9210"/>
                  </a:cubicBezTo>
                  <a:cubicBezTo>
                    <a:pt x="1841" y="9190"/>
                    <a:pt x="1841" y="9100"/>
                    <a:pt x="1791" y="9071"/>
                  </a:cubicBezTo>
                  <a:cubicBezTo>
                    <a:pt x="1831" y="9021"/>
                    <a:pt x="1920" y="9140"/>
                    <a:pt x="1980" y="9160"/>
                  </a:cubicBezTo>
                  <a:cubicBezTo>
                    <a:pt x="1980" y="9150"/>
                    <a:pt x="1970" y="9140"/>
                    <a:pt x="1970" y="9130"/>
                  </a:cubicBezTo>
                  <a:cubicBezTo>
                    <a:pt x="1930" y="9100"/>
                    <a:pt x="1891" y="9061"/>
                    <a:pt x="1861" y="9011"/>
                  </a:cubicBezTo>
                  <a:cubicBezTo>
                    <a:pt x="1891" y="8981"/>
                    <a:pt x="1891" y="8931"/>
                    <a:pt x="1901" y="8882"/>
                  </a:cubicBezTo>
                  <a:cubicBezTo>
                    <a:pt x="1901" y="8822"/>
                    <a:pt x="1851" y="8842"/>
                    <a:pt x="1861" y="8772"/>
                  </a:cubicBezTo>
                  <a:cubicBezTo>
                    <a:pt x="1901" y="8703"/>
                    <a:pt x="1930" y="8792"/>
                    <a:pt x="1980" y="8802"/>
                  </a:cubicBezTo>
                  <a:cubicBezTo>
                    <a:pt x="2040" y="8812"/>
                    <a:pt x="2040" y="8812"/>
                    <a:pt x="2000" y="8772"/>
                  </a:cubicBezTo>
                  <a:cubicBezTo>
                    <a:pt x="1980" y="8722"/>
                    <a:pt x="2030" y="8663"/>
                    <a:pt x="1930" y="8613"/>
                  </a:cubicBezTo>
                  <a:cubicBezTo>
                    <a:pt x="1930" y="8563"/>
                    <a:pt x="2010" y="8643"/>
                    <a:pt x="2030" y="8673"/>
                  </a:cubicBezTo>
                  <a:cubicBezTo>
                    <a:pt x="2089" y="8643"/>
                    <a:pt x="2020" y="8563"/>
                    <a:pt x="1990" y="8553"/>
                  </a:cubicBezTo>
                  <a:cubicBezTo>
                    <a:pt x="1990" y="8504"/>
                    <a:pt x="2060" y="8573"/>
                    <a:pt x="2070" y="8593"/>
                  </a:cubicBezTo>
                  <a:cubicBezTo>
                    <a:pt x="2119" y="8553"/>
                    <a:pt x="2020" y="8484"/>
                    <a:pt x="2000" y="8464"/>
                  </a:cubicBezTo>
                  <a:cubicBezTo>
                    <a:pt x="2010" y="8404"/>
                    <a:pt x="2080" y="8504"/>
                    <a:pt x="2109" y="8533"/>
                  </a:cubicBezTo>
                  <a:cubicBezTo>
                    <a:pt x="2159" y="8494"/>
                    <a:pt x="2040" y="8434"/>
                    <a:pt x="2030" y="8384"/>
                  </a:cubicBezTo>
                  <a:cubicBezTo>
                    <a:pt x="2099" y="8404"/>
                    <a:pt x="2119" y="8494"/>
                    <a:pt x="2179" y="8524"/>
                  </a:cubicBezTo>
                  <a:cubicBezTo>
                    <a:pt x="2179" y="8524"/>
                    <a:pt x="2189" y="8524"/>
                    <a:pt x="2199" y="8524"/>
                  </a:cubicBezTo>
                  <a:cubicBezTo>
                    <a:pt x="2159" y="8424"/>
                    <a:pt x="2070" y="8394"/>
                    <a:pt x="2040" y="8285"/>
                  </a:cubicBezTo>
                  <a:cubicBezTo>
                    <a:pt x="2129" y="8345"/>
                    <a:pt x="2189" y="8444"/>
                    <a:pt x="2288" y="8484"/>
                  </a:cubicBezTo>
                  <a:cubicBezTo>
                    <a:pt x="2288" y="8474"/>
                    <a:pt x="2278" y="8464"/>
                    <a:pt x="2278" y="8454"/>
                  </a:cubicBezTo>
                  <a:cubicBezTo>
                    <a:pt x="2199" y="8414"/>
                    <a:pt x="2159" y="8315"/>
                    <a:pt x="2080" y="8275"/>
                  </a:cubicBezTo>
                  <a:cubicBezTo>
                    <a:pt x="2119" y="8245"/>
                    <a:pt x="2239" y="8354"/>
                    <a:pt x="2278" y="8414"/>
                  </a:cubicBezTo>
                  <a:cubicBezTo>
                    <a:pt x="2338" y="8364"/>
                    <a:pt x="2288" y="8325"/>
                    <a:pt x="2249" y="8275"/>
                  </a:cubicBezTo>
                  <a:cubicBezTo>
                    <a:pt x="2269" y="8215"/>
                    <a:pt x="2328" y="8335"/>
                    <a:pt x="2358" y="8345"/>
                  </a:cubicBezTo>
                  <a:cubicBezTo>
                    <a:pt x="2448" y="8305"/>
                    <a:pt x="2338" y="8275"/>
                    <a:pt x="2328" y="8205"/>
                  </a:cubicBezTo>
                  <a:cubicBezTo>
                    <a:pt x="2378" y="8225"/>
                    <a:pt x="2398" y="8275"/>
                    <a:pt x="2457" y="8255"/>
                  </a:cubicBezTo>
                  <a:lnTo>
                    <a:pt x="2457" y="8235"/>
                  </a:lnTo>
                  <a:cubicBezTo>
                    <a:pt x="2408" y="8195"/>
                    <a:pt x="2388" y="8126"/>
                    <a:pt x="2338" y="8086"/>
                  </a:cubicBezTo>
                  <a:cubicBezTo>
                    <a:pt x="2358" y="8056"/>
                    <a:pt x="2467" y="8156"/>
                    <a:pt x="2477" y="8235"/>
                  </a:cubicBezTo>
                  <a:cubicBezTo>
                    <a:pt x="2607" y="8185"/>
                    <a:pt x="2477" y="8086"/>
                    <a:pt x="2448" y="8026"/>
                  </a:cubicBezTo>
                  <a:cubicBezTo>
                    <a:pt x="2507" y="8026"/>
                    <a:pt x="2557" y="8056"/>
                    <a:pt x="2577" y="8116"/>
                  </a:cubicBezTo>
                  <a:cubicBezTo>
                    <a:pt x="2646" y="8066"/>
                    <a:pt x="2527" y="8026"/>
                    <a:pt x="2527" y="7957"/>
                  </a:cubicBezTo>
                  <a:cubicBezTo>
                    <a:pt x="2577" y="7986"/>
                    <a:pt x="2597" y="8046"/>
                    <a:pt x="2646" y="8086"/>
                  </a:cubicBezTo>
                  <a:cubicBezTo>
                    <a:pt x="2666" y="8076"/>
                    <a:pt x="2656" y="8036"/>
                    <a:pt x="2686" y="8026"/>
                  </a:cubicBezTo>
                  <a:lnTo>
                    <a:pt x="2676" y="8006"/>
                  </a:lnTo>
                  <a:cubicBezTo>
                    <a:pt x="2636" y="7967"/>
                    <a:pt x="2627" y="7887"/>
                    <a:pt x="2597" y="7827"/>
                  </a:cubicBezTo>
                  <a:cubicBezTo>
                    <a:pt x="2646" y="7887"/>
                    <a:pt x="2686" y="7957"/>
                    <a:pt x="2726" y="8016"/>
                  </a:cubicBezTo>
                  <a:cubicBezTo>
                    <a:pt x="2776" y="7996"/>
                    <a:pt x="2716" y="7887"/>
                    <a:pt x="2716" y="7827"/>
                  </a:cubicBezTo>
                  <a:cubicBezTo>
                    <a:pt x="2776" y="7867"/>
                    <a:pt x="2766" y="7748"/>
                    <a:pt x="2835" y="7837"/>
                  </a:cubicBezTo>
                  <a:cubicBezTo>
                    <a:pt x="2895" y="7798"/>
                    <a:pt x="2796" y="7758"/>
                    <a:pt x="2796" y="7718"/>
                  </a:cubicBezTo>
                  <a:cubicBezTo>
                    <a:pt x="2835" y="7718"/>
                    <a:pt x="2875" y="7728"/>
                    <a:pt x="2895" y="7748"/>
                  </a:cubicBezTo>
                  <a:cubicBezTo>
                    <a:pt x="2905" y="7748"/>
                    <a:pt x="2915" y="7748"/>
                    <a:pt x="2915" y="7748"/>
                  </a:cubicBezTo>
                  <a:cubicBezTo>
                    <a:pt x="2935" y="7678"/>
                    <a:pt x="2835" y="7638"/>
                    <a:pt x="2895" y="7609"/>
                  </a:cubicBezTo>
                  <a:cubicBezTo>
                    <a:pt x="2905" y="7628"/>
                    <a:pt x="2925" y="7628"/>
                    <a:pt x="2925" y="7648"/>
                  </a:cubicBezTo>
                  <a:cubicBezTo>
                    <a:pt x="2955" y="7648"/>
                    <a:pt x="2985" y="7638"/>
                    <a:pt x="3014" y="7638"/>
                  </a:cubicBezTo>
                  <a:cubicBezTo>
                    <a:pt x="3044" y="7599"/>
                    <a:pt x="3024" y="7549"/>
                    <a:pt x="3014" y="7489"/>
                  </a:cubicBezTo>
                  <a:cubicBezTo>
                    <a:pt x="3044" y="7489"/>
                    <a:pt x="3044" y="7529"/>
                    <a:pt x="3054" y="7559"/>
                  </a:cubicBezTo>
                  <a:cubicBezTo>
                    <a:pt x="3084" y="7529"/>
                    <a:pt x="3064" y="7459"/>
                    <a:pt x="3154" y="7469"/>
                  </a:cubicBezTo>
                  <a:cubicBezTo>
                    <a:pt x="3183" y="7469"/>
                    <a:pt x="3203" y="7499"/>
                    <a:pt x="3233" y="7499"/>
                  </a:cubicBezTo>
                  <a:cubicBezTo>
                    <a:pt x="3213" y="7439"/>
                    <a:pt x="3174" y="7390"/>
                    <a:pt x="3154" y="7320"/>
                  </a:cubicBezTo>
                  <a:cubicBezTo>
                    <a:pt x="3174" y="7380"/>
                    <a:pt x="3263" y="7330"/>
                    <a:pt x="3263" y="7400"/>
                  </a:cubicBezTo>
                  <a:cubicBezTo>
                    <a:pt x="3303" y="7370"/>
                    <a:pt x="3253" y="7231"/>
                    <a:pt x="3233" y="7211"/>
                  </a:cubicBezTo>
                  <a:cubicBezTo>
                    <a:pt x="3303" y="7231"/>
                    <a:pt x="3313" y="7320"/>
                    <a:pt x="3372" y="7360"/>
                  </a:cubicBezTo>
                  <a:cubicBezTo>
                    <a:pt x="3382" y="7420"/>
                    <a:pt x="3392" y="7380"/>
                    <a:pt x="3422" y="7370"/>
                  </a:cubicBezTo>
                  <a:cubicBezTo>
                    <a:pt x="3422" y="7270"/>
                    <a:pt x="3372" y="7260"/>
                    <a:pt x="3363" y="7171"/>
                  </a:cubicBezTo>
                  <a:cubicBezTo>
                    <a:pt x="3412" y="7181"/>
                    <a:pt x="3422" y="7260"/>
                    <a:pt x="3462" y="7290"/>
                  </a:cubicBezTo>
                  <a:cubicBezTo>
                    <a:pt x="3561" y="7231"/>
                    <a:pt x="3402" y="7181"/>
                    <a:pt x="3412" y="7062"/>
                  </a:cubicBezTo>
                  <a:cubicBezTo>
                    <a:pt x="3512" y="7091"/>
                    <a:pt x="3512" y="7251"/>
                    <a:pt x="3641" y="7241"/>
                  </a:cubicBezTo>
                  <a:cubicBezTo>
                    <a:pt x="3621" y="7221"/>
                    <a:pt x="3611" y="7201"/>
                    <a:pt x="3601" y="7171"/>
                  </a:cubicBezTo>
                  <a:cubicBezTo>
                    <a:pt x="3681" y="7211"/>
                    <a:pt x="3621" y="7111"/>
                    <a:pt x="3721" y="7151"/>
                  </a:cubicBezTo>
                  <a:lnTo>
                    <a:pt x="3711" y="7131"/>
                  </a:lnTo>
                  <a:cubicBezTo>
                    <a:pt x="3711" y="7091"/>
                    <a:pt x="3691" y="7091"/>
                    <a:pt x="3681" y="7062"/>
                  </a:cubicBezTo>
                  <a:cubicBezTo>
                    <a:pt x="3721" y="7052"/>
                    <a:pt x="3740" y="7072"/>
                    <a:pt x="3760" y="7091"/>
                  </a:cubicBezTo>
                  <a:cubicBezTo>
                    <a:pt x="3760" y="6962"/>
                    <a:pt x="3969" y="7012"/>
                    <a:pt x="3949" y="6823"/>
                  </a:cubicBezTo>
                  <a:cubicBezTo>
                    <a:pt x="3999" y="6843"/>
                    <a:pt x="3999" y="6922"/>
                    <a:pt x="4079" y="6892"/>
                  </a:cubicBezTo>
                  <a:cubicBezTo>
                    <a:pt x="4079" y="6783"/>
                    <a:pt x="4089" y="6723"/>
                    <a:pt x="4287" y="6713"/>
                  </a:cubicBezTo>
                  <a:cubicBezTo>
                    <a:pt x="4268" y="6664"/>
                    <a:pt x="4317" y="6654"/>
                    <a:pt x="4287" y="6594"/>
                  </a:cubicBezTo>
                  <a:cubicBezTo>
                    <a:pt x="4407" y="6694"/>
                    <a:pt x="4486" y="6445"/>
                    <a:pt x="4665" y="6455"/>
                  </a:cubicBezTo>
                  <a:cubicBezTo>
                    <a:pt x="4685" y="6435"/>
                    <a:pt x="4685" y="6395"/>
                    <a:pt x="4675" y="6355"/>
                  </a:cubicBezTo>
                  <a:cubicBezTo>
                    <a:pt x="4795" y="6395"/>
                    <a:pt x="4864" y="6206"/>
                    <a:pt x="4984" y="6236"/>
                  </a:cubicBezTo>
                  <a:cubicBezTo>
                    <a:pt x="5003" y="6097"/>
                    <a:pt x="5163" y="6176"/>
                    <a:pt x="5212" y="6047"/>
                  </a:cubicBezTo>
                  <a:cubicBezTo>
                    <a:pt x="7788" y="4386"/>
                    <a:pt x="9966" y="2268"/>
                    <a:pt x="13029" y="885"/>
                  </a:cubicBezTo>
                  <a:cubicBezTo>
                    <a:pt x="13119" y="866"/>
                    <a:pt x="13149" y="935"/>
                    <a:pt x="13248" y="915"/>
                  </a:cubicBezTo>
                  <a:cubicBezTo>
                    <a:pt x="13248" y="876"/>
                    <a:pt x="13218" y="876"/>
                    <a:pt x="13208" y="846"/>
                  </a:cubicBezTo>
                  <a:cubicBezTo>
                    <a:pt x="13278" y="816"/>
                    <a:pt x="13258" y="915"/>
                    <a:pt x="13298" y="925"/>
                  </a:cubicBezTo>
                  <a:cubicBezTo>
                    <a:pt x="13417" y="885"/>
                    <a:pt x="13467" y="935"/>
                    <a:pt x="13566" y="836"/>
                  </a:cubicBezTo>
                  <a:cubicBezTo>
                    <a:pt x="13576" y="856"/>
                    <a:pt x="13566" y="876"/>
                    <a:pt x="13547" y="885"/>
                  </a:cubicBezTo>
                  <a:cubicBezTo>
                    <a:pt x="13616" y="905"/>
                    <a:pt x="14024" y="836"/>
                    <a:pt x="14084" y="1055"/>
                  </a:cubicBezTo>
                  <a:cubicBezTo>
                    <a:pt x="14273" y="1045"/>
                    <a:pt x="14541" y="1094"/>
                    <a:pt x="14800" y="1064"/>
                  </a:cubicBezTo>
                  <a:cubicBezTo>
                    <a:pt x="14223" y="1512"/>
                    <a:pt x="13407" y="1731"/>
                    <a:pt x="12622" y="1979"/>
                  </a:cubicBezTo>
                  <a:cubicBezTo>
                    <a:pt x="11896" y="2218"/>
                    <a:pt x="11249" y="2686"/>
                    <a:pt x="10672" y="3073"/>
                  </a:cubicBezTo>
                  <a:cubicBezTo>
                    <a:pt x="10662" y="3113"/>
                    <a:pt x="10633" y="3143"/>
                    <a:pt x="10623" y="3193"/>
                  </a:cubicBezTo>
                  <a:cubicBezTo>
                    <a:pt x="9857" y="3551"/>
                    <a:pt x="9181" y="3959"/>
                    <a:pt x="8544" y="4406"/>
                  </a:cubicBezTo>
                  <a:cubicBezTo>
                    <a:pt x="8574" y="4486"/>
                    <a:pt x="8474" y="4476"/>
                    <a:pt x="8504" y="4555"/>
                  </a:cubicBezTo>
                  <a:cubicBezTo>
                    <a:pt x="8415" y="4555"/>
                    <a:pt x="8445" y="4635"/>
                    <a:pt x="8375" y="4645"/>
                  </a:cubicBezTo>
                  <a:cubicBezTo>
                    <a:pt x="8375" y="4685"/>
                    <a:pt x="8405" y="4685"/>
                    <a:pt x="8435" y="4685"/>
                  </a:cubicBezTo>
                  <a:cubicBezTo>
                    <a:pt x="8256" y="4874"/>
                    <a:pt x="7937" y="5072"/>
                    <a:pt x="7709" y="5152"/>
                  </a:cubicBezTo>
                  <a:cubicBezTo>
                    <a:pt x="7450" y="5401"/>
                    <a:pt x="6873" y="5600"/>
                    <a:pt x="6545" y="5858"/>
                  </a:cubicBezTo>
                  <a:cubicBezTo>
                    <a:pt x="6456" y="5848"/>
                    <a:pt x="6485" y="5928"/>
                    <a:pt x="6416" y="5928"/>
                  </a:cubicBezTo>
                  <a:cubicBezTo>
                    <a:pt x="6406" y="5928"/>
                    <a:pt x="6396" y="5938"/>
                    <a:pt x="6386" y="5938"/>
                  </a:cubicBezTo>
                  <a:cubicBezTo>
                    <a:pt x="6316" y="5898"/>
                    <a:pt x="6276" y="6037"/>
                    <a:pt x="6197" y="6067"/>
                  </a:cubicBezTo>
                  <a:cubicBezTo>
                    <a:pt x="6197" y="6087"/>
                    <a:pt x="6177" y="6077"/>
                    <a:pt x="6177" y="6067"/>
                  </a:cubicBezTo>
                  <a:cubicBezTo>
                    <a:pt x="6137" y="6067"/>
                    <a:pt x="6137" y="6097"/>
                    <a:pt x="6137" y="6127"/>
                  </a:cubicBezTo>
                  <a:cubicBezTo>
                    <a:pt x="6068" y="6166"/>
                    <a:pt x="6107" y="6047"/>
                    <a:pt x="6038" y="6097"/>
                  </a:cubicBezTo>
                  <a:cubicBezTo>
                    <a:pt x="6078" y="6196"/>
                    <a:pt x="5998" y="6216"/>
                    <a:pt x="6028" y="6306"/>
                  </a:cubicBezTo>
                  <a:cubicBezTo>
                    <a:pt x="5978" y="6316"/>
                    <a:pt x="5998" y="6206"/>
                    <a:pt x="5958" y="6206"/>
                  </a:cubicBezTo>
                  <a:cubicBezTo>
                    <a:pt x="5928" y="6216"/>
                    <a:pt x="5958" y="6276"/>
                    <a:pt x="5928" y="6276"/>
                  </a:cubicBezTo>
                  <a:cubicBezTo>
                    <a:pt x="5909" y="6266"/>
                    <a:pt x="5879" y="6266"/>
                    <a:pt x="5849" y="6266"/>
                  </a:cubicBezTo>
                  <a:cubicBezTo>
                    <a:pt x="5849" y="6365"/>
                    <a:pt x="5849" y="6544"/>
                    <a:pt x="5918" y="6614"/>
                  </a:cubicBezTo>
                  <a:cubicBezTo>
                    <a:pt x="5948" y="6534"/>
                    <a:pt x="5928" y="6425"/>
                    <a:pt x="5909" y="6306"/>
                  </a:cubicBezTo>
                  <a:cubicBezTo>
                    <a:pt x="5958" y="6296"/>
                    <a:pt x="5928" y="6405"/>
                    <a:pt x="5958" y="6445"/>
                  </a:cubicBezTo>
                  <a:cubicBezTo>
                    <a:pt x="5958" y="6445"/>
                    <a:pt x="5968" y="6435"/>
                    <a:pt x="5978" y="6435"/>
                  </a:cubicBezTo>
                  <a:cubicBezTo>
                    <a:pt x="5978" y="6385"/>
                    <a:pt x="6038" y="6375"/>
                    <a:pt x="6058" y="6326"/>
                  </a:cubicBezTo>
                  <a:cubicBezTo>
                    <a:pt x="6088" y="6336"/>
                    <a:pt x="6048" y="6355"/>
                    <a:pt x="6068" y="6395"/>
                  </a:cubicBezTo>
                  <a:cubicBezTo>
                    <a:pt x="6147" y="6405"/>
                    <a:pt x="6088" y="6316"/>
                    <a:pt x="6147" y="6316"/>
                  </a:cubicBezTo>
                  <a:cubicBezTo>
                    <a:pt x="6217" y="6326"/>
                    <a:pt x="6127" y="6405"/>
                    <a:pt x="6187" y="6425"/>
                  </a:cubicBezTo>
                  <a:cubicBezTo>
                    <a:pt x="6107" y="6515"/>
                    <a:pt x="6117" y="6485"/>
                    <a:pt x="6048" y="6564"/>
                  </a:cubicBezTo>
                  <a:cubicBezTo>
                    <a:pt x="6058" y="6604"/>
                    <a:pt x="6058" y="6644"/>
                    <a:pt x="6068" y="6684"/>
                  </a:cubicBezTo>
                  <a:cubicBezTo>
                    <a:pt x="6097" y="6634"/>
                    <a:pt x="6167" y="6704"/>
                    <a:pt x="6147" y="6594"/>
                  </a:cubicBezTo>
                  <a:cubicBezTo>
                    <a:pt x="6167" y="6713"/>
                    <a:pt x="6247" y="6674"/>
                    <a:pt x="6346" y="6773"/>
                  </a:cubicBezTo>
                  <a:cubicBezTo>
                    <a:pt x="6416" y="6773"/>
                    <a:pt x="6406" y="6704"/>
                    <a:pt x="6396" y="6644"/>
                  </a:cubicBezTo>
                  <a:cubicBezTo>
                    <a:pt x="6366" y="6664"/>
                    <a:pt x="6366" y="6694"/>
                    <a:pt x="6336" y="6704"/>
                  </a:cubicBezTo>
                  <a:cubicBezTo>
                    <a:pt x="6356" y="6654"/>
                    <a:pt x="6356" y="6405"/>
                    <a:pt x="6237" y="6435"/>
                  </a:cubicBezTo>
                  <a:cubicBezTo>
                    <a:pt x="6267" y="6326"/>
                    <a:pt x="6207" y="6286"/>
                    <a:pt x="6217" y="6157"/>
                  </a:cubicBezTo>
                  <a:cubicBezTo>
                    <a:pt x="6237" y="6117"/>
                    <a:pt x="6296" y="6107"/>
                    <a:pt x="6316" y="6067"/>
                  </a:cubicBezTo>
                  <a:cubicBezTo>
                    <a:pt x="6306" y="6127"/>
                    <a:pt x="6366" y="6166"/>
                    <a:pt x="6346" y="6087"/>
                  </a:cubicBezTo>
                  <a:cubicBezTo>
                    <a:pt x="6416" y="6137"/>
                    <a:pt x="6366" y="6216"/>
                    <a:pt x="6376" y="6246"/>
                  </a:cubicBezTo>
                  <a:cubicBezTo>
                    <a:pt x="6406" y="6475"/>
                    <a:pt x="6426" y="6286"/>
                    <a:pt x="6386" y="6077"/>
                  </a:cubicBezTo>
                  <a:cubicBezTo>
                    <a:pt x="6396" y="6057"/>
                    <a:pt x="6406" y="6037"/>
                    <a:pt x="6406" y="6007"/>
                  </a:cubicBezTo>
                  <a:cubicBezTo>
                    <a:pt x="6436" y="5997"/>
                    <a:pt x="6465" y="5997"/>
                    <a:pt x="6465" y="5968"/>
                  </a:cubicBezTo>
                  <a:cubicBezTo>
                    <a:pt x="6615" y="6097"/>
                    <a:pt x="6426" y="6326"/>
                    <a:pt x="6446" y="6495"/>
                  </a:cubicBezTo>
                  <a:cubicBezTo>
                    <a:pt x="6406" y="6495"/>
                    <a:pt x="6416" y="6445"/>
                    <a:pt x="6406" y="6405"/>
                  </a:cubicBezTo>
                  <a:cubicBezTo>
                    <a:pt x="6376" y="6465"/>
                    <a:pt x="6376" y="6534"/>
                    <a:pt x="6396" y="6624"/>
                  </a:cubicBezTo>
                  <a:cubicBezTo>
                    <a:pt x="6436" y="6713"/>
                    <a:pt x="6475" y="6793"/>
                    <a:pt x="6535" y="6863"/>
                  </a:cubicBezTo>
                  <a:cubicBezTo>
                    <a:pt x="6595" y="6753"/>
                    <a:pt x="6585" y="6873"/>
                    <a:pt x="6635" y="6912"/>
                  </a:cubicBezTo>
                  <a:cubicBezTo>
                    <a:pt x="6625" y="6892"/>
                    <a:pt x="6644" y="6892"/>
                    <a:pt x="6654" y="6892"/>
                  </a:cubicBezTo>
                  <a:cubicBezTo>
                    <a:pt x="6644" y="6833"/>
                    <a:pt x="6674" y="6813"/>
                    <a:pt x="6684" y="6763"/>
                  </a:cubicBezTo>
                  <a:cubicBezTo>
                    <a:pt x="6734" y="6773"/>
                    <a:pt x="6654" y="6863"/>
                    <a:pt x="6684" y="6932"/>
                  </a:cubicBezTo>
                  <a:cubicBezTo>
                    <a:pt x="6754" y="6902"/>
                    <a:pt x="6764" y="6952"/>
                    <a:pt x="6794" y="6982"/>
                  </a:cubicBezTo>
                  <a:cubicBezTo>
                    <a:pt x="6843" y="6932"/>
                    <a:pt x="6903" y="6873"/>
                    <a:pt x="6893" y="6773"/>
                  </a:cubicBezTo>
                  <a:cubicBezTo>
                    <a:pt x="6953" y="6813"/>
                    <a:pt x="6883" y="6942"/>
                    <a:pt x="6863" y="6992"/>
                  </a:cubicBezTo>
                  <a:cubicBezTo>
                    <a:pt x="6863" y="7002"/>
                    <a:pt x="6863" y="7012"/>
                    <a:pt x="6873" y="7022"/>
                  </a:cubicBezTo>
                  <a:cubicBezTo>
                    <a:pt x="6893" y="7091"/>
                    <a:pt x="6923" y="6912"/>
                    <a:pt x="6963" y="7002"/>
                  </a:cubicBezTo>
                  <a:cubicBezTo>
                    <a:pt x="6933" y="7012"/>
                    <a:pt x="6963" y="7072"/>
                    <a:pt x="6923" y="7081"/>
                  </a:cubicBezTo>
                  <a:cubicBezTo>
                    <a:pt x="6933" y="7081"/>
                    <a:pt x="6933" y="7091"/>
                    <a:pt x="6933" y="7101"/>
                  </a:cubicBezTo>
                  <a:cubicBezTo>
                    <a:pt x="7042" y="7081"/>
                    <a:pt x="6993" y="6952"/>
                    <a:pt x="7062" y="6912"/>
                  </a:cubicBezTo>
                  <a:cubicBezTo>
                    <a:pt x="7062" y="7002"/>
                    <a:pt x="7003" y="7042"/>
                    <a:pt x="7012" y="7131"/>
                  </a:cubicBezTo>
                  <a:cubicBezTo>
                    <a:pt x="7042" y="7091"/>
                    <a:pt x="7062" y="7101"/>
                    <a:pt x="7062" y="7171"/>
                  </a:cubicBezTo>
                  <a:cubicBezTo>
                    <a:pt x="7112" y="7151"/>
                    <a:pt x="7112" y="7081"/>
                    <a:pt x="7162" y="7062"/>
                  </a:cubicBezTo>
                  <a:cubicBezTo>
                    <a:pt x="7162" y="7121"/>
                    <a:pt x="7102" y="7141"/>
                    <a:pt x="7122" y="7211"/>
                  </a:cubicBezTo>
                  <a:cubicBezTo>
                    <a:pt x="7152" y="7201"/>
                    <a:pt x="7152" y="7161"/>
                    <a:pt x="7182" y="7151"/>
                  </a:cubicBezTo>
                  <a:cubicBezTo>
                    <a:pt x="7231" y="7191"/>
                    <a:pt x="7172" y="7211"/>
                    <a:pt x="7201" y="7290"/>
                  </a:cubicBezTo>
                  <a:cubicBezTo>
                    <a:pt x="7251" y="7270"/>
                    <a:pt x="7291" y="7290"/>
                    <a:pt x="7251" y="7310"/>
                  </a:cubicBezTo>
                  <a:cubicBezTo>
                    <a:pt x="7301" y="7370"/>
                    <a:pt x="7291" y="7231"/>
                    <a:pt x="7311" y="7201"/>
                  </a:cubicBezTo>
                  <a:cubicBezTo>
                    <a:pt x="7361" y="7221"/>
                    <a:pt x="7311" y="7350"/>
                    <a:pt x="7321" y="7410"/>
                  </a:cubicBezTo>
                  <a:cubicBezTo>
                    <a:pt x="7400" y="7390"/>
                    <a:pt x="7410" y="7380"/>
                    <a:pt x="7410" y="7519"/>
                  </a:cubicBezTo>
                  <a:cubicBezTo>
                    <a:pt x="7450" y="7539"/>
                    <a:pt x="7470" y="7529"/>
                    <a:pt x="7500" y="7499"/>
                  </a:cubicBezTo>
                  <a:cubicBezTo>
                    <a:pt x="7490" y="7519"/>
                    <a:pt x="7500" y="7569"/>
                    <a:pt x="7470" y="7579"/>
                  </a:cubicBezTo>
                  <a:cubicBezTo>
                    <a:pt x="7530" y="7628"/>
                    <a:pt x="7569" y="7499"/>
                    <a:pt x="7619" y="7479"/>
                  </a:cubicBezTo>
                  <a:cubicBezTo>
                    <a:pt x="7619" y="7559"/>
                    <a:pt x="7520" y="7559"/>
                    <a:pt x="7530" y="7638"/>
                  </a:cubicBezTo>
                  <a:cubicBezTo>
                    <a:pt x="7589" y="7718"/>
                    <a:pt x="7609" y="7658"/>
                    <a:pt x="7579" y="7778"/>
                  </a:cubicBezTo>
                  <a:cubicBezTo>
                    <a:pt x="7639" y="7688"/>
                    <a:pt x="7729" y="7619"/>
                    <a:pt x="7738" y="7509"/>
                  </a:cubicBezTo>
                  <a:cubicBezTo>
                    <a:pt x="7748" y="7569"/>
                    <a:pt x="7679" y="7827"/>
                    <a:pt x="7599" y="7798"/>
                  </a:cubicBezTo>
                  <a:cubicBezTo>
                    <a:pt x="7609" y="7867"/>
                    <a:pt x="7679" y="7857"/>
                    <a:pt x="7679" y="7947"/>
                  </a:cubicBezTo>
                  <a:cubicBezTo>
                    <a:pt x="7758" y="7967"/>
                    <a:pt x="7758" y="7937"/>
                    <a:pt x="7838" y="7917"/>
                  </a:cubicBezTo>
                  <a:cubicBezTo>
                    <a:pt x="7818" y="7967"/>
                    <a:pt x="7748" y="7977"/>
                    <a:pt x="7719" y="8016"/>
                  </a:cubicBezTo>
                  <a:cubicBezTo>
                    <a:pt x="7729" y="8046"/>
                    <a:pt x="7758" y="8066"/>
                    <a:pt x="7798" y="8066"/>
                  </a:cubicBezTo>
                  <a:cubicBezTo>
                    <a:pt x="7838" y="8016"/>
                    <a:pt x="8017" y="7957"/>
                    <a:pt x="8116" y="7967"/>
                  </a:cubicBezTo>
                  <a:cubicBezTo>
                    <a:pt x="8156" y="7907"/>
                    <a:pt x="8216" y="7867"/>
                    <a:pt x="8305" y="7837"/>
                  </a:cubicBezTo>
                  <a:lnTo>
                    <a:pt x="8325" y="7827"/>
                  </a:lnTo>
                  <a:cubicBezTo>
                    <a:pt x="8355" y="7788"/>
                    <a:pt x="8335" y="7778"/>
                    <a:pt x="8276" y="7798"/>
                  </a:cubicBezTo>
                  <a:cubicBezTo>
                    <a:pt x="8276" y="7768"/>
                    <a:pt x="8285" y="7748"/>
                    <a:pt x="8305" y="7738"/>
                  </a:cubicBezTo>
                  <a:lnTo>
                    <a:pt x="8305" y="7718"/>
                  </a:lnTo>
                  <a:lnTo>
                    <a:pt x="8305" y="7688"/>
                  </a:lnTo>
                  <a:cubicBezTo>
                    <a:pt x="8276" y="7698"/>
                    <a:pt x="8236" y="7708"/>
                    <a:pt x="8206" y="7708"/>
                  </a:cubicBezTo>
                  <a:cubicBezTo>
                    <a:pt x="8216" y="7688"/>
                    <a:pt x="8226" y="7668"/>
                    <a:pt x="8246" y="7658"/>
                  </a:cubicBezTo>
                  <a:cubicBezTo>
                    <a:pt x="8256" y="7599"/>
                    <a:pt x="8365" y="7439"/>
                    <a:pt x="8246" y="7539"/>
                  </a:cubicBezTo>
                  <a:cubicBezTo>
                    <a:pt x="8236" y="7559"/>
                    <a:pt x="8216" y="7579"/>
                    <a:pt x="8186" y="7589"/>
                  </a:cubicBezTo>
                  <a:cubicBezTo>
                    <a:pt x="8216" y="7539"/>
                    <a:pt x="8156" y="7439"/>
                    <a:pt x="8186" y="7430"/>
                  </a:cubicBezTo>
                  <a:cubicBezTo>
                    <a:pt x="8186" y="7420"/>
                    <a:pt x="8176" y="7410"/>
                    <a:pt x="8176" y="7400"/>
                  </a:cubicBezTo>
                  <a:cubicBezTo>
                    <a:pt x="8176" y="7340"/>
                    <a:pt x="8077" y="7290"/>
                    <a:pt x="8126" y="7251"/>
                  </a:cubicBezTo>
                  <a:cubicBezTo>
                    <a:pt x="8087" y="7052"/>
                    <a:pt x="8047" y="6883"/>
                    <a:pt x="8037" y="6733"/>
                  </a:cubicBezTo>
                  <a:cubicBezTo>
                    <a:pt x="8126" y="6117"/>
                    <a:pt x="8673" y="5818"/>
                    <a:pt x="9360" y="5619"/>
                  </a:cubicBezTo>
                  <a:cubicBezTo>
                    <a:pt x="9747" y="5222"/>
                    <a:pt x="10662" y="5212"/>
                    <a:pt x="11110" y="5381"/>
                  </a:cubicBezTo>
                  <a:cubicBezTo>
                    <a:pt x="11856" y="5281"/>
                    <a:pt x="12393" y="5490"/>
                    <a:pt x="13029" y="5560"/>
                  </a:cubicBezTo>
                  <a:cubicBezTo>
                    <a:pt x="13079" y="5560"/>
                    <a:pt x="13119" y="5540"/>
                    <a:pt x="13139" y="5520"/>
                  </a:cubicBezTo>
                  <a:cubicBezTo>
                    <a:pt x="13109" y="5460"/>
                    <a:pt x="13248" y="5510"/>
                    <a:pt x="13218" y="5450"/>
                  </a:cubicBezTo>
                  <a:cubicBezTo>
                    <a:pt x="13049" y="5510"/>
                    <a:pt x="12900" y="5480"/>
                    <a:pt x="12721" y="5450"/>
                  </a:cubicBezTo>
                  <a:cubicBezTo>
                    <a:pt x="12472" y="5391"/>
                    <a:pt x="12194" y="5361"/>
                    <a:pt x="11916" y="5331"/>
                  </a:cubicBezTo>
                  <a:cubicBezTo>
                    <a:pt x="11577" y="5291"/>
                    <a:pt x="11209" y="5321"/>
                    <a:pt x="10931" y="5291"/>
                  </a:cubicBezTo>
                  <a:cubicBezTo>
                    <a:pt x="10543" y="5252"/>
                    <a:pt x="10235" y="5182"/>
                    <a:pt x="9867" y="5242"/>
                  </a:cubicBezTo>
                  <a:cubicBezTo>
                    <a:pt x="9807" y="5252"/>
                    <a:pt x="9767" y="5341"/>
                    <a:pt x="9688" y="5271"/>
                  </a:cubicBezTo>
                  <a:cubicBezTo>
                    <a:pt x="9628" y="5421"/>
                    <a:pt x="9449" y="5381"/>
                    <a:pt x="9350" y="5431"/>
                  </a:cubicBezTo>
                  <a:cubicBezTo>
                    <a:pt x="9171" y="5510"/>
                    <a:pt x="9031" y="5689"/>
                    <a:pt x="8763" y="5729"/>
                  </a:cubicBezTo>
                  <a:cubicBezTo>
                    <a:pt x="8683" y="5828"/>
                    <a:pt x="8544" y="5908"/>
                    <a:pt x="8415" y="5928"/>
                  </a:cubicBezTo>
                  <a:cubicBezTo>
                    <a:pt x="8385" y="5997"/>
                    <a:pt x="8285" y="6027"/>
                    <a:pt x="8206" y="6067"/>
                  </a:cubicBezTo>
                  <a:cubicBezTo>
                    <a:pt x="8166" y="6226"/>
                    <a:pt x="8037" y="6286"/>
                    <a:pt x="7977" y="6415"/>
                  </a:cubicBezTo>
                  <a:cubicBezTo>
                    <a:pt x="7848" y="6684"/>
                    <a:pt x="7888" y="6992"/>
                    <a:pt x="7689" y="7201"/>
                  </a:cubicBezTo>
                  <a:cubicBezTo>
                    <a:pt x="7679" y="7181"/>
                    <a:pt x="7659" y="7171"/>
                    <a:pt x="7639" y="7171"/>
                  </a:cubicBezTo>
                  <a:cubicBezTo>
                    <a:pt x="7649" y="7290"/>
                    <a:pt x="7559" y="7330"/>
                    <a:pt x="7510" y="7400"/>
                  </a:cubicBezTo>
                  <a:cubicBezTo>
                    <a:pt x="7470" y="7340"/>
                    <a:pt x="7609" y="7300"/>
                    <a:pt x="7540" y="7280"/>
                  </a:cubicBezTo>
                  <a:cubicBezTo>
                    <a:pt x="7530" y="7320"/>
                    <a:pt x="7510" y="7340"/>
                    <a:pt x="7480" y="7360"/>
                  </a:cubicBezTo>
                  <a:cubicBezTo>
                    <a:pt x="7490" y="7231"/>
                    <a:pt x="7549" y="7081"/>
                    <a:pt x="7559" y="6962"/>
                  </a:cubicBezTo>
                  <a:cubicBezTo>
                    <a:pt x="7559" y="6962"/>
                    <a:pt x="7559" y="6962"/>
                    <a:pt x="7549" y="6962"/>
                  </a:cubicBezTo>
                  <a:cubicBezTo>
                    <a:pt x="7569" y="6843"/>
                    <a:pt x="7619" y="6743"/>
                    <a:pt x="7659" y="6634"/>
                  </a:cubicBezTo>
                  <a:cubicBezTo>
                    <a:pt x="7549" y="6743"/>
                    <a:pt x="7490" y="6992"/>
                    <a:pt x="7370" y="7022"/>
                  </a:cubicBezTo>
                  <a:cubicBezTo>
                    <a:pt x="7400" y="6982"/>
                    <a:pt x="7390" y="6912"/>
                    <a:pt x="7390" y="6853"/>
                  </a:cubicBezTo>
                  <a:cubicBezTo>
                    <a:pt x="7291" y="6892"/>
                    <a:pt x="7271" y="7081"/>
                    <a:pt x="7182" y="7052"/>
                  </a:cubicBezTo>
                  <a:cubicBezTo>
                    <a:pt x="7241" y="6972"/>
                    <a:pt x="7271" y="6873"/>
                    <a:pt x="7301" y="6773"/>
                  </a:cubicBezTo>
                  <a:cubicBezTo>
                    <a:pt x="7221" y="6753"/>
                    <a:pt x="7231" y="6912"/>
                    <a:pt x="7152" y="6873"/>
                  </a:cubicBezTo>
                  <a:cubicBezTo>
                    <a:pt x="7182" y="6684"/>
                    <a:pt x="7321" y="6475"/>
                    <a:pt x="7291" y="6326"/>
                  </a:cubicBezTo>
                  <a:cubicBezTo>
                    <a:pt x="7261" y="6505"/>
                    <a:pt x="7022" y="6753"/>
                    <a:pt x="7112" y="6783"/>
                  </a:cubicBezTo>
                  <a:cubicBezTo>
                    <a:pt x="7072" y="6853"/>
                    <a:pt x="7042" y="6733"/>
                    <a:pt x="7003" y="6803"/>
                  </a:cubicBezTo>
                  <a:cubicBezTo>
                    <a:pt x="6963" y="6624"/>
                    <a:pt x="7052" y="6505"/>
                    <a:pt x="7052" y="6296"/>
                  </a:cubicBezTo>
                  <a:cubicBezTo>
                    <a:pt x="7003" y="6584"/>
                    <a:pt x="6843" y="6674"/>
                    <a:pt x="6784" y="6962"/>
                  </a:cubicBezTo>
                  <a:cubicBezTo>
                    <a:pt x="6794" y="6793"/>
                    <a:pt x="6853" y="6674"/>
                    <a:pt x="6903" y="6534"/>
                  </a:cubicBezTo>
                  <a:cubicBezTo>
                    <a:pt x="6913" y="6564"/>
                    <a:pt x="6913" y="6604"/>
                    <a:pt x="6933" y="6604"/>
                  </a:cubicBezTo>
                  <a:cubicBezTo>
                    <a:pt x="6913" y="6475"/>
                    <a:pt x="6973" y="6286"/>
                    <a:pt x="6943" y="6216"/>
                  </a:cubicBezTo>
                  <a:cubicBezTo>
                    <a:pt x="6893" y="6445"/>
                    <a:pt x="6823" y="6664"/>
                    <a:pt x="6724" y="6853"/>
                  </a:cubicBezTo>
                  <a:cubicBezTo>
                    <a:pt x="6704" y="6634"/>
                    <a:pt x="6833" y="6405"/>
                    <a:pt x="6804" y="6246"/>
                  </a:cubicBezTo>
                  <a:cubicBezTo>
                    <a:pt x="6744" y="6445"/>
                    <a:pt x="6704" y="6664"/>
                    <a:pt x="6625" y="6843"/>
                  </a:cubicBezTo>
                  <a:cubicBezTo>
                    <a:pt x="6575" y="6743"/>
                    <a:pt x="6674" y="6644"/>
                    <a:pt x="6605" y="6584"/>
                  </a:cubicBezTo>
                  <a:cubicBezTo>
                    <a:pt x="6595" y="6664"/>
                    <a:pt x="6595" y="6733"/>
                    <a:pt x="6535" y="6763"/>
                  </a:cubicBezTo>
                  <a:cubicBezTo>
                    <a:pt x="6475" y="6505"/>
                    <a:pt x="6525" y="6206"/>
                    <a:pt x="6575" y="5928"/>
                  </a:cubicBezTo>
                  <a:cubicBezTo>
                    <a:pt x="7003" y="5649"/>
                    <a:pt x="7400" y="5460"/>
                    <a:pt x="7818" y="5222"/>
                  </a:cubicBezTo>
                  <a:cubicBezTo>
                    <a:pt x="8067" y="5082"/>
                    <a:pt x="8285" y="4874"/>
                    <a:pt x="8534" y="4734"/>
                  </a:cubicBezTo>
                  <a:cubicBezTo>
                    <a:pt x="8713" y="4635"/>
                    <a:pt x="8942" y="4605"/>
                    <a:pt x="9111" y="4496"/>
                  </a:cubicBezTo>
                  <a:cubicBezTo>
                    <a:pt x="9598" y="4177"/>
                    <a:pt x="10056" y="3819"/>
                    <a:pt x="10573" y="3561"/>
                  </a:cubicBezTo>
                  <a:cubicBezTo>
                    <a:pt x="10841" y="3431"/>
                    <a:pt x="11110" y="3292"/>
                    <a:pt x="11378" y="3153"/>
                  </a:cubicBezTo>
                  <a:cubicBezTo>
                    <a:pt x="11627" y="3034"/>
                    <a:pt x="11945" y="2914"/>
                    <a:pt x="12075" y="2646"/>
                  </a:cubicBezTo>
                  <a:cubicBezTo>
                    <a:pt x="11995" y="2596"/>
                    <a:pt x="11836" y="2636"/>
                    <a:pt x="11786" y="2606"/>
                  </a:cubicBezTo>
                  <a:cubicBezTo>
                    <a:pt x="11856" y="2556"/>
                    <a:pt x="11935" y="2497"/>
                    <a:pt x="11965" y="2407"/>
                  </a:cubicBezTo>
                  <a:cubicBezTo>
                    <a:pt x="12264" y="2268"/>
                    <a:pt x="12562" y="2129"/>
                    <a:pt x="12900" y="2029"/>
                  </a:cubicBezTo>
                  <a:cubicBezTo>
                    <a:pt x="13815" y="1751"/>
                    <a:pt x="14939" y="1184"/>
                    <a:pt x="15914" y="985"/>
                  </a:cubicBezTo>
                  <a:cubicBezTo>
                    <a:pt x="15864" y="885"/>
                    <a:pt x="15844" y="856"/>
                    <a:pt x="15844" y="736"/>
                  </a:cubicBezTo>
                  <a:cubicBezTo>
                    <a:pt x="15953" y="667"/>
                    <a:pt x="15953" y="637"/>
                    <a:pt x="16083" y="647"/>
                  </a:cubicBezTo>
                  <a:cubicBezTo>
                    <a:pt x="16192" y="557"/>
                    <a:pt x="16212" y="408"/>
                    <a:pt x="16262" y="279"/>
                  </a:cubicBezTo>
                  <a:cubicBezTo>
                    <a:pt x="16202" y="179"/>
                    <a:pt x="16093" y="130"/>
                    <a:pt x="16023" y="130"/>
                  </a:cubicBezTo>
                  <a:cubicBezTo>
                    <a:pt x="15386" y="159"/>
                    <a:pt x="14690" y="0"/>
                    <a:pt x="14054" y="219"/>
                  </a:cubicBezTo>
                  <a:cubicBezTo>
                    <a:pt x="13089" y="567"/>
                    <a:pt x="12164" y="1243"/>
                    <a:pt x="11319" y="1592"/>
                  </a:cubicBezTo>
                  <a:cubicBezTo>
                    <a:pt x="10454" y="2238"/>
                    <a:pt x="9519" y="2815"/>
                    <a:pt x="8643" y="3481"/>
                  </a:cubicBezTo>
                  <a:cubicBezTo>
                    <a:pt x="7778" y="4148"/>
                    <a:pt x="6923" y="4844"/>
                    <a:pt x="6068" y="5440"/>
                  </a:cubicBezTo>
                  <a:cubicBezTo>
                    <a:pt x="5978" y="5510"/>
                    <a:pt x="5859" y="5560"/>
                    <a:pt x="5779" y="5570"/>
                  </a:cubicBezTo>
                  <a:cubicBezTo>
                    <a:pt x="5799" y="5649"/>
                    <a:pt x="5670" y="5689"/>
                    <a:pt x="5630" y="5669"/>
                  </a:cubicBezTo>
                  <a:cubicBezTo>
                    <a:pt x="5640" y="5759"/>
                    <a:pt x="5511" y="5759"/>
                    <a:pt x="5491" y="5828"/>
                  </a:cubicBezTo>
                  <a:cubicBezTo>
                    <a:pt x="5481" y="5759"/>
                    <a:pt x="5471" y="5669"/>
                    <a:pt x="5411" y="5659"/>
                  </a:cubicBezTo>
                  <a:cubicBezTo>
                    <a:pt x="5481" y="5848"/>
                    <a:pt x="5401" y="5928"/>
                    <a:pt x="5252" y="5968"/>
                  </a:cubicBezTo>
                  <a:cubicBezTo>
                    <a:pt x="5222" y="5908"/>
                    <a:pt x="5212" y="5808"/>
                    <a:pt x="5163" y="5769"/>
                  </a:cubicBezTo>
                  <a:cubicBezTo>
                    <a:pt x="5183" y="5868"/>
                    <a:pt x="5242" y="6087"/>
                    <a:pt x="5153" y="5938"/>
                  </a:cubicBezTo>
                  <a:cubicBezTo>
                    <a:pt x="5173" y="6017"/>
                    <a:pt x="5153" y="6067"/>
                    <a:pt x="5103" y="6097"/>
                  </a:cubicBezTo>
                  <a:cubicBezTo>
                    <a:pt x="5083" y="5958"/>
                    <a:pt x="5083" y="6127"/>
                    <a:pt x="5023" y="6037"/>
                  </a:cubicBezTo>
                  <a:cubicBezTo>
                    <a:pt x="5023" y="6067"/>
                    <a:pt x="5043" y="6117"/>
                    <a:pt x="5013" y="6137"/>
                  </a:cubicBezTo>
                  <a:cubicBezTo>
                    <a:pt x="4994" y="6097"/>
                    <a:pt x="5023" y="6007"/>
                    <a:pt x="4974" y="6017"/>
                  </a:cubicBezTo>
                  <a:cubicBezTo>
                    <a:pt x="4954" y="6097"/>
                    <a:pt x="4974" y="6127"/>
                    <a:pt x="4914" y="6196"/>
                  </a:cubicBezTo>
                  <a:cubicBezTo>
                    <a:pt x="4904" y="6087"/>
                    <a:pt x="4844" y="6037"/>
                    <a:pt x="4795" y="5978"/>
                  </a:cubicBezTo>
                  <a:cubicBezTo>
                    <a:pt x="4815" y="6027"/>
                    <a:pt x="4894" y="6216"/>
                    <a:pt x="4834" y="6186"/>
                  </a:cubicBezTo>
                  <a:cubicBezTo>
                    <a:pt x="4824" y="6097"/>
                    <a:pt x="4805" y="6017"/>
                    <a:pt x="4755" y="5987"/>
                  </a:cubicBezTo>
                  <a:cubicBezTo>
                    <a:pt x="4755" y="6077"/>
                    <a:pt x="4854" y="6186"/>
                    <a:pt x="4805" y="6266"/>
                  </a:cubicBezTo>
                  <a:cubicBezTo>
                    <a:pt x="4755" y="6186"/>
                    <a:pt x="4765" y="6216"/>
                    <a:pt x="4735" y="6276"/>
                  </a:cubicBezTo>
                  <a:cubicBezTo>
                    <a:pt x="4725" y="6216"/>
                    <a:pt x="4705" y="6186"/>
                    <a:pt x="4665" y="6166"/>
                  </a:cubicBezTo>
                  <a:cubicBezTo>
                    <a:pt x="4685" y="6375"/>
                    <a:pt x="4655" y="6137"/>
                    <a:pt x="4606" y="6107"/>
                  </a:cubicBezTo>
                  <a:cubicBezTo>
                    <a:pt x="4566" y="6196"/>
                    <a:pt x="4695" y="6345"/>
                    <a:pt x="4616" y="6395"/>
                  </a:cubicBezTo>
                  <a:cubicBezTo>
                    <a:pt x="4546" y="6415"/>
                    <a:pt x="4606" y="6266"/>
                    <a:pt x="4546" y="6286"/>
                  </a:cubicBezTo>
                  <a:cubicBezTo>
                    <a:pt x="4536" y="6326"/>
                    <a:pt x="4596" y="6405"/>
                    <a:pt x="4546" y="6405"/>
                  </a:cubicBezTo>
                  <a:cubicBezTo>
                    <a:pt x="4496" y="6365"/>
                    <a:pt x="4486" y="6266"/>
                    <a:pt x="4437" y="6236"/>
                  </a:cubicBezTo>
                  <a:cubicBezTo>
                    <a:pt x="4456" y="6336"/>
                    <a:pt x="4466" y="6425"/>
                    <a:pt x="4437" y="6495"/>
                  </a:cubicBezTo>
                  <a:cubicBezTo>
                    <a:pt x="4347" y="6455"/>
                    <a:pt x="4327" y="6296"/>
                    <a:pt x="4248" y="6226"/>
                  </a:cubicBezTo>
                  <a:cubicBezTo>
                    <a:pt x="4178" y="6276"/>
                    <a:pt x="4357" y="6385"/>
                    <a:pt x="4228" y="6415"/>
                  </a:cubicBezTo>
                  <a:cubicBezTo>
                    <a:pt x="4188" y="6276"/>
                    <a:pt x="4158" y="6117"/>
                    <a:pt x="4089" y="6007"/>
                  </a:cubicBezTo>
                  <a:cubicBezTo>
                    <a:pt x="4118" y="6276"/>
                    <a:pt x="4258" y="6505"/>
                    <a:pt x="4208" y="6704"/>
                  </a:cubicBezTo>
                  <a:cubicBezTo>
                    <a:pt x="4178" y="6654"/>
                    <a:pt x="4089" y="6534"/>
                    <a:pt x="4069" y="6544"/>
                  </a:cubicBezTo>
                  <a:cubicBezTo>
                    <a:pt x="4069" y="6544"/>
                    <a:pt x="4059" y="6604"/>
                    <a:pt x="4049" y="6594"/>
                  </a:cubicBezTo>
                  <a:cubicBezTo>
                    <a:pt x="4019" y="6554"/>
                    <a:pt x="4069" y="6505"/>
                    <a:pt x="4049" y="6475"/>
                  </a:cubicBezTo>
                  <a:cubicBezTo>
                    <a:pt x="4059" y="6485"/>
                    <a:pt x="3919" y="6405"/>
                    <a:pt x="3900" y="6306"/>
                  </a:cubicBezTo>
                  <a:cubicBezTo>
                    <a:pt x="3929" y="6455"/>
                    <a:pt x="4059" y="6604"/>
                    <a:pt x="4009" y="6763"/>
                  </a:cubicBezTo>
                  <a:cubicBezTo>
                    <a:pt x="3939" y="6723"/>
                    <a:pt x="3919" y="6604"/>
                    <a:pt x="3870" y="6525"/>
                  </a:cubicBezTo>
                  <a:cubicBezTo>
                    <a:pt x="3870" y="6604"/>
                    <a:pt x="3860" y="6644"/>
                    <a:pt x="3810" y="6584"/>
                  </a:cubicBezTo>
                  <a:cubicBezTo>
                    <a:pt x="3820" y="6654"/>
                    <a:pt x="3919" y="6763"/>
                    <a:pt x="3870" y="6813"/>
                  </a:cubicBezTo>
                  <a:cubicBezTo>
                    <a:pt x="3840" y="6733"/>
                    <a:pt x="3760" y="6704"/>
                    <a:pt x="3721" y="6624"/>
                  </a:cubicBezTo>
                  <a:cubicBezTo>
                    <a:pt x="3721" y="6684"/>
                    <a:pt x="3780" y="6793"/>
                    <a:pt x="3730" y="6813"/>
                  </a:cubicBezTo>
                  <a:cubicBezTo>
                    <a:pt x="3721" y="6743"/>
                    <a:pt x="3701" y="6704"/>
                    <a:pt x="3661" y="6684"/>
                  </a:cubicBezTo>
                  <a:cubicBezTo>
                    <a:pt x="3681" y="6803"/>
                    <a:pt x="3691" y="6863"/>
                    <a:pt x="3681" y="6922"/>
                  </a:cubicBezTo>
                  <a:cubicBezTo>
                    <a:pt x="3591" y="6873"/>
                    <a:pt x="3551" y="6753"/>
                    <a:pt x="3472" y="6694"/>
                  </a:cubicBezTo>
                  <a:cubicBezTo>
                    <a:pt x="3502" y="6883"/>
                    <a:pt x="3671" y="7002"/>
                    <a:pt x="3671" y="7141"/>
                  </a:cubicBezTo>
                  <a:cubicBezTo>
                    <a:pt x="3492" y="6863"/>
                    <a:pt x="3462" y="6793"/>
                    <a:pt x="3253" y="6684"/>
                  </a:cubicBezTo>
                  <a:cubicBezTo>
                    <a:pt x="3293" y="6813"/>
                    <a:pt x="3303" y="6883"/>
                    <a:pt x="3363" y="7022"/>
                  </a:cubicBezTo>
                  <a:cubicBezTo>
                    <a:pt x="3273" y="7042"/>
                    <a:pt x="3253" y="6813"/>
                    <a:pt x="3193" y="6883"/>
                  </a:cubicBezTo>
                  <a:cubicBezTo>
                    <a:pt x="3263" y="7032"/>
                    <a:pt x="3323" y="7181"/>
                    <a:pt x="3343" y="7290"/>
                  </a:cubicBezTo>
                  <a:cubicBezTo>
                    <a:pt x="3233" y="7241"/>
                    <a:pt x="3323" y="7081"/>
                    <a:pt x="3223" y="7052"/>
                  </a:cubicBezTo>
                  <a:cubicBezTo>
                    <a:pt x="3223" y="7081"/>
                    <a:pt x="3243" y="7111"/>
                    <a:pt x="3213" y="7121"/>
                  </a:cubicBezTo>
                  <a:cubicBezTo>
                    <a:pt x="3203" y="7052"/>
                    <a:pt x="3084" y="7002"/>
                    <a:pt x="3074" y="7032"/>
                  </a:cubicBezTo>
                  <a:cubicBezTo>
                    <a:pt x="2975" y="7042"/>
                    <a:pt x="3134" y="7062"/>
                    <a:pt x="3074" y="7151"/>
                  </a:cubicBezTo>
                  <a:cubicBezTo>
                    <a:pt x="3034" y="7111"/>
                    <a:pt x="2955" y="6972"/>
                    <a:pt x="2935" y="7002"/>
                  </a:cubicBezTo>
                  <a:cubicBezTo>
                    <a:pt x="2955" y="7101"/>
                    <a:pt x="3014" y="7151"/>
                    <a:pt x="3044" y="7251"/>
                  </a:cubicBezTo>
                  <a:cubicBezTo>
                    <a:pt x="2975" y="7280"/>
                    <a:pt x="2985" y="7201"/>
                    <a:pt x="2945" y="7191"/>
                  </a:cubicBezTo>
                  <a:cubicBezTo>
                    <a:pt x="2895" y="7231"/>
                    <a:pt x="3014" y="7310"/>
                    <a:pt x="2945" y="7360"/>
                  </a:cubicBezTo>
                  <a:cubicBezTo>
                    <a:pt x="2915" y="7251"/>
                    <a:pt x="2865" y="7211"/>
                    <a:pt x="2806" y="7221"/>
                  </a:cubicBezTo>
                  <a:cubicBezTo>
                    <a:pt x="2825" y="7360"/>
                    <a:pt x="2945" y="7519"/>
                    <a:pt x="2945" y="7599"/>
                  </a:cubicBezTo>
                  <a:cubicBezTo>
                    <a:pt x="2855" y="7489"/>
                    <a:pt x="2796" y="7400"/>
                    <a:pt x="2666" y="7290"/>
                  </a:cubicBezTo>
                  <a:cubicBezTo>
                    <a:pt x="2646" y="7430"/>
                    <a:pt x="2855" y="7519"/>
                    <a:pt x="2786" y="7648"/>
                  </a:cubicBezTo>
                  <a:cubicBezTo>
                    <a:pt x="2666" y="7619"/>
                    <a:pt x="2666" y="7420"/>
                    <a:pt x="2547" y="7390"/>
                  </a:cubicBezTo>
                  <a:cubicBezTo>
                    <a:pt x="2567" y="7519"/>
                    <a:pt x="2696" y="7648"/>
                    <a:pt x="2656" y="7768"/>
                  </a:cubicBezTo>
                  <a:cubicBezTo>
                    <a:pt x="2577" y="7599"/>
                    <a:pt x="2497" y="7599"/>
                    <a:pt x="2408" y="7549"/>
                  </a:cubicBezTo>
                  <a:cubicBezTo>
                    <a:pt x="2457" y="7648"/>
                    <a:pt x="2597" y="7748"/>
                    <a:pt x="2557" y="7857"/>
                  </a:cubicBezTo>
                  <a:cubicBezTo>
                    <a:pt x="2517" y="7807"/>
                    <a:pt x="2487" y="7738"/>
                    <a:pt x="2438" y="7718"/>
                  </a:cubicBezTo>
                  <a:cubicBezTo>
                    <a:pt x="2428" y="7788"/>
                    <a:pt x="2537" y="7847"/>
                    <a:pt x="2487" y="7877"/>
                  </a:cubicBezTo>
                  <a:cubicBezTo>
                    <a:pt x="2448" y="7817"/>
                    <a:pt x="2408" y="7748"/>
                    <a:pt x="2358" y="7708"/>
                  </a:cubicBezTo>
                  <a:cubicBezTo>
                    <a:pt x="2318" y="7798"/>
                    <a:pt x="2467" y="7897"/>
                    <a:pt x="2428" y="7957"/>
                  </a:cubicBezTo>
                  <a:cubicBezTo>
                    <a:pt x="2318" y="7907"/>
                    <a:pt x="2219" y="7688"/>
                    <a:pt x="2099" y="7728"/>
                  </a:cubicBezTo>
                  <a:cubicBezTo>
                    <a:pt x="2109" y="7788"/>
                    <a:pt x="2209" y="7867"/>
                    <a:pt x="2159" y="7907"/>
                  </a:cubicBezTo>
                  <a:cubicBezTo>
                    <a:pt x="2159" y="7857"/>
                    <a:pt x="2080" y="7798"/>
                    <a:pt x="2080" y="7847"/>
                  </a:cubicBezTo>
                  <a:cubicBezTo>
                    <a:pt x="2080" y="7927"/>
                    <a:pt x="2259" y="8006"/>
                    <a:pt x="2139" y="8056"/>
                  </a:cubicBezTo>
                  <a:cubicBezTo>
                    <a:pt x="2060" y="8046"/>
                    <a:pt x="2089" y="7877"/>
                    <a:pt x="1990" y="7887"/>
                  </a:cubicBezTo>
                  <a:cubicBezTo>
                    <a:pt x="2010" y="7986"/>
                    <a:pt x="2139" y="8066"/>
                    <a:pt x="2089" y="8156"/>
                  </a:cubicBezTo>
                  <a:cubicBezTo>
                    <a:pt x="2030" y="8096"/>
                    <a:pt x="1910" y="7957"/>
                    <a:pt x="1861" y="7986"/>
                  </a:cubicBezTo>
                  <a:cubicBezTo>
                    <a:pt x="1930" y="7977"/>
                    <a:pt x="1871" y="8136"/>
                    <a:pt x="1851" y="8056"/>
                  </a:cubicBezTo>
                  <a:cubicBezTo>
                    <a:pt x="1891" y="8046"/>
                    <a:pt x="1851" y="8016"/>
                    <a:pt x="1821" y="8016"/>
                  </a:cubicBezTo>
                  <a:cubicBezTo>
                    <a:pt x="1821" y="8066"/>
                    <a:pt x="1930" y="8166"/>
                    <a:pt x="1910" y="8215"/>
                  </a:cubicBezTo>
                  <a:cubicBezTo>
                    <a:pt x="1871" y="8205"/>
                    <a:pt x="1811" y="8076"/>
                    <a:pt x="1801" y="8136"/>
                  </a:cubicBezTo>
                  <a:cubicBezTo>
                    <a:pt x="1811" y="8175"/>
                    <a:pt x="1920" y="8225"/>
                    <a:pt x="1871" y="8275"/>
                  </a:cubicBezTo>
                  <a:cubicBezTo>
                    <a:pt x="1841" y="8215"/>
                    <a:pt x="1722" y="8235"/>
                    <a:pt x="1662" y="8166"/>
                  </a:cubicBezTo>
                  <a:cubicBezTo>
                    <a:pt x="1672" y="8235"/>
                    <a:pt x="1781" y="8305"/>
                    <a:pt x="1692" y="8345"/>
                  </a:cubicBezTo>
                  <a:cubicBezTo>
                    <a:pt x="1662" y="8315"/>
                    <a:pt x="1572" y="8215"/>
                    <a:pt x="1552" y="8255"/>
                  </a:cubicBezTo>
                  <a:cubicBezTo>
                    <a:pt x="1602" y="8454"/>
                    <a:pt x="1851" y="8504"/>
                    <a:pt x="1841" y="8683"/>
                  </a:cubicBezTo>
                  <a:cubicBezTo>
                    <a:pt x="1811" y="8633"/>
                    <a:pt x="1791" y="8553"/>
                    <a:pt x="1731" y="8553"/>
                  </a:cubicBezTo>
                  <a:cubicBezTo>
                    <a:pt x="1731" y="8583"/>
                    <a:pt x="1781" y="8603"/>
                    <a:pt x="1741" y="8623"/>
                  </a:cubicBezTo>
                  <a:cubicBezTo>
                    <a:pt x="1682" y="8563"/>
                    <a:pt x="1632" y="8494"/>
                    <a:pt x="1543" y="8474"/>
                  </a:cubicBezTo>
                  <a:cubicBezTo>
                    <a:pt x="1552" y="8504"/>
                    <a:pt x="1582" y="8494"/>
                    <a:pt x="1582" y="8533"/>
                  </a:cubicBezTo>
                  <a:cubicBezTo>
                    <a:pt x="1572" y="8613"/>
                    <a:pt x="1463" y="8434"/>
                    <a:pt x="1453" y="8514"/>
                  </a:cubicBezTo>
                  <a:cubicBezTo>
                    <a:pt x="1493" y="8583"/>
                    <a:pt x="1582" y="8583"/>
                    <a:pt x="1602" y="8673"/>
                  </a:cubicBezTo>
                  <a:cubicBezTo>
                    <a:pt x="1523" y="8703"/>
                    <a:pt x="1463" y="8553"/>
                    <a:pt x="1423" y="8613"/>
                  </a:cubicBezTo>
                  <a:cubicBezTo>
                    <a:pt x="1483" y="8713"/>
                    <a:pt x="1662" y="8792"/>
                    <a:pt x="1662" y="8882"/>
                  </a:cubicBezTo>
                  <a:cubicBezTo>
                    <a:pt x="1572" y="8852"/>
                    <a:pt x="1463" y="8703"/>
                    <a:pt x="1403" y="8732"/>
                  </a:cubicBezTo>
                  <a:cubicBezTo>
                    <a:pt x="1473" y="8832"/>
                    <a:pt x="1652" y="9011"/>
                    <a:pt x="1543" y="9120"/>
                  </a:cubicBezTo>
                  <a:cubicBezTo>
                    <a:pt x="1483" y="9090"/>
                    <a:pt x="1562" y="9051"/>
                    <a:pt x="1503" y="9051"/>
                  </a:cubicBezTo>
                  <a:cubicBezTo>
                    <a:pt x="1453" y="9130"/>
                    <a:pt x="1652" y="9230"/>
                    <a:pt x="1503" y="9150"/>
                  </a:cubicBezTo>
                  <a:cubicBezTo>
                    <a:pt x="1552" y="9279"/>
                    <a:pt x="1552" y="9299"/>
                    <a:pt x="1602" y="9439"/>
                  </a:cubicBezTo>
                  <a:cubicBezTo>
                    <a:pt x="1433" y="9488"/>
                    <a:pt x="1443" y="9299"/>
                    <a:pt x="1354" y="9250"/>
                  </a:cubicBezTo>
                  <a:cubicBezTo>
                    <a:pt x="1383" y="9369"/>
                    <a:pt x="1413" y="9627"/>
                    <a:pt x="1344" y="9747"/>
                  </a:cubicBezTo>
                  <a:cubicBezTo>
                    <a:pt x="1354" y="9677"/>
                    <a:pt x="1324" y="9508"/>
                    <a:pt x="1244" y="9478"/>
                  </a:cubicBezTo>
                  <a:cubicBezTo>
                    <a:pt x="1264" y="9538"/>
                    <a:pt x="1314" y="9737"/>
                    <a:pt x="1284" y="9826"/>
                  </a:cubicBezTo>
                  <a:cubicBezTo>
                    <a:pt x="1234" y="9707"/>
                    <a:pt x="1264" y="9618"/>
                    <a:pt x="1184" y="9518"/>
                  </a:cubicBezTo>
                  <a:cubicBezTo>
                    <a:pt x="1175" y="9737"/>
                    <a:pt x="1334" y="9886"/>
                    <a:pt x="1324" y="10015"/>
                  </a:cubicBezTo>
                  <a:cubicBezTo>
                    <a:pt x="1244" y="9826"/>
                    <a:pt x="1284" y="9966"/>
                    <a:pt x="1244" y="10005"/>
                  </a:cubicBezTo>
                  <a:cubicBezTo>
                    <a:pt x="1214" y="9826"/>
                    <a:pt x="1165" y="9647"/>
                    <a:pt x="1075" y="9558"/>
                  </a:cubicBezTo>
                  <a:cubicBezTo>
                    <a:pt x="1085" y="9598"/>
                    <a:pt x="1155" y="9717"/>
                    <a:pt x="1105" y="9767"/>
                  </a:cubicBezTo>
                  <a:cubicBezTo>
                    <a:pt x="1105" y="9737"/>
                    <a:pt x="1085" y="9677"/>
                    <a:pt x="1075" y="9727"/>
                  </a:cubicBezTo>
                  <a:cubicBezTo>
                    <a:pt x="1025" y="9807"/>
                    <a:pt x="1105" y="9637"/>
                    <a:pt x="1045" y="9657"/>
                  </a:cubicBezTo>
                  <a:cubicBezTo>
                    <a:pt x="956" y="9687"/>
                    <a:pt x="1135" y="10005"/>
                    <a:pt x="1055" y="10015"/>
                  </a:cubicBezTo>
                  <a:cubicBezTo>
                    <a:pt x="1045" y="9926"/>
                    <a:pt x="1035" y="9826"/>
                    <a:pt x="976" y="9816"/>
                  </a:cubicBezTo>
                  <a:cubicBezTo>
                    <a:pt x="986" y="9936"/>
                    <a:pt x="1065" y="9986"/>
                    <a:pt x="1025" y="10115"/>
                  </a:cubicBezTo>
                  <a:cubicBezTo>
                    <a:pt x="1005" y="10015"/>
                    <a:pt x="966" y="9946"/>
                    <a:pt x="916" y="9896"/>
                  </a:cubicBezTo>
                  <a:cubicBezTo>
                    <a:pt x="906" y="9936"/>
                    <a:pt x="966" y="10005"/>
                    <a:pt x="916" y="10015"/>
                  </a:cubicBezTo>
                  <a:cubicBezTo>
                    <a:pt x="836" y="9836"/>
                    <a:pt x="767" y="9657"/>
                    <a:pt x="657" y="9538"/>
                  </a:cubicBezTo>
                  <a:cubicBezTo>
                    <a:pt x="727" y="9677"/>
                    <a:pt x="816" y="9846"/>
                    <a:pt x="787" y="9966"/>
                  </a:cubicBezTo>
                  <a:cubicBezTo>
                    <a:pt x="707" y="9826"/>
                    <a:pt x="628" y="9677"/>
                    <a:pt x="508" y="9588"/>
                  </a:cubicBezTo>
                  <a:cubicBezTo>
                    <a:pt x="518" y="9637"/>
                    <a:pt x="647" y="9777"/>
                    <a:pt x="568" y="9787"/>
                  </a:cubicBezTo>
                  <a:cubicBezTo>
                    <a:pt x="478" y="9747"/>
                    <a:pt x="478" y="9568"/>
                    <a:pt x="349" y="9548"/>
                  </a:cubicBezTo>
                  <a:cubicBezTo>
                    <a:pt x="399" y="9608"/>
                    <a:pt x="458" y="9667"/>
                    <a:pt x="468" y="9787"/>
                  </a:cubicBezTo>
                  <a:cubicBezTo>
                    <a:pt x="260" y="9757"/>
                    <a:pt x="160" y="9568"/>
                    <a:pt x="1" y="9458"/>
                  </a:cubicBezTo>
                  <a:close/>
                  <a:moveTo>
                    <a:pt x="7808" y="7181"/>
                  </a:moveTo>
                  <a:cubicBezTo>
                    <a:pt x="7788" y="7251"/>
                    <a:pt x="7629" y="7420"/>
                    <a:pt x="7649" y="7380"/>
                  </a:cubicBezTo>
                  <a:cubicBezTo>
                    <a:pt x="7679" y="7310"/>
                    <a:pt x="7748" y="7171"/>
                    <a:pt x="7808" y="7181"/>
                  </a:cubicBezTo>
                  <a:close/>
                  <a:moveTo>
                    <a:pt x="7937" y="7897"/>
                  </a:moveTo>
                  <a:cubicBezTo>
                    <a:pt x="7997" y="7857"/>
                    <a:pt x="8007" y="7778"/>
                    <a:pt x="8096" y="7748"/>
                  </a:cubicBezTo>
                  <a:cubicBezTo>
                    <a:pt x="8166" y="7807"/>
                    <a:pt x="8017" y="7957"/>
                    <a:pt x="7937" y="7897"/>
                  </a:cubicBezTo>
                  <a:close/>
                  <a:moveTo>
                    <a:pt x="7639" y="7479"/>
                  </a:moveTo>
                  <a:cubicBezTo>
                    <a:pt x="7788" y="7449"/>
                    <a:pt x="7709" y="7320"/>
                    <a:pt x="7828" y="7300"/>
                  </a:cubicBezTo>
                  <a:cubicBezTo>
                    <a:pt x="7818" y="7360"/>
                    <a:pt x="7719" y="7390"/>
                    <a:pt x="7778" y="7430"/>
                  </a:cubicBezTo>
                  <a:cubicBezTo>
                    <a:pt x="7709" y="7430"/>
                    <a:pt x="7689" y="7569"/>
                    <a:pt x="7649" y="7519"/>
                  </a:cubicBezTo>
                  <a:cubicBezTo>
                    <a:pt x="7679" y="7509"/>
                    <a:pt x="7659" y="7489"/>
                    <a:pt x="7639" y="7479"/>
                  </a:cubicBezTo>
                  <a:close/>
                  <a:moveTo>
                    <a:pt x="7231" y="7171"/>
                  </a:moveTo>
                  <a:cubicBezTo>
                    <a:pt x="7281" y="7101"/>
                    <a:pt x="7291" y="7012"/>
                    <a:pt x="7361" y="6952"/>
                  </a:cubicBezTo>
                  <a:cubicBezTo>
                    <a:pt x="7351" y="7042"/>
                    <a:pt x="7311" y="7201"/>
                    <a:pt x="7231" y="7171"/>
                  </a:cubicBezTo>
                  <a:close/>
                  <a:moveTo>
                    <a:pt x="9757" y="3949"/>
                  </a:moveTo>
                  <a:cubicBezTo>
                    <a:pt x="9330" y="4177"/>
                    <a:pt x="8932" y="4535"/>
                    <a:pt x="8425" y="4635"/>
                  </a:cubicBezTo>
                  <a:cubicBezTo>
                    <a:pt x="8892" y="4436"/>
                    <a:pt x="9250" y="4058"/>
                    <a:pt x="9757" y="3949"/>
                  </a:cubicBezTo>
                  <a:close/>
                  <a:moveTo>
                    <a:pt x="14869" y="269"/>
                  </a:moveTo>
                  <a:cubicBezTo>
                    <a:pt x="15028" y="249"/>
                    <a:pt x="15237" y="199"/>
                    <a:pt x="15337" y="329"/>
                  </a:cubicBezTo>
                  <a:cubicBezTo>
                    <a:pt x="15148" y="398"/>
                    <a:pt x="14999" y="468"/>
                    <a:pt x="14869" y="269"/>
                  </a:cubicBezTo>
                  <a:close/>
                  <a:moveTo>
                    <a:pt x="13745" y="517"/>
                  </a:moveTo>
                  <a:cubicBezTo>
                    <a:pt x="13994" y="418"/>
                    <a:pt x="14302" y="279"/>
                    <a:pt x="14521" y="329"/>
                  </a:cubicBezTo>
                  <a:cubicBezTo>
                    <a:pt x="14362" y="398"/>
                    <a:pt x="14332" y="458"/>
                    <a:pt x="14273" y="498"/>
                  </a:cubicBezTo>
                  <a:cubicBezTo>
                    <a:pt x="14332" y="468"/>
                    <a:pt x="14273" y="607"/>
                    <a:pt x="14332" y="577"/>
                  </a:cubicBezTo>
                  <a:cubicBezTo>
                    <a:pt x="14491" y="547"/>
                    <a:pt x="14740" y="418"/>
                    <a:pt x="14949" y="418"/>
                  </a:cubicBezTo>
                  <a:cubicBezTo>
                    <a:pt x="14969" y="557"/>
                    <a:pt x="14889" y="537"/>
                    <a:pt x="14919" y="637"/>
                  </a:cubicBezTo>
                  <a:cubicBezTo>
                    <a:pt x="14690" y="726"/>
                    <a:pt x="14501" y="726"/>
                    <a:pt x="14163" y="826"/>
                  </a:cubicBezTo>
                  <a:cubicBezTo>
                    <a:pt x="14004" y="756"/>
                    <a:pt x="13885" y="627"/>
                    <a:pt x="13745" y="517"/>
                  </a:cubicBezTo>
                  <a:close/>
                  <a:moveTo>
                    <a:pt x="3442" y="6912"/>
                  </a:moveTo>
                  <a:cubicBezTo>
                    <a:pt x="3452" y="7012"/>
                    <a:pt x="3591" y="7101"/>
                    <a:pt x="3561" y="7181"/>
                  </a:cubicBezTo>
                  <a:cubicBezTo>
                    <a:pt x="3522" y="7111"/>
                    <a:pt x="3402" y="7002"/>
                    <a:pt x="3442" y="6912"/>
                  </a:cubicBezTo>
                  <a:close/>
                  <a:moveTo>
                    <a:pt x="1403" y="9429"/>
                  </a:moveTo>
                  <a:cubicBezTo>
                    <a:pt x="1473" y="9419"/>
                    <a:pt x="1572" y="9508"/>
                    <a:pt x="1543" y="9548"/>
                  </a:cubicBezTo>
                  <a:cubicBezTo>
                    <a:pt x="1533" y="9518"/>
                    <a:pt x="1503" y="9528"/>
                    <a:pt x="1473" y="9538"/>
                  </a:cubicBezTo>
                  <a:cubicBezTo>
                    <a:pt x="1463" y="9508"/>
                    <a:pt x="1463" y="9468"/>
                    <a:pt x="1433" y="9468"/>
                  </a:cubicBezTo>
                  <a:cubicBezTo>
                    <a:pt x="1433" y="9488"/>
                    <a:pt x="1443" y="9518"/>
                    <a:pt x="1423" y="9518"/>
                  </a:cubicBezTo>
                  <a:cubicBezTo>
                    <a:pt x="1413" y="9488"/>
                    <a:pt x="1413" y="9458"/>
                    <a:pt x="1403" y="942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2516700" y="2958425"/>
              <a:ext cx="278000" cy="158675"/>
            </a:xfrm>
            <a:custGeom>
              <a:avLst/>
              <a:gdLst/>
              <a:ahLst/>
              <a:cxnLst/>
              <a:rect l="l" t="t" r="r" b="b"/>
              <a:pathLst>
                <a:path w="11120" h="6347" extrusionOk="0">
                  <a:moveTo>
                    <a:pt x="31" y="6316"/>
                  </a:moveTo>
                  <a:cubicBezTo>
                    <a:pt x="70" y="6296"/>
                    <a:pt x="80" y="6326"/>
                    <a:pt x="90" y="6346"/>
                  </a:cubicBezTo>
                  <a:cubicBezTo>
                    <a:pt x="120" y="6227"/>
                    <a:pt x="299" y="6157"/>
                    <a:pt x="359" y="6107"/>
                  </a:cubicBezTo>
                  <a:cubicBezTo>
                    <a:pt x="448" y="6127"/>
                    <a:pt x="379" y="6187"/>
                    <a:pt x="428" y="6247"/>
                  </a:cubicBezTo>
                  <a:cubicBezTo>
                    <a:pt x="428" y="6048"/>
                    <a:pt x="478" y="5948"/>
                    <a:pt x="617" y="5968"/>
                  </a:cubicBezTo>
                  <a:cubicBezTo>
                    <a:pt x="647" y="5958"/>
                    <a:pt x="627" y="5908"/>
                    <a:pt x="627" y="5879"/>
                  </a:cubicBezTo>
                  <a:cubicBezTo>
                    <a:pt x="727" y="5898"/>
                    <a:pt x="687" y="6038"/>
                    <a:pt x="737" y="6097"/>
                  </a:cubicBezTo>
                  <a:cubicBezTo>
                    <a:pt x="786" y="6058"/>
                    <a:pt x="717" y="5948"/>
                    <a:pt x="717" y="5879"/>
                  </a:cubicBezTo>
                  <a:cubicBezTo>
                    <a:pt x="786" y="5928"/>
                    <a:pt x="806" y="6038"/>
                    <a:pt x="856" y="6097"/>
                  </a:cubicBezTo>
                  <a:cubicBezTo>
                    <a:pt x="896" y="6058"/>
                    <a:pt x="806" y="5948"/>
                    <a:pt x="776" y="5918"/>
                  </a:cubicBezTo>
                  <a:cubicBezTo>
                    <a:pt x="816" y="5889"/>
                    <a:pt x="826" y="5908"/>
                    <a:pt x="786" y="5819"/>
                  </a:cubicBezTo>
                  <a:cubicBezTo>
                    <a:pt x="767" y="5759"/>
                    <a:pt x="856" y="5869"/>
                    <a:pt x="816" y="5769"/>
                  </a:cubicBezTo>
                  <a:cubicBezTo>
                    <a:pt x="906" y="5869"/>
                    <a:pt x="866" y="6028"/>
                    <a:pt x="926" y="6107"/>
                  </a:cubicBezTo>
                  <a:cubicBezTo>
                    <a:pt x="876" y="5928"/>
                    <a:pt x="1015" y="6127"/>
                    <a:pt x="1005" y="5998"/>
                  </a:cubicBezTo>
                  <a:cubicBezTo>
                    <a:pt x="1025" y="6028"/>
                    <a:pt x="1115" y="5968"/>
                    <a:pt x="1105" y="6048"/>
                  </a:cubicBezTo>
                  <a:cubicBezTo>
                    <a:pt x="1144" y="6028"/>
                    <a:pt x="1115" y="5978"/>
                    <a:pt x="1174" y="6018"/>
                  </a:cubicBezTo>
                  <a:cubicBezTo>
                    <a:pt x="1164" y="5988"/>
                    <a:pt x="1164" y="5948"/>
                    <a:pt x="1154" y="5918"/>
                  </a:cubicBezTo>
                  <a:cubicBezTo>
                    <a:pt x="1135" y="5938"/>
                    <a:pt x="1144" y="5978"/>
                    <a:pt x="1095" y="5978"/>
                  </a:cubicBezTo>
                  <a:cubicBezTo>
                    <a:pt x="1085" y="5928"/>
                    <a:pt x="1105" y="5898"/>
                    <a:pt x="1154" y="5898"/>
                  </a:cubicBezTo>
                  <a:cubicBezTo>
                    <a:pt x="1085" y="5849"/>
                    <a:pt x="1065" y="5729"/>
                    <a:pt x="1035" y="5630"/>
                  </a:cubicBezTo>
                  <a:cubicBezTo>
                    <a:pt x="1055" y="5600"/>
                    <a:pt x="1095" y="5600"/>
                    <a:pt x="1115" y="5570"/>
                  </a:cubicBezTo>
                  <a:cubicBezTo>
                    <a:pt x="1274" y="5610"/>
                    <a:pt x="1174" y="5879"/>
                    <a:pt x="1264" y="5978"/>
                  </a:cubicBezTo>
                  <a:cubicBezTo>
                    <a:pt x="1274" y="5968"/>
                    <a:pt x="1274" y="5968"/>
                    <a:pt x="1284" y="5968"/>
                  </a:cubicBezTo>
                  <a:cubicBezTo>
                    <a:pt x="1363" y="5908"/>
                    <a:pt x="1095" y="5491"/>
                    <a:pt x="1294" y="5471"/>
                  </a:cubicBezTo>
                  <a:cubicBezTo>
                    <a:pt x="1333" y="5521"/>
                    <a:pt x="1353" y="5610"/>
                    <a:pt x="1383" y="5690"/>
                  </a:cubicBezTo>
                  <a:cubicBezTo>
                    <a:pt x="1473" y="5580"/>
                    <a:pt x="1224" y="5431"/>
                    <a:pt x="1373" y="5401"/>
                  </a:cubicBezTo>
                  <a:cubicBezTo>
                    <a:pt x="1423" y="5401"/>
                    <a:pt x="1403" y="5501"/>
                    <a:pt x="1423" y="5540"/>
                  </a:cubicBezTo>
                  <a:cubicBezTo>
                    <a:pt x="1443" y="5521"/>
                    <a:pt x="1483" y="5431"/>
                    <a:pt x="1493" y="5530"/>
                  </a:cubicBezTo>
                  <a:cubicBezTo>
                    <a:pt x="1532" y="5481"/>
                    <a:pt x="1503" y="5332"/>
                    <a:pt x="1423" y="5421"/>
                  </a:cubicBezTo>
                  <a:cubicBezTo>
                    <a:pt x="1393" y="5322"/>
                    <a:pt x="1483" y="5381"/>
                    <a:pt x="1483" y="5342"/>
                  </a:cubicBezTo>
                  <a:cubicBezTo>
                    <a:pt x="1572" y="5491"/>
                    <a:pt x="1602" y="5729"/>
                    <a:pt x="1731" y="5819"/>
                  </a:cubicBezTo>
                  <a:cubicBezTo>
                    <a:pt x="1701" y="5729"/>
                    <a:pt x="1672" y="5630"/>
                    <a:pt x="1622" y="5580"/>
                  </a:cubicBezTo>
                  <a:cubicBezTo>
                    <a:pt x="1652" y="5481"/>
                    <a:pt x="1662" y="5670"/>
                    <a:pt x="1721" y="5630"/>
                  </a:cubicBezTo>
                  <a:cubicBezTo>
                    <a:pt x="1691" y="5550"/>
                    <a:pt x="1751" y="5521"/>
                    <a:pt x="1711" y="5441"/>
                  </a:cubicBezTo>
                  <a:cubicBezTo>
                    <a:pt x="1682" y="5451"/>
                    <a:pt x="1682" y="5491"/>
                    <a:pt x="1652" y="5501"/>
                  </a:cubicBezTo>
                  <a:cubicBezTo>
                    <a:pt x="1602" y="5401"/>
                    <a:pt x="1711" y="5411"/>
                    <a:pt x="1672" y="5332"/>
                  </a:cubicBezTo>
                  <a:cubicBezTo>
                    <a:pt x="1721" y="5371"/>
                    <a:pt x="1751" y="5332"/>
                    <a:pt x="1771" y="5361"/>
                  </a:cubicBezTo>
                  <a:cubicBezTo>
                    <a:pt x="1811" y="5351"/>
                    <a:pt x="1781" y="5192"/>
                    <a:pt x="1741" y="5192"/>
                  </a:cubicBezTo>
                  <a:cubicBezTo>
                    <a:pt x="1761" y="5163"/>
                    <a:pt x="1801" y="5143"/>
                    <a:pt x="1821" y="5113"/>
                  </a:cubicBezTo>
                  <a:cubicBezTo>
                    <a:pt x="1870" y="5232"/>
                    <a:pt x="1870" y="5461"/>
                    <a:pt x="1930" y="5570"/>
                  </a:cubicBezTo>
                  <a:cubicBezTo>
                    <a:pt x="1930" y="5600"/>
                    <a:pt x="1900" y="5560"/>
                    <a:pt x="1861" y="5580"/>
                  </a:cubicBezTo>
                  <a:cubicBezTo>
                    <a:pt x="1861" y="5620"/>
                    <a:pt x="1900" y="5630"/>
                    <a:pt x="1900" y="5670"/>
                  </a:cubicBezTo>
                  <a:cubicBezTo>
                    <a:pt x="1900" y="5729"/>
                    <a:pt x="1950" y="5710"/>
                    <a:pt x="1940" y="5779"/>
                  </a:cubicBezTo>
                  <a:cubicBezTo>
                    <a:pt x="1970" y="5779"/>
                    <a:pt x="1970" y="5819"/>
                    <a:pt x="1980" y="5849"/>
                  </a:cubicBezTo>
                  <a:cubicBezTo>
                    <a:pt x="2059" y="5829"/>
                    <a:pt x="2139" y="5809"/>
                    <a:pt x="2169" y="5859"/>
                  </a:cubicBezTo>
                  <a:cubicBezTo>
                    <a:pt x="2298" y="5819"/>
                    <a:pt x="2338" y="5889"/>
                    <a:pt x="2417" y="5908"/>
                  </a:cubicBezTo>
                  <a:cubicBezTo>
                    <a:pt x="2606" y="5948"/>
                    <a:pt x="2805" y="5968"/>
                    <a:pt x="2915" y="6137"/>
                  </a:cubicBezTo>
                  <a:cubicBezTo>
                    <a:pt x="2945" y="6127"/>
                    <a:pt x="2955" y="6117"/>
                    <a:pt x="2955" y="6097"/>
                  </a:cubicBezTo>
                  <a:cubicBezTo>
                    <a:pt x="2905" y="6058"/>
                    <a:pt x="2915" y="5938"/>
                    <a:pt x="2855" y="6048"/>
                  </a:cubicBezTo>
                  <a:cubicBezTo>
                    <a:pt x="2795" y="5978"/>
                    <a:pt x="2756" y="5898"/>
                    <a:pt x="2716" y="5809"/>
                  </a:cubicBezTo>
                  <a:cubicBezTo>
                    <a:pt x="2716" y="5819"/>
                    <a:pt x="2716" y="5829"/>
                    <a:pt x="2716" y="5839"/>
                  </a:cubicBezTo>
                  <a:cubicBezTo>
                    <a:pt x="2726" y="5898"/>
                    <a:pt x="2736" y="5958"/>
                    <a:pt x="2666" y="5958"/>
                  </a:cubicBezTo>
                  <a:cubicBezTo>
                    <a:pt x="2567" y="5859"/>
                    <a:pt x="2487" y="5898"/>
                    <a:pt x="2467" y="5779"/>
                  </a:cubicBezTo>
                  <a:cubicBezTo>
                    <a:pt x="2487" y="5889"/>
                    <a:pt x="2417" y="5819"/>
                    <a:pt x="2388" y="5869"/>
                  </a:cubicBezTo>
                  <a:cubicBezTo>
                    <a:pt x="2378" y="5829"/>
                    <a:pt x="2378" y="5789"/>
                    <a:pt x="2368" y="5749"/>
                  </a:cubicBezTo>
                  <a:cubicBezTo>
                    <a:pt x="2288" y="5799"/>
                    <a:pt x="2258" y="5739"/>
                    <a:pt x="2298" y="5620"/>
                  </a:cubicBezTo>
                  <a:cubicBezTo>
                    <a:pt x="2288" y="5620"/>
                    <a:pt x="2278" y="5630"/>
                    <a:pt x="2278" y="5630"/>
                  </a:cubicBezTo>
                  <a:cubicBezTo>
                    <a:pt x="2248" y="5590"/>
                    <a:pt x="2278" y="5491"/>
                    <a:pt x="2229" y="5491"/>
                  </a:cubicBezTo>
                  <a:cubicBezTo>
                    <a:pt x="2248" y="5610"/>
                    <a:pt x="2258" y="5719"/>
                    <a:pt x="2229" y="5799"/>
                  </a:cubicBezTo>
                  <a:cubicBezTo>
                    <a:pt x="2169" y="5729"/>
                    <a:pt x="2169" y="5550"/>
                    <a:pt x="2169" y="5451"/>
                  </a:cubicBezTo>
                  <a:cubicBezTo>
                    <a:pt x="2159" y="5391"/>
                    <a:pt x="2119" y="5521"/>
                    <a:pt x="2119" y="5411"/>
                  </a:cubicBezTo>
                  <a:cubicBezTo>
                    <a:pt x="2069" y="5431"/>
                    <a:pt x="2139" y="5540"/>
                    <a:pt x="2069" y="5540"/>
                  </a:cubicBezTo>
                  <a:cubicBezTo>
                    <a:pt x="2119" y="5670"/>
                    <a:pt x="2020" y="5680"/>
                    <a:pt x="2069" y="5809"/>
                  </a:cubicBezTo>
                  <a:cubicBezTo>
                    <a:pt x="2030" y="5789"/>
                    <a:pt x="2000" y="5650"/>
                    <a:pt x="2020" y="5789"/>
                  </a:cubicBezTo>
                  <a:cubicBezTo>
                    <a:pt x="1940" y="5759"/>
                    <a:pt x="2020" y="5680"/>
                    <a:pt x="1980" y="5610"/>
                  </a:cubicBezTo>
                  <a:cubicBezTo>
                    <a:pt x="2020" y="5610"/>
                    <a:pt x="2010" y="5660"/>
                    <a:pt x="2020" y="5700"/>
                  </a:cubicBezTo>
                  <a:cubicBezTo>
                    <a:pt x="2049" y="5660"/>
                    <a:pt x="2059" y="5600"/>
                    <a:pt x="2040" y="5521"/>
                  </a:cubicBezTo>
                  <a:cubicBezTo>
                    <a:pt x="2049" y="5501"/>
                    <a:pt x="2089" y="5491"/>
                    <a:pt x="2079" y="5451"/>
                  </a:cubicBezTo>
                  <a:cubicBezTo>
                    <a:pt x="2079" y="5371"/>
                    <a:pt x="2020" y="5421"/>
                    <a:pt x="2000" y="5441"/>
                  </a:cubicBezTo>
                  <a:cubicBezTo>
                    <a:pt x="2030" y="5292"/>
                    <a:pt x="2069" y="5401"/>
                    <a:pt x="2119" y="5272"/>
                  </a:cubicBezTo>
                  <a:cubicBezTo>
                    <a:pt x="2199" y="5282"/>
                    <a:pt x="2129" y="5332"/>
                    <a:pt x="2159" y="5411"/>
                  </a:cubicBezTo>
                  <a:cubicBezTo>
                    <a:pt x="2209" y="5332"/>
                    <a:pt x="2209" y="5441"/>
                    <a:pt x="2248" y="5461"/>
                  </a:cubicBezTo>
                  <a:cubicBezTo>
                    <a:pt x="2278" y="5461"/>
                    <a:pt x="2248" y="5401"/>
                    <a:pt x="2278" y="5391"/>
                  </a:cubicBezTo>
                  <a:cubicBezTo>
                    <a:pt x="2318" y="5391"/>
                    <a:pt x="2298" y="5501"/>
                    <a:pt x="2348" y="5491"/>
                  </a:cubicBezTo>
                  <a:cubicBezTo>
                    <a:pt x="2318" y="5401"/>
                    <a:pt x="2398" y="5381"/>
                    <a:pt x="2358" y="5282"/>
                  </a:cubicBezTo>
                  <a:cubicBezTo>
                    <a:pt x="2358" y="5272"/>
                    <a:pt x="2348" y="5262"/>
                    <a:pt x="2348" y="5252"/>
                  </a:cubicBezTo>
                  <a:cubicBezTo>
                    <a:pt x="2318" y="5262"/>
                    <a:pt x="2338" y="5302"/>
                    <a:pt x="2308" y="5312"/>
                  </a:cubicBezTo>
                  <a:cubicBezTo>
                    <a:pt x="2268" y="5292"/>
                    <a:pt x="2199" y="5182"/>
                    <a:pt x="2288" y="5143"/>
                  </a:cubicBezTo>
                  <a:cubicBezTo>
                    <a:pt x="2268" y="5242"/>
                    <a:pt x="2358" y="5182"/>
                    <a:pt x="2348" y="5252"/>
                  </a:cubicBezTo>
                  <a:cubicBezTo>
                    <a:pt x="2437" y="5252"/>
                    <a:pt x="2437" y="5262"/>
                    <a:pt x="2487" y="5202"/>
                  </a:cubicBezTo>
                  <a:lnTo>
                    <a:pt x="2497" y="5252"/>
                  </a:lnTo>
                  <a:cubicBezTo>
                    <a:pt x="2497" y="5262"/>
                    <a:pt x="2517" y="5272"/>
                    <a:pt x="2517" y="5252"/>
                  </a:cubicBezTo>
                  <a:cubicBezTo>
                    <a:pt x="2497" y="5163"/>
                    <a:pt x="2636" y="5182"/>
                    <a:pt x="2606" y="5093"/>
                  </a:cubicBezTo>
                  <a:cubicBezTo>
                    <a:pt x="2656" y="5073"/>
                    <a:pt x="2696" y="5083"/>
                    <a:pt x="2706" y="5123"/>
                  </a:cubicBezTo>
                  <a:cubicBezTo>
                    <a:pt x="2716" y="5123"/>
                    <a:pt x="2726" y="5113"/>
                    <a:pt x="2736" y="5113"/>
                  </a:cubicBezTo>
                  <a:cubicBezTo>
                    <a:pt x="2686" y="5043"/>
                    <a:pt x="2835" y="5003"/>
                    <a:pt x="2865" y="5043"/>
                  </a:cubicBezTo>
                  <a:cubicBezTo>
                    <a:pt x="3193" y="4785"/>
                    <a:pt x="3770" y="4586"/>
                    <a:pt x="4019" y="4337"/>
                  </a:cubicBezTo>
                  <a:cubicBezTo>
                    <a:pt x="4257" y="4257"/>
                    <a:pt x="4576" y="4059"/>
                    <a:pt x="4755" y="3870"/>
                  </a:cubicBezTo>
                  <a:cubicBezTo>
                    <a:pt x="4725" y="3870"/>
                    <a:pt x="4695" y="3870"/>
                    <a:pt x="4695" y="3830"/>
                  </a:cubicBezTo>
                  <a:cubicBezTo>
                    <a:pt x="4765" y="3820"/>
                    <a:pt x="4735" y="3740"/>
                    <a:pt x="4824" y="3740"/>
                  </a:cubicBezTo>
                  <a:cubicBezTo>
                    <a:pt x="4794" y="3661"/>
                    <a:pt x="4894" y="3671"/>
                    <a:pt x="4864" y="3591"/>
                  </a:cubicBezTo>
                  <a:cubicBezTo>
                    <a:pt x="5491" y="3144"/>
                    <a:pt x="6177" y="2736"/>
                    <a:pt x="6943" y="2378"/>
                  </a:cubicBezTo>
                  <a:cubicBezTo>
                    <a:pt x="6953" y="2328"/>
                    <a:pt x="6982" y="2298"/>
                    <a:pt x="6992" y="2258"/>
                  </a:cubicBezTo>
                  <a:cubicBezTo>
                    <a:pt x="7569" y="1871"/>
                    <a:pt x="8216" y="1403"/>
                    <a:pt x="8942" y="1164"/>
                  </a:cubicBezTo>
                  <a:cubicBezTo>
                    <a:pt x="9727" y="916"/>
                    <a:pt x="10543" y="697"/>
                    <a:pt x="11120" y="249"/>
                  </a:cubicBezTo>
                  <a:cubicBezTo>
                    <a:pt x="10861" y="279"/>
                    <a:pt x="10593" y="230"/>
                    <a:pt x="10404" y="240"/>
                  </a:cubicBezTo>
                  <a:cubicBezTo>
                    <a:pt x="10344" y="21"/>
                    <a:pt x="9936" y="90"/>
                    <a:pt x="9867" y="70"/>
                  </a:cubicBezTo>
                  <a:cubicBezTo>
                    <a:pt x="9886" y="61"/>
                    <a:pt x="9896" y="41"/>
                    <a:pt x="9886" y="21"/>
                  </a:cubicBezTo>
                  <a:cubicBezTo>
                    <a:pt x="9787" y="120"/>
                    <a:pt x="9737" y="70"/>
                    <a:pt x="9618" y="110"/>
                  </a:cubicBezTo>
                  <a:cubicBezTo>
                    <a:pt x="9578" y="100"/>
                    <a:pt x="9598" y="1"/>
                    <a:pt x="9528" y="31"/>
                  </a:cubicBezTo>
                  <a:cubicBezTo>
                    <a:pt x="9538" y="61"/>
                    <a:pt x="9568" y="61"/>
                    <a:pt x="9568" y="100"/>
                  </a:cubicBezTo>
                  <a:cubicBezTo>
                    <a:pt x="9469" y="120"/>
                    <a:pt x="9439" y="51"/>
                    <a:pt x="9349" y="70"/>
                  </a:cubicBezTo>
                  <a:cubicBezTo>
                    <a:pt x="6286" y="1453"/>
                    <a:pt x="4108" y="3571"/>
                    <a:pt x="1532" y="5232"/>
                  </a:cubicBezTo>
                  <a:cubicBezTo>
                    <a:pt x="1483" y="5361"/>
                    <a:pt x="1323" y="5282"/>
                    <a:pt x="1304" y="5421"/>
                  </a:cubicBezTo>
                  <a:cubicBezTo>
                    <a:pt x="1184" y="5391"/>
                    <a:pt x="1115" y="5580"/>
                    <a:pt x="995" y="5540"/>
                  </a:cubicBezTo>
                  <a:cubicBezTo>
                    <a:pt x="1005" y="5580"/>
                    <a:pt x="1005" y="5620"/>
                    <a:pt x="985" y="5640"/>
                  </a:cubicBezTo>
                  <a:cubicBezTo>
                    <a:pt x="806" y="5630"/>
                    <a:pt x="727" y="5879"/>
                    <a:pt x="607" y="5779"/>
                  </a:cubicBezTo>
                  <a:cubicBezTo>
                    <a:pt x="637" y="5839"/>
                    <a:pt x="588" y="5849"/>
                    <a:pt x="607" y="5898"/>
                  </a:cubicBezTo>
                  <a:cubicBezTo>
                    <a:pt x="409" y="5908"/>
                    <a:pt x="399" y="5968"/>
                    <a:pt x="399" y="6077"/>
                  </a:cubicBezTo>
                  <a:cubicBezTo>
                    <a:pt x="319" y="6107"/>
                    <a:pt x="319" y="6028"/>
                    <a:pt x="269" y="6008"/>
                  </a:cubicBezTo>
                  <a:cubicBezTo>
                    <a:pt x="289" y="6197"/>
                    <a:pt x="80" y="6147"/>
                    <a:pt x="80" y="6286"/>
                  </a:cubicBezTo>
                  <a:cubicBezTo>
                    <a:pt x="60" y="6257"/>
                    <a:pt x="41" y="6237"/>
                    <a:pt x="1" y="6247"/>
                  </a:cubicBezTo>
                  <a:cubicBezTo>
                    <a:pt x="1" y="6276"/>
                    <a:pt x="31" y="6276"/>
                    <a:pt x="31" y="6316"/>
                  </a:cubicBezTo>
                  <a:close/>
                  <a:moveTo>
                    <a:pt x="10075" y="558"/>
                  </a:moveTo>
                  <a:cubicBezTo>
                    <a:pt x="10095" y="617"/>
                    <a:pt x="10036" y="627"/>
                    <a:pt x="9996" y="647"/>
                  </a:cubicBezTo>
                  <a:cubicBezTo>
                    <a:pt x="9956" y="568"/>
                    <a:pt x="10016" y="558"/>
                    <a:pt x="10075" y="558"/>
                  </a:cubicBezTo>
                  <a:close/>
                  <a:moveTo>
                    <a:pt x="8852" y="637"/>
                  </a:moveTo>
                  <a:cubicBezTo>
                    <a:pt x="8902" y="578"/>
                    <a:pt x="9021" y="458"/>
                    <a:pt x="9111" y="488"/>
                  </a:cubicBezTo>
                  <a:cubicBezTo>
                    <a:pt x="9081" y="508"/>
                    <a:pt x="9111" y="518"/>
                    <a:pt x="9131" y="488"/>
                  </a:cubicBezTo>
                  <a:cubicBezTo>
                    <a:pt x="9141" y="617"/>
                    <a:pt x="9250" y="657"/>
                    <a:pt x="9200" y="717"/>
                  </a:cubicBezTo>
                  <a:cubicBezTo>
                    <a:pt x="9180" y="687"/>
                    <a:pt x="9101" y="757"/>
                    <a:pt x="9091" y="757"/>
                  </a:cubicBezTo>
                  <a:cubicBezTo>
                    <a:pt x="9121" y="757"/>
                    <a:pt x="9121" y="796"/>
                    <a:pt x="9141" y="796"/>
                  </a:cubicBezTo>
                  <a:cubicBezTo>
                    <a:pt x="9180" y="787"/>
                    <a:pt x="9150" y="737"/>
                    <a:pt x="9200" y="737"/>
                  </a:cubicBezTo>
                  <a:cubicBezTo>
                    <a:pt x="9180" y="806"/>
                    <a:pt x="9339" y="777"/>
                    <a:pt x="9270" y="816"/>
                  </a:cubicBezTo>
                  <a:cubicBezTo>
                    <a:pt x="9250" y="767"/>
                    <a:pt x="9160" y="826"/>
                    <a:pt x="9150" y="846"/>
                  </a:cubicBezTo>
                  <a:cubicBezTo>
                    <a:pt x="9041" y="697"/>
                    <a:pt x="8942" y="806"/>
                    <a:pt x="8852" y="637"/>
                  </a:cubicBezTo>
                  <a:close/>
                  <a:moveTo>
                    <a:pt x="6495" y="2249"/>
                  </a:moveTo>
                  <a:cubicBezTo>
                    <a:pt x="6764" y="2000"/>
                    <a:pt x="7201" y="1791"/>
                    <a:pt x="7639" y="1592"/>
                  </a:cubicBezTo>
                  <a:cubicBezTo>
                    <a:pt x="7649" y="1602"/>
                    <a:pt x="7649" y="1632"/>
                    <a:pt x="7669" y="1632"/>
                  </a:cubicBezTo>
                  <a:cubicBezTo>
                    <a:pt x="7629" y="1562"/>
                    <a:pt x="7858" y="1473"/>
                    <a:pt x="7868" y="1522"/>
                  </a:cubicBezTo>
                  <a:cubicBezTo>
                    <a:pt x="7480" y="1851"/>
                    <a:pt x="6913" y="2179"/>
                    <a:pt x="6416" y="2358"/>
                  </a:cubicBezTo>
                  <a:cubicBezTo>
                    <a:pt x="6366" y="2268"/>
                    <a:pt x="6455" y="2278"/>
                    <a:pt x="6495" y="2249"/>
                  </a:cubicBezTo>
                  <a:close/>
                  <a:moveTo>
                    <a:pt x="5998" y="2577"/>
                  </a:moveTo>
                  <a:cubicBezTo>
                    <a:pt x="6057" y="2457"/>
                    <a:pt x="6276" y="2348"/>
                    <a:pt x="6386" y="2338"/>
                  </a:cubicBezTo>
                  <a:cubicBezTo>
                    <a:pt x="6376" y="2428"/>
                    <a:pt x="6147" y="2577"/>
                    <a:pt x="5998" y="2577"/>
                  </a:cubicBezTo>
                  <a:close/>
                  <a:moveTo>
                    <a:pt x="5192" y="2835"/>
                  </a:moveTo>
                  <a:cubicBezTo>
                    <a:pt x="5560" y="2477"/>
                    <a:pt x="5918" y="2119"/>
                    <a:pt x="6525" y="1930"/>
                  </a:cubicBezTo>
                  <a:cubicBezTo>
                    <a:pt x="6157" y="2268"/>
                    <a:pt x="5819" y="2746"/>
                    <a:pt x="5192" y="2835"/>
                  </a:cubicBezTo>
                  <a:close/>
                  <a:moveTo>
                    <a:pt x="4118" y="4198"/>
                  </a:moveTo>
                  <a:cubicBezTo>
                    <a:pt x="4128" y="4238"/>
                    <a:pt x="4188" y="4198"/>
                    <a:pt x="4198" y="4238"/>
                  </a:cubicBezTo>
                  <a:cubicBezTo>
                    <a:pt x="4148" y="4248"/>
                    <a:pt x="4108" y="4277"/>
                    <a:pt x="4068" y="4307"/>
                  </a:cubicBezTo>
                  <a:cubicBezTo>
                    <a:pt x="4049" y="4248"/>
                    <a:pt x="4108" y="4238"/>
                    <a:pt x="4118" y="4198"/>
                  </a:cubicBezTo>
                  <a:close/>
                  <a:moveTo>
                    <a:pt x="2099" y="5063"/>
                  </a:moveTo>
                  <a:cubicBezTo>
                    <a:pt x="2199" y="5093"/>
                    <a:pt x="2219" y="5023"/>
                    <a:pt x="2248" y="4964"/>
                  </a:cubicBezTo>
                  <a:cubicBezTo>
                    <a:pt x="2308" y="5013"/>
                    <a:pt x="2527" y="4814"/>
                    <a:pt x="2497" y="4755"/>
                  </a:cubicBezTo>
                  <a:cubicBezTo>
                    <a:pt x="2417" y="4785"/>
                    <a:pt x="2308" y="4894"/>
                    <a:pt x="2268" y="4795"/>
                  </a:cubicBezTo>
                  <a:cubicBezTo>
                    <a:pt x="3203" y="4118"/>
                    <a:pt x="4317" y="3293"/>
                    <a:pt x="5272" y="2636"/>
                  </a:cubicBezTo>
                  <a:cubicBezTo>
                    <a:pt x="5133" y="2815"/>
                    <a:pt x="4834" y="3004"/>
                    <a:pt x="4775" y="3173"/>
                  </a:cubicBezTo>
                  <a:cubicBezTo>
                    <a:pt x="4844" y="3163"/>
                    <a:pt x="4854" y="3114"/>
                    <a:pt x="4894" y="3084"/>
                  </a:cubicBezTo>
                  <a:cubicBezTo>
                    <a:pt x="4894" y="3144"/>
                    <a:pt x="4954" y="3114"/>
                    <a:pt x="4983" y="3134"/>
                  </a:cubicBezTo>
                  <a:cubicBezTo>
                    <a:pt x="5003" y="3263"/>
                    <a:pt x="4874" y="3303"/>
                    <a:pt x="5013" y="3343"/>
                  </a:cubicBezTo>
                  <a:cubicBezTo>
                    <a:pt x="4934" y="3412"/>
                    <a:pt x="4894" y="3372"/>
                    <a:pt x="4874" y="3472"/>
                  </a:cubicBezTo>
                  <a:cubicBezTo>
                    <a:pt x="4675" y="3442"/>
                    <a:pt x="4516" y="3531"/>
                    <a:pt x="4426" y="3641"/>
                  </a:cubicBezTo>
                  <a:cubicBezTo>
                    <a:pt x="4506" y="3631"/>
                    <a:pt x="4387" y="3730"/>
                    <a:pt x="4456" y="3710"/>
                  </a:cubicBezTo>
                  <a:cubicBezTo>
                    <a:pt x="4466" y="3512"/>
                    <a:pt x="4546" y="3790"/>
                    <a:pt x="4536" y="3621"/>
                  </a:cubicBezTo>
                  <a:cubicBezTo>
                    <a:pt x="4576" y="3730"/>
                    <a:pt x="4605" y="3621"/>
                    <a:pt x="4645" y="3651"/>
                  </a:cubicBezTo>
                  <a:cubicBezTo>
                    <a:pt x="4556" y="3800"/>
                    <a:pt x="4416" y="3899"/>
                    <a:pt x="4327" y="4039"/>
                  </a:cubicBezTo>
                  <a:cubicBezTo>
                    <a:pt x="3899" y="4128"/>
                    <a:pt x="3521" y="4506"/>
                    <a:pt x="3203" y="4675"/>
                  </a:cubicBezTo>
                  <a:cubicBezTo>
                    <a:pt x="3163" y="4715"/>
                    <a:pt x="3173" y="4785"/>
                    <a:pt x="3104" y="4814"/>
                  </a:cubicBezTo>
                  <a:cubicBezTo>
                    <a:pt x="3094" y="4765"/>
                    <a:pt x="3074" y="4735"/>
                    <a:pt x="3044" y="4725"/>
                  </a:cubicBezTo>
                  <a:cubicBezTo>
                    <a:pt x="3044" y="4804"/>
                    <a:pt x="2925" y="4795"/>
                    <a:pt x="3004" y="4874"/>
                  </a:cubicBezTo>
                  <a:cubicBezTo>
                    <a:pt x="2955" y="4884"/>
                    <a:pt x="2925" y="4894"/>
                    <a:pt x="2915" y="4914"/>
                  </a:cubicBezTo>
                  <a:cubicBezTo>
                    <a:pt x="2875" y="4864"/>
                    <a:pt x="2945" y="4795"/>
                    <a:pt x="2895" y="4804"/>
                  </a:cubicBezTo>
                  <a:cubicBezTo>
                    <a:pt x="2855" y="4854"/>
                    <a:pt x="2845" y="4795"/>
                    <a:pt x="2776" y="4824"/>
                  </a:cubicBezTo>
                  <a:cubicBezTo>
                    <a:pt x="2766" y="4884"/>
                    <a:pt x="2736" y="4924"/>
                    <a:pt x="2676" y="4954"/>
                  </a:cubicBezTo>
                  <a:cubicBezTo>
                    <a:pt x="2666" y="4924"/>
                    <a:pt x="2676" y="4874"/>
                    <a:pt x="2636" y="4864"/>
                  </a:cubicBezTo>
                  <a:cubicBezTo>
                    <a:pt x="2626" y="5013"/>
                    <a:pt x="2587" y="5093"/>
                    <a:pt x="2497" y="5133"/>
                  </a:cubicBezTo>
                  <a:cubicBezTo>
                    <a:pt x="2477" y="5093"/>
                    <a:pt x="2547" y="5023"/>
                    <a:pt x="2477" y="5013"/>
                  </a:cubicBezTo>
                  <a:cubicBezTo>
                    <a:pt x="2467" y="5073"/>
                    <a:pt x="2477" y="5153"/>
                    <a:pt x="2408" y="5172"/>
                  </a:cubicBezTo>
                  <a:cubicBezTo>
                    <a:pt x="2368" y="5093"/>
                    <a:pt x="2487" y="5033"/>
                    <a:pt x="2427" y="5003"/>
                  </a:cubicBezTo>
                  <a:cubicBezTo>
                    <a:pt x="2368" y="5023"/>
                    <a:pt x="2308" y="5103"/>
                    <a:pt x="2378" y="5153"/>
                  </a:cubicBezTo>
                  <a:cubicBezTo>
                    <a:pt x="2318" y="5113"/>
                    <a:pt x="2258" y="5083"/>
                    <a:pt x="2139" y="5123"/>
                  </a:cubicBezTo>
                  <a:cubicBezTo>
                    <a:pt x="2099" y="5192"/>
                    <a:pt x="2179" y="5232"/>
                    <a:pt x="2139" y="5272"/>
                  </a:cubicBezTo>
                  <a:cubicBezTo>
                    <a:pt x="2089" y="5232"/>
                    <a:pt x="2089" y="5123"/>
                    <a:pt x="2099" y="5063"/>
                  </a:cubicBezTo>
                  <a:close/>
                  <a:moveTo>
                    <a:pt x="1990" y="5222"/>
                  </a:moveTo>
                  <a:cubicBezTo>
                    <a:pt x="2000" y="5163"/>
                    <a:pt x="2010" y="5103"/>
                    <a:pt x="2030" y="5053"/>
                  </a:cubicBezTo>
                  <a:cubicBezTo>
                    <a:pt x="2089" y="5103"/>
                    <a:pt x="2020" y="5182"/>
                    <a:pt x="1990" y="5222"/>
                  </a:cubicBezTo>
                  <a:close/>
                  <a:moveTo>
                    <a:pt x="2149" y="5580"/>
                  </a:moveTo>
                  <a:cubicBezTo>
                    <a:pt x="2149" y="5650"/>
                    <a:pt x="2209" y="5769"/>
                    <a:pt x="2139" y="5789"/>
                  </a:cubicBezTo>
                  <a:cubicBezTo>
                    <a:pt x="2089" y="5729"/>
                    <a:pt x="2079" y="5620"/>
                    <a:pt x="2149" y="5580"/>
                  </a:cubicBezTo>
                  <a:close/>
                  <a:moveTo>
                    <a:pt x="926" y="5988"/>
                  </a:moveTo>
                  <a:cubicBezTo>
                    <a:pt x="965" y="5869"/>
                    <a:pt x="866" y="5789"/>
                    <a:pt x="965" y="5670"/>
                  </a:cubicBezTo>
                  <a:cubicBezTo>
                    <a:pt x="975" y="5789"/>
                    <a:pt x="995" y="5849"/>
                    <a:pt x="1025" y="5729"/>
                  </a:cubicBezTo>
                  <a:cubicBezTo>
                    <a:pt x="1025" y="5809"/>
                    <a:pt x="1095" y="5938"/>
                    <a:pt x="1055" y="5988"/>
                  </a:cubicBezTo>
                  <a:cubicBezTo>
                    <a:pt x="1045" y="5938"/>
                    <a:pt x="965" y="5988"/>
                    <a:pt x="926" y="598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2579125" y="3085250"/>
              <a:ext cx="5225" cy="4500"/>
            </a:xfrm>
            <a:custGeom>
              <a:avLst/>
              <a:gdLst/>
              <a:ahLst/>
              <a:cxnLst/>
              <a:rect l="l" t="t" r="r" b="b"/>
              <a:pathLst>
                <a:path w="209" h="180" extrusionOk="0">
                  <a:moveTo>
                    <a:pt x="209" y="50"/>
                  </a:moveTo>
                  <a:cubicBezTo>
                    <a:pt x="199" y="10"/>
                    <a:pt x="159" y="0"/>
                    <a:pt x="109" y="20"/>
                  </a:cubicBezTo>
                  <a:cubicBezTo>
                    <a:pt x="139" y="109"/>
                    <a:pt x="0" y="90"/>
                    <a:pt x="20" y="179"/>
                  </a:cubicBezTo>
                  <a:cubicBezTo>
                    <a:pt x="99" y="149"/>
                    <a:pt x="139" y="10"/>
                    <a:pt x="209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2575375" y="3088475"/>
              <a:ext cx="3775" cy="3750"/>
            </a:xfrm>
            <a:custGeom>
              <a:avLst/>
              <a:gdLst/>
              <a:ahLst/>
              <a:cxnLst/>
              <a:rect l="l" t="t" r="r" b="b"/>
              <a:pathLst>
                <a:path w="151" h="150" extrusionOk="0">
                  <a:moveTo>
                    <a:pt x="11" y="80"/>
                  </a:moveTo>
                  <a:cubicBezTo>
                    <a:pt x="80" y="30"/>
                    <a:pt x="41" y="149"/>
                    <a:pt x="110" y="110"/>
                  </a:cubicBezTo>
                  <a:cubicBezTo>
                    <a:pt x="110" y="80"/>
                    <a:pt x="110" y="50"/>
                    <a:pt x="150" y="50"/>
                  </a:cubicBezTo>
                  <a:lnTo>
                    <a:pt x="140" y="0"/>
                  </a:lnTo>
                  <a:cubicBezTo>
                    <a:pt x="90" y="60"/>
                    <a:pt x="90" y="50"/>
                    <a:pt x="1" y="50"/>
                  </a:cubicBezTo>
                  <a:cubicBezTo>
                    <a:pt x="1" y="60"/>
                    <a:pt x="11" y="70"/>
                    <a:pt x="11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2566675" y="3090200"/>
              <a:ext cx="6250" cy="6750"/>
            </a:xfrm>
            <a:custGeom>
              <a:avLst/>
              <a:gdLst/>
              <a:ahLst/>
              <a:cxnLst/>
              <a:rect l="l" t="t" r="r" b="b"/>
              <a:pathLst>
                <a:path w="250" h="270" extrusionOk="0">
                  <a:moveTo>
                    <a:pt x="70" y="269"/>
                  </a:moveTo>
                  <a:cubicBezTo>
                    <a:pt x="140" y="269"/>
                    <a:pt x="70" y="160"/>
                    <a:pt x="120" y="140"/>
                  </a:cubicBezTo>
                  <a:cubicBezTo>
                    <a:pt x="120" y="250"/>
                    <a:pt x="160" y="120"/>
                    <a:pt x="170" y="180"/>
                  </a:cubicBezTo>
                  <a:cubicBezTo>
                    <a:pt x="200" y="180"/>
                    <a:pt x="230" y="180"/>
                    <a:pt x="249" y="190"/>
                  </a:cubicBezTo>
                  <a:cubicBezTo>
                    <a:pt x="210" y="170"/>
                    <a:pt x="210" y="61"/>
                    <a:pt x="160" y="140"/>
                  </a:cubicBezTo>
                  <a:cubicBezTo>
                    <a:pt x="130" y="61"/>
                    <a:pt x="200" y="11"/>
                    <a:pt x="120" y="1"/>
                  </a:cubicBezTo>
                  <a:cubicBezTo>
                    <a:pt x="70" y="130"/>
                    <a:pt x="31" y="21"/>
                    <a:pt x="1" y="170"/>
                  </a:cubicBezTo>
                  <a:cubicBezTo>
                    <a:pt x="21" y="150"/>
                    <a:pt x="80" y="100"/>
                    <a:pt x="80" y="180"/>
                  </a:cubicBezTo>
                  <a:cubicBezTo>
                    <a:pt x="90" y="220"/>
                    <a:pt x="50" y="230"/>
                    <a:pt x="41" y="250"/>
                  </a:cubicBezTo>
                  <a:cubicBezTo>
                    <a:pt x="60" y="250"/>
                    <a:pt x="70" y="259"/>
                    <a:pt x="70" y="26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2579850" y="3087225"/>
              <a:ext cx="10225" cy="18425"/>
            </a:xfrm>
            <a:custGeom>
              <a:avLst/>
              <a:gdLst/>
              <a:ahLst/>
              <a:cxnLst/>
              <a:rect l="l" t="t" r="r" b="b"/>
              <a:pathLst>
                <a:path w="409" h="737" extrusionOk="0">
                  <a:moveTo>
                    <a:pt x="190" y="657"/>
                  </a:moveTo>
                  <a:cubicBezTo>
                    <a:pt x="170" y="567"/>
                    <a:pt x="170" y="498"/>
                    <a:pt x="200" y="438"/>
                  </a:cubicBezTo>
                  <a:cubicBezTo>
                    <a:pt x="210" y="478"/>
                    <a:pt x="200" y="528"/>
                    <a:pt x="240" y="528"/>
                  </a:cubicBezTo>
                  <a:cubicBezTo>
                    <a:pt x="220" y="359"/>
                    <a:pt x="409" y="130"/>
                    <a:pt x="259" y="1"/>
                  </a:cubicBezTo>
                  <a:cubicBezTo>
                    <a:pt x="259" y="30"/>
                    <a:pt x="230" y="30"/>
                    <a:pt x="190" y="40"/>
                  </a:cubicBezTo>
                  <a:cubicBezTo>
                    <a:pt x="200" y="70"/>
                    <a:pt x="190" y="90"/>
                    <a:pt x="180" y="110"/>
                  </a:cubicBezTo>
                  <a:cubicBezTo>
                    <a:pt x="220" y="319"/>
                    <a:pt x="200" y="508"/>
                    <a:pt x="170" y="279"/>
                  </a:cubicBezTo>
                  <a:cubicBezTo>
                    <a:pt x="160" y="249"/>
                    <a:pt x="210" y="170"/>
                    <a:pt x="140" y="120"/>
                  </a:cubicBezTo>
                  <a:cubicBezTo>
                    <a:pt x="160" y="199"/>
                    <a:pt x="100" y="160"/>
                    <a:pt x="110" y="100"/>
                  </a:cubicBezTo>
                  <a:cubicBezTo>
                    <a:pt x="90" y="140"/>
                    <a:pt x="31" y="150"/>
                    <a:pt x="11" y="190"/>
                  </a:cubicBezTo>
                  <a:cubicBezTo>
                    <a:pt x="1" y="319"/>
                    <a:pt x="61" y="359"/>
                    <a:pt x="31" y="468"/>
                  </a:cubicBezTo>
                  <a:cubicBezTo>
                    <a:pt x="150" y="438"/>
                    <a:pt x="140" y="677"/>
                    <a:pt x="130" y="737"/>
                  </a:cubicBezTo>
                  <a:cubicBezTo>
                    <a:pt x="160" y="727"/>
                    <a:pt x="160" y="697"/>
                    <a:pt x="190" y="677"/>
                  </a:cubicBezTo>
                  <a:cubicBezTo>
                    <a:pt x="190" y="677"/>
                    <a:pt x="190" y="667"/>
                    <a:pt x="190" y="657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2511975" y="3086225"/>
              <a:ext cx="54225" cy="35575"/>
            </a:xfrm>
            <a:custGeom>
              <a:avLst/>
              <a:gdLst/>
              <a:ahLst/>
              <a:cxnLst/>
              <a:rect l="l" t="t" r="r" b="b"/>
              <a:pathLst>
                <a:path w="2169" h="1423" extrusionOk="0">
                  <a:moveTo>
                    <a:pt x="2089" y="558"/>
                  </a:moveTo>
                  <a:cubicBezTo>
                    <a:pt x="2089" y="508"/>
                    <a:pt x="2050" y="508"/>
                    <a:pt x="2050" y="468"/>
                  </a:cubicBezTo>
                  <a:cubicBezTo>
                    <a:pt x="2089" y="448"/>
                    <a:pt x="2119" y="488"/>
                    <a:pt x="2119" y="458"/>
                  </a:cubicBezTo>
                  <a:cubicBezTo>
                    <a:pt x="2059" y="349"/>
                    <a:pt x="2059" y="120"/>
                    <a:pt x="2010" y="1"/>
                  </a:cubicBezTo>
                  <a:cubicBezTo>
                    <a:pt x="1990" y="31"/>
                    <a:pt x="1950" y="51"/>
                    <a:pt x="1930" y="80"/>
                  </a:cubicBezTo>
                  <a:cubicBezTo>
                    <a:pt x="1970" y="80"/>
                    <a:pt x="2000" y="239"/>
                    <a:pt x="1960" y="249"/>
                  </a:cubicBezTo>
                  <a:cubicBezTo>
                    <a:pt x="1940" y="220"/>
                    <a:pt x="1910" y="259"/>
                    <a:pt x="1861" y="220"/>
                  </a:cubicBezTo>
                  <a:cubicBezTo>
                    <a:pt x="1900" y="299"/>
                    <a:pt x="1791" y="289"/>
                    <a:pt x="1841" y="389"/>
                  </a:cubicBezTo>
                  <a:cubicBezTo>
                    <a:pt x="1880" y="379"/>
                    <a:pt x="1880" y="339"/>
                    <a:pt x="1900" y="329"/>
                  </a:cubicBezTo>
                  <a:cubicBezTo>
                    <a:pt x="1940" y="409"/>
                    <a:pt x="1880" y="438"/>
                    <a:pt x="1910" y="518"/>
                  </a:cubicBezTo>
                  <a:cubicBezTo>
                    <a:pt x="1851" y="558"/>
                    <a:pt x="1841" y="369"/>
                    <a:pt x="1811" y="468"/>
                  </a:cubicBezTo>
                  <a:cubicBezTo>
                    <a:pt x="1871" y="518"/>
                    <a:pt x="1890" y="617"/>
                    <a:pt x="1920" y="707"/>
                  </a:cubicBezTo>
                  <a:cubicBezTo>
                    <a:pt x="1791" y="617"/>
                    <a:pt x="1761" y="379"/>
                    <a:pt x="1672" y="230"/>
                  </a:cubicBezTo>
                  <a:cubicBezTo>
                    <a:pt x="1672" y="269"/>
                    <a:pt x="1582" y="210"/>
                    <a:pt x="1612" y="309"/>
                  </a:cubicBezTo>
                  <a:cubicBezTo>
                    <a:pt x="1692" y="210"/>
                    <a:pt x="1721" y="369"/>
                    <a:pt x="1682" y="418"/>
                  </a:cubicBezTo>
                  <a:cubicBezTo>
                    <a:pt x="1672" y="319"/>
                    <a:pt x="1632" y="409"/>
                    <a:pt x="1612" y="428"/>
                  </a:cubicBezTo>
                  <a:cubicBezTo>
                    <a:pt x="1592" y="389"/>
                    <a:pt x="1612" y="289"/>
                    <a:pt x="1562" y="289"/>
                  </a:cubicBezTo>
                  <a:cubicBezTo>
                    <a:pt x="1413" y="319"/>
                    <a:pt x="1662" y="468"/>
                    <a:pt x="1572" y="578"/>
                  </a:cubicBezTo>
                  <a:cubicBezTo>
                    <a:pt x="1542" y="498"/>
                    <a:pt x="1522" y="409"/>
                    <a:pt x="1483" y="359"/>
                  </a:cubicBezTo>
                  <a:cubicBezTo>
                    <a:pt x="1284" y="379"/>
                    <a:pt x="1552" y="796"/>
                    <a:pt x="1473" y="856"/>
                  </a:cubicBezTo>
                  <a:cubicBezTo>
                    <a:pt x="1503" y="866"/>
                    <a:pt x="1532" y="876"/>
                    <a:pt x="1532" y="916"/>
                  </a:cubicBezTo>
                  <a:cubicBezTo>
                    <a:pt x="1562" y="906"/>
                    <a:pt x="1542" y="856"/>
                    <a:pt x="1542" y="826"/>
                  </a:cubicBezTo>
                  <a:cubicBezTo>
                    <a:pt x="1622" y="856"/>
                    <a:pt x="1562" y="965"/>
                    <a:pt x="1552" y="1015"/>
                  </a:cubicBezTo>
                  <a:cubicBezTo>
                    <a:pt x="1493" y="1025"/>
                    <a:pt x="1473" y="995"/>
                    <a:pt x="1463" y="936"/>
                  </a:cubicBezTo>
                  <a:cubicBezTo>
                    <a:pt x="1443" y="936"/>
                    <a:pt x="1443" y="956"/>
                    <a:pt x="1423" y="965"/>
                  </a:cubicBezTo>
                  <a:cubicBezTo>
                    <a:pt x="1423" y="995"/>
                    <a:pt x="1433" y="1025"/>
                    <a:pt x="1443" y="1055"/>
                  </a:cubicBezTo>
                  <a:cubicBezTo>
                    <a:pt x="1373" y="1065"/>
                    <a:pt x="1383" y="1025"/>
                    <a:pt x="1343" y="1075"/>
                  </a:cubicBezTo>
                  <a:cubicBezTo>
                    <a:pt x="1314" y="1075"/>
                    <a:pt x="1314" y="1015"/>
                    <a:pt x="1304" y="985"/>
                  </a:cubicBezTo>
                  <a:cubicBezTo>
                    <a:pt x="1304" y="1015"/>
                    <a:pt x="1204" y="1055"/>
                    <a:pt x="1115" y="995"/>
                  </a:cubicBezTo>
                  <a:cubicBezTo>
                    <a:pt x="1055" y="916"/>
                    <a:pt x="1095" y="757"/>
                    <a:pt x="1005" y="657"/>
                  </a:cubicBezTo>
                  <a:cubicBezTo>
                    <a:pt x="1045" y="757"/>
                    <a:pt x="956" y="647"/>
                    <a:pt x="975" y="707"/>
                  </a:cubicBezTo>
                  <a:cubicBezTo>
                    <a:pt x="1015" y="796"/>
                    <a:pt x="1005" y="777"/>
                    <a:pt x="965" y="806"/>
                  </a:cubicBezTo>
                  <a:cubicBezTo>
                    <a:pt x="995" y="836"/>
                    <a:pt x="1085" y="946"/>
                    <a:pt x="1045" y="985"/>
                  </a:cubicBezTo>
                  <a:cubicBezTo>
                    <a:pt x="995" y="926"/>
                    <a:pt x="975" y="816"/>
                    <a:pt x="906" y="767"/>
                  </a:cubicBezTo>
                  <a:cubicBezTo>
                    <a:pt x="906" y="836"/>
                    <a:pt x="975" y="946"/>
                    <a:pt x="926" y="975"/>
                  </a:cubicBezTo>
                  <a:cubicBezTo>
                    <a:pt x="876" y="926"/>
                    <a:pt x="916" y="786"/>
                    <a:pt x="816" y="757"/>
                  </a:cubicBezTo>
                  <a:cubicBezTo>
                    <a:pt x="816" y="796"/>
                    <a:pt x="836" y="846"/>
                    <a:pt x="806" y="856"/>
                  </a:cubicBezTo>
                  <a:cubicBezTo>
                    <a:pt x="677" y="836"/>
                    <a:pt x="617" y="936"/>
                    <a:pt x="617" y="1135"/>
                  </a:cubicBezTo>
                  <a:cubicBezTo>
                    <a:pt x="568" y="1075"/>
                    <a:pt x="637" y="1015"/>
                    <a:pt x="548" y="995"/>
                  </a:cubicBezTo>
                  <a:cubicBezTo>
                    <a:pt x="488" y="1045"/>
                    <a:pt x="309" y="1115"/>
                    <a:pt x="279" y="1234"/>
                  </a:cubicBezTo>
                  <a:cubicBezTo>
                    <a:pt x="269" y="1214"/>
                    <a:pt x="259" y="1184"/>
                    <a:pt x="220" y="1204"/>
                  </a:cubicBezTo>
                  <a:lnTo>
                    <a:pt x="230" y="1224"/>
                  </a:lnTo>
                  <a:cubicBezTo>
                    <a:pt x="230" y="1284"/>
                    <a:pt x="180" y="1314"/>
                    <a:pt x="180" y="1373"/>
                  </a:cubicBezTo>
                  <a:cubicBezTo>
                    <a:pt x="120" y="1383"/>
                    <a:pt x="90" y="1333"/>
                    <a:pt x="51" y="1304"/>
                  </a:cubicBezTo>
                  <a:cubicBezTo>
                    <a:pt x="1" y="1324"/>
                    <a:pt x="60" y="1403"/>
                    <a:pt x="70" y="1423"/>
                  </a:cubicBezTo>
                  <a:cubicBezTo>
                    <a:pt x="120" y="1413"/>
                    <a:pt x="160" y="1403"/>
                    <a:pt x="210" y="1393"/>
                  </a:cubicBezTo>
                  <a:cubicBezTo>
                    <a:pt x="200" y="1333"/>
                    <a:pt x="269" y="1324"/>
                    <a:pt x="289" y="1284"/>
                  </a:cubicBezTo>
                  <a:cubicBezTo>
                    <a:pt x="369" y="1294"/>
                    <a:pt x="299" y="1343"/>
                    <a:pt x="369" y="1363"/>
                  </a:cubicBezTo>
                  <a:cubicBezTo>
                    <a:pt x="418" y="1363"/>
                    <a:pt x="359" y="1304"/>
                    <a:pt x="339" y="1304"/>
                  </a:cubicBezTo>
                  <a:cubicBezTo>
                    <a:pt x="319" y="1214"/>
                    <a:pt x="498" y="1264"/>
                    <a:pt x="458" y="1164"/>
                  </a:cubicBezTo>
                  <a:cubicBezTo>
                    <a:pt x="478" y="1174"/>
                    <a:pt x="488" y="1204"/>
                    <a:pt x="528" y="1194"/>
                  </a:cubicBezTo>
                  <a:cubicBezTo>
                    <a:pt x="538" y="1115"/>
                    <a:pt x="498" y="1115"/>
                    <a:pt x="488" y="1055"/>
                  </a:cubicBezTo>
                  <a:cubicBezTo>
                    <a:pt x="538" y="1125"/>
                    <a:pt x="598" y="1184"/>
                    <a:pt x="657" y="1244"/>
                  </a:cubicBezTo>
                  <a:cubicBezTo>
                    <a:pt x="637" y="1065"/>
                    <a:pt x="936" y="956"/>
                    <a:pt x="1125" y="1015"/>
                  </a:cubicBezTo>
                  <a:cubicBezTo>
                    <a:pt x="1145" y="1075"/>
                    <a:pt x="1085" y="1075"/>
                    <a:pt x="1115" y="1135"/>
                  </a:cubicBezTo>
                  <a:cubicBezTo>
                    <a:pt x="1164" y="1125"/>
                    <a:pt x="1194" y="1125"/>
                    <a:pt x="1194" y="1174"/>
                  </a:cubicBezTo>
                  <a:cubicBezTo>
                    <a:pt x="1214" y="1095"/>
                    <a:pt x="1304" y="1055"/>
                    <a:pt x="1353" y="1115"/>
                  </a:cubicBezTo>
                  <a:cubicBezTo>
                    <a:pt x="1413" y="1045"/>
                    <a:pt x="1532" y="1065"/>
                    <a:pt x="1711" y="1005"/>
                  </a:cubicBezTo>
                  <a:cubicBezTo>
                    <a:pt x="1672" y="926"/>
                    <a:pt x="1592" y="985"/>
                    <a:pt x="1582" y="816"/>
                  </a:cubicBezTo>
                  <a:cubicBezTo>
                    <a:pt x="1542" y="786"/>
                    <a:pt x="1532" y="717"/>
                    <a:pt x="1512" y="657"/>
                  </a:cubicBezTo>
                  <a:cubicBezTo>
                    <a:pt x="1512" y="637"/>
                    <a:pt x="1532" y="637"/>
                    <a:pt x="1522" y="607"/>
                  </a:cubicBezTo>
                  <a:cubicBezTo>
                    <a:pt x="1592" y="588"/>
                    <a:pt x="1602" y="677"/>
                    <a:pt x="1642" y="617"/>
                  </a:cubicBezTo>
                  <a:cubicBezTo>
                    <a:pt x="1642" y="687"/>
                    <a:pt x="1682" y="717"/>
                    <a:pt x="1701" y="767"/>
                  </a:cubicBezTo>
                  <a:cubicBezTo>
                    <a:pt x="1701" y="796"/>
                    <a:pt x="1731" y="786"/>
                    <a:pt x="1751" y="786"/>
                  </a:cubicBezTo>
                  <a:cubicBezTo>
                    <a:pt x="1751" y="767"/>
                    <a:pt x="1771" y="757"/>
                    <a:pt x="1761" y="737"/>
                  </a:cubicBezTo>
                  <a:cubicBezTo>
                    <a:pt x="1701" y="707"/>
                    <a:pt x="1682" y="588"/>
                    <a:pt x="1672" y="508"/>
                  </a:cubicBezTo>
                  <a:cubicBezTo>
                    <a:pt x="1731" y="528"/>
                    <a:pt x="1652" y="617"/>
                    <a:pt x="1761" y="588"/>
                  </a:cubicBezTo>
                  <a:cubicBezTo>
                    <a:pt x="1751" y="548"/>
                    <a:pt x="1741" y="498"/>
                    <a:pt x="1741" y="448"/>
                  </a:cubicBezTo>
                  <a:cubicBezTo>
                    <a:pt x="1821" y="528"/>
                    <a:pt x="1741" y="647"/>
                    <a:pt x="1811" y="727"/>
                  </a:cubicBezTo>
                  <a:cubicBezTo>
                    <a:pt x="1821" y="757"/>
                    <a:pt x="1821" y="786"/>
                    <a:pt x="1801" y="796"/>
                  </a:cubicBezTo>
                  <a:cubicBezTo>
                    <a:pt x="1851" y="876"/>
                    <a:pt x="1851" y="747"/>
                    <a:pt x="1831" y="697"/>
                  </a:cubicBezTo>
                  <a:cubicBezTo>
                    <a:pt x="1920" y="727"/>
                    <a:pt x="1910" y="916"/>
                    <a:pt x="1821" y="936"/>
                  </a:cubicBezTo>
                  <a:lnTo>
                    <a:pt x="1831" y="965"/>
                  </a:lnTo>
                  <a:cubicBezTo>
                    <a:pt x="1930" y="946"/>
                    <a:pt x="1980" y="767"/>
                    <a:pt x="2089" y="816"/>
                  </a:cubicBezTo>
                  <a:cubicBezTo>
                    <a:pt x="2129" y="806"/>
                    <a:pt x="2089" y="727"/>
                    <a:pt x="2169" y="737"/>
                  </a:cubicBezTo>
                  <a:cubicBezTo>
                    <a:pt x="2159" y="707"/>
                    <a:pt x="2159" y="667"/>
                    <a:pt x="2129" y="667"/>
                  </a:cubicBezTo>
                  <a:cubicBezTo>
                    <a:pt x="2139" y="677"/>
                    <a:pt x="2139" y="687"/>
                    <a:pt x="2139" y="687"/>
                  </a:cubicBezTo>
                  <a:cubicBezTo>
                    <a:pt x="2129" y="717"/>
                    <a:pt x="2119" y="737"/>
                    <a:pt x="2099" y="747"/>
                  </a:cubicBezTo>
                  <a:cubicBezTo>
                    <a:pt x="2069" y="747"/>
                    <a:pt x="2069" y="707"/>
                    <a:pt x="2059" y="677"/>
                  </a:cubicBezTo>
                  <a:cubicBezTo>
                    <a:pt x="2020" y="697"/>
                    <a:pt x="2059" y="767"/>
                    <a:pt x="2030" y="786"/>
                  </a:cubicBezTo>
                  <a:cubicBezTo>
                    <a:pt x="1970" y="667"/>
                    <a:pt x="1851" y="339"/>
                    <a:pt x="2010" y="259"/>
                  </a:cubicBezTo>
                  <a:cubicBezTo>
                    <a:pt x="2099" y="399"/>
                    <a:pt x="1980" y="518"/>
                    <a:pt x="2040" y="657"/>
                  </a:cubicBezTo>
                  <a:cubicBezTo>
                    <a:pt x="2069" y="647"/>
                    <a:pt x="2030" y="588"/>
                    <a:pt x="2069" y="588"/>
                  </a:cubicBezTo>
                  <a:cubicBezTo>
                    <a:pt x="2059" y="568"/>
                    <a:pt x="2079" y="558"/>
                    <a:pt x="2089" y="55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2573150" y="3095925"/>
              <a:ext cx="6975" cy="7500"/>
            </a:xfrm>
            <a:custGeom>
              <a:avLst/>
              <a:gdLst/>
              <a:ahLst/>
              <a:cxnLst/>
              <a:rect l="l" t="t" r="r" b="b"/>
              <a:pathLst>
                <a:path w="279" h="300" extrusionOk="0">
                  <a:moveTo>
                    <a:pt x="110" y="249"/>
                  </a:moveTo>
                  <a:cubicBezTo>
                    <a:pt x="179" y="170"/>
                    <a:pt x="169" y="200"/>
                    <a:pt x="249" y="110"/>
                  </a:cubicBezTo>
                  <a:cubicBezTo>
                    <a:pt x="189" y="90"/>
                    <a:pt x="279" y="11"/>
                    <a:pt x="209" y="1"/>
                  </a:cubicBezTo>
                  <a:cubicBezTo>
                    <a:pt x="150" y="1"/>
                    <a:pt x="209" y="90"/>
                    <a:pt x="130" y="80"/>
                  </a:cubicBezTo>
                  <a:cubicBezTo>
                    <a:pt x="110" y="40"/>
                    <a:pt x="150" y="21"/>
                    <a:pt x="120" y="11"/>
                  </a:cubicBezTo>
                  <a:cubicBezTo>
                    <a:pt x="100" y="60"/>
                    <a:pt x="40" y="70"/>
                    <a:pt x="40" y="120"/>
                  </a:cubicBezTo>
                  <a:cubicBezTo>
                    <a:pt x="0" y="239"/>
                    <a:pt x="30" y="299"/>
                    <a:pt x="110" y="24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2565200" y="3096425"/>
              <a:ext cx="4500" cy="7225"/>
            </a:xfrm>
            <a:custGeom>
              <a:avLst/>
              <a:gdLst/>
              <a:ahLst/>
              <a:cxnLst/>
              <a:rect l="l" t="t" r="r" b="b"/>
              <a:pathLst>
                <a:path w="180" h="289" extrusionOk="0">
                  <a:moveTo>
                    <a:pt x="129" y="20"/>
                  </a:moveTo>
                  <a:cubicBezTo>
                    <a:pt x="129" y="10"/>
                    <a:pt x="119" y="1"/>
                    <a:pt x="100" y="1"/>
                  </a:cubicBezTo>
                  <a:cubicBezTo>
                    <a:pt x="119" y="80"/>
                    <a:pt x="109" y="130"/>
                    <a:pt x="80" y="180"/>
                  </a:cubicBezTo>
                  <a:cubicBezTo>
                    <a:pt x="70" y="140"/>
                    <a:pt x="80" y="90"/>
                    <a:pt x="40" y="90"/>
                  </a:cubicBezTo>
                  <a:cubicBezTo>
                    <a:pt x="80" y="160"/>
                    <a:pt x="0" y="239"/>
                    <a:pt x="80" y="269"/>
                  </a:cubicBezTo>
                  <a:cubicBezTo>
                    <a:pt x="60" y="130"/>
                    <a:pt x="90" y="269"/>
                    <a:pt x="129" y="289"/>
                  </a:cubicBezTo>
                  <a:cubicBezTo>
                    <a:pt x="80" y="160"/>
                    <a:pt x="179" y="150"/>
                    <a:pt x="129" y="2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2568925" y="3024325"/>
              <a:ext cx="79575" cy="65900"/>
            </a:xfrm>
            <a:custGeom>
              <a:avLst/>
              <a:gdLst/>
              <a:ahLst/>
              <a:cxnLst/>
              <a:rect l="l" t="t" r="r" b="b"/>
              <a:pathLst>
                <a:path w="3183" h="2636" extrusionOk="0">
                  <a:moveTo>
                    <a:pt x="2686" y="537"/>
                  </a:moveTo>
                  <a:cubicBezTo>
                    <a:pt x="2755" y="527"/>
                    <a:pt x="2765" y="478"/>
                    <a:pt x="2805" y="448"/>
                  </a:cubicBezTo>
                  <a:cubicBezTo>
                    <a:pt x="2805" y="508"/>
                    <a:pt x="2865" y="478"/>
                    <a:pt x="2894" y="498"/>
                  </a:cubicBezTo>
                  <a:cubicBezTo>
                    <a:pt x="2914" y="627"/>
                    <a:pt x="2785" y="667"/>
                    <a:pt x="2924" y="707"/>
                  </a:cubicBezTo>
                  <a:cubicBezTo>
                    <a:pt x="2845" y="776"/>
                    <a:pt x="2805" y="736"/>
                    <a:pt x="2785" y="836"/>
                  </a:cubicBezTo>
                  <a:cubicBezTo>
                    <a:pt x="2586" y="806"/>
                    <a:pt x="2427" y="895"/>
                    <a:pt x="2337" y="1005"/>
                  </a:cubicBezTo>
                  <a:cubicBezTo>
                    <a:pt x="2417" y="995"/>
                    <a:pt x="2298" y="1094"/>
                    <a:pt x="2367" y="1074"/>
                  </a:cubicBezTo>
                  <a:cubicBezTo>
                    <a:pt x="2387" y="876"/>
                    <a:pt x="2457" y="1154"/>
                    <a:pt x="2457" y="985"/>
                  </a:cubicBezTo>
                  <a:cubicBezTo>
                    <a:pt x="2487" y="1094"/>
                    <a:pt x="2516" y="985"/>
                    <a:pt x="2556" y="1015"/>
                  </a:cubicBezTo>
                  <a:cubicBezTo>
                    <a:pt x="2467" y="1164"/>
                    <a:pt x="2327" y="1263"/>
                    <a:pt x="2238" y="1403"/>
                  </a:cubicBezTo>
                  <a:cubicBezTo>
                    <a:pt x="1810" y="1492"/>
                    <a:pt x="1432" y="1870"/>
                    <a:pt x="1114" y="2039"/>
                  </a:cubicBezTo>
                  <a:cubicBezTo>
                    <a:pt x="1074" y="2079"/>
                    <a:pt x="1084" y="2149"/>
                    <a:pt x="1015" y="2178"/>
                  </a:cubicBezTo>
                  <a:cubicBezTo>
                    <a:pt x="1005" y="2129"/>
                    <a:pt x="985" y="2099"/>
                    <a:pt x="955" y="2089"/>
                  </a:cubicBezTo>
                  <a:cubicBezTo>
                    <a:pt x="955" y="2168"/>
                    <a:pt x="836" y="2159"/>
                    <a:pt x="915" y="2238"/>
                  </a:cubicBezTo>
                  <a:cubicBezTo>
                    <a:pt x="866" y="2248"/>
                    <a:pt x="836" y="2258"/>
                    <a:pt x="826" y="2278"/>
                  </a:cubicBezTo>
                  <a:cubicBezTo>
                    <a:pt x="786" y="2228"/>
                    <a:pt x="856" y="2159"/>
                    <a:pt x="806" y="2168"/>
                  </a:cubicBezTo>
                  <a:cubicBezTo>
                    <a:pt x="766" y="2218"/>
                    <a:pt x="756" y="2159"/>
                    <a:pt x="687" y="2188"/>
                  </a:cubicBezTo>
                  <a:cubicBezTo>
                    <a:pt x="677" y="2248"/>
                    <a:pt x="647" y="2288"/>
                    <a:pt x="587" y="2318"/>
                  </a:cubicBezTo>
                  <a:cubicBezTo>
                    <a:pt x="577" y="2288"/>
                    <a:pt x="587" y="2238"/>
                    <a:pt x="547" y="2228"/>
                  </a:cubicBezTo>
                  <a:cubicBezTo>
                    <a:pt x="537" y="2377"/>
                    <a:pt x="498" y="2457"/>
                    <a:pt x="408" y="2497"/>
                  </a:cubicBezTo>
                  <a:cubicBezTo>
                    <a:pt x="388" y="2457"/>
                    <a:pt x="458" y="2387"/>
                    <a:pt x="388" y="2377"/>
                  </a:cubicBezTo>
                  <a:cubicBezTo>
                    <a:pt x="378" y="2437"/>
                    <a:pt x="388" y="2517"/>
                    <a:pt x="319" y="2536"/>
                  </a:cubicBezTo>
                  <a:cubicBezTo>
                    <a:pt x="279" y="2457"/>
                    <a:pt x="398" y="2397"/>
                    <a:pt x="338" y="2367"/>
                  </a:cubicBezTo>
                  <a:cubicBezTo>
                    <a:pt x="279" y="2387"/>
                    <a:pt x="219" y="2467"/>
                    <a:pt x="289" y="2517"/>
                  </a:cubicBezTo>
                  <a:cubicBezTo>
                    <a:pt x="229" y="2477"/>
                    <a:pt x="169" y="2447"/>
                    <a:pt x="50" y="2487"/>
                  </a:cubicBezTo>
                  <a:cubicBezTo>
                    <a:pt x="10" y="2556"/>
                    <a:pt x="90" y="2596"/>
                    <a:pt x="50" y="2636"/>
                  </a:cubicBezTo>
                  <a:cubicBezTo>
                    <a:pt x="0" y="2596"/>
                    <a:pt x="0" y="2487"/>
                    <a:pt x="10" y="2427"/>
                  </a:cubicBezTo>
                  <a:cubicBezTo>
                    <a:pt x="110" y="2457"/>
                    <a:pt x="130" y="2387"/>
                    <a:pt x="159" y="2328"/>
                  </a:cubicBezTo>
                  <a:cubicBezTo>
                    <a:pt x="219" y="2377"/>
                    <a:pt x="438" y="2178"/>
                    <a:pt x="408" y="2119"/>
                  </a:cubicBezTo>
                  <a:cubicBezTo>
                    <a:pt x="338" y="2149"/>
                    <a:pt x="219" y="2258"/>
                    <a:pt x="179" y="2159"/>
                  </a:cubicBezTo>
                  <a:cubicBezTo>
                    <a:pt x="1114" y="1482"/>
                    <a:pt x="2228" y="657"/>
                    <a:pt x="3183" y="0"/>
                  </a:cubicBezTo>
                  <a:cubicBezTo>
                    <a:pt x="3044" y="179"/>
                    <a:pt x="2745" y="368"/>
                    <a:pt x="2686" y="537"/>
                  </a:cubicBezTo>
                  <a:close/>
                  <a:moveTo>
                    <a:pt x="1830" y="1244"/>
                  </a:moveTo>
                  <a:cubicBezTo>
                    <a:pt x="1671" y="1263"/>
                    <a:pt x="1283" y="1343"/>
                    <a:pt x="1124" y="1562"/>
                  </a:cubicBezTo>
                  <a:cubicBezTo>
                    <a:pt x="1343" y="1502"/>
                    <a:pt x="1522" y="1333"/>
                    <a:pt x="1721" y="1423"/>
                  </a:cubicBezTo>
                  <a:cubicBezTo>
                    <a:pt x="1790" y="1393"/>
                    <a:pt x="1790" y="1303"/>
                    <a:pt x="1830" y="1244"/>
                  </a:cubicBezTo>
                  <a:close/>
                  <a:moveTo>
                    <a:pt x="1124" y="1721"/>
                  </a:moveTo>
                  <a:cubicBezTo>
                    <a:pt x="1154" y="1791"/>
                    <a:pt x="1373" y="1701"/>
                    <a:pt x="1323" y="1641"/>
                  </a:cubicBezTo>
                  <a:cubicBezTo>
                    <a:pt x="1462" y="1681"/>
                    <a:pt x="1572" y="1582"/>
                    <a:pt x="1671" y="1532"/>
                  </a:cubicBezTo>
                  <a:cubicBezTo>
                    <a:pt x="1522" y="1333"/>
                    <a:pt x="1134" y="1641"/>
                    <a:pt x="1124" y="1721"/>
                  </a:cubicBezTo>
                  <a:close/>
                  <a:moveTo>
                    <a:pt x="1094" y="1542"/>
                  </a:moveTo>
                  <a:cubicBezTo>
                    <a:pt x="1025" y="1552"/>
                    <a:pt x="1025" y="1612"/>
                    <a:pt x="965" y="1631"/>
                  </a:cubicBezTo>
                  <a:cubicBezTo>
                    <a:pt x="985" y="1661"/>
                    <a:pt x="1144" y="1621"/>
                    <a:pt x="1094" y="1542"/>
                  </a:cubicBezTo>
                  <a:close/>
                  <a:moveTo>
                    <a:pt x="696" y="1850"/>
                  </a:moveTo>
                  <a:cubicBezTo>
                    <a:pt x="627" y="1801"/>
                    <a:pt x="657" y="1999"/>
                    <a:pt x="667" y="2069"/>
                  </a:cubicBezTo>
                  <a:cubicBezTo>
                    <a:pt x="746" y="2039"/>
                    <a:pt x="647" y="1900"/>
                    <a:pt x="696" y="18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2738000" y="2969875"/>
              <a:ext cx="12200" cy="9725"/>
            </a:xfrm>
            <a:custGeom>
              <a:avLst/>
              <a:gdLst/>
              <a:ahLst/>
              <a:cxnLst/>
              <a:rect l="l" t="t" r="r" b="b"/>
              <a:pathLst>
                <a:path w="488" h="389" extrusionOk="0">
                  <a:moveTo>
                    <a:pt x="259" y="30"/>
                  </a:moveTo>
                  <a:cubicBezTo>
                    <a:pt x="169" y="0"/>
                    <a:pt x="50" y="120"/>
                    <a:pt x="0" y="179"/>
                  </a:cubicBezTo>
                  <a:cubicBezTo>
                    <a:pt x="90" y="348"/>
                    <a:pt x="189" y="239"/>
                    <a:pt x="298" y="388"/>
                  </a:cubicBezTo>
                  <a:cubicBezTo>
                    <a:pt x="308" y="368"/>
                    <a:pt x="398" y="309"/>
                    <a:pt x="418" y="358"/>
                  </a:cubicBezTo>
                  <a:cubicBezTo>
                    <a:pt x="487" y="319"/>
                    <a:pt x="328" y="348"/>
                    <a:pt x="348" y="279"/>
                  </a:cubicBezTo>
                  <a:cubicBezTo>
                    <a:pt x="298" y="279"/>
                    <a:pt x="328" y="329"/>
                    <a:pt x="289" y="338"/>
                  </a:cubicBezTo>
                  <a:cubicBezTo>
                    <a:pt x="269" y="338"/>
                    <a:pt x="269" y="299"/>
                    <a:pt x="239" y="299"/>
                  </a:cubicBezTo>
                  <a:cubicBezTo>
                    <a:pt x="249" y="299"/>
                    <a:pt x="328" y="229"/>
                    <a:pt x="348" y="259"/>
                  </a:cubicBezTo>
                  <a:cubicBezTo>
                    <a:pt x="398" y="199"/>
                    <a:pt x="289" y="159"/>
                    <a:pt x="279" y="30"/>
                  </a:cubicBezTo>
                  <a:cubicBezTo>
                    <a:pt x="259" y="60"/>
                    <a:pt x="229" y="50"/>
                    <a:pt x="25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2635300" y="3036750"/>
              <a:ext cx="33350" cy="17175"/>
            </a:xfrm>
            <a:custGeom>
              <a:avLst/>
              <a:gdLst/>
              <a:ahLst/>
              <a:cxnLst/>
              <a:rect l="l" t="t" r="r" b="b"/>
              <a:pathLst>
                <a:path w="1334" h="687" extrusionOk="0">
                  <a:moveTo>
                    <a:pt x="1333" y="1"/>
                  </a:moveTo>
                  <a:cubicBezTo>
                    <a:pt x="826" y="110"/>
                    <a:pt x="468" y="488"/>
                    <a:pt x="1" y="687"/>
                  </a:cubicBezTo>
                  <a:cubicBezTo>
                    <a:pt x="508" y="587"/>
                    <a:pt x="906" y="229"/>
                    <a:pt x="1333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4"/>
            <p:cNvSpPr/>
            <p:nvPr/>
          </p:nvSpPr>
          <p:spPr>
            <a:xfrm>
              <a:off x="2597025" y="3055400"/>
              <a:ext cx="17675" cy="7975"/>
            </a:xfrm>
            <a:custGeom>
              <a:avLst/>
              <a:gdLst/>
              <a:ahLst/>
              <a:cxnLst/>
              <a:rect l="l" t="t" r="r" b="b"/>
              <a:pathLst>
                <a:path w="707" h="319" extrusionOk="0">
                  <a:moveTo>
                    <a:pt x="706" y="1"/>
                  </a:moveTo>
                  <a:cubicBezTo>
                    <a:pt x="547" y="20"/>
                    <a:pt x="159" y="100"/>
                    <a:pt x="0" y="319"/>
                  </a:cubicBezTo>
                  <a:cubicBezTo>
                    <a:pt x="219" y="259"/>
                    <a:pt x="398" y="90"/>
                    <a:pt x="597" y="180"/>
                  </a:cubicBezTo>
                  <a:cubicBezTo>
                    <a:pt x="666" y="150"/>
                    <a:pt x="666" y="60"/>
                    <a:pt x="706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2756150" y="3063850"/>
              <a:ext cx="28350" cy="23900"/>
            </a:xfrm>
            <a:custGeom>
              <a:avLst/>
              <a:gdLst/>
              <a:ahLst/>
              <a:cxnLst/>
              <a:rect l="l" t="t" r="r" b="b"/>
              <a:pathLst>
                <a:path w="1134" h="956" extrusionOk="0">
                  <a:moveTo>
                    <a:pt x="1134" y="1"/>
                  </a:moveTo>
                  <a:cubicBezTo>
                    <a:pt x="1054" y="1"/>
                    <a:pt x="1104" y="120"/>
                    <a:pt x="1024" y="60"/>
                  </a:cubicBezTo>
                  <a:cubicBezTo>
                    <a:pt x="1024" y="100"/>
                    <a:pt x="1044" y="150"/>
                    <a:pt x="1015" y="160"/>
                  </a:cubicBezTo>
                  <a:cubicBezTo>
                    <a:pt x="1044" y="229"/>
                    <a:pt x="1044" y="120"/>
                    <a:pt x="1084" y="130"/>
                  </a:cubicBezTo>
                  <a:cubicBezTo>
                    <a:pt x="1094" y="170"/>
                    <a:pt x="1064" y="180"/>
                    <a:pt x="1074" y="220"/>
                  </a:cubicBezTo>
                  <a:cubicBezTo>
                    <a:pt x="965" y="239"/>
                    <a:pt x="985" y="488"/>
                    <a:pt x="985" y="647"/>
                  </a:cubicBezTo>
                  <a:cubicBezTo>
                    <a:pt x="925" y="747"/>
                    <a:pt x="816" y="747"/>
                    <a:pt x="806" y="846"/>
                  </a:cubicBezTo>
                  <a:cubicBezTo>
                    <a:pt x="537" y="737"/>
                    <a:pt x="318" y="697"/>
                    <a:pt x="0" y="607"/>
                  </a:cubicBezTo>
                  <a:cubicBezTo>
                    <a:pt x="179" y="766"/>
                    <a:pt x="398" y="697"/>
                    <a:pt x="577" y="886"/>
                  </a:cubicBezTo>
                  <a:cubicBezTo>
                    <a:pt x="746" y="796"/>
                    <a:pt x="1084" y="955"/>
                    <a:pt x="1005" y="518"/>
                  </a:cubicBezTo>
                  <a:cubicBezTo>
                    <a:pt x="1034" y="518"/>
                    <a:pt x="1034" y="558"/>
                    <a:pt x="1044" y="587"/>
                  </a:cubicBezTo>
                  <a:cubicBezTo>
                    <a:pt x="1084" y="399"/>
                    <a:pt x="1074" y="180"/>
                    <a:pt x="1134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2747200" y="3016875"/>
              <a:ext cx="199925" cy="73350"/>
            </a:xfrm>
            <a:custGeom>
              <a:avLst/>
              <a:gdLst/>
              <a:ahLst/>
              <a:cxnLst/>
              <a:rect l="l" t="t" r="r" b="b"/>
              <a:pathLst>
                <a:path w="7997" h="2934" extrusionOk="0">
                  <a:moveTo>
                    <a:pt x="358" y="2626"/>
                  </a:moveTo>
                  <a:cubicBezTo>
                    <a:pt x="328" y="2705"/>
                    <a:pt x="458" y="2785"/>
                    <a:pt x="557" y="2834"/>
                  </a:cubicBezTo>
                  <a:cubicBezTo>
                    <a:pt x="587" y="2775"/>
                    <a:pt x="557" y="2805"/>
                    <a:pt x="547" y="2735"/>
                  </a:cubicBezTo>
                  <a:cubicBezTo>
                    <a:pt x="766" y="2705"/>
                    <a:pt x="1054" y="2934"/>
                    <a:pt x="1382" y="2755"/>
                  </a:cubicBezTo>
                  <a:cubicBezTo>
                    <a:pt x="1402" y="2705"/>
                    <a:pt x="1392" y="2636"/>
                    <a:pt x="1402" y="2586"/>
                  </a:cubicBezTo>
                  <a:cubicBezTo>
                    <a:pt x="1452" y="2576"/>
                    <a:pt x="1512" y="2566"/>
                    <a:pt x="1562" y="2556"/>
                  </a:cubicBezTo>
                  <a:cubicBezTo>
                    <a:pt x="1621" y="2596"/>
                    <a:pt x="1442" y="2636"/>
                    <a:pt x="1522" y="2755"/>
                  </a:cubicBezTo>
                  <a:cubicBezTo>
                    <a:pt x="1810" y="2745"/>
                    <a:pt x="2109" y="2586"/>
                    <a:pt x="2168" y="2347"/>
                  </a:cubicBezTo>
                  <a:cubicBezTo>
                    <a:pt x="2397" y="2327"/>
                    <a:pt x="2596" y="2138"/>
                    <a:pt x="2864" y="2089"/>
                  </a:cubicBezTo>
                  <a:cubicBezTo>
                    <a:pt x="2606" y="2287"/>
                    <a:pt x="2188" y="2387"/>
                    <a:pt x="2029" y="2665"/>
                  </a:cubicBezTo>
                  <a:cubicBezTo>
                    <a:pt x="2069" y="2745"/>
                    <a:pt x="2178" y="2725"/>
                    <a:pt x="2258" y="2745"/>
                  </a:cubicBezTo>
                  <a:cubicBezTo>
                    <a:pt x="2238" y="2655"/>
                    <a:pt x="2109" y="2725"/>
                    <a:pt x="2059" y="2685"/>
                  </a:cubicBezTo>
                  <a:cubicBezTo>
                    <a:pt x="2079" y="2645"/>
                    <a:pt x="2069" y="2586"/>
                    <a:pt x="2109" y="2576"/>
                  </a:cubicBezTo>
                  <a:cubicBezTo>
                    <a:pt x="2576" y="2238"/>
                    <a:pt x="3252" y="2079"/>
                    <a:pt x="3809" y="2039"/>
                  </a:cubicBezTo>
                  <a:cubicBezTo>
                    <a:pt x="3839" y="2039"/>
                    <a:pt x="3839" y="2089"/>
                    <a:pt x="3849" y="2118"/>
                  </a:cubicBezTo>
                  <a:cubicBezTo>
                    <a:pt x="3958" y="2108"/>
                    <a:pt x="3998" y="2118"/>
                    <a:pt x="4117" y="2148"/>
                  </a:cubicBezTo>
                  <a:cubicBezTo>
                    <a:pt x="4117" y="2069"/>
                    <a:pt x="4088" y="1959"/>
                    <a:pt x="4207" y="1989"/>
                  </a:cubicBezTo>
                  <a:cubicBezTo>
                    <a:pt x="4237" y="2039"/>
                    <a:pt x="4177" y="2099"/>
                    <a:pt x="4167" y="2208"/>
                  </a:cubicBezTo>
                  <a:cubicBezTo>
                    <a:pt x="4277" y="2138"/>
                    <a:pt x="4316" y="2009"/>
                    <a:pt x="4466" y="1969"/>
                  </a:cubicBezTo>
                  <a:cubicBezTo>
                    <a:pt x="4515" y="1969"/>
                    <a:pt x="4476" y="2099"/>
                    <a:pt x="4575" y="2039"/>
                  </a:cubicBezTo>
                  <a:cubicBezTo>
                    <a:pt x="4555" y="2019"/>
                    <a:pt x="4515" y="2029"/>
                    <a:pt x="4515" y="1979"/>
                  </a:cubicBezTo>
                  <a:cubicBezTo>
                    <a:pt x="4515" y="1910"/>
                    <a:pt x="4575" y="1999"/>
                    <a:pt x="4625" y="1959"/>
                  </a:cubicBezTo>
                  <a:cubicBezTo>
                    <a:pt x="4625" y="2317"/>
                    <a:pt x="4137" y="2238"/>
                    <a:pt x="4078" y="2466"/>
                  </a:cubicBezTo>
                  <a:cubicBezTo>
                    <a:pt x="4028" y="2447"/>
                    <a:pt x="4038" y="2357"/>
                    <a:pt x="3988" y="2357"/>
                  </a:cubicBezTo>
                  <a:cubicBezTo>
                    <a:pt x="3968" y="2377"/>
                    <a:pt x="3929" y="2466"/>
                    <a:pt x="3919" y="2377"/>
                  </a:cubicBezTo>
                  <a:cubicBezTo>
                    <a:pt x="3819" y="2466"/>
                    <a:pt x="3779" y="2437"/>
                    <a:pt x="3660" y="2417"/>
                  </a:cubicBezTo>
                  <a:cubicBezTo>
                    <a:pt x="3710" y="2337"/>
                    <a:pt x="3710" y="2337"/>
                    <a:pt x="3749" y="2238"/>
                  </a:cubicBezTo>
                  <a:cubicBezTo>
                    <a:pt x="3690" y="2307"/>
                    <a:pt x="3511" y="2287"/>
                    <a:pt x="3570" y="2437"/>
                  </a:cubicBezTo>
                  <a:cubicBezTo>
                    <a:pt x="3471" y="2268"/>
                    <a:pt x="3163" y="2377"/>
                    <a:pt x="3103" y="2377"/>
                  </a:cubicBezTo>
                  <a:cubicBezTo>
                    <a:pt x="3083" y="2387"/>
                    <a:pt x="3063" y="2407"/>
                    <a:pt x="3063" y="2427"/>
                  </a:cubicBezTo>
                  <a:cubicBezTo>
                    <a:pt x="3222" y="2457"/>
                    <a:pt x="3023" y="2536"/>
                    <a:pt x="3123" y="2636"/>
                  </a:cubicBezTo>
                  <a:cubicBezTo>
                    <a:pt x="3133" y="2526"/>
                    <a:pt x="3193" y="2566"/>
                    <a:pt x="3222" y="2496"/>
                  </a:cubicBezTo>
                  <a:cubicBezTo>
                    <a:pt x="3252" y="2516"/>
                    <a:pt x="3232" y="2536"/>
                    <a:pt x="3262" y="2606"/>
                  </a:cubicBezTo>
                  <a:cubicBezTo>
                    <a:pt x="3272" y="2566"/>
                    <a:pt x="3362" y="2397"/>
                    <a:pt x="3411" y="2506"/>
                  </a:cubicBezTo>
                  <a:cubicBezTo>
                    <a:pt x="3401" y="2596"/>
                    <a:pt x="3391" y="2447"/>
                    <a:pt x="3342" y="2496"/>
                  </a:cubicBezTo>
                  <a:cubicBezTo>
                    <a:pt x="3431" y="2616"/>
                    <a:pt x="3163" y="2715"/>
                    <a:pt x="3123" y="2755"/>
                  </a:cubicBezTo>
                  <a:cubicBezTo>
                    <a:pt x="3391" y="2765"/>
                    <a:pt x="3789" y="2586"/>
                    <a:pt x="4008" y="2526"/>
                  </a:cubicBezTo>
                  <a:cubicBezTo>
                    <a:pt x="4028" y="2596"/>
                    <a:pt x="4028" y="2775"/>
                    <a:pt x="3899" y="2805"/>
                  </a:cubicBezTo>
                  <a:cubicBezTo>
                    <a:pt x="3919" y="2834"/>
                    <a:pt x="3958" y="2844"/>
                    <a:pt x="4018" y="2834"/>
                  </a:cubicBezTo>
                  <a:cubicBezTo>
                    <a:pt x="3968" y="2735"/>
                    <a:pt x="4108" y="2665"/>
                    <a:pt x="4088" y="2536"/>
                  </a:cubicBezTo>
                  <a:cubicBezTo>
                    <a:pt x="4555" y="2307"/>
                    <a:pt x="4804" y="1929"/>
                    <a:pt x="5112" y="1591"/>
                  </a:cubicBezTo>
                  <a:cubicBezTo>
                    <a:pt x="5062" y="1492"/>
                    <a:pt x="4953" y="1482"/>
                    <a:pt x="4873" y="1442"/>
                  </a:cubicBezTo>
                  <a:cubicBezTo>
                    <a:pt x="4774" y="1442"/>
                    <a:pt x="4903" y="1512"/>
                    <a:pt x="4843" y="1561"/>
                  </a:cubicBezTo>
                  <a:cubicBezTo>
                    <a:pt x="4794" y="1552"/>
                    <a:pt x="4684" y="1482"/>
                    <a:pt x="4744" y="1412"/>
                  </a:cubicBezTo>
                  <a:cubicBezTo>
                    <a:pt x="4625" y="1223"/>
                    <a:pt x="4386" y="1353"/>
                    <a:pt x="4177" y="1422"/>
                  </a:cubicBezTo>
                  <a:cubicBezTo>
                    <a:pt x="4187" y="1343"/>
                    <a:pt x="4306" y="1333"/>
                    <a:pt x="4336" y="1273"/>
                  </a:cubicBezTo>
                  <a:cubicBezTo>
                    <a:pt x="4316" y="1223"/>
                    <a:pt x="4287" y="1193"/>
                    <a:pt x="4207" y="1223"/>
                  </a:cubicBezTo>
                  <a:cubicBezTo>
                    <a:pt x="4257" y="1184"/>
                    <a:pt x="4326" y="1154"/>
                    <a:pt x="4386" y="1124"/>
                  </a:cubicBezTo>
                  <a:cubicBezTo>
                    <a:pt x="4436" y="1193"/>
                    <a:pt x="4505" y="1243"/>
                    <a:pt x="4575" y="1273"/>
                  </a:cubicBezTo>
                  <a:cubicBezTo>
                    <a:pt x="4883" y="1134"/>
                    <a:pt x="5062" y="1671"/>
                    <a:pt x="5381" y="1343"/>
                  </a:cubicBezTo>
                  <a:cubicBezTo>
                    <a:pt x="5400" y="1273"/>
                    <a:pt x="5371" y="1273"/>
                    <a:pt x="5351" y="1184"/>
                  </a:cubicBezTo>
                  <a:cubicBezTo>
                    <a:pt x="5649" y="1313"/>
                    <a:pt x="6126" y="1014"/>
                    <a:pt x="6395" y="1024"/>
                  </a:cubicBezTo>
                  <a:cubicBezTo>
                    <a:pt x="6355" y="1054"/>
                    <a:pt x="6126" y="1164"/>
                    <a:pt x="6007" y="1144"/>
                  </a:cubicBezTo>
                  <a:cubicBezTo>
                    <a:pt x="5351" y="1343"/>
                    <a:pt x="4973" y="1740"/>
                    <a:pt x="4694" y="2208"/>
                  </a:cubicBezTo>
                  <a:cubicBezTo>
                    <a:pt x="4754" y="2228"/>
                    <a:pt x="4873" y="2258"/>
                    <a:pt x="4933" y="2188"/>
                  </a:cubicBezTo>
                  <a:cubicBezTo>
                    <a:pt x="4993" y="2178"/>
                    <a:pt x="4983" y="2268"/>
                    <a:pt x="5022" y="2297"/>
                  </a:cubicBezTo>
                  <a:cubicBezTo>
                    <a:pt x="5052" y="2278"/>
                    <a:pt x="5032" y="2218"/>
                    <a:pt x="5102" y="2228"/>
                  </a:cubicBezTo>
                  <a:cubicBezTo>
                    <a:pt x="5112" y="2248"/>
                    <a:pt x="5072" y="2268"/>
                    <a:pt x="5062" y="2258"/>
                  </a:cubicBezTo>
                  <a:cubicBezTo>
                    <a:pt x="5311" y="2357"/>
                    <a:pt x="5619" y="2118"/>
                    <a:pt x="5788" y="2039"/>
                  </a:cubicBezTo>
                  <a:cubicBezTo>
                    <a:pt x="5848" y="2009"/>
                    <a:pt x="5918" y="2029"/>
                    <a:pt x="5997" y="1999"/>
                  </a:cubicBezTo>
                  <a:cubicBezTo>
                    <a:pt x="6425" y="1840"/>
                    <a:pt x="6842" y="1472"/>
                    <a:pt x="7141" y="1323"/>
                  </a:cubicBezTo>
                  <a:cubicBezTo>
                    <a:pt x="6554" y="1880"/>
                    <a:pt x="5450" y="2357"/>
                    <a:pt x="4595" y="2725"/>
                  </a:cubicBezTo>
                  <a:cubicBezTo>
                    <a:pt x="5192" y="2556"/>
                    <a:pt x="5739" y="2248"/>
                    <a:pt x="6206" y="1989"/>
                  </a:cubicBezTo>
                  <a:cubicBezTo>
                    <a:pt x="6962" y="1561"/>
                    <a:pt x="7757" y="1164"/>
                    <a:pt x="7996" y="378"/>
                  </a:cubicBezTo>
                  <a:cubicBezTo>
                    <a:pt x="7837" y="458"/>
                    <a:pt x="7409" y="706"/>
                    <a:pt x="7131" y="627"/>
                  </a:cubicBezTo>
                  <a:cubicBezTo>
                    <a:pt x="7101" y="487"/>
                    <a:pt x="7370" y="278"/>
                    <a:pt x="7250" y="199"/>
                  </a:cubicBezTo>
                  <a:cubicBezTo>
                    <a:pt x="7380" y="209"/>
                    <a:pt x="7588" y="90"/>
                    <a:pt x="7688" y="0"/>
                  </a:cubicBezTo>
                  <a:cubicBezTo>
                    <a:pt x="7181" y="99"/>
                    <a:pt x="6753" y="219"/>
                    <a:pt x="6166" y="278"/>
                  </a:cubicBezTo>
                  <a:cubicBezTo>
                    <a:pt x="6007" y="448"/>
                    <a:pt x="5629" y="646"/>
                    <a:pt x="5390" y="627"/>
                  </a:cubicBezTo>
                  <a:cubicBezTo>
                    <a:pt x="5351" y="517"/>
                    <a:pt x="5510" y="537"/>
                    <a:pt x="5560" y="477"/>
                  </a:cubicBezTo>
                  <a:cubicBezTo>
                    <a:pt x="5182" y="567"/>
                    <a:pt x="4655" y="716"/>
                    <a:pt x="4316" y="895"/>
                  </a:cubicBezTo>
                  <a:cubicBezTo>
                    <a:pt x="4346" y="905"/>
                    <a:pt x="4386" y="915"/>
                    <a:pt x="4436" y="895"/>
                  </a:cubicBezTo>
                  <a:cubicBezTo>
                    <a:pt x="4456" y="985"/>
                    <a:pt x="4336" y="985"/>
                    <a:pt x="4346" y="1074"/>
                  </a:cubicBezTo>
                  <a:cubicBezTo>
                    <a:pt x="3889" y="1164"/>
                    <a:pt x="3521" y="1005"/>
                    <a:pt x="3143" y="1273"/>
                  </a:cubicBezTo>
                  <a:cubicBezTo>
                    <a:pt x="3382" y="1253"/>
                    <a:pt x="3680" y="1154"/>
                    <a:pt x="3879" y="1253"/>
                  </a:cubicBezTo>
                  <a:cubicBezTo>
                    <a:pt x="3948" y="1522"/>
                    <a:pt x="3640" y="1422"/>
                    <a:pt x="3570" y="1502"/>
                  </a:cubicBezTo>
                  <a:cubicBezTo>
                    <a:pt x="3570" y="1561"/>
                    <a:pt x="3640" y="1522"/>
                    <a:pt x="3650" y="1561"/>
                  </a:cubicBezTo>
                  <a:cubicBezTo>
                    <a:pt x="3103" y="2009"/>
                    <a:pt x="2118" y="2317"/>
                    <a:pt x="1442" y="2556"/>
                  </a:cubicBezTo>
                  <a:cubicBezTo>
                    <a:pt x="1432" y="2526"/>
                    <a:pt x="1402" y="2516"/>
                    <a:pt x="1402" y="2466"/>
                  </a:cubicBezTo>
                  <a:cubicBezTo>
                    <a:pt x="1392" y="2437"/>
                    <a:pt x="1392" y="2397"/>
                    <a:pt x="1363" y="2397"/>
                  </a:cubicBezTo>
                  <a:cubicBezTo>
                    <a:pt x="1442" y="2834"/>
                    <a:pt x="1104" y="2675"/>
                    <a:pt x="925" y="2765"/>
                  </a:cubicBezTo>
                  <a:cubicBezTo>
                    <a:pt x="756" y="2576"/>
                    <a:pt x="537" y="2645"/>
                    <a:pt x="358" y="2486"/>
                  </a:cubicBezTo>
                  <a:cubicBezTo>
                    <a:pt x="328" y="2476"/>
                    <a:pt x="298" y="2466"/>
                    <a:pt x="298" y="2427"/>
                  </a:cubicBezTo>
                  <a:cubicBezTo>
                    <a:pt x="597" y="2238"/>
                    <a:pt x="1015" y="2019"/>
                    <a:pt x="1382" y="1939"/>
                  </a:cubicBezTo>
                  <a:cubicBezTo>
                    <a:pt x="1462" y="1999"/>
                    <a:pt x="1412" y="1880"/>
                    <a:pt x="1482" y="1880"/>
                  </a:cubicBezTo>
                  <a:cubicBezTo>
                    <a:pt x="1681" y="1770"/>
                    <a:pt x="1949" y="1711"/>
                    <a:pt x="2128" y="1591"/>
                  </a:cubicBezTo>
                  <a:cubicBezTo>
                    <a:pt x="1472" y="1780"/>
                    <a:pt x="925" y="2059"/>
                    <a:pt x="348" y="2297"/>
                  </a:cubicBezTo>
                  <a:cubicBezTo>
                    <a:pt x="338" y="2297"/>
                    <a:pt x="328" y="2297"/>
                    <a:pt x="318" y="2297"/>
                  </a:cubicBezTo>
                  <a:cubicBezTo>
                    <a:pt x="348" y="2357"/>
                    <a:pt x="209" y="2297"/>
                    <a:pt x="239" y="2357"/>
                  </a:cubicBezTo>
                  <a:cubicBezTo>
                    <a:pt x="318" y="2377"/>
                    <a:pt x="90" y="2496"/>
                    <a:pt x="0" y="2526"/>
                  </a:cubicBezTo>
                  <a:cubicBezTo>
                    <a:pt x="159" y="2526"/>
                    <a:pt x="249" y="2626"/>
                    <a:pt x="358" y="2626"/>
                  </a:cubicBezTo>
                  <a:close/>
                  <a:moveTo>
                    <a:pt x="5062" y="1999"/>
                  </a:moveTo>
                  <a:cubicBezTo>
                    <a:pt x="4993" y="2069"/>
                    <a:pt x="4883" y="2099"/>
                    <a:pt x="4873" y="2158"/>
                  </a:cubicBezTo>
                  <a:cubicBezTo>
                    <a:pt x="4824" y="2168"/>
                    <a:pt x="4794" y="2168"/>
                    <a:pt x="4774" y="2128"/>
                  </a:cubicBezTo>
                  <a:cubicBezTo>
                    <a:pt x="4863" y="2059"/>
                    <a:pt x="4953" y="1870"/>
                    <a:pt x="5062" y="1999"/>
                  </a:cubicBezTo>
                  <a:close/>
                  <a:moveTo>
                    <a:pt x="5311" y="2049"/>
                  </a:moveTo>
                  <a:cubicBezTo>
                    <a:pt x="5351" y="1929"/>
                    <a:pt x="5490" y="1880"/>
                    <a:pt x="5619" y="1900"/>
                  </a:cubicBezTo>
                  <a:cubicBezTo>
                    <a:pt x="5530" y="1959"/>
                    <a:pt x="5460" y="2029"/>
                    <a:pt x="5311" y="2049"/>
                  </a:cubicBezTo>
                  <a:close/>
                  <a:moveTo>
                    <a:pt x="5649" y="1661"/>
                  </a:moveTo>
                  <a:cubicBezTo>
                    <a:pt x="5500" y="1810"/>
                    <a:pt x="5301" y="1890"/>
                    <a:pt x="5062" y="1860"/>
                  </a:cubicBezTo>
                  <a:cubicBezTo>
                    <a:pt x="5172" y="1611"/>
                    <a:pt x="5460" y="1402"/>
                    <a:pt x="5649" y="1661"/>
                  </a:cubicBezTo>
                  <a:close/>
                  <a:moveTo>
                    <a:pt x="7728" y="617"/>
                  </a:moveTo>
                  <a:cubicBezTo>
                    <a:pt x="7807" y="627"/>
                    <a:pt x="7787" y="567"/>
                    <a:pt x="7867" y="567"/>
                  </a:cubicBezTo>
                  <a:cubicBezTo>
                    <a:pt x="7887" y="666"/>
                    <a:pt x="7837" y="716"/>
                    <a:pt x="7777" y="756"/>
                  </a:cubicBezTo>
                  <a:cubicBezTo>
                    <a:pt x="7767" y="696"/>
                    <a:pt x="7728" y="696"/>
                    <a:pt x="7728" y="617"/>
                  </a:cubicBezTo>
                  <a:close/>
                  <a:moveTo>
                    <a:pt x="7041" y="935"/>
                  </a:moveTo>
                  <a:cubicBezTo>
                    <a:pt x="7171" y="835"/>
                    <a:pt x="7449" y="676"/>
                    <a:pt x="7638" y="756"/>
                  </a:cubicBezTo>
                  <a:cubicBezTo>
                    <a:pt x="7489" y="915"/>
                    <a:pt x="7340" y="955"/>
                    <a:pt x="7081" y="1014"/>
                  </a:cubicBezTo>
                  <a:cubicBezTo>
                    <a:pt x="7081" y="975"/>
                    <a:pt x="7071" y="945"/>
                    <a:pt x="7041" y="935"/>
                  </a:cubicBezTo>
                  <a:close/>
                  <a:moveTo>
                    <a:pt x="6813" y="547"/>
                  </a:moveTo>
                  <a:cubicBezTo>
                    <a:pt x="6723" y="617"/>
                    <a:pt x="6723" y="637"/>
                    <a:pt x="6594" y="696"/>
                  </a:cubicBezTo>
                  <a:cubicBezTo>
                    <a:pt x="6584" y="607"/>
                    <a:pt x="6564" y="716"/>
                    <a:pt x="6524" y="666"/>
                  </a:cubicBezTo>
                  <a:cubicBezTo>
                    <a:pt x="6475" y="587"/>
                    <a:pt x="6574" y="607"/>
                    <a:pt x="6544" y="547"/>
                  </a:cubicBezTo>
                  <a:cubicBezTo>
                    <a:pt x="6624" y="567"/>
                    <a:pt x="6663" y="527"/>
                    <a:pt x="6723" y="487"/>
                  </a:cubicBezTo>
                  <a:cubicBezTo>
                    <a:pt x="6733" y="587"/>
                    <a:pt x="6783" y="458"/>
                    <a:pt x="6813" y="547"/>
                  </a:cubicBezTo>
                  <a:close/>
                  <a:moveTo>
                    <a:pt x="6524" y="975"/>
                  </a:moveTo>
                  <a:cubicBezTo>
                    <a:pt x="6554" y="895"/>
                    <a:pt x="6514" y="835"/>
                    <a:pt x="6465" y="776"/>
                  </a:cubicBezTo>
                  <a:cubicBezTo>
                    <a:pt x="6594" y="766"/>
                    <a:pt x="6683" y="935"/>
                    <a:pt x="6793" y="855"/>
                  </a:cubicBezTo>
                  <a:cubicBezTo>
                    <a:pt x="6773" y="945"/>
                    <a:pt x="6634" y="945"/>
                    <a:pt x="6524" y="975"/>
                  </a:cubicBezTo>
                  <a:close/>
                  <a:moveTo>
                    <a:pt x="6663" y="1333"/>
                  </a:moveTo>
                  <a:cubicBezTo>
                    <a:pt x="6524" y="1542"/>
                    <a:pt x="6315" y="1581"/>
                    <a:pt x="6126" y="1641"/>
                  </a:cubicBezTo>
                  <a:cubicBezTo>
                    <a:pt x="6246" y="1422"/>
                    <a:pt x="6465" y="1482"/>
                    <a:pt x="6663" y="1333"/>
                  </a:cubicBezTo>
                  <a:close/>
                  <a:moveTo>
                    <a:pt x="6465" y="1134"/>
                  </a:moveTo>
                  <a:cubicBezTo>
                    <a:pt x="6514" y="1114"/>
                    <a:pt x="6534" y="1154"/>
                    <a:pt x="6564" y="1184"/>
                  </a:cubicBezTo>
                  <a:cubicBezTo>
                    <a:pt x="6504" y="1273"/>
                    <a:pt x="6484" y="1154"/>
                    <a:pt x="6435" y="1253"/>
                  </a:cubicBezTo>
                  <a:cubicBezTo>
                    <a:pt x="6405" y="1233"/>
                    <a:pt x="6246" y="1243"/>
                    <a:pt x="6305" y="1184"/>
                  </a:cubicBezTo>
                  <a:cubicBezTo>
                    <a:pt x="6375" y="1174"/>
                    <a:pt x="6504" y="1184"/>
                    <a:pt x="6465" y="1134"/>
                  </a:cubicBezTo>
                  <a:close/>
                  <a:moveTo>
                    <a:pt x="5957" y="746"/>
                  </a:moveTo>
                  <a:cubicBezTo>
                    <a:pt x="5928" y="746"/>
                    <a:pt x="5888" y="756"/>
                    <a:pt x="5848" y="766"/>
                  </a:cubicBezTo>
                  <a:cubicBezTo>
                    <a:pt x="5848" y="716"/>
                    <a:pt x="5838" y="666"/>
                    <a:pt x="5898" y="656"/>
                  </a:cubicBezTo>
                  <a:cubicBezTo>
                    <a:pt x="5908" y="686"/>
                    <a:pt x="5898" y="716"/>
                    <a:pt x="5888" y="736"/>
                  </a:cubicBezTo>
                  <a:cubicBezTo>
                    <a:pt x="5918" y="716"/>
                    <a:pt x="6027" y="706"/>
                    <a:pt x="5957" y="746"/>
                  </a:cubicBezTo>
                  <a:close/>
                  <a:moveTo>
                    <a:pt x="5599" y="995"/>
                  </a:moveTo>
                  <a:cubicBezTo>
                    <a:pt x="5679" y="965"/>
                    <a:pt x="5778" y="855"/>
                    <a:pt x="5908" y="845"/>
                  </a:cubicBezTo>
                  <a:cubicBezTo>
                    <a:pt x="5898" y="816"/>
                    <a:pt x="5878" y="816"/>
                    <a:pt x="5898" y="776"/>
                  </a:cubicBezTo>
                  <a:cubicBezTo>
                    <a:pt x="5967" y="746"/>
                    <a:pt x="5987" y="786"/>
                    <a:pt x="6017" y="806"/>
                  </a:cubicBezTo>
                  <a:cubicBezTo>
                    <a:pt x="6087" y="716"/>
                    <a:pt x="6126" y="607"/>
                    <a:pt x="6236" y="547"/>
                  </a:cubicBezTo>
                  <a:cubicBezTo>
                    <a:pt x="6276" y="686"/>
                    <a:pt x="6315" y="607"/>
                    <a:pt x="6325" y="776"/>
                  </a:cubicBezTo>
                  <a:cubicBezTo>
                    <a:pt x="6206" y="855"/>
                    <a:pt x="6107" y="905"/>
                    <a:pt x="5957" y="865"/>
                  </a:cubicBezTo>
                  <a:cubicBezTo>
                    <a:pt x="5977" y="995"/>
                    <a:pt x="5659" y="1114"/>
                    <a:pt x="5599" y="995"/>
                  </a:cubicBezTo>
                  <a:close/>
                  <a:moveTo>
                    <a:pt x="5440" y="736"/>
                  </a:moveTo>
                  <a:cubicBezTo>
                    <a:pt x="5530" y="706"/>
                    <a:pt x="5530" y="845"/>
                    <a:pt x="5480" y="875"/>
                  </a:cubicBezTo>
                  <a:cubicBezTo>
                    <a:pt x="5490" y="806"/>
                    <a:pt x="5450" y="796"/>
                    <a:pt x="5440" y="736"/>
                  </a:cubicBezTo>
                  <a:close/>
                  <a:moveTo>
                    <a:pt x="4704" y="895"/>
                  </a:moveTo>
                  <a:cubicBezTo>
                    <a:pt x="4863" y="905"/>
                    <a:pt x="5072" y="686"/>
                    <a:pt x="5281" y="676"/>
                  </a:cubicBezTo>
                  <a:cubicBezTo>
                    <a:pt x="5291" y="706"/>
                    <a:pt x="5291" y="736"/>
                    <a:pt x="5301" y="766"/>
                  </a:cubicBezTo>
                  <a:cubicBezTo>
                    <a:pt x="5082" y="825"/>
                    <a:pt x="4963" y="1044"/>
                    <a:pt x="4724" y="1014"/>
                  </a:cubicBezTo>
                  <a:cubicBezTo>
                    <a:pt x="4714" y="975"/>
                    <a:pt x="4704" y="935"/>
                    <a:pt x="4704" y="895"/>
                  </a:cubicBezTo>
                  <a:close/>
                  <a:moveTo>
                    <a:pt x="4555" y="895"/>
                  </a:moveTo>
                  <a:cubicBezTo>
                    <a:pt x="4535" y="816"/>
                    <a:pt x="4674" y="746"/>
                    <a:pt x="4734" y="796"/>
                  </a:cubicBezTo>
                  <a:cubicBezTo>
                    <a:pt x="4645" y="816"/>
                    <a:pt x="4635" y="885"/>
                    <a:pt x="4555" y="895"/>
                  </a:cubicBezTo>
                  <a:close/>
                  <a:moveTo>
                    <a:pt x="4476" y="1084"/>
                  </a:moveTo>
                  <a:cubicBezTo>
                    <a:pt x="4545" y="1084"/>
                    <a:pt x="4505" y="1005"/>
                    <a:pt x="4575" y="1014"/>
                  </a:cubicBezTo>
                  <a:cubicBezTo>
                    <a:pt x="4605" y="1094"/>
                    <a:pt x="4595" y="1144"/>
                    <a:pt x="4505" y="1144"/>
                  </a:cubicBezTo>
                  <a:cubicBezTo>
                    <a:pt x="4505" y="1114"/>
                    <a:pt x="4485" y="1094"/>
                    <a:pt x="4476" y="1084"/>
                  </a:cubicBezTo>
                  <a:close/>
                  <a:moveTo>
                    <a:pt x="3680" y="2506"/>
                  </a:moveTo>
                  <a:cubicBezTo>
                    <a:pt x="3640" y="2526"/>
                    <a:pt x="3630" y="2556"/>
                    <a:pt x="3650" y="2616"/>
                  </a:cubicBezTo>
                  <a:cubicBezTo>
                    <a:pt x="3561" y="2596"/>
                    <a:pt x="3471" y="2695"/>
                    <a:pt x="3441" y="2645"/>
                  </a:cubicBezTo>
                  <a:cubicBezTo>
                    <a:pt x="3481" y="2636"/>
                    <a:pt x="3481" y="2596"/>
                    <a:pt x="3471" y="2546"/>
                  </a:cubicBezTo>
                  <a:cubicBezTo>
                    <a:pt x="3541" y="2516"/>
                    <a:pt x="3570" y="2556"/>
                    <a:pt x="3620" y="2566"/>
                  </a:cubicBezTo>
                  <a:cubicBezTo>
                    <a:pt x="3570" y="2516"/>
                    <a:pt x="3660" y="2457"/>
                    <a:pt x="3680" y="2506"/>
                  </a:cubicBezTo>
                  <a:close/>
                  <a:moveTo>
                    <a:pt x="2954" y="2089"/>
                  </a:moveTo>
                  <a:cubicBezTo>
                    <a:pt x="3362" y="1850"/>
                    <a:pt x="3779" y="1611"/>
                    <a:pt x="4296" y="1442"/>
                  </a:cubicBezTo>
                  <a:cubicBezTo>
                    <a:pt x="4386" y="1631"/>
                    <a:pt x="4714" y="1482"/>
                    <a:pt x="4814" y="1661"/>
                  </a:cubicBezTo>
                  <a:cubicBezTo>
                    <a:pt x="4814" y="1731"/>
                    <a:pt x="4764" y="1760"/>
                    <a:pt x="4744" y="1820"/>
                  </a:cubicBezTo>
                  <a:cubicBezTo>
                    <a:pt x="4058" y="1860"/>
                    <a:pt x="3551" y="2039"/>
                    <a:pt x="2954" y="208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2806375" y="3107125"/>
              <a:ext cx="2000" cy="4250"/>
            </a:xfrm>
            <a:custGeom>
              <a:avLst/>
              <a:gdLst/>
              <a:ahLst/>
              <a:cxnLst/>
              <a:rect l="l" t="t" r="r" b="b"/>
              <a:pathLst>
                <a:path w="80" h="170" extrusionOk="0">
                  <a:moveTo>
                    <a:pt x="0" y="90"/>
                  </a:moveTo>
                  <a:cubicBezTo>
                    <a:pt x="10" y="60"/>
                    <a:pt x="50" y="30"/>
                    <a:pt x="80" y="0"/>
                  </a:cubicBezTo>
                  <a:cubicBezTo>
                    <a:pt x="70" y="30"/>
                    <a:pt x="60" y="50"/>
                    <a:pt x="40" y="60"/>
                  </a:cubicBezTo>
                  <a:cubicBezTo>
                    <a:pt x="40" y="100"/>
                    <a:pt x="50" y="120"/>
                    <a:pt x="70" y="149"/>
                  </a:cubicBezTo>
                  <a:cubicBezTo>
                    <a:pt x="60" y="159"/>
                    <a:pt x="50" y="159"/>
                    <a:pt x="40" y="169"/>
                  </a:cubicBezTo>
                  <a:cubicBezTo>
                    <a:pt x="20" y="139"/>
                    <a:pt x="10" y="120"/>
                    <a:pt x="0" y="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2807350" y="3110850"/>
              <a:ext cx="5000" cy="5250"/>
            </a:xfrm>
            <a:custGeom>
              <a:avLst/>
              <a:gdLst/>
              <a:ahLst/>
              <a:cxnLst/>
              <a:rect l="l" t="t" r="r" b="b"/>
              <a:pathLst>
                <a:path w="200" h="210" extrusionOk="0">
                  <a:moveTo>
                    <a:pt x="31" y="0"/>
                  </a:moveTo>
                  <a:cubicBezTo>
                    <a:pt x="70" y="90"/>
                    <a:pt x="150" y="130"/>
                    <a:pt x="200" y="209"/>
                  </a:cubicBezTo>
                  <a:cubicBezTo>
                    <a:pt x="130" y="179"/>
                    <a:pt x="80" y="130"/>
                    <a:pt x="41" y="70"/>
                  </a:cubicBezTo>
                  <a:cubicBezTo>
                    <a:pt x="70" y="90"/>
                    <a:pt x="110" y="110"/>
                    <a:pt x="140" y="150"/>
                  </a:cubicBezTo>
                  <a:cubicBezTo>
                    <a:pt x="110" y="110"/>
                    <a:pt x="70" y="90"/>
                    <a:pt x="41" y="70"/>
                  </a:cubicBezTo>
                  <a:cubicBezTo>
                    <a:pt x="21" y="50"/>
                    <a:pt x="11" y="30"/>
                    <a:pt x="1" y="20"/>
                  </a:cubicBezTo>
                  <a:cubicBezTo>
                    <a:pt x="11" y="10"/>
                    <a:pt x="21" y="10"/>
                    <a:pt x="31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2830725" y="3132975"/>
              <a:ext cx="6000" cy="6750"/>
            </a:xfrm>
            <a:custGeom>
              <a:avLst/>
              <a:gdLst/>
              <a:ahLst/>
              <a:cxnLst/>
              <a:rect l="l" t="t" r="r" b="b"/>
              <a:pathLst>
                <a:path w="240" h="270" extrusionOk="0">
                  <a:moveTo>
                    <a:pt x="1" y="1"/>
                  </a:moveTo>
                  <a:cubicBezTo>
                    <a:pt x="110" y="50"/>
                    <a:pt x="160" y="180"/>
                    <a:pt x="239" y="269"/>
                  </a:cubicBezTo>
                  <a:cubicBezTo>
                    <a:pt x="140" y="209"/>
                    <a:pt x="90" y="80"/>
                    <a:pt x="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2824025" y="3098925"/>
              <a:ext cx="525" cy="0"/>
            </a:xfrm>
            <a:custGeom>
              <a:avLst/>
              <a:gdLst/>
              <a:ahLst/>
              <a:cxnLst/>
              <a:rect l="l" t="t" r="r" b="b"/>
              <a:pathLst>
                <a:path w="21" extrusionOk="0">
                  <a:moveTo>
                    <a:pt x="20" y="0"/>
                  </a:moveTo>
                  <a:cubicBezTo>
                    <a:pt x="10" y="0"/>
                    <a:pt x="10" y="0"/>
                    <a:pt x="0" y="0"/>
                  </a:cubicBezTo>
                  <a:cubicBezTo>
                    <a:pt x="10" y="0"/>
                    <a:pt x="10" y="0"/>
                    <a:pt x="2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2806625" y="3111350"/>
              <a:ext cx="1750" cy="1250"/>
            </a:xfrm>
            <a:custGeom>
              <a:avLst/>
              <a:gdLst/>
              <a:ahLst/>
              <a:cxnLst/>
              <a:rect l="l" t="t" r="r" b="b"/>
              <a:pathLst>
                <a:path w="70" h="50" extrusionOk="0">
                  <a:moveTo>
                    <a:pt x="30" y="0"/>
                  </a:moveTo>
                  <a:cubicBezTo>
                    <a:pt x="40" y="10"/>
                    <a:pt x="50" y="30"/>
                    <a:pt x="70" y="50"/>
                  </a:cubicBezTo>
                  <a:cubicBezTo>
                    <a:pt x="40" y="40"/>
                    <a:pt x="20" y="30"/>
                    <a:pt x="0" y="10"/>
                  </a:cubicBezTo>
                  <a:cubicBezTo>
                    <a:pt x="10" y="10"/>
                    <a:pt x="20" y="0"/>
                    <a:pt x="3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2774300" y="3241375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11"/>
                  </a:moveTo>
                  <a:cubicBezTo>
                    <a:pt x="10" y="1"/>
                    <a:pt x="10" y="11"/>
                    <a:pt x="20" y="11"/>
                  </a:cubicBezTo>
                  <a:cubicBezTo>
                    <a:pt x="1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2842675" y="32249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40" y="0"/>
                  </a:moveTo>
                  <a:cubicBezTo>
                    <a:pt x="30" y="10"/>
                    <a:pt x="10" y="10"/>
                    <a:pt x="0" y="20"/>
                  </a:cubicBezTo>
                  <a:cubicBezTo>
                    <a:pt x="10" y="10"/>
                    <a:pt x="30" y="10"/>
                    <a:pt x="4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2801650" y="3090950"/>
              <a:ext cx="49000" cy="81575"/>
            </a:xfrm>
            <a:custGeom>
              <a:avLst/>
              <a:gdLst/>
              <a:ahLst/>
              <a:cxnLst/>
              <a:rect l="l" t="t" r="r" b="b"/>
              <a:pathLst>
                <a:path w="1960" h="3263" extrusionOk="0">
                  <a:moveTo>
                    <a:pt x="1930" y="3024"/>
                  </a:moveTo>
                  <a:cubicBezTo>
                    <a:pt x="1930" y="3114"/>
                    <a:pt x="1939" y="3183"/>
                    <a:pt x="1959" y="3263"/>
                  </a:cubicBezTo>
                  <a:cubicBezTo>
                    <a:pt x="1890" y="3074"/>
                    <a:pt x="1790" y="2925"/>
                    <a:pt x="1661" y="2835"/>
                  </a:cubicBezTo>
                  <a:cubicBezTo>
                    <a:pt x="1363" y="1791"/>
                    <a:pt x="647" y="1363"/>
                    <a:pt x="60" y="737"/>
                  </a:cubicBezTo>
                  <a:cubicBezTo>
                    <a:pt x="110" y="687"/>
                    <a:pt x="189" y="657"/>
                    <a:pt x="229" y="607"/>
                  </a:cubicBezTo>
                  <a:cubicBezTo>
                    <a:pt x="159" y="607"/>
                    <a:pt x="40" y="677"/>
                    <a:pt x="0" y="627"/>
                  </a:cubicBezTo>
                  <a:cubicBezTo>
                    <a:pt x="100" y="607"/>
                    <a:pt x="189" y="478"/>
                    <a:pt x="289" y="528"/>
                  </a:cubicBezTo>
                  <a:cubicBezTo>
                    <a:pt x="259" y="538"/>
                    <a:pt x="199" y="538"/>
                    <a:pt x="199" y="568"/>
                  </a:cubicBezTo>
                  <a:cubicBezTo>
                    <a:pt x="279" y="548"/>
                    <a:pt x="338" y="528"/>
                    <a:pt x="378" y="488"/>
                  </a:cubicBezTo>
                  <a:cubicBezTo>
                    <a:pt x="348" y="488"/>
                    <a:pt x="308" y="508"/>
                    <a:pt x="308" y="478"/>
                  </a:cubicBezTo>
                  <a:cubicBezTo>
                    <a:pt x="438" y="448"/>
                    <a:pt x="666" y="379"/>
                    <a:pt x="756" y="349"/>
                  </a:cubicBezTo>
                  <a:cubicBezTo>
                    <a:pt x="647" y="379"/>
                    <a:pt x="965" y="299"/>
                    <a:pt x="915" y="319"/>
                  </a:cubicBezTo>
                  <a:cubicBezTo>
                    <a:pt x="905" y="319"/>
                    <a:pt x="905" y="319"/>
                    <a:pt x="895" y="319"/>
                  </a:cubicBezTo>
                  <a:cubicBezTo>
                    <a:pt x="905" y="319"/>
                    <a:pt x="905" y="319"/>
                    <a:pt x="915" y="319"/>
                  </a:cubicBezTo>
                  <a:cubicBezTo>
                    <a:pt x="1104" y="239"/>
                    <a:pt x="1412" y="31"/>
                    <a:pt x="1770" y="1"/>
                  </a:cubicBezTo>
                  <a:cubicBezTo>
                    <a:pt x="1223" y="180"/>
                    <a:pt x="826" y="478"/>
                    <a:pt x="269" y="647"/>
                  </a:cubicBezTo>
                  <a:cubicBezTo>
                    <a:pt x="239" y="677"/>
                    <a:pt x="199" y="707"/>
                    <a:pt x="189" y="737"/>
                  </a:cubicBezTo>
                  <a:cubicBezTo>
                    <a:pt x="199" y="767"/>
                    <a:pt x="209" y="786"/>
                    <a:pt x="229" y="816"/>
                  </a:cubicBezTo>
                  <a:cubicBezTo>
                    <a:pt x="219" y="816"/>
                    <a:pt x="209" y="826"/>
                    <a:pt x="199" y="826"/>
                  </a:cubicBezTo>
                  <a:cubicBezTo>
                    <a:pt x="219" y="846"/>
                    <a:pt x="239" y="856"/>
                    <a:pt x="269" y="866"/>
                  </a:cubicBezTo>
                  <a:cubicBezTo>
                    <a:pt x="308" y="926"/>
                    <a:pt x="358" y="975"/>
                    <a:pt x="418" y="1005"/>
                  </a:cubicBezTo>
                  <a:cubicBezTo>
                    <a:pt x="666" y="1234"/>
                    <a:pt x="965" y="1383"/>
                    <a:pt x="1164" y="1682"/>
                  </a:cubicBezTo>
                  <a:cubicBezTo>
                    <a:pt x="1253" y="1761"/>
                    <a:pt x="1303" y="1890"/>
                    <a:pt x="1402" y="1950"/>
                  </a:cubicBezTo>
                  <a:cubicBezTo>
                    <a:pt x="1542" y="2159"/>
                    <a:pt x="1671" y="2378"/>
                    <a:pt x="1820" y="2577"/>
                  </a:cubicBezTo>
                  <a:cubicBezTo>
                    <a:pt x="1870" y="2726"/>
                    <a:pt x="1910" y="2865"/>
                    <a:pt x="1930" y="3024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>
              <a:off x="2838675" y="3179975"/>
              <a:ext cx="14950" cy="43525"/>
            </a:xfrm>
            <a:custGeom>
              <a:avLst/>
              <a:gdLst/>
              <a:ahLst/>
              <a:cxnLst/>
              <a:rect l="l" t="t" r="r" b="b"/>
              <a:pathLst>
                <a:path w="598" h="1741" extrusionOk="0">
                  <a:moveTo>
                    <a:pt x="588" y="249"/>
                  </a:moveTo>
                  <a:cubicBezTo>
                    <a:pt x="568" y="517"/>
                    <a:pt x="588" y="776"/>
                    <a:pt x="568" y="1044"/>
                  </a:cubicBezTo>
                  <a:cubicBezTo>
                    <a:pt x="508" y="1263"/>
                    <a:pt x="528" y="1651"/>
                    <a:pt x="458" y="1681"/>
                  </a:cubicBezTo>
                  <a:cubicBezTo>
                    <a:pt x="429" y="1701"/>
                    <a:pt x="389" y="1721"/>
                    <a:pt x="349" y="1741"/>
                  </a:cubicBezTo>
                  <a:cubicBezTo>
                    <a:pt x="339" y="1661"/>
                    <a:pt x="449" y="1681"/>
                    <a:pt x="439" y="1562"/>
                  </a:cubicBezTo>
                  <a:cubicBezTo>
                    <a:pt x="439" y="1482"/>
                    <a:pt x="389" y="1472"/>
                    <a:pt x="349" y="1442"/>
                  </a:cubicBezTo>
                  <a:cubicBezTo>
                    <a:pt x="170" y="1442"/>
                    <a:pt x="120" y="1572"/>
                    <a:pt x="1" y="1502"/>
                  </a:cubicBezTo>
                  <a:cubicBezTo>
                    <a:pt x="1" y="1393"/>
                    <a:pt x="140" y="1373"/>
                    <a:pt x="120" y="1243"/>
                  </a:cubicBezTo>
                  <a:cubicBezTo>
                    <a:pt x="319" y="1124"/>
                    <a:pt x="478" y="975"/>
                    <a:pt x="458" y="706"/>
                  </a:cubicBezTo>
                  <a:cubicBezTo>
                    <a:pt x="568" y="537"/>
                    <a:pt x="598" y="269"/>
                    <a:pt x="558" y="0"/>
                  </a:cubicBezTo>
                  <a:cubicBezTo>
                    <a:pt x="578" y="80"/>
                    <a:pt x="588" y="159"/>
                    <a:pt x="588" y="24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2818300" y="3279675"/>
              <a:ext cx="26875" cy="22650"/>
            </a:xfrm>
            <a:custGeom>
              <a:avLst/>
              <a:gdLst/>
              <a:ahLst/>
              <a:cxnLst/>
              <a:rect l="l" t="t" r="r" b="b"/>
              <a:pathLst>
                <a:path w="1075" h="906" extrusionOk="0">
                  <a:moveTo>
                    <a:pt x="0" y="50"/>
                  </a:moveTo>
                  <a:lnTo>
                    <a:pt x="0" y="0"/>
                  </a:lnTo>
                  <a:cubicBezTo>
                    <a:pt x="309" y="309"/>
                    <a:pt x="925" y="348"/>
                    <a:pt x="1075" y="806"/>
                  </a:cubicBezTo>
                  <a:cubicBezTo>
                    <a:pt x="1065" y="856"/>
                    <a:pt x="975" y="905"/>
                    <a:pt x="955" y="826"/>
                  </a:cubicBezTo>
                  <a:cubicBezTo>
                    <a:pt x="995" y="826"/>
                    <a:pt x="1025" y="816"/>
                    <a:pt x="1045" y="786"/>
                  </a:cubicBezTo>
                  <a:cubicBezTo>
                    <a:pt x="995" y="627"/>
                    <a:pt x="866" y="577"/>
                    <a:pt x="756" y="508"/>
                  </a:cubicBezTo>
                  <a:cubicBezTo>
                    <a:pt x="707" y="527"/>
                    <a:pt x="766" y="607"/>
                    <a:pt x="707" y="617"/>
                  </a:cubicBezTo>
                  <a:cubicBezTo>
                    <a:pt x="756" y="677"/>
                    <a:pt x="836" y="716"/>
                    <a:pt x="896" y="766"/>
                  </a:cubicBezTo>
                  <a:cubicBezTo>
                    <a:pt x="796" y="756"/>
                    <a:pt x="746" y="677"/>
                    <a:pt x="657" y="647"/>
                  </a:cubicBezTo>
                  <a:cubicBezTo>
                    <a:pt x="667" y="557"/>
                    <a:pt x="607" y="537"/>
                    <a:pt x="607" y="468"/>
                  </a:cubicBezTo>
                  <a:cubicBezTo>
                    <a:pt x="378" y="368"/>
                    <a:pt x="189" y="209"/>
                    <a:pt x="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2722075" y="3248600"/>
              <a:ext cx="10975" cy="3750"/>
            </a:xfrm>
            <a:custGeom>
              <a:avLst/>
              <a:gdLst/>
              <a:ahLst/>
              <a:cxnLst/>
              <a:rect l="l" t="t" r="r" b="b"/>
              <a:pathLst>
                <a:path w="439" h="150" extrusionOk="0">
                  <a:moveTo>
                    <a:pt x="438" y="90"/>
                  </a:moveTo>
                  <a:cubicBezTo>
                    <a:pt x="269" y="149"/>
                    <a:pt x="130" y="60"/>
                    <a:pt x="21" y="139"/>
                  </a:cubicBezTo>
                  <a:cubicBezTo>
                    <a:pt x="1" y="60"/>
                    <a:pt x="90" y="50"/>
                    <a:pt x="110" y="0"/>
                  </a:cubicBezTo>
                  <a:cubicBezTo>
                    <a:pt x="130" y="0"/>
                    <a:pt x="170" y="0"/>
                    <a:pt x="200" y="0"/>
                  </a:cubicBezTo>
                  <a:cubicBezTo>
                    <a:pt x="239" y="60"/>
                    <a:pt x="319" y="90"/>
                    <a:pt x="438" y="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2721575" y="3231425"/>
              <a:ext cx="151950" cy="102725"/>
            </a:xfrm>
            <a:custGeom>
              <a:avLst/>
              <a:gdLst/>
              <a:ahLst/>
              <a:cxnLst/>
              <a:rect l="l" t="t" r="r" b="b"/>
              <a:pathLst>
                <a:path w="6078" h="4109" extrusionOk="0">
                  <a:moveTo>
                    <a:pt x="1" y="468"/>
                  </a:moveTo>
                  <a:cubicBezTo>
                    <a:pt x="1" y="508"/>
                    <a:pt x="31" y="508"/>
                    <a:pt x="41" y="538"/>
                  </a:cubicBezTo>
                  <a:cubicBezTo>
                    <a:pt x="90" y="548"/>
                    <a:pt x="110" y="588"/>
                    <a:pt x="130" y="637"/>
                  </a:cubicBezTo>
                  <a:cubicBezTo>
                    <a:pt x="130" y="657"/>
                    <a:pt x="130" y="677"/>
                    <a:pt x="130" y="687"/>
                  </a:cubicBezTo>
                  <a:cubicBezTo>
                    <a:pt x="150" y="687"/>
                    <a:pt x="190" y="687"/>
                    <a:pt x="220" y="687"/>
                  </a:cubicBezTo>
                  <a:cubicBezTo>
                    <a:pt x="130" y="558"/>
                    <a:pt x="229" y="329"/>
                    <a:pt x="418" y="259"/>
                  </a:cubicBezTo>
                  <a:cubicBezTo>
                    <a:pt x="657" y="309"/>
                    <a:pt x="1065" y="140"/>
                    <a:pt x="1274" y="250"/>
                  </a:cubicBezTo>
                  <a:cubicBezTo>
                    <a:pt x="1294" y="419"/>
                    <a:pt x="1194" y="508"/>
                    <a:pt x="1184" y="667"/>
                  </a:cubicBezTo>
                  <a:cubicBezTo>
                    <a:pt x="1224" y="647"/>
                    <a:pt x="1224" y="677"/>
                    <a:pt x="1234" y="707"/>
                  </a:cubicBezTo>
                  <a:cubicBezTo>
                    <a:pt x="1254" y="707"/>
                    <a:pt x="1264" y="697"/>
                    <a:pt x="1284" y="697"/>
                  </a:cubicBezTo>
                  <a:cubicBezTo>
                    <a:pt x="1294" y="667"/>
                    <a:pt x="1304" y="627"/>
                    <a:pt x="1284" y="578"/>
                  </a:cubicBezTo>
                  <a:cubicBezTo>
                    <a:pt x="1383" y="548"/>
                    <a:pt x="1373" y="657"/>
                    <a:pt x="1463" y="637"/>
                  </a:cubicBezTo>
                  <a:cubicBezTo>
                    <a:pt x="1552" y="627"/>
                    <a:pt x="1473" y="618"/>
                    <a:pt x="1473" y="568"/>
                  </a:cubicBezTo>
                  <a:cubicBezTo>
                    <a:pt x="1562" y="578"/>
                    <a:pt x="1572" y="677"/>
                    <a:pt x="1662" y="677"/>
                  </a:cubicBezTo>
                  <a:cubicBezTo>
                    <a:pt x="1691" y="707"/>
                    <a:pt x="1761" y="687"/>
                    <a:pt x="1771" y="757"/>
                  </a:cubicBezTo>
                  <a:cubicBezTo>
                    <a:pt x="1900" y="578"/>
                    <a:pt x="2049" y="986"/>
                    <a:pt x="1841" y="856"/>
                  </a:cubicBezTo>
                  <a:cubicBezTo>
                    <a:pt x="1950" y="926"/>
                    <a:pt x="2030" y="1045"/>
                    <a:pt x="2129" y="1145"/>
                  </a:cubicBezTo>
                  <a:cubicBezTo>
                    <a:pt x="2059" y="1065"/>
                    <a:pt x="2139" y="1055"/>
                    <a:pt x="2119" y="956"/>
                  </a:cubicBezTo>
                  <a:cubicBezTo>
                    <a:pt x="2089" y="956"/>
                    <a:pt x="2099" y="986"/>
                    <a:pt x="2099" y="1005"/>
                  </a:cubicBezTo>
                  <a:cubicBezTo>
                    <a:pt x="2089" y="856"/>
                    <a:pt x="1900" y="737"/>
                    <a:pt x="1880" y="588"/>
                  </a:cubicBezTo>
                  <a:cubicBezTo>
                    <a:pt x="2010" y="518"/>
                    <a:pt x="2059" y="618"/>
                    <a:pt x="2228" y="647"/>
                  </a:cubicBezTo>
                  <a:cubicBezTo>
                    <a:pt x="2069" y="936"/>
                    <a:pt x="2487" y="1105"/>
                    <a:pt x="2636" y="1314"/>
                  </a:cubicBezTo>
                  <a:cubicBezTo>
                    <a:pt x="2636" y="1344"/>
                    <a:pt x="2596" y="1344"/>
                    <a:pt x="2567" y="1353"/>
                  </a:cubicBezTo>
                  <a:cubicBezTo>
                    <a:pt x="2577" y="1473"/>
                    <a:pt x="2686" y="1453"/>
                    <a:pt x="2736" y="1513"/>
                  </a:cubicBezTo>
                  <a:cubicBezTo>
                    <a:pt x="2805" y="1433"/>
                    <a:pt x="2656" y="1413"/>
                    <a:pt x="2646" y="1363"/>
                  </a:cubicBezTo>
                  <a:cubicBezTo>
                    <a:pt x="2686" y="1274"/>
                    <a:pt x="2775" y="1353"/>
                    <a:pt x="2835" y="1353"/>
                  </a:cubicBezTo>
                  <a:cubicBezTo>
                    <a:pt x="2756" y="1433"/>
                    <a:pt x="2815" y="1483"/>
                    <a:pt x="2835" y="1632"/>
                  </a:cubicBezTo>
                  <a:cubicBezTo>
                    <a:pt x="2895" y="1632"/>
                    <a:pt x="2915" y="1672"/>
                    <a:pt x="2954" y="1612"/>
                  </a:cubicBezTo>
                  <a:cubicBezTo>
                    <a:pt x="2905" y="1731"/>
                    <a:pt x="3014" y="1761"/>
                    <a:pt x="3064" y="1831"/>
                  </a:cubicBezTo>
                  <a:cubicBezTo>
                    <a:pt x="2984" y="1871"/>
                    <a:pt x="3014" y="1990"/>
                    <a:pt x="2954" y="2020"/>
                  </a:cubicBezTo>
                  <a:cubicBezTo>
                    <a:pt x="3004" y="2109"/>
                    <a:pt x="3084" y="2149"/>
                    <a:pt x="3143" y="2229"/>
                  </a:cubicBezTo>
                  <a:cubicBezTo>
                    <a:pt x="3153" y="2229"/>
                    <a:pt x="3153" y="2239"/>
                    <a:pt x="3163" y="2239"/>
                  </a:cubicBezTo>
                  <a:cubicBezTo>
                    <a:pt x="3243" y="2149"/>
                    <a:pt x="3362" y="2348"/>
                    <a:pt x="3402" y="2298"/>
                  </a:cubicBezTo>
                  <a:cubicBezTo>
                    <a:pt x="3352" y="2199"/>
                    <a:pt x="3253" y="2099"/>
                    <a:pt x="3382" y="2040"/>
                  </a:cubicBezTo>
                  <a:cubicBezTo>
                    <a:pt x="3402" y="2169"/>
                    <a:pt x="3601" y="2328"/>
                    <a:pt x="3710" y="2249"/>
                  </a:cubicBezTo>
                  <a:cubicBezTo>
                    <a:pt x="3760" y="2438"/>
                    <a:pt x="4019" y="2487"/>
                    <a:pt x="4078" y="2587"/>
                  </a:cubicBezTo>
                  <a:cubicBezTo>
                    <a:pt x="4118" y="2547"/>
                    <a:pt x="4148" y="2587"/>
                    <a:pt x="4208" y="2537"/>
                  </a:cubicBezTo>
                  <a:cubicBezTo>
                    <a:pt x="4188" y="2636"/>
                    <a:pt x="4277" y="2577"/>
                    <a:pt x="4297" y="2617"/>
                  </a:cubicBezTo>
                  <a:cubicBezTo>
                    <a:pt x="4277" y="2627"/>
                    <a:pt x="4267" y="2646"/>
                    <a:pt x="4257" y="2666"/>
                  </a:cubicBezTo>
                  <a:cubicBezTo>
                    <a:pt x="4347" y="2756"/>
                    <a:pt x="4466" y="2796"/>
                    <a:pt x="4576" y="2855"/>
                  </a:cubicBezTo>
                  <a:cubicBezTo>
                    <a:pt x="4546" y="2865"/>
                    <a:pt x="4566" y="2915"/>
                    <a:pt x="4576" y="2945"/>
                  </a:cubicBezTo>
                  <a:cubicBezTo>
                    <a:pt x="4407" y="2985"/>
                    <a:pt x="4327" y="2965"/>
                    <a:pt x="4247" y="3044"/>
                  </a:cubicBezTo>
                  <a:cubicBezTo>
                    <a:pt x="4257" y="3054"/>
                    <a:pt x="4267" y="3064"/>
                    <a:pt x="4277" y="3074"/>
                  </a:cubicBezTo>
                  <a:cubicBezTo>
                    <a:pt x="4426" y="3193"/>
                    <a:pt x="4446" y="3561"/>
                    <a:pt x="4407" y="3740"/>
                  </a:cubicBezTo>
                  <a:cubicBezTo>
                    <a:pt x="4546" y="3611"/>
                    <a:pt x="4506" y="3452"/>
                    <a:pt x="4486" y="3273"/>
                  </a:cubicBezTo>
                  <a:cubicBezTo>
                    <a:pt x="4784" y="3323"/>
                    <a:pt x="5003" y="3482"/>
                    <a:pt x="5182" y="3701"/>
                  </a:cubicBezTo>
                  <a:cubicBezTo>
                    <a:pt x="5162" y="3581"/>
                    <a:pt x="4983" y="3372"/>
                    <a:pt x="5113" y="3303"/>
                  </a:cubicBezTo>
                  <a:cubicBezTo>
                    <a:pt x="5053" y="3253"/>
                    <a:pt x="4983" y="3193"/>
                    <a:pt x="4954" y="3094"/>
                  </a:cubicBezTo>
                  <a:cubicBezTo>
                    <a:pt x="5232" y="3024"/>
                    <a:pt x="5282" y="3432"/>
                    <a:pt x="5461" y="3412"/>
                  </a:cubicBezTo>
                  <a:cubicBezTo>
                    <a:pt x="5481" y="3561"/>
                    <a:pt x="5660" y="3711"/>
                    <a:pt x="5799" y="3780"/>
                  </a:cubicBezTo>
                  <a:cubicBezTo>
                    <a:pt x="5819" y="3929"/>
                    <a:pt x="5948" y="4108"/>
                    <a:pt x="6077" y="4019"/>
                  </a:cubicBezTo>
                  <a:cubicBezTo>
                    <a:pt x="5998" y="3860"/>
                    <a:pt x="5719" y="3780"/>
                    <a:pt x="5809" y="3581"/>
                  </a:cubicBezTo>
                  <a:cubicBezTo>
                    <a:pt x="5699" y="3551"/>
                    <a:pt x="5660" y="3522"/>
                    <a:pt x="5560" y="3412"/>
                  </a:cubicBezTo>
                  <a:cubicBezTo>
                    <a:pt x="5600" y="3402"/>
                    <a:pt x="5630" y="3442"/>
                    <a:pt x="5630" y="3402"/>
                  </a:cubicBezTo>
                  <a:cubicBezTo>
                    <a:pt x="5411" y="3293"/>
                    <a:pt x="5192" y="3114"/>
                    <a:pt x="4954" y="2955"/>
                  </a:cubicBezTo>
                  <a:cubicBezTo>
                    <a:pt x="4983" y="2915"/>
                    <a:pt x="4914" y="2825"/>
                    <a:pt x="4934" y="2756"/>
                  </a:cubicBezTo>
                  <a:cubicBezTo>
                    <a:pt x="4904" y="2796"/>
                    <a:pt x="4844" y="2815"/>
                    <a:pt x="4824" y="2756"/>
                  </a:cubicBezTo>
                  <a:cubicBezTo>
                    <a:pt x="4814" y="2766"/>
                    <a:pt x="4804" y="2766"/>
                    <a:pt x="4804" y="2766"/>
                  </a:cubicBezTo>
                  <a:cubicBezTo>
                    <a:pt x="4804" y="2726"/>
                    <a:pt x="4774" y="2726"/>
                    <a:pt x="4765" y="2696"/>
                  </a:cubicBezTo>
                  <a:cubicBezTo>
                    <a:pt x="4665" y="2686"/>
                    <a:pt x="4615" y="2607"/>
                    <a:pt x="4526" y="2577"/>
                  </a:cubicBezTo>
                  <a:cubicBezTo>
                    <a:pt x="4536" y="2487"/>
                    <a:pt x="4476" y="2467"/>
                    <a:pt x="4476" y="2398"/>
                  </a:cubicBezTo>
                  <a:cubicBezTo>
                    <a:pt x="4247" y="2298"/>
                    <a:pt x="4058" y="2139"/>
                    <a:pt x="3869" y="1980"/>
                  </a:cubicBezTo>
                  <a:lnTo>
                    <a:pt x="3869" y="1930"/>
                  </a:lnTo>
                  <a:cubicBezTo>
                    <a:pt x="3860" y="1910"/>
                    <a:pt x="3860" y="1900"/>
                    <a:pt x="3840" y="1910"/>
                  </a:cubicBezTo>
                  <a:cubicBezTo>
                    <a:pt x="3840" y="1980"/>
                    <a:pt x="3770" y="1920"/>
                    <a:pt x="3780" y="1871"/>
                  </a:cubicBezTo>
                  <a:cubicBezTo>
                    <a:pt x="3511" y="1781"/>
                    <a:pt x="3283" y="1513"/>
                    <a:pt x="3024" y="1244"/>
                  </a:cubicBezTo>
                  <a:cubicBezTo>
                    <a:pt x="2895" y="1105"/>
                    <a:pt x="2636" y="956"/>
                    <a:pt x="2646" y="836"/>
                  </a:cubicBezTo>
                  <a:cubicBezTo>
                    <a:pt x="2577" y="916"/>
                    <a:pt x="2596" y="787"/>
                    <a:pt x="2547" y="707"/>
                  </a:cubicBezTo>
                  <a:cubicBezTo>
                    <a:pt x="2457" y="558"/>
                    <a:pt x="2199" y="448"/>
                    <a:pt x="2129" y="409"/>
                  </a:cubicBezTo>
                  <a:cubicBezTo>
                    <a:pt x="2159" y="439"/>
                    <a:pt x="2228" y="538"/>
                    <a:pt x="2149" y="488"/>
                  </a:cubicBezTo>
                  <a:cubicBezTo>
                    <a:pt x="2129" y="369"/>
                    <a:pt x="1910" y="439"/>
                    <a:pt x="1980" y="329"/>
                  </a:cubicBezTo>
                  <a:cubicBezTo>
                    <a:pt x="1900" y="289"/>
                    <a:pt x="1592" y="329"/>
                    <a:pt x="1771" y="250"/>
                  </a:cubicBezTo>
                  <a:cubicBezTo>
                    <a:pt x="1672" y="240"/>
                    <a:pt x="1542" y="259"/>
                    <a:pt x="1463" y="210"/>
                  </a:cubicBezTo>
                  <a:cubicBezTo>
                    <a:pt x="1463" y="140"/>
                    <a:pt x="1314" y="80"/>
                    <a:pt x="1194" y="41"/>
                  </a:cubicBezTo>
                  <a:cubicBezTo>
                    <a:pt x="1194" y="71"/>
                    <a:pt x="1214" y="71"/>
                    <a:pt x="1224" y="90"/>
                  </a:cubicBezTo>
                  <a:cubicBezTo>
                    <a:pt x="1065" y="11"/>
                    <a:pt x="597" y="1"/>
                    <a:pt x="389" y="90"/>
                  </a:cubicBezTo>
                  <a:cubicBezTo>
                    <a:pt x="259" y="110"/>
                    <a:pt x="150" y="140"/>
                    <a:pt x="70" y="200"/>
                  </a:cubicBezTo>
                  <a:cubicBezTo>
                    <a:pt x="160" y="299"/>
                    <a:pt x="70" y="419"/>
                    <a:pt x="1" y="468"/>
                  </a:cubicBezTo>
                  <a:close/>
                  <a:moveTo>
                    <a:pt x="4844" y="3193"/>
                  </a:moveTo>
                  <a:cubicBezTo>
                    <a:pt x="4854" y="3203"/>
                    <a:pt x="4844" y="3203"/>
                    <a:pt x="4834" y="3213"/>
                  </a:cubicBezTo>
                  <a:cubicBezTo>
                    <a:pt x="4844" y="3203"/>
                    <a:pt x="4844" y="3193"/>
                    <a:pt x="4844" y="3193"/>
                  </a:cubicBezTo>
                  <a:cubicBezTo>
                    <a:pt x="4834" y="3183"/>
                    <a:pt x="4814" y="3174"/>
                    <a:pt x="4804" y="3174"/>
                  </a:cubicBezTo>
                  <a:cubicBezTo>
                    <a:pt x="4774" y="3223"/>
                    <a:pt x="4745" y="3154"/>
                    <a:pt x="4735" y="3203"/>
                  </a:cubicBezTo>
                  <a:cubicBezTo>
                    <a:pt x="4745" y="3233"/>
                    <a:pt x="4765" y="3233"/>
                    <a:pt x="4765" y="3243"/>
                  </a:cubicBezTo>
                  <a:cubicBezTo>
                    <a:pt x="4685" y="3223"/>
                    <a:pt x="4685" y="3253"/>
                    <a:pt x="4665" y="3313"/>
                  </a:cubicBezTo>
                  <a:cubicBezTo>
                    <a:pt x="4635" y="3253"/>
                    <a:pt x="4526" y="3293"/>
                    <a:pt x="4526" y="3193"/>
                  </a:cubicBezTo>
                  <a:cubicBezTo>
                    <a:pt x="4665" y="3213"/>
                    <a:pt x="4874" y="3124"/>
                    <a:pt x="4844" y="3193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2827500" y="33075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0" y="10"/>
                  </a:moveTo>
                  <a:cubicBezTo>
                    <a:pt x="0" y="10"/>
                    <a:pt x="0" y="10"/>
                    <a:pt x="10" y="0"/>
                  </a:cubicBezTo>
                  <a:cubicBezTo>
                    <a:pt x="20" y="10"/>
                    <a:pt x="30" y="20"/>
                    <a:pt x="40" y="40"/>
                  </a:cubicBezTo>
                  <a:cubicBezTo>
                    <a:pt x="20" y="30"/>
                    <a:pt x="10" y="20"/>
                    <a:pt x="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2800150" y="3287125"/>
              <a:ext cx="525" cy="525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0" y="21"/>
                  </a:moveTo>
                  <a:cubicBezTo>
                    <a:pt x="10" y="11"/>
                    <a:pt x="0" y="1"/>
                    <a:pt x="0" y="1"/>
                  </a:cubicBezTo>
                  <a:cubicBezTo>
                    <a:pt x="10" y="1"/>
                    <a:pt x="10" y="11"/>
                    <a:pt x="20" y="11"/>
                  </a:cubicBezTo>
                  <a:cubicBezTo>
                    <a:pt x="20" y="11"/>
                    <a:pt x="20" y="21"/>
                    <a:pt x="10" y="2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2844900" y="3299800"/>
              <a:ext cx="275" cy="775"/>
            </a:xfrm>
            <a:custGeom>
              <a:avLst/>
              <a:gdLst/>
              <a:ahLst/>
              <a:cxnLst/>
              <a:rect l="l" t="t" r="r" b="b"/>
              <a:pathLst>
                <a:path w="11" h="31" extrusionOk="0">
                  <a:moveTo>
                    <a:pt x="1" y="31"/>
                  </a:moveTo>
                  <a:cubicBezTo>
                    <a:pt x="1" y="21"/>
                    <a:pt x="1" y="11"/>
                    <a:pt x="11" y="1"/>
                  </a:cubicBezTo>
                  <a:cubicBezTo>
                    <a:pt x="11" y="11"/>
                    <a:pt x="1" y="21"/>
                    <a:pt x="1" y="3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2842425" y="3311250"/>
              <a:ext cx="525" cy="525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0" y="20"/>
                  </a:moveTo>
                  <a:cubicBezTo>
                    <a:pt x="10" y="10"/>
                    <a:pt x="10" y="0"/>
                    <a:pt x="10" y="0"/>
                  </a:cubicBezTo>
                  <a:cubicBezTo>
                    <a:pt x="20" y="10"/>
                    <a:pt x="10" y="10"/>
                    <a:pt x="0" y="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2774300" y="3241375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11"/>
                  </a:moveTo>
                  <a:cubicBezTo>
                    <a:pt x="10" y="1"/>
                    <a:pt x="10" y="11"/>
                    <a:pt x="20" y="11"/>
                  </a:cubicBezTo>
                  <a:cubicBezTo>
                    <a:pt x="1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2660925" y="3267250"/>
              <a:ext cx="107925" cy="170075"/>
            </a:xfrm>
            <a:custGeom>
              <a:avLst/>
              <a:gdLst/>
              <a:ahLst/>
              <a:cxnLst/>
              <a:rect l="l" t="t" r="r" b="b"/>
              <a:pathLst>
                <a:path w="4317" h="6803" extrusionOk="0">
                  <a:moveTo>
                    <a:pt x="895" y="219"/>
                  </a:moveTo>
                  <a:cubicBezTo>
                    <a:pt x="915" y="219"/>
                    <a:pt x="925" y="219"/>
                    <a:pt x="925" y="239"/>
                  </a:cubicBezTo>
                  <a:cubicBezTo>
                    <a:pt x="1054" y="288"/>
                    <a:pt x="1174" y="368"/>
                    <a:pt x="1273" y="458"/>
                  </a:cubicBezTo>
                  <a:cubicBezTo>
                    <a:pt x="1323" y="398"/>
                    <a:pt x="1184" y="398"/>
                    <a:pt x="1253" y="328"/>
                  </a:cubicBezTo>
                  <a:cubicBezTo>
                    <a:pt x="1343" y="358"/>
                    <a:pt x="1472" y="467"/>
                    <a:pt x="1442" y="577"/>
                  </a:cubicBezTo>
                  <a:cubicBezTo>
                    <a:pt x="1422" y="557"/>
                    <a:pt x="1303" y="547"/>
                    <a:pt x="1303" y="597"/>
                  </a:cubicBezTo>
                  <a:cubicBezTo>
                    <a:pt x="1402" y="617"/>
                    <a:pt x="1263" y="676"/>
                    <a:pt x="1343" y="716"/>
                  </a:cubicBezTo>
                  <a:cubicBezTo>
                    <a:pt x="1363" y="666"/>
                    <a:pt x="1412" y="637"/>
                    <a:pt x="1472" y="617"/>
                  </a:cubicBezTo>
                  <a:cubicBezTo>
                    <a:pt x="1790" y="895"/>
                    <a:pt x="2138" y="1581"/>
                    <a:pt x="2307" y="1969"/>
                  </a:cubicBezTo>
                  <a:cubicBezTo>
                    <a:pt x="2297" y="1959"/>
                    <a:pt x="2307" y="1939"/>
                    <a:pt x="2297" y="1929"/>
                  </a:cubicBezTo>
                  <a:cubicBezTo>
                    <a:pt x="2397" y="2148"/>
                    <a:pt x="2526" y="2387"/>
                    <a:pt x="2755" y="2755"/>
                  </a:cubicBezTo>
                  <a:cubicBezTo>
                    <a:pt x="2765" y="2795"/>
                    <a:pt x="2775" y="2825"/>
                    <a:pt x="2795" y="2835"/>
                  </a:cubicBezTo>
                  <a:cubicBezTo>
                    <a:pt x="2834" y="2964"/>
                    <a:pt x="2904" y="2964"/>
                    <a:pt x="2884" y="3063"/>
                  </a:cubicBezTo>
                  <a:cubicBezTo>
                    <a:pt x="2825" y="3093"/>
                    <a:pt x="2844" y="3193"/>
                    <a:pt x="2904" y="3202"/>
                  </a:cubicBezTo>
                  <a:cubicBezTo>
                    <a:pt x="2864" y="3222"/>
                    <a:pt x="2815" y="3222"/>
                    <a:pt x="2825" y="3282"/>
                  </a:cubicBezTo>
                  <a:cubicBezTo>
                    <a:pt x="2894" y="3322"/>
                    <a:pt x="2974" y="3391"/>
                    <a:pt x="3023" y="3302"/>
                  </a:cubicBezTo>
                  <a:cubicBezTo>
                    <a:pt x="2994" y="3570"/>
                    <a:pt x="3083" y="4088"/>
                    <a:pt x="3242" y="4287"/>
                  </a:cubicBezTo>
                  <a:cubicBezTo>
                    <a:pt x="3262" y="4376"/>
                    <a:pt x="3212" y="4287"/>
                    <a:pt x="3183" y="4346"/>
                  </a:cubicBezTo>
                  <a:cubicBezTo>
                    <a:pt x="3322" y="4386"/>
                    <a:pt x="3342" y="4585"/>
                    <a:pt x="3421" y="4704"/>
                  </a:cubicBezTo>
                  <a:cubicBezTo>
                    <a:pt x="3421" y="4774"/>
                    <a:pt x="3372" y="4684"/>
                    <a:pt x="3322" y="4724"/>
                  </a:cubicBezTo>
                  <a:cubicBezTo>
                    <a:pt x="3401" y="4764"/>
                    <a:pt x="3441" y="4843"/>
                    <a:pt x="3461" y="4963"/>
                  </a:cubicBezTo>
                  <a:cubicBezTo>
                    <a:pt x="3491" y="4953"/>
                    <a:pt x="3521" y="4953"/>
                    <a:pt x="3551" y="4943"/>
                  </a:cubicBezTo>
                  <a:cubicBezTo>
                    <a:pt x="3551" y="4993"/>
                    <a:pt x="3580" y="5003"/>
                    <a:pt x="3590" y="5032"/>
                  </a:cubicBezTo>
                  <a:cubicBezTo>
                    <a:pt x="3541" y="5042"/>
                    <a:pt x="3521" y="5122"/>
                    <a:pt x="3600" y="5182"/>
                  </a:cubicBezTo>
                  <a:cubicBezTo>
                    <a:pt x="3630" y="5162"/>
                    <a:pt x="3600" y="5112"/>
                    <a:pt x="3600" y="5082"/>
                  </a:cubicBezTo>
                  <a:cubicBezTo>
                    <a:pt x="3690" y="5231"/>
                    <a:pt x="3849" y="5490"/>
                    <a:pt x="3829" y="5540"/>
                  </a:cubicBezTo>
                  <a:cubicBezTo>
                    <a:pt x="3630" y="5490"/>
                    <a:pt x="3600" y="5579"/>
                    <a:pt x="3501" y="5699"/>
                  </a:cubicBezTo>
                  <a:cubicBezTo>
                    <a:pt x="3580" y="5719"/>
                    <a:pt x="3720" y="5609"/>
                    <a:pt x="3839" y="5589"/>
                  </a:cubicBezTo>
                  <a:cubicBezTo>
                    <a:pt x="3859" y="5569"/>
                    <a:pt x="3869" y="5550"/>
                    <a:pt x="3879" y="5579"/>
                  </a:cubicBezTo>
                  <a:cubicBezTo>
                    <a:pt x="3909" y="5669"/>
                    <a:pt x="3849" y="5579"/>
                    <a:pt x="3799" y="5619"/>
                  </a:cubicBezTo>
                  <a:cubicBezTo>
                    <a:pt x="3919" y="5808"/>
                    <a:pt x="4078" y="5937"/>
                    <a:pt x="4197" y="6116"/>
                  </a:cubicBezTo>
                  <a:cubicBezTo>
                    <a:pt x="4187" y="6126"/>
                    <a:pt x="4177" y="6126"/>
                    <a:pt x="4167" y="6126"/>
                  </a:cubicBezTo>
                  <a:cubicBezTo>
                    <a:pt x="4088" y="6156"/>
                    <a:pt x="4078" y="6087"/>
                    <a:pt x="3998" y="6107"/>
                  </a:cubicBezTo>
                  <a:cubicBezTo>
                    <a:pt x="3958" y="6216"/>
                    <a:pt x="3859" y="6276"/>
                    <a:pt x="3839" y="6395"/>
                  </a:cubicBezTo>
                  <a:cubicBezTo>
                    <a:pt x="3879" y="6335"/>
                    <a:pt x="3948" y="6266"/>
                    <a:pt x="3998" y="6365"/>
                  </a:cubicBezTo>
                  <a:cubicBezTo>
                    <a:pt x="4018" y="6335"/>
                    <a:pt x="4008" y="6286"/>
                    <a:pt x="4028" y="6246"/>
                  </a:cubicBezTo>
                  <a:cubicBezTo>
                    <a:pt x="4147" y="6216"/>
                    <a:pt x="4177" y="6315"/>
                    <a:pt x="4277" y="6315"/>
                  </a:cubicBezTo>
                  <a:lnTo>
                    <a:pt x="4287" y="6345"/>
                  </a:lnTo>
                  <a:cubicBezTo>
                    <a:pt x="4287" y="6385"/>
                    <a:pt x="4296" y="6415"/>
                    <a:pt x="4316" y="6435"/>
                  </a:cubicBezTo>
                  <a:cubicBezTo>
                    <a:pt x="4157" y="6425"/>
                    <a:pt x="4287" y="6624"/>
                    <a:pt x="4227" y="6683"/>
                  </a:cubicBezTo>
                  <a:cubicBezTo>
                    <a:pt x="4157" y="6713"/>
                    <a:pt x="4137" y="6683"/>
                    <a:pt x="4078" y="6693"/>
                  </a:cubicBezTo>
                  <a:cubicBezTo>
                    <a:pt x="4107" y="6713"/>
                    <a:pt x="4127" y="6743"/>
                    <a:pt x="4127" y="6803"/>
                  </a:cubicBezTo>
                  <a:cubicBezTo>
                    <a:pt x="4048" y="6753"/>
                    <a:pt x="4058" y="6584"/>
                    <a:pt x="3998" y="6514"/>
                  </a:cubicBezTo>
                  <a:cubicBezTo>
                    <a:pt x="3988" y="6435"/>
                    <a:pt x="3968" y="6365"/>
                    <a:pt x="3919" y="6335"/>
                  </a:cubicBezTo>
                  <a:cubicBezTo>
                    <a:pt x="3889" y="6385"/>
                    <a:pt x="3849" y="6435"/>
                    <a:pt x="3829" y="6494"/>
                  </a:cubicBezTo>
                  <a:cubicBezTo>
                    <a:pt x="3829" y="6465"/>
                    <a:pt x="3819" y="6435"/>
                    <a:pt x="3819" y="6405"/>
                  </a:cubicBezTo>
                  <a:cubicBezTo>
                    <a:pt x="3809" y="6395"/>
                    <a:pt x="3809" y="6385"/>
                    <a:pt x="3809" y="6385"/>
                  </a:cubicBezTo>
                  <a:cubicBezTo>
                    <a:pt x="3740" y="6286"/>
                    <a:pt x="3740" y="6097"/>
                    <a:pt x="3670" y="5997"/>
                  </a:cubicBezTo>
                  <a:cubicBezTo>
                    <a:pt x="3660" y="5937"/>
                    <a:pt x="3660" y="5888"/>
                    <a:pt x="3620" y="5868"/>
                  </a:cubicBezTo>
                  <a:cubicBezTo>
                    <a:pt x="3610" y="5818"/>
                    <a:pt x="3610" y="5768"/>
                    <a:pt x="3600" y="5729"/>
                  </a:cubicBezTo>
                  <a:cubicBezTo>
                    <a:pt x="3541" y="5689"/>
                    <a:pt x="3551" y="5749"/>
                    <a:pt x="3511" y="5768"/>
                  </a:cubicBezTo>
                  <a:cubicBezTo>
                    <a:pt x="3411" y="5629"/>
                    <a:pt x="3411" y="5500"/>
                    <a:pt x="3381" y="5311"/>
                  </a:cubicBezTo>
                  <a:cubicBezTo>
                    <a:pt x="3411" y="5351"/>
                    <a:pt x="3451" y="5381"/>
                    <a:pt x="3471" y="5440"/>
                  </a:cubicBezTo>
                  <a:cubicBezTo>
                    <a:pt x="3541" y="5311"/>
                    <a:pt x="3421" y="4983"/>
                    <a:pt x="3292" y="4943"/>
                  </a:cubicBezTo>
                  <a:cubicBezTo>
                    <a:pt x="3302" y="4873"/>
                    <a:pt x="3332" y="4774"/>
                    <a:pt x="3242" y="4664"/>
                  </a:cubicBezTo>
                  <a:cubicBezTo>
                    <a:pt x="3232" y="4655"/>
                    <a:pt x="3173" y="4674"/>
                    <a:pt x="3173" y="4655"/>
                  </a:cubicBezTo>
                  <a:cubicBezTo>
                    <a:pt x="3083" y="4495"/>
                    <a:pt x="3143" y="4237"/>
                    <a:pt x="3004" y="4117"/>
                  </a:cubicBezTo>
                  <a:cubicBezTo>
                    <a:pt x="3043" y="4028"/>
                    <a:pt x="2974" y="3799"/>
                    <a:pt x="2954" y="3700"/>
                  </a:cubicBezTo>
                  <a:cubicBezTo>
                    <a:pt x="2815" y="3759"/>
                    <a:pt x="2904" y="3879"/>
                    <a:pt x="2924" y="3958"/>
                  </a:cubicBezTo>
                  <a:cubicBezTo>
                    <a:pt x="2815" y="3929"/>
                    <a:pt x="2844" y="3789"/>
                    <a:pt x="2825" y="3670"/>
                  </a:cubicBezTo>
                  <a:cubicBezTo>
                    <a:pt x="2745" y="3610"/>
                    <a:pt x="2606" y="3630"/>
                    <a:pt x="2556" y="3521"/>
                  </a:cubicBezTo>
                  <a:cubicBezTo>
                    <a:pt x="2457" y="3531"/>
                    <a:pt x="2467" y="3610"/>
                    <a:pt x="2447" y="3670"/>
                  </a:cubicBezTo>
                  <a:cubicBezTo>
                    <a:pt x="2447" y="3670"/>
                    <a:pt x="2447" y="3680"/>
                    <a:pt x="2447" y="3690"/>
                  </a:cubicBezTo>
                  <a:cubicBezTo>
                    <a:pt x="2397" y="3710"/>
                    <a:pt x="2377" y="3749"/>
                    <a:pt x="2347" y="3779"/>
                  </a:cubicBezTo>
                  <a:cubicBezTo>
                    <a:pt x="2367" y="3849"/>
                    <a:pt x="2377" y="3740"/>
                    <a:pt x="2407" y="3740"/>
                  </a:cubicBezTo>
                  <a:cubicBezTo>
                    <a:pt x="2387" y="3839"/>
                    <a:pt x="2287" y="3889"/>
                    <a:pt x="2258" y="3988"/>
                  </a:cubicBezTo>
                  <a:cubicBezTo>
                    <a:pt x="2258" y="3988"/>
                    <a:pt x="2248" y="3988"/>
                    <a:pt x="2238" y="3988"/>
                  </a:cubicBezTo>
                  <a:cubicBezTo>
                    <a:pt x="2188" y="4018"/>
                    <a:pt x="2188" y="4078"/>
                    <a:pt x="2138" y="4098"/>
                  </a:cubicBezTo>
                  <a:cubicBezTo>
                    <a:pt x="2278" y="3859"/>
                    <a:pt x="2327" y="3541"/>
                    <a:pt x="2586" y="3382"/>
                  </a:cubicBezTo>
                  <a:cubicBezTo>
                    <a:pt x="2427" y="3312"/>
                    <a:pt x="2536" y="2964"/>
                    <a:pt x="2327" y="3014"/>
                  </a:cubicBezTo>
                  <a:cubicBezTo>
                    <a:pt x="2357" y="2924"/>
                    <a:pt x="2278" y="2894"/>
                    <a:pt x="2228" y="2844"/>
                  </a:cubicBezTo>
                  <a:cubicBezTo>
                    <a:pt x="2178" y="2864"/>
                    <a:pt x="2218" y="2934"/>
                    <a:pt x="2168" y="2954"/>
                  </a:cubicBezTo>
                  <a:cubicBezTo>
                    <a:pt x="2118" y="2964"/>
                    <a:pt x="2148" y="2874"/>
                    <a:pt x="2128" y="2835"/>
                  </a:cubicBezTo>
                  <a:cubicBezTo>
                    <a:pt x="2158" y="2795"/>
                    <a:pt x="2248" y="2785"/>
                    <a:pt x="2198" y="2685"/>
                  </a:cubicBezTo>
                  <a:cubicBezTo>
                    <a:pt x="2148" y="2815"/>
                    <a:pt x="2079" y="2646"/>
                    <a:pt x="2079" y="2536"/>
                  </a:cubicBezTo>
                  <a:cubicBezTo>
                    <a:pt x="1949" y="2586"/>
                    <a:pt x="1969" y="2278"/>
                    <a:pt x="2059" y="2208"/>
                  </a:cubicBezTo>
                  <a:cubicBezTo>
                    <a:pt x="1969" y="2208"/>
                    <a:pt x="2029" y="2307"/>
                    <a:pt x="1959" y="2317"/>
                  </a:cubicBezTo>
                  <a:cubicBezTo>
                    <a:pt x="1910" y="2288"/>
                    <a:pt x="1890" y="2208"/>
                    <a:pt x="1939" y="2158"/>
                  </a:cubicBezTo>
                  <a:cubicBezTo>
                    <a:pt x="1910" y="2089"/>
                    <a:pt x="1910" y="2198"/>
                    <a:pt x="1870" y="2198"/>
                  </a:cubicBezTo>
                  <a:cubicBezTo>
                    <a:pt x="1830" y="2208"/>
                    <a:pt x="1800" y="2049"/>
                    <a:pt x="1870" y="2079"/>
                  </a:cubicBezTo>
                  <a:cubicBezTo>
                    <a:pt x="1830" y="1999"/>
                    <a:pt x="1731" y="2009"/>
                    <a:pt x="1740" y="1860"/>
                  </a:cubicBezTo>
                  <a:cubicBezTo>
                    <a:pt x="1800" y="1830"/>
                    <a:pt x="1800" y="1880"/>
                    <a:pt x="1860" y="1860"/>
                  </a:cubicBezTo>
                  <a:cubicBezTo>
                    <a:pt x="1900" y="1999"/>
                    <a:pt x="1920" y="2079"/>
                    <a:pt x="2049" y="2138"/>
                  </a:cubicBezTo>
                  <a:cubicBezTo>
                    <a:pt x="2029" y="1989"/>
                    <a:pt x="1939" y="1949"/>
                    <a:pt x="1880" y="1860"/>
                  </a:cubicBezTo>
                  <a:cubicBezTo>
                    <a:pt x="1910" y="1770"/>
                    <a:pt x="1959" y="1800"/>
                    <a:pt x="2029" y="1760"/>
                  </a:cubicBezTo>
                  <a:cubicBezTo>
                    <a:pt x="2029" y="1711"/>
                    <a:pt x="1949" y="1760"/>
                    <a:pt x="1910" y="1760"/>
                  </a:cubicBezTo>
                  <a:cubicBezTo>
                    <a:pt x="1929" y="1631"/>
                    <a:pt x="1890" y="1671"/>
                    <a:pt x="1840" y="1601"/>
                  </a:cubicBezTo>
                  <a:cubicBezTo>
                    <a:pt x="1860" y="1591"/>
                    <a:pt x="1900" y="1641"/>
                    <a:pt x="1870" y="1502"/>
                  </a:cubicBezTo>
                  <a:cubicBezTo>
                    <a:pt x="1800" y="1512"/>
                    <a:pt x="1770" y="1472"/>
                    <a:pt x="1711" y="1462"/>
                  </a:cubicBezTo>
                  <a:cubicBezTo>
                    <a:pt x="1750" y="1293"/>
                    <a:pt x="1631" y="1303"/>
                    <a:pt x="1621" y="1194"/>
                  </a:cubicBezTo>
                  <a:cubicBezTo>
                    <a:pt x="1611" y="1124"/>
                    <a:pt x="1661" y="1213"/>
                    <a:pt x="1711" y="1174"/>
                  </a:cubicBezTo>
                  <a:cubicBezTo>
                    <a:pt x="1731" y="1074"/>
                    <a:pt x="1651" y="1094"/>
                    <a:pt x="1621" y="1064"/>
                  </a:cubicBezTo>
                  <a:cubicBezTo>
                    <a:pt x="1552" y="1094"/>
                    <a:pt x="1661" y="1094"/>
                    <a:pt x="1661" y="1134"/>
                  </a:cubicBezTo>
                  <a:cubicBezTo>
                    <a:pt x="1512" y="1134"/>
                    <a:pt x="1462" y="1005"/>
                    <a:pt x="1382" y="925"/>
                  </a:cubicBezTo>
                  <a:cubicBezTo>
                    <a:pt x="1333" y="975"/>
                    <a:pt x="1432" y="1034"/>
                    <a:pt x="1333" y="1074"/>
                  </a:cubicBezTo>
                  <a:cubicBezTo>
                    <a:pt x="1303" y="1024"/>
                    <a:pt x="1243" y="945"/>
                    <a:pt x="1174" y="865"/>
                  </a:cubicBezTo>
                  <a:cubicBezTo>
                    <a:pt x="1154" y="895"/>
                    <a:pt x="1144" y="935"/>
                    <a:pt x="1094" y="905"/>
                  </a:cubicBezTo>
                  <a:cubicBezTo>
                    <a:pt x="1054" y="865"/>
                    <a:pt x="1024" y="816"/>
                    <a:pt x="955" y="826"/>
                  </a:cubicBezTo>
                  <a:cubicBezTo>
                    <a:pt x="965" y="865"/>
                    <a:pt x="1005" y="865"/>
                    <a:pt x="1014" y="895"/>
                  </a:cubicBezTo>
                  <a:cubicBezTo>
                    <a:pt x="1005" y="895"/>
                    <a:pt x="1005" y="895"/>
                    <a:pt x="995" y="895"/>
                  </a:cubicBezTo>
                  <a:cubicBezTo>
                    <a:pt x="905" y="905"/>
                    <a:pt x="955" y="726"/>
                    <a:pt x="885" y="696"/>
                  </a:cubicBezTo>
                  <a:cubicBezTo>
                    <a:pt x="885" y="726"/>
                    <a:pt x="905" y="766"/>
                    <a:pt x="875" y="776"/>
                  </a:cubicBezTo>
                  <a:cubicBezTo>
                    <a:pt x="845" y="706"/>
                    <a:pt x="776" y="676"/>
                    <a:pt x="746" y="607"/>
                  </a:cubicBezTo>
                  <a:cubicBezTo>
                    <a:pt x="756" y="527"/>
                    <a:pt x="875" y="527"/>
                    <a:pt x="835" y="418"/>
                  </a:cubicBezTo>
                  <a:cubicBezTo>
                    <a:pt x="627" y="458"/>
                    <a:pt x="269" y="358"/>
                    <a:pt x="129" y="577"/>
                  </a:cubicBezTo>
                  <a:cubicBezTo>
                    <a:pt x="80" y="567"/>
                    <a:pt x="30" y="577"/>
                    <a:pt x="0" y="547"/>
                  </a:cubicBezTo>
                  <a:cubicBezTo>
                    <a:pt x="60" y="547"/>
                    <a:pt x="80" y="527"/>
                    <a:pt x="60" y="467"/>
                  </a:cubicBezTo>
                  <a:cubicBezTo>
                    <a:pt x="30" y="259"/>
                    <a:pt x="288" y="179"/>
                    <a:pt x="527" y="139"/>
                  </a:cubicBezTo>
                  <a:cubicBezTo>
                    <a:pt x="517" y="100"/>
                    <a:pt x="497" y="90"/>
                    <a:pt x="467" y="80"/>
                  </a:cubicBezTo>
                  <a:cubicBezTo>
                    <a:pt x="458" y="50"/>
                    <a:pt x="418" y="50"/>
                    <a:pt x="408" y="20"/>
                  </a:cubicBezTo>
                  <a:cubicBezTo>
                    <a:pt x="497" y="0"/>
                    <a:pt x="507" y="90"/>
                    <a:pt x="587" y="80"/>
                  </a:cubicBezTo>
                  <a:cubicBezTo>
                    <a:pt x="647" y="169"/>
                    <a:pt x="816" y="259"/>
                    <a:pt x="895" y="219"/>
                  </a:cubicBezTo>
                  <a:close/>
                  <a:moveTo>
                    <a:pt x="955" y="686"/>
                  </a:moveTo>
                  <a:cubicBezTo>
                    <a:pt x="1044" y="617"/>
                    <a:pt x="1094" y="647"/>
                    <a:pt x="1174" y="577"/>
                  </a:cubicBezTo>
                  <a:cubicBezTo>
                    <a:pt x="1124" y="448"/>
                    <a:pt x="826" y="577"/>
                    <a:pt x="955" y="686"/>
                  </a:cubicBezTo>
                  <a:close/>
                  <a:moveTo>
                    <a:pt x="1243" y="587"/>
                  </a:moveTo>
                  <a:cubicBezTo>
                    <a:pt x="1154" y="647"/>
                    <a:pt x="1064" y="726"/>
                    <a:pt x="1174" y="816"/>
                  </a:cubicBezTo>
                  <a:cubicBezTo>
                    <a:pt x="1223" y="736"/>
                    <a:pt x="1223" y="786"/>
                    <a:pt x="1313" y="786"/>
                  </a:cubicBezTo>
                  <a:cubicBezTo>
                    <a:pt x="1343" y="736"/>
                    <a:pt x="1253" y="676"/>
                    <a:pt x="1243" y="587"/>
                  </a:cubicBezTo>
                  <a:close/>
                  <a:moveTo>
                    <a:pt x="3690" y="5281"/>
                  </a:moveTo>
                  <a:cubicBezTo>
                    <a:pt x="3590" y="5291"/>
                    <a:pt x="3700" y="5381"/>
                    <a:pt x="3710" y="5420"/>
                  </a:cubicBezTo>
                  <a:cubicBezTo>
                    <a:pt x="3779" y="5381"/>
                    <a:pt x="3670" y="5341"/>
                    <a:pt x="3690" y="5281"/>
                  </a:cubicBezTo>
                  <a:close/>
                  <a:moveTo>
                    <a:pt x="3909" y="6146"/>
                  </a:moveTo>
                  <a:cubicBezTo>
                    <a:pt x="3869" y="6087"/>
                    <a:pt x="3799" y="6186"/>
                    <a:pt x="3809" y="6236"/>
                  </a:cubicBezTo>
                  <a:cubicBezTo>
                    <a:pt x="3899" y="6246"/>
                    <a:pt x="3879" y="6176"/>
                    <a:pt x="3909" y="6146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2771300" y="3427600"/>
              <a:ext cx="5000" cy="6750"/>
            </a:xfrm>
            <a:custGeom>
              <a:avLst/>
              <a:gdLst/>
              <a:ahLst/>
              <a:cxnLst/>
              <a:rect l="l" t="t" r="r" b="b"/>
              <a:pathLst>
                <a:path w="200" h="270" extrusionOk="0">
                  <a:moveTo>
                    <a:pt x="1" y="1"/>
                  </a:moveTo>
                  <a:cubicBezTo>
                    <a:pt x="31" y="61"/>
                    <a:pt x="200" y="269"/>
                    <a:pt x="150" y="170"/>
                  </a:cubicBezTo>
                  <a:cubicBezTo>
                    <a:pt x="130" y="61"/>
                    <a:pt x="41" y="61"/>
                    <a:pt x="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2777275" y="3434325"/>
              <a:ext cx="4250" cy="3500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170" y="140"/>
                  </a:moveTo>
                  <a:cubicBezTo>
                    <a:pt x="120" y="80"/>
                    <a:pt x="100" y="0"/>
                    <a:pt x="0" y="20"/>
                  </a:cubicBezTo>
                  <a:cubicBezTo>
                    <a:pt x="10" y="40"/>
                    <a:pt x="30" y="40"/>
                    <a:pt x="30" y="70"/>
                  </a:cubicBezTo>
                  <a:cubicBezTo>
                    <a:pt x="100" y="60"/>
                    <a:pt x="110" y="130"/>
                    <a:pt x="170" y="1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4"/>
            <p:cNvSpPr/>
            <p:nvPr/>
          </p:nvSpPr>
          <p:spPr>
            <a:xfrm>
              <a:off x="2778025" y="3435825"/>
              <a:ext cx="10475" cy="10700"/>
            </a:xfrm>
            <a:custGeom>
              <a:avLst/>
              <a:gdLst/>
              <a:ahLst/>
              <a:cxnLst/>
              <a:rect l="l" t="t" r="r" b="b"/>
              <a:pathLst>
                <a:path w="419" h="428" extrusionOk="0">
                  <a:moveTo>
                    <a:pt x="140" y="80"/>
                  </a:moveTo>
                  <a:cubicBezTo>
                    <a:pt x="80" y="70"/>
                    <a:pt x="70" y="0"/>
                    <a:pt x="0" y="10"/>
                  </a:cubicBezTo>
                  <a:cubicBezTo>
                    <a:pt x="120" y="100"/>
                    <a:pt x="229" y="209"/>
                    <a:pt x="358" y="279"/>
                  </a:cubicBezTo>
                  <a:cubicBezTo>
                    <a:pt x="378" y="328"/>
                    <a:pt x="358" y="348"/>
                    <a:pt x="309" y="358"/>
                  </a:cubicBezTo>
                  <a:cubicBezTo>
                    <a:pt x="329" y="428"/>
                    <a:pt x="348" y="328"/>
                    <a:pt x="398" y="338"/>
                  </a:cubicBezTo>
                  <a:cubicBezTo>
                    <a:pt x="418" y="328"/>
                    <a:pt x="418" y="318"/>
                    <a:pt x="418" y="288"/>
                  </a:cubicBezTo>
                  <a:cubicBezTo>
                    <a:pt x="329" y="209"/>
                    <a:pt x="219" y="159"/>
                    <a:pt x="140" y="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4"/>
            <p:cNvSpPr/>
            <p:nvPr/>
          </p:nvSpPr>
          <p:spPr>
            <a:xfrm>
              <a:off x="2535100" y="3086475"/>
              <a:ext cx="4500" cy="7000"/>
            </a:xfrm>
            <a:custGeom>
              <a:avLst/>
              <a:gdLst/>
              <a:ahLst/>
              <a:cxnLst/>
              <a:rect l="l" t="t" r="r" b="b"/>
              <a:pathLst>
                <a:path w="180" h="280" extrusionOk="0">
                  <a:moveTo>
                    <a:pt x="50" y="31"/>
                  </a:moveTo>
                  <a:cubicBezTo>
                    <a:pt x="1" y="1"/>
                    <a:pt x="70" y="269"/>
                    <a:pt x="140" y="279"/>
                  </a:cubicBezTo>
                  <a:cubicBezTo>
                    <a:pt x="180" y="210"/>
                    <a:pt x="50" y="130"/>
                    <a:pt x="50" y="3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2640775" y="3175000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0"/>
                  </a:moveTo>
                  <a:cubicBezTo>
                    <a:pt x="10" y="0"/>
                    <a:pt x="10" y="10"/>
                    <a:pt x="0" y="10"/>
                  </a:cubicBezTo>
                  <a:cubicBezTo>
                    <a:pt x="10" y="1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2714125" y="3076525"/>
              <a:ext cx="1525" cy="1275"/>
            </a:xfrm>
            <a:custGeom>
              <a:avLst/>
              <a:gdLst/>
              <a:ahLst/>
              <a:cxnLst/>
              <a:rect l="l" t="t" r="r" b="b"/>
              <a:pathLst>
                <a:path w="61" h="51" extrusionOk="0">
                  <a:moveTo>
                    <a:pt x="60" y="1"/>
                  </a:moveTo>
                  <a:cubicBezTo>
                    <a:pt x="60" y="31"/>
                    <a:pt x="0" y="51"/>
                    <a:pt x="6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2587075" y="3042225"/>
              <a:ext cx="338650" cy="165375"/>
            </a:xfrm>
            <a:custGeom>
              <a:avLst/>
              <a:gdLst/>
              <a:ahLst/>
              <a:cxnLst/>
              <a:rect l="l" t="t" r="r" b="b"/>
              <a:pathLst>
                <a:path w="13546" h="6615" extrusionOk="0">
                  <a:moveTo>
                    <a:pt x="20" y="5013"/>
                  </a:moveTo>
                  <a:cubicBezTo>
                    <a:pt x="70" y="5013"/>
                    <a:pt x="80" y="4983"/>
                    <a:pt x="110" y="4973"/>
                  </a:cubicBezTo>
                  <a:cubicBezTo>
                    <a:pt x="100" y="4993"/>
                    <a:pt x="90" y="5013"/>
                    <a:pt x="100" y="5043"/>
                  </a:cubicBezTo>
                  <a:cubicBezTo>
                    <a:pt x="159" y="5043"/>
                    <a:pt x="279" y="5172"/>
                    <a:pt x="388" y="5192"/>
                  </a:cubicBezTo>
                  <a:cubicBezTo>
                    <a:pt x="428" y="5152"/>
                    <a:pt x="458" y="5112"/>
                    <a:pt x="508" y="5093"/>
                  </a:cubicBezTo>
                  <a:cubicBezTo>
                    <a:pt x="607" y="5053"/>
                    <a:pt x="627" y="5073"/>
                    <a:pt x="706" y="5102"/>
                  </a:cubicBezTo>
                  <a:cubicBezTo>
                    <a:pt x="726" y="5152"/>
                    <a:pt x="607" y="5162"/>
                    <a:pt x="627" y="5093"/>
                  </a:cubicBezTo>
                  <a:cubicBezTo>
                    <a:pt x="587" y="5093"/>
                    <a:pt x="617" y="5232"/>
                    <a:pt x="667" y="5182"/>
                  </a:cubicBezTo>
                  <a:cubicBezTo>
                    <a:pt x="677" y="5222"/>
                    <a:pt x="637" y="5242"/>
                    <a:pt x="587" y="5242"/>
                  </a:cubicBezTo>
                  <a:cubicBezTo>
                    <a:pt x="498" y="5122"/>
                    <a:pt x="567" y="5281"/>
                    <a:pt x="488" y="5242"/>
                  </a:cubicBezTo>
                  <a:cubicBezTo>
                    <a:pt x="577" y="5291"/>
                    <a:pt x="587" y="5381"/>
                    <a:pt x="696" y="5301"/>
                  </a:cubicBezTo>
                  <a:cubicBezTo>
                    <a:pt x="647" y="5460"/>
                    <a:pt x="547" y="5580"/>
                    <a:pt x="508" y="5739"/>
                  </a:cubicBezTo>
                  <a:cubicBezTo>
                    <a:pt x="527" y="5749"/>
                    <a:pt x="567" y="5749"/>
                    <a:pt x="607" y="5749"/>
                  </a:cubicBezTo>
                  <a:cubicBezTo>
                    <a:pt x="517" y="5679"/>
                    <a:pt x="637" y="5620"/>
                    <a:pt x="696" y="5590"/>
                  </a:cubicBezTo>
                  <a:cubicBezTo>
                    <a:pt x="667" y="5640"/>
                    <a:pt x="687" y="5729"/>
                    <a:pt x="607" y="5749"/>
                  </a:cubicBezTo>
                  <a:cubicBezTo>
                    <a:pt x="517" y="5809"/>
                    <a:pt x="547" y="5848"/>
                    <a:pt x="537" y="5898"/>
                  </a:cubicBezTo>
                  <a:cubicBezTo>
                    <a:pt x="637" y="5958"/>
                    <a:pt x="746" y="5819"/>
                    <a:pt x="846" y="5868"/>
                  </a:cubicBezTo>
                  <a:cubicBezTo>
                    <a:pt x="766" y="5809"/>
                    <a:pt x="935" y="5769"/>
                    <a:pt x="995" y="5799"/>
                  </a:cubicBezTo>
                  <a:cubicBezTo>
                    <a:pt x="915" y="5729"/>
                    <a:pt x="1114" y="5620"/>
                    <a:pt x="1164" y="5649"/>
                  </a:cubicBezTo>
                  <a:cubicBezTo>
                    <a:pt x="1243" y="5560"/>
                    <a:pt x="1184" y="5530"/>
                    <a:pt x="1313" y="5431"/>
                  </a:cubicBezTo>
                  <a:cubicBezTo>
                    <a:pt x="1323" y="5530"/>
                    <a:pt x="1711" y="5431"/>
                    <a:pt x="1661" y="5630"/>
                  </a:cubicBezTo>
                  <a:cubicBezTo>
                    <a:pt x="1582" y="5600"/>
                    <a:pt x="1542" y="5510"/>
                    <a:pt x="1422" y="5530"/>
                  </a:cubicBezTo>
                  <a:cubicBezTo>
                    <a:pt x="1482" y="5570"/>
                    <a:pt x="1532" y="5640"/>
                    <a:pt x="1611" y="5659"/>
                  </a:cubicBezTo>
                  <a:cubicBezTo>
                    <a:pt x="1502" y="5699"/>
                    <a:pt x="1432" y="5729"/>
                    <a:pt x="1353" y="5659"/>
                  </a:cubicBezTo>
                  <a:cubicBezTo>
                    <a:pt x="1323" y="5739"/>
                    <a:pt x="1363" y="5689"/>
                    <a:pt x="1413" y="5739"/>
                  </a:cubicBezTo>
                  <a:cubicBezTo>
                    <a:pt x="1383" y="5858"/>
                    <a:pt x="1263" y="5729"/>
                    <a:pt x="1214" y="5799"/>
                  </a:cubicBezTo>
                  <a:cubicBezTo>
                    <a:pt x="1234" y="5898"/>
                    <a:pt x="1373" y="5819"/>
                    <a:pt x="1403" y="5908"/>
                  </a:cubicBezTo>
                  <a:cubicBezTo>
                    <a:pt x="1333" y="5908"/>
                    <a:pt x="1273" y="5908"/>
                    <a:pt x="1184" y="5928"/>
                  </a:cubicBezTo>
                  <a:cubicBezTo>
                    <a:pt x="1293" y="5968"/>
                    <a:pt x="1343" y="5928"/>
                    <a:pt x="1472" y="5948"/>
                  </a:cubicBezTo>
                  <a:cubicBezTo>
                    <a:pt x="1462" y="5868"/>
                    <a:pt x="1671" y="5898"/>
                    <a:pt x="1731" y="5898"/>
                  </a:cubicBezTo>
                  <a:cubicBezTo>
                    <a:pt x="1711" y="5948"/>
                    <a:pt x="1641" y="5888"/>
                    <a:pt x="1592" y="5948"/>
                  </a:cubicBezTo>
                  <a:cubicBezTo>
                    <a:pt x="1572" y="6027"/>
                    <a:pt x="1741" y="5968"/>
                    <a:pt x="1661" y="6037"/>
                  </a:cubicBezTo>
                  <a:cubicBezTo>
                    <a:pt x="1701" y="6037"/>
                    <a:pt x="1930" y="6037"/>
                    <a:pt x="1890" y="6137"/>
                  </a:cubicBezTo>
                  <a:cubicBezTo>
                    <a:pt x="1890" y="6177"/>
                    <a:pt x="1979" y="6117"/>
                    <a:pt x="1979" y="6097"/>
                  </a:cubicBezTo>
                  <a:cubicBezTo>
                    <a:pt x="2089" y="6167"/>
                    <a:pt x="2208" y="6216"/>
                    <a:pt x="2298" y="6296"/>
                  </a:cubicBezTo>
                  <a:cubicBezTo>
                    <a:pt x="2298" y="6256"/>
                    <a:pt x="2288" y="6206"/>
                    <a:pt x="2278" y="6157"/>
                  </a:cubicBezTo>
                  <a:cubicBezTo>
                    <a:pt x="2318" y="6117"/>
                    <a:pt x="2397" y="6097"/>
                    <a:pt x="2427" y="6037"/>
                  </a:cubicBezTo>
                  <a:cubicBezTo>
                    <a:pt x="2387" y="6017"/>
                    <a:pt x="2397" y="5968"/>
                    <a:pt x="2427" y="5948"/>
                  </a:cubicBezTo>
                  <a:cubicBezTo>
                    <a:pt x="2437" y="5968"/>
                    <a:pt x="2477" y="5968"/>
                    <a:pt x="2477" y="5938"/>
                  </a:cubicBezTo>
                  <a:cubicBezTo>
                    <a:pt x="2357" y="5868"/>
                    <a:pt x="2198" y="5958"/>
                    <a:pt x="2089" y="5928"/>
                  </a:cubicBezTo>
                  <a:cubicBezTo>
                    <a:pt x="2129" y="5918"/>
                    <a:pt x="2178" y="5928"/>
                    <a:pt x="2178" y="5888"/>
                  </a:cubicBezTo>
                  <a:cubicBezTo>
                    <a:pt x="2079" y="5878"/>
                    <a:pt x="1989" y="5968"/>
                    <a:pt x="1890" y="5868"/>
                  </a:cubicBezTo>
                  <a:cubicBezTo>
                    <a:pt x="2059" y="5759"/>
                    <a:pt x="2417" y="6027"/>
                    <a:pt x="2536" y="5729"/>
                  </a:cubicBezTo>
                  <a:cubicBezTo>
                    <a:pt x="2437" y="5699"/>
                    <a:pt x="2487" y="5620"/>
                    <a:pt x="2387" y="5590"/>
                  </a:cubicBezTo>
                  <a:cubicBezTo>
                    <a:pt x="2447" y="5580"/>
                    <a:pt x="2467" y="5620"/>
                    <a:pt x="2516" y="5620"/>
                  </a:cubicBezTo>
                  <a:cubicBezTo>
                    <a:pt x="2526" y="5520"/>
                    <a:pt x="2656" y="5510"/>
                    <a:pt x="2725" y="5460"/>
                  </a:cubicBezTo>
                  <a:cubicBezTo>
                    <a:pt x="2715" y="5441"/>
                    <a:pt x="2725" y="5441"/>
                    <a:pt x="2745" y="5431"/>
                  </a:cubicBezTo>
                  <a:cubicBezTo>
                    <a:pt x="2715" y="5381"/>
                    <a:pt x="2656" y="5391"/>
                    <a:pt x="2616" y="5361"/>
                  </a:cubicBezTo>
                  <a:cubicBezTo>
                    <a:pt x="2676" y="5331"/>
                    <a:pt x="2646" y="5202"/>
                    <a:pt x="2586" y="5202"/>
                  </a:cubicBezTo>
                  <a:cubicBezTo>
                    <a:pt x="2626" y="5262"/>
                    <a:pt x="2328" y="5262"/>
                    <a:pt x="2228" y="5331"/>
                  </a:cubicBezTo>
                  <a:cubicBezTo>
                    <a:pt x="2178" y="5331"/>
                    <a:pt x="2198" y="5281"/>
                    <a:pt x="2158" y="5311"/>
                  </a:cubicBezTo>
                  <a:cubicBezTo>
                    <a:pt x="2158" y="5311"/>
                    <a:pt x="2158" y="5321"/>
                    <a:pt x="2148" y="5321"/>
                  </a:cubicBezTo>
                  <a:cubicBezTo>
                    <a:pt x="2158" y="5321"/>
                    <a:pt x="2158" y="5311"/>
                    <a:pt x="2158" y="5311"/>
                  </a:cubicBezTo>
                  <a:cubicBezTo>
                    <a:pt x="2268" y="5192"/>
                    <a:pt x="2437" y="5222"/>
                    <a:pt x="2596" y="5122"/>
                  </a:cubicBezTo>
                  <a:cubicBezTo>
                    <a:pt x="2576" y="5232"/>
                    <a:pt x="2964" y="5043"/>
                    <a:pt x="3083" y="5063"/>
                  </a:cubicBezTo>
                  <a:cubicBezTo>
                    <a:pt x="3004" y="4983"/>
                    <a:pt x="2735" y="5192"/>
                    <a:pt x="2715" y="5033"/>
                  </a:cubicBezTo>
                  <a:cubicBezTo>
                    <a:pt x="2676" y="5122"/>
                    <a:pt x="2576" y="5073"/>
                    <a:pt x="2507" y="5043"/>
                  </a:cubicBezTo>
                  <a:cubicBezTo>
                    <a:pt x="2497" y="4983"/>
                    <a:pt x="2695" y="4894"/>
                    <a:pt x="2715" y="4983"/>
                  </a:cubicBezTo>
                  <a:cubicBezTo>
                    <a:pt x="2855" y="4854"/>
                    <a:pt x="3004" y="4625"/>
                    <a:pt x="3242" y="4625"/>
                  </a:cubicBezTo>
                  <a:cubicBezTo>
                    <a:pt x="3292" y="4615"/>
                    <a:pt x="3242" y="4546"/>
                    <a:pt x="3302" y="4546"/>
                  </a:cubicBezTo>
                  <a:cubicBezTo>
                    <a:pt x="3352" y="4565"/>
                    <a:pt x="3471" y="4565"/>
                    <a:pt x="3521" y="4456"/>
                  </a:cubicBezTo>
                  <a:cubicBezTo>
                    <a:pt x="3581" y="4456"/>
                    <a:pt x="3561" y="4565"/>
                    <a:pt x="3491" y="4536"/>
                  </a:cubicBezTo>
                  <a:cubicBezTo>
                    <a:pt x="3581" y="4595"/>
                    <a:pt x="3640" y="4456"/>
                    <a:pt x="3601" y="4347"/>
                  </a:cubicBezTo>
                  <a:cubicBezTo>
                    <a:pt x="3690" y="4386"/>
                    <a:pt x="3780" y="4396"/>
                    <a:pt x="3889" y="4347"/>
                  </a:cubicBezTo>
                  <a:cubicBezTo>
                    <a:pt x="3789" y="4645"/>
                    <a:pt x="4217" y="4436"/>
                    <a:pt x="4257" y="4705"/>
                  </a:cubicBezTo>
                  <a:cubicBezTo>
                    <a:pt x="4018" y="4933"/>
                    <a:pt x="3680" y="4695"/>
                    <a:pt x="3332" y="4734"/>
                  </a:cubicBezTo>
                  <a:cubicBezTo>
                    <a:pt x="3312" y="4804"/>
                    <a:pt x="3292" y="4884"/>
                    <a:pt x="3372" y="4913"/>
                  </a:cubicBezTo>
                  <a:cubicBezTo>
                    <a:pt x="3481" y="4884"/>
                    <a:pt x="3581" y="4864"/>
                    <a:pt x="3700" y="4884"/>
                  </a:cubicBezTo>
                  <a:cubicBezTo>
                    <a:pt x="3730" y="4953"/>
                    <a:pt x="3670" y="4983"/>
                    <a:pt x="3720" y="5023"/>
                  </a:cubicBezTo>
                  <a:cubicBezTo>
                    <a:pt x="3561" y="5053"/>
                    <a:pt x="3511" y="5093"/>
                    <a:pt x="3372" y="5083"/>
                  </a:cubicBezTo>
                  <a:cubicBezTo>
                    <a:pt x="3392" y="5172"/>
                    <a:pt x="3252" y="5142"/>
                    <a:pt x="3282" y="5242"/>
                  </a:cubicBezTo>
                  <a:cubicBezTo>
                    <a:pt x="3213" y="5202"/>
                    <a:pt x="3282" y="5132"/>
                    <a:pt x="3233" y="5083"/>
                  </a:cubicBezTo>
                  <a:cubicBezTo>
                    <a:pt x="3203" y="5122"/>
                    <a:pt x="3123" y="5122"/>
                    <a:pt x="3103" y="5152"/>
                  </a:cubicBezTo>
                  <a:cubicBezTo>
                    <a:pt x="3153" y="5202"/>
                    <a:pt x="3233" y="5083"/>
                    <a:pt x="3233" y="5232"/>
                  </a:cubicBezTo>
                  <a:cubicBezTo>
                    <a:pt x="3153" y="5361"/>
                    <a:pt x="2904" y="5311"/>
                    <a:pt x="2745" y="5460"/>
                  </a:cubicBezTo>
                  <a:cubicBezTo>
                    <a:pt x="3014" y="5421"/>
                    <a:pt x="3412" y="5431"/>
                    <a:pt x="3680" y="5480"/>
                  </a:cubicBezTo>
                  <a:cubicBezTo>
                    <a:pt x="3799" y="5590"/>
                    <a:pt x="3939" y="5699"/>
                    <a:pt x="4078" y="5838"/>
                  </a:cubicBezTo>
                  <a:cubicBezTo>
                    <a:pt x="4078" y="5809"/>
                    <a:pt x="4098" y="5799"/>
                    <a:pt x="4118" y="5789"/>
                  </a:cubicBezTo>
                  <a:cubicBezTo>
                    <a:pt x="4217" y="5938"/>
                    <a:pt x="4376" y="6147"/>
                    <a:pt x="4555" y="6087"/>
                  </a:cubicBezTo>
                  <a:cubicBezTo>
                    <a:pt x="4565" y="6127"/>
                    <a:pt x="4565" y="6167"/>
                    <a:pt x="4575" y="6206"/>
                  </a:cubicBezTo>
                  <a:cubicBezTo>
                    <a:pt x="4913" y="6316"/>
                    <a:pt x="5232" y="6604"/>
                    <a:pt x="5629" y="6614"/>
                  </a:cubicBezTo>
                  <a:cubicBezTo>
                    <a:pt x="5779" y="6614"/>
                    <a:pt x="5888" y="6535"/>
                    <a:pt x="6027" y="6584"/>
                  </a:cubicBezTo>
                  <a:cubicBezTo>
                    <a:pt x="6057" y="6564"/>
                    <a:pt x="6097" y="6545"/>
                    <a:pt x="6077" y="6485"/>
                  </a:cubicBezTo>
                  <a:cubicBezTo>
                    <a:pt x="6057" y="6455"/>
                    <a:pt x="6047" y="6405"/>
                    <a:pt x="5997" y="6405"/>
                  </a:cubicBezTo>
                  <a:cubicBezTo>
                    <a:pt x="5918" y="6405"/>
                    <a:pt x="5798" y="6465"/>
                    <a:pt x="5779" y="6395"/>
                  </a:cubicBezTo>
                  <a:cubicBezTo>
                    <a:pt x="5709" y="6286"/>
                    <a:pt x="5629" y="6316"/>
                    <a:pt x="5530" y="6316"/>
                  </a:cubicBezTo>
                  <a:cubicBezTo>
                    <a:pt x="5520" y="6246"/>
                    <a:pt x="5470" y="6147"/>
                    <a:pt x="5570" y="6147"/>
                  </a:cubicBezTo>
                  <a:cubicBezTo>
                    <a:pt x="5530" y="6097"/>
                    <a:pt x="5470" y="6087"/>
                    <a:pt x="5470" y="5998"/>
                  </a:cubicBezTo>
                  <a:cubicBezTo>
                    <a:pt x="5411" y="6007"/>
                    <a:pt x="5430" y="6047"/>
                    <a:pt x="5381" y="6017"/>
                  </a:cubicBezTo>
                  <a:cubicBezTo>
                    <a:pt x="5440" y="5958"/>
                    <a:pt x="5460" y="5978"/>
                    <a:pt x="5450" y="5908"/>
                  </a:cubicBezTo>
                  <a:cubicBezTo>
                    <a:pt x="5639" y="5938"/>
                    <a:pt x="5858" y="5928"/>
                    <a:pt x="5987" y="5828"/>
                  </a:cubicBezTo>
                  <a:cubicBezTo>
                    <a:pt x="5977" y="5789"/>
                    <a:pt x="5977" y="5759"/>
                    <a:pt x="5967" y="5719"/>
                  </a:cubicBezTo>
                  <a:cubicBezTo>
                    <a:pt x="5779" y="5630"/>
                    <a:pt x="5391" y="5719"/>
                    <a:pt x="5470" y="5470"/>
                  </a:cubicBezTo>
                  <a:cubicBezTo>
                    <a:pt x="5520" y="5460"/>
                    <a:pt x="5510" y="5530"/>
                    <a:pt x="5570" y="5500"/>
                  </a:cubicBezTo>
                  <a:cubicBezTo>
                    <a:pt x="5570" y="5480"/>
                    <a:pt x="5540" y="5490"/>
                    <a:pt x="5520" y="5490"/>
                  </a:cubicBezTo>
                  <a:cubicBezTo>
                    <a:pt x="5520" y="5460"/>
                    <a:pt x="5560" y="5460"/>
                    <a:pt x="5590" y="5451"/>
                  </a:cubicBezTo>
                  <a:cubicBezTo>
                    <a:pt x="5520" y="5341"/>
                    <a:pt x="5510" y="5460"/>
                    <a:pt x="5421" y="5431"/>
                  </a:cubicBezTo>
                  <a:cubicBezTo>
                    <a:pt x="5321" y="5252"/>
                    <a:pt x="5580" y="5301"/>
                    <a:pt x="5520" y="5202"/>
                  </a:cubicBezTo>
                  <a:cubicBezTo>
                    <a:pt x="5629" y="5142"/>
                    <a:pt x="5639" y="5232"/>
                    <a:pt x="5719" y="5232"/>
                  </a:cubicBezTo>
                  <a:cubicBezTo>
                    <a:pt x="5749" y="5182"/>
                    <a:pt x="5709" y="5212"/>
                    <a:pt x="5699" y="5142"/>
                  </a:cubicBezTo>
                  <a:cubicBezTo>
                    <a:pt x="5749" y="5142"/>
                    <a:pt x="5878" y="5192"/>
                    <a:pt x="5908" y="5132"/>
                  </a:cubicBezTo>
                  <a:cubicBezTo>
                    <a:pt x="5948" y="5142"/>
                    <a:pt x="5908" y="5172"/>
                    <a:pt x="5967" y="5192"/>
                  </a:cubicBezTo>
                  <a:cubicBezTo>
                    <a:pt x="5997" y="5182"/>
                    <a:pt x="5977" y="5142"/>
                    <a:pt x="5977" y="5112"/>
                  </a:cubicBezTo>
                  <a:cubicBezTo>
                    <a:pt x="6037" y="5152"/>
                    <a:pt x="6037" y="5112"/>
                    <a:pt x="6097" y="5093"/>
                  </a:cubicBezTo>
                  <a:cubicBezTo>
                    <a:pt x="6087" y="5112"/>
                    <a:pt x="6077" y="5142"/>
                    <a:pt x="6087" y="5172"/>
                  </a:cubicBezTo>
                  <a:cubicBezTo>
                    <a:pt x="6127" y="5162"/>
                    <a:pt x="6127" y="5122"/>
                    <a:pt x="6117" y="5073"/>
                  </a:cubicBezTo>
                  <a:cubicBezTo>
                    <a:pt x="6147" y="5073"/>
                    <a:pt x="6147" y="5112"/>
                    <a:pt x="6147" y="5132"/>
                  </a:cubicBezTo>
                  <a:cubicBezTo>
                    <a:pt x="6186" y="5132"/>
                    <a:pt x="6206" y="5083"/>
                    <a:pt x="6216" y="5122"/>
                  </a:cubicBezTo>
                  <a:cubicBezTo>
                    <a:pt x="6226" y="5063"/>
                    <a:pt x="6196" y="5073"/>
                    <a:pt x="6216" y="4953"/>
                  </a:cubicBezTo>
                  <a:cubicBezTo>
                    <a:pt x="6236" y="4963"/>
                    <a:pt x="6256" y="5013"/>
                    <a:pt x="6266" y="4973"/>
                  </a:cubicBezTo>
                  <a:cubicBezTo>
                    <a:pt x="6306" y="4973"/>
                    <a:pt x="6266" y="5003"/>
                    <a:pt x="6276" y="5043"/>
                  </a:cubicBezTo>
                  <a:cubicBezTo>
                    <a:pt x="6316" y="4983"/>
                    <a:pt x="6365" y="5023"/>
                    <a:pt x="6415" y="5013"/>
                  </a:cubicBezTo>
                  <a:cubicBezTo>
                    <a:pt x="6425" y="4923"/>
                    <a:pt x="6335" y="4973"/>
                    <a:pt x="6326" y="4913"/>
                  </a:cubicBezTo>
                  <a:cubicBezTo>
                    <a:pt x="6316" y="4874"/>
                    <a:pt x="6335" y="4854"/>
                    <a:pt x="6355" y="4834"/>
                  </a:cubicBezTo>
                  <a:cubicBezTo>
                    <a:pt x="6415" y="4913"/>
                    <a:pt x="6425" y="4864"/>
                    <a:pt x="6495" y="4933"/>
                  </a:cubicBezTo>
                  <a:cubicBezTo>
                    <a:pt x="6534" y="4913"/>
                    <a:pt x="6544" y="4884"/>
                    <a:pt x="6524" y="4824"/>
                  </a:cubicBezTo>
                  <a:cubicBezTo>
                    <a:pt x="6604" y="4864"/>
                    <a:pt x="6564" y="4973"/>
                    <a:pt x="6713" y="4943"/>
                  </a:cubicBezTo>
                  <a:cubicBezTo>
                    <a:pt x="6713" y="4973"/>
                    <a:pt x="6743" y="5023"/>
                    <a:pt x="6703" y="5033"/>
                  </a:cubicBezTo>
                  <a:cubicBezTo>
                    <a:pt x="6743" y="5093"/>
                    <a:pt x="6773" y="4973"/>
                    <a:pt x="6783" y="4953"/>
                  </a:cubicBezTo>
                  <a:cubicBezTo>
                    <a:pt x="6873" y="5003"/>
                    <a:pt x="6703" y="5053"/>
                    <a:pt x="6753" y="5142"/>
                  </a:cubicBezTo>
                  <a:cubicBezTo>
                    <a:pt x="6684" y="5172"/>
                    <a:pt x="6564" y="5083"/>
                    <a:pt x="6694" y="5083"/>
                  </a:cubicBezTo>
                  <a:cubicBezTo>
                    <a:pt x="6664" y="5023"/>
                    <a:pt x="6614" y="5112"/>
                    <a:pt x="6574" y="5102"/>
                  </a:cubicBezTo>
                  <a:cubicBezTo>
                    <a:pt x="6604" y="5142"/>
                    <a:pt x="6664" y="5132"/>
                    <a:pt x="6684" y="5182"/>
                  </a:cubicBezTo>
                  <a:cubicBezTo>
                    <a:pt x="6664" y="5202"/>
                    <a:pt x="6505" y="5252"/>
                    <a:pt x="6594" y="5341"/>
                  </a:cubicBezTo>
                  <a:cubicBezTo>
                    <a:pt x="6514" y="5371"/>
                    <a:pt x="6544" y="5252"/>
                    <a:pt x="6465" y="5291"/>
                  </a:cubicBezTo>
                  <a:cubicBezTo>
                    <a:pt x="6554" y="5351"/>
                    <a:pt x="6445" y="5381"/>
                    <a:pt x="6365" y="5381"/>
                  </a:cubicBezTo>
                  <a:cubicBezTo>
                    <a:pt x="6365" y="5470"/>
                    <a:pt x="6505" y="5381"/>
                    <a:pt x="6514" y="5451"/>
                  </a:cubicBezTo>
                  <a:cubicBezTo>
                    <a:pt x="6574" y="5441"/>
                    <a:pt x="6554" y="5371"/>
                    <a:pt x="6624" y="5361"/>
                  </a:cubicBezTo>
                  <a:cubicBezTo>
                    <a:pt x="6674" y="5381"/>
                    <a:pt x="6604" y="5460"/>
                    <a:pt x="6723" y="5411"/>
                  </a:cubicBezTo>
                  <a:cubicBezTo>
                    <a:pt x="6723" y="5441"/>
                    <a:pt x="6713" y="5460"/>
                    <a:pt x="6684" y="5470"/>
                  </a:cubicBezTo>
                  <a:cubicBezTo>
                    <a:pt x="6694" y="5510"/>
                    <a:pt x="6922" y="5321"/>
                    <a:pt x="6942" y="5421"/>
                  </a:cubicBezTo>
                  <a:cubicBezTo>
                    <a:pt x="6942" y="5331"/>
                    <a:pt x="7042" y="5321"/>
                    <a:pt x="7022" y="5222"/>
                  </a:cubicBezTo>
                  <a:cubicBezTo>
                    <a:pt x="7071" y="5252"/>
                    <a:pt x="7061" y="5192"/>
                    <a:pt x="7141" y="5192"/>
                  </a:cubicBezTo>
                  <a:cubicBezTo>
                    <a:pt x="7201" y="5301"/>
                    <a:pt x="7260" y="5421"/>
                    <a:pt x="7360" y="5470"/>
                  </a:cubicBezTo>
                  <a:cubicBezTo>
                    <a:pt x="7360" y="5470"/>
                    <a:pt x="7370" y="5460"/>
                    <a:pt x="7380" y="5460"/>
                  </a:cubicBezTo>
                  <a:cubicBezTo>
                    <a:pt x="7320" y="5640"/>
                    <a:pt x="7260" y="5759"/>
                    <a:pt x="7429" y="5908"/>
                  </a:cubicBezTo>
                  <a:cubicBezTo>
                    <a:pt x="7469" y="5908"/>
                    <a:pt x="7469" y="5878"/>
                    <a:pt x="7499" y="5868"/>
                  </a:cubicBezTo>
                  <a:cubicBezTo>
                    <a:pt x="7589" y="5868"/>
                    <a:pt x="7738" y="5809"/>
                    <a:pt x="7758" y="5828"/>
                  </a:cubicBezTo>
                  <a:cubicBezTo>
                    <a:pt x="7787" y="5799"/>
                    <a:pt x="7748" y="5789"/>
                    <a:pt x="7738" y="5759"/>
                  </a:cubicBezTo>
                  <a:cubicBezTo>
                    <a:pt x="7778" y="5689"/>
                    <a:pt x="7827" y="5848"/>
                    <a:pt x="7917" y="5799"/>
                  </a:cubicBezTo>
                  <a:cubicBezTo>
                    <a:pt x="7827" y="5739"/>
                    <a:pt x="8076" y="5769"/>
                    <a:pt x="8086" y="5838"/>
                  </a:cubicBezTo>
                  <a:cubicBezTo>
                    <a:pt x="8096" y="5709"/>
                    <a:pt x="8235" y="5838"/>
                    <a:pt x="8165" y="5749"/>
                  </a:cubicBezTo>
                  <a:cubicBezTo>
                    <a:pt x="8225" y="5739"/>
                    <a:pt x="8205" y="5838"/>
                    <a:pt x="8275" y="5809"/>
                  </a:cubicBezTo>
                  <a:cubicBezTo>
                    <a:pt x="8295" y="5699"/>
                    <a:pt x="8394" y="5739"/>
                    <a:pt x="8454" y="5749"/>
                  </a:cubicBezTo>
                  <a:cubicBezTo>
                    <a:pt x="8454" y="5729"/>
                    <a:pt x="8444" y="5729"/>
                    <a:pt x="8424" y="5729"/>
                  </a:cubicBezTo>
                  <a:cubicBezTo>
                    <a:pt x="8334" y="5640"/>
                    <a:pt x="8523" y="5510"/>
                    <a:pt x="8623" y="5600"/>
                  </a:cubicBezTo>
                  <a:cubicBezTo>
                    <a:pt x="8583" y="5649"/>
                    <a:pt x="8663" y="5669"/>
                    <a:pt x="8593" y="5699"/>
                  </a:cubicBezTo>
                  <a:cubicBezTo>
                    <a:pt x="8603" y="5729"/>
                    <a:pt x="8623" y="5689"/>
                    <a:pt x="8663" y="5689"/>
                  </a:cubicBezTo>
                  <a:cubicBezTo>
                    <a:pt x="8673" y="5719"/>
                    <a:pt x="8663" y="5729"/>
                    <a:pt x="8643" y="5739"/>
                  </a:cubicBezTo>
                  <a:cubicBezTo>
                    <a:pt x="8663" y="5769"/>
                    <a:pt x="8742" y="5719"/>
                    <a:pt x="8772" y="5789"/>
                  </a:cubicBezTo>
                  <a:cubicBezTo>
                    <a:pt x="8842" y="5828"/>
                    <a:pt x="8742" y="5928"/>
                    <a:pt x="8683" y="5948"/>
                  </a:cubicBezTo>
                  <a:cubicBezTo>
                    <a:pt x="8782" y="6117"/>
                    <a:pt x="8643" y="6137"/>
                    <a:pt x="8842" y="6157"/>
                  </a:cubicBezTo>
                  <a:cubicBezTo>
                    <a:pt x="8931" y="6027"/>
                    <a:pt x="9130" y="6107"/>
                    <a:pt x="9289" y="6127"/>
                  </a:cubicBezTo>
                  <a:cubicBezTo>
                    <a:pt x="9279" y="6147"/>
                    <a:pt x="9269" y="6167"/>
                    <a:pt x="9279" y="6196"/>
                  </a:cubicBezTo>
                  <a:cubicBezTo>
                    <a:pt x="9299" y="6057"/>
                    <a:pt x="9528" y="6246"/>
                    <a:pt x="9498" y="6107"/>
                  </a:cubicBezTo>
                  <a:cubicBezTo>
                    <a:pt x="9528" y="6216"/>
                    <a:pt x="9697" y="6137"/>
                    <a:pt x="9717" y="6266"/>
                  </a:cubicBezTo>
                  <a:cubicBezTo>
                    <a:pt x="9777" y="6276"/>
                    <a:pt x="9707" y="6375"/>
                    <a:pt x="9747" y="6445"/>
                  </a:cubicBezTo>
                  <a:cubicBezTo>
                    <a:pt x="9787" y="6455"/>
                    <a:pt x="9796" y="6485"/>
                    <a:pt x="9826" y="6485"/>
                  </a:cubicBezTo>
                  <a:cubicBezTo>
                    <a:pt x="10105" y="6495"/>
                    <a:pt x="10274" y="6475"/>
                    <a:pt x="10513" y="6286"/>
                  </a:cubicBezTo>
                  <a:cubicBezTo>
                    <a:pt x="10503" y="6256"/>
                    <a:pt x="10493" y="6226"/>
                    <a:pt x="10522" y="6216"/>
                  </a:cubicBezTo>
                  <a:cubicBezTo>
                    <a:pt x="10632" y="6047"/>
                    <a:pt x="10662" y="5779"/>
                    <a:pt x="10622" y="5510"/>
                  </a:cubicBezTo>
                  <a:cubicBezTo>
                    <a:pt x="10592" y="5411"/>
                    <a:pt x="10562" y="5311"/>
                    <a:pt x="10542" y="5212"/>
                  </a:cubicBezTo>
                  <a:cubicBezTo>
                    <a:pt x="10473" y="5023"/>
                    <a:pt x="10373" y="4874"/>
                    <a:pt x="10244" y="4784"/>
                  </a:cubicBezTo>
                  <a:cubicBezTo>
                    <a:pt x="9946" y="3740"/>
                    <a:pt x="9230" y="3312"/>
                    <a:pt x="8643" y="2686"/>
                  </a:cubicBezTo>
                  <a:cubicBezTo>
                    <a:pt x="8693" y="2636"/>
                    <a:pt x="8772" y="2606"/>
                    <a:pt x="8812" y="2556"/>
                  </a:cubicBezTo>
                  <a:cubicBezTo>
                    <a:pt x="8742" y="2556"/>
                    <a:pt x="8623" y="2626"/>
                    <a:pt x="8583" y="2576"/>
                  </a:cubicBezTo>
                  <a:cubicBezTo>
                    <a:pt x="8683" y="2556"/>
                    <a:pt x="8772" y="2427"/>
                    <a:pt x="8872" y="2477"/>
                  </a:cubicBezTo>
                  <a:cubicBezTo>
                    <a:pt x="8842" y="2487"/>
                    <a:pt x="8782" y="2487"/>
                    <a:pt x="8782" y="2517"/>
                  </a:cubicBezTo>
                  <a:cubicBezTo>
                    <a:pt x="8862" y="2497"/>
                    <a:pt x="8921" y="2477"/>
                    <a:pt x="8961" y="2437"/>
                  </a:cubicBezTo>
                  <a:cubicBezTo>
                    <a:pt x="8931" y="2437"/>
                    <a:pt x="8891" y="2457"/>
                    <a:pt x="8891" y="2427"/>
                  </a:cubicBezTo>
                  <a:cubicBezTo>
                    <a:pt x="9021" y="2397"/>
                    <a:pt x="9249" y="2328"/>
                    <a:pt x="9339" y="2298"/>
                  </a:cubicBezTo>
                  <a:cubicBezTo>
                    <a:pt x="9230" y="2328"/>
                    <a:pt x="9548" y="2248"/>
                    <a:pt x="9488" y="2268"/>
                  </a:cubicBezTo>
                  <a:cubicBezTo>
                    <a:pt x="9687" y="2188"/>
                    <a:pt x="9995" y="1980"/>
                    <a:pt x="10353" y="1950"/>
                  </a:cubicBezTo>
                  <a:cubicBezTo>
                    <a:pt x="10443" y="1850"/>
                    <a:pt x="10582" y="1880"/>
                    <a:pt x="10692" y="1820"/>
                  </a:cubicBezTo>
                  <a:cubicBezTo>
                    <a:pt x="10662" y="1811"/>
                    <a:pt x="10900" y="1701"/>
                    <a:pt x="10960" y="1741"/>
                  </a:cubicBezTo>
                  <a:cubicBezTo>
                    <a:pt x="10980" y="1741"/>
                    <a:pt x="11010" y="1741"/>
                    <a:pt x="11000" y="1711"/>
                  </a:cubicBezTo>
                  <a:cubicBezTo>
                    <a:pt x="11855" y="1343"/>
                    <a:pt x="12959" y="866"/>
                    <a:pt x="13546" y="309"/>
                  </a:cubicBezTo>
                  <a:cubicBezTo>
                    <a:pt x="13247" y="458"/>
                    <a:pt x="12830" y="826"/>
                    <a:pt x="12402" y="985"/>
                  </a:cubicBezTo>
                  <a:cubicBezTo>
                    <a:pt x="12323" y="1015"/>
                    <a:pt x="12253" y="995"/>
                    <a:pt x="12193" y="1025"/>
                  </a:cubicBezTo>
                  <a:cubicBezTo>
                    <a:pt x="12024" y="1104"/>
                    <a:pt x="11716" y="1343"/>
                    <a:pt x="11467" y="1254"/>
                  </a:cubicBezTo>
                  <a:cubicBezTo>
                    <a:pt x="11477" y="1254"/>
                    <a:pt x="11517" y="1234"/>
                    <a:pt x="11507" y="1214"/>
                  </a:cubicBezTo>
                  <a:cubicBezTo>
                    <a:pt x="11437" y="1204"/>
                    <a:pt x="11457" y="1264"/>
                    <a:pt x="11427" y="1283"/>
                  </a:cubicBezTo>
                  <a:cubicBezTo>
                    <a:pt x="11388" y="1254"/>
                    <a:pt x="11398" y="1164"/>
                    <a:pt x="11338" y="1174"/>
                  </a:cubicBezTo>
                  <a:cubicBezTo>
                    <a:pt x="11278" y="1244"/>
                    <a:pt x="11159" y="1214"/>
                    <a:pt x="11099" y="1194"/>
                  </a:cubicBezTo>
                  <a:cubicBezTo>
                    <a:pt x="11378" y="726"/>
                    <a:pt x="11756" y="329"/>
                    <a:pt x="12412" y="130"/>
                  </a:cubicBezTo>
                  <a:cubicBezTo>
                    <a:pt x="12531" y="150"/>
                    <a:pt x="12760" y="40"/>
                    <a:pt x="12800" y="10"/>
                  </a:cubicBezTo>
                  <a:cubicBezTo>
                    <a:pt x="12531" y="0"/>
                    <a:pt x="12054" y="299"/>
                    <a:pt x="11756" y="170"/>
                  </a:cubicBezTo>
                  <a:cubicBezTo>
                    <a:pt x="11776" y="259"/>
                    <a:pt x="11805" y="259"/>
                    <a:pt x="11786" y="339"/>
                  </a:cubicBezTo>
                  <a:cubicBezTo>
                    <a:pt x="11467" y="657"/>
                    <a:pt x="11288" y="120"/>
                    <a:pt x="10980" y="259"/>
                  </a:cubicBezTo>
                  <a:cubicBezTo>
                    <a:pt x="10910" y="229"/>
                    <a:pt x="10841" y="179"/>
                    <a:pt x="10791" y="110"/>
                  </a:cubicBezTo>
                  <a:cubicBezTo>
                    <a:pt x="10731" y="140"/>
                    <a:pt x="10662" y="170"/>
                    <a:pt x="10612" y="209"/>
                  </a:cubicBezTo>
                  <a:cubicBezTo>
                    <a:pt x="10692" y="179"/>
                    <a:pt x="10721" y="209"/>
                    <a:pt x="10741" y="259"/>
                  </a:cubicBezTo>
                  <a:cubicBezTo>
                    <a:pt x="10711" y="319"/>
                    <a:pt x="10592" y="329"/>
                    <a:pt x="10582" y="408"/>
                  </a:cubicBezTo>
                  <a:cubicBezTo>
                    <a:pt x="10791" y="339"/>
                    <a:pt x="11030" y="219"/>
                    <a:pt x="11149" y="398"/>
                  </a:cubicBezTo>
                  <a:cubicBezTo>
                    <a:pt x="11089" y="468"/>
                    <a:pt x="11199" y="538"/>
                    <a:pt x="11248" y="547"/>
                  </a:cubicBezTo>
                  <a:cubicBezTo>
                    <a:pt x="11308" y="498"/>
                    <a:pt x="11179" y="428"/>
                    <a:pt x="11278" y="428"/>
                  </a:cubicBezTo>
                  <a:cubicBezTo>
                    <a:pt x="11358" y="468"/>
                    <a:pt x="11467" y="478"/>
                    <a:pt x="11517" y="577"/>
                  </a:cubicBezTo>
                  <a:cubicBezTo>
                    <a:pt x="11209" y="915"/>
                    <a:pt x="10960" y="1293"/>
                    <a:pt x="10493" y="1522"/>
                  </a:cubicBezTo>
                  <a:cubicBezTo>
                    <a:pt x="10513" y="1651"/>
                    <a:pt x="10373" y="1721"/>
                    <a:pt x="10423" y="1820"/>
                  </a:cubicBezTo>
                  <a:cubicBezTo>
                    <a:pt x="10363" y="1830"/>
                    <a:pt x="10324" y="1820"/>
                    <a:pt x="10304" y="1791"/>
                  </a:cubicBezTo>
                  <a:cubicBezTo>
                    <a:pt x="10433" y="1761"/>
                    <a:pt x="10433" y="1582"/>
                    <a:pt x="10413" y="1512"/>
                  </a:cubicBezTo>
                  <a:cubicBezTo>
                    <a:pt x="10194" y="1572"/>
                    <a:pt x="9796" y="1751"/>
                    <a:pt x="9528" y="1741"/>
                  </a:cubicBezTo>
                  <a:lnTo>
                    <a:pt x="9508" y="1741"/>
                  </a:lnTo>
                  <a:cubicBezTo>
                    <a:pt x="9230" y="1731"/>
                    <a:pt x="8941" y="1751"/>
                    <a:pt x="8693" y="1721"/>
                  </a:cubicBezTo>
                  <a:cubicBezTo>
                    <a:pt x="8683" y="1721"/>
                    <a:pt x="8673" y="1721"/>
                    <a:pt x="8663" y="1731"/>
                  </a:cubicBezTo>
                  <a:cubicBezTo>
                    <a:pt x="8583" y="1711"/>
                    <a:pt x="8474" y="1731"/>
                    <a:pt x="8434" y="1651"/>
                  </a:cubicBezTo>
                  <a:cubicBezTo>
                    <a:pt x="8593" y="1373"/>
                    <a:pt x="9011" y="1273"/>
                    <a:pt x="9269" y="1075"/>
                  </a:cubicBezTo>
                  <a:cubicBezTo>
                    <a:pt x="9001" y="1124"/>
                    <a:pt x="8802" y="1313"/>
                    <a:pt x="8573" y="1333"/>
                  </a:cubicBezTo>
                  <a:cubicBezTo>
                    <a:pt x="8514" y="1572"/>
                    <a:pt x="8215" y="1731"/>
                    <a:pt x="7927" y="1741"/>
                  </a:cubicBezTo>
                  <a:cubicBezTo>
                    <a:pt x="7847" y="1622"/>
                    <a:pt x="8026" y="1582"/>
                    <a:pt x="7967" y="1542"/>
                  </a:cubicBezTo>
                  <a:cubicBezTo>
                    <a:pt x="7907" y="1552"/>
                    <a:pt x="7857" y="1562"/>
                    <a:pt x="7807" y="1572"/>
                  </a:cubicBezTo>
                  <a:cubicBezTo>
                    <a:pt x="7797" y="1622"/>
                    <a:pt x="7807" y="1691"/>
                    <a:pt x="7787" y="1741"/>
                  </a:cubicBezTo>
                  <a:cubicBezTo>
                    <a:pt x="7459" y="1920"/>
                    <a:pt x="7171" y="1691"/>
                    <a:pt x="6952" y="1721"/>
                  </a:cubicBezTo>
                  <a:cubicBezTo>
                    <a:pt x="6962" y="1791"/>
                    <a:pt x="6992" y="1761"/>
                    <a:pt x="6962" y="1811"/>
                  </a:cubicBezTo>
                  <a:cubicBezTo>
                    <a:pt x="6863" y="1771"/>
                    <a:pt x="6733" y="1691"/>
                    <a:pt x="6763" y="1612"/>
                  </a:cubicBezTo>
                  <a:cubicBezTo>
                    <a:pt x="6654" y="1612"/>
                    <a:pt x="6564" y="1512"/>
                    <a:pt x="6405" y="1512"/>
                  </a:cubicBezTo>
                  <a:cubicBezTo>
                    <a:pt x="6495" y="1482"/>
                    <a:pt x="6723" y="1363"/>
                    <a:pt x="6644" y="1343"/>
                  </a:cubicBezTo>
                  <a:cubicBezTo>
                    <a:pt x="6624" y="1373"/>
                    <a:pt x="6584" y="1393"/>
                    <a:pt x="6534" y="1393"/>
                  </a:cubicBezTo>
                  <a:cubicBezTo>
                    <a:pt x="6485" y="1443"/>
                    <a:pt x="6385" y="1452"/>
                    <a:pt x="6306" y="1482"/>
                  </a:cubicBezTo>
                  <a:cubicBezTo>
                    <a:pt x="5868" y="1313"/>
                    <a:pt x="5132" y="1104"/>
                    <a:pt x="4714" y="1363"/>
                  </a:cubicBezTo>
                  <a:cubicBezTo>
                    <a:pt x="4844" y="1572"/>
                    <a:pt x="5033" y="1820"/>
                    <a:pt x="5023" y="2139"/>
                  </a:cubicBezTo>
                  <a:cubicBezTo>
                    <a:pt x="4983" y="2218"/>
                    <a:pt x="4834" y="2228"/>
                    <a:pt x="4784" y="2298"/>
                  </a:cubicBezTo>
                  <a:cubicBezTo>
                    <a:pt x="4963" y="2208"/>
                    <a:pt x="5172" y="2139"/>
                    <a:pt x="5281" y="1999"/>
                  </a:cubicBezTo>
                  <a:cubicBezTo>
                    <a:pt x="5182" y="1999"/>
                    <a:pt x="5212" y="1999"/>
                    <a:pt x="5122" y="2029"/>
                  </a:cubicBezTo>
                  <a:cubicBezTo>
                    <a:pt x="5023" y="1870"/>
                    <a:pt x="4993" y="1622"/>
                    <a:pt x="4903" y="1472"/>
                  </a:cubicBezTo>
                  <a:cubicBezTo>
                    <a:pt x="4923" y="1462"/>
                    <a:pt x="5043" y="1343"/>
                    <a:pt x="5112" y="1353"/>
                  </a:cubicBezTo>
                  <a:cubicBezTo>
                    <a:pt x="5132" y="1363"/>
                    <a:pt x="5142" y="1373"/>
                    <a:pt x="5142" y="1373"/>
                  </a:cubicBezTo>
                  <a:cubicBezTo>
                    <a:pt x="5142" y="1373"/>
                    <a:pt x="5142" y="1373"/>
                    <a:pt x="5142" y="1373"/>
                  </a:cubicBezTo>
                  <a:cubicBezTo>
                    <a:pt x="5261" y="1283"/>
                    <a:pt x="5659" y="1343"/>
                    <a:pt x="5759" y="1482"/>
                  </a:cubicBezTo>
                  <a:cubicBezTo>
                    <a:pt x="5838" y="1383"/>
                    <a:pt x="6027" y="1492"/>
                    <a:pt x="6166" y="1482"/>
                  </a:cubicBezTo>
                  <a:cubicBezTo>
                    <a:pt x="6067" y="1622"/>
                    <a:pt x="5818" y="1651"/>
                    <a:pt x="5689" y="1781"/>
                  </a:cubicBezTo>
                  <a:cubicBezTo>
                    <a:pt x="5918" y="1751"/>
                    <a:pt x="6117" y="1552"/>
                    <a:pt x="6316" y="1522"/>
                  </a:cubicBezTo>
                  <a:cubicBezTo>
                    <a:pt x="6127" y="1641"/>
                    <a:pt x="5908" y="1791"/>
                    <a:pt x="5779" y="1840"/>
                  </a:cubicBezTo>
                  <a:cubicBezTo>
                    <a:pt x="5779" y="1890"/>
                    <a:pt x="5798" y="1930"/>
                    <a:pt x="5818" y="1950"/>
                  </a:cubicBezTo>
                  <a:cubicBezTo>
                    <a:pt x="5848" y="1940"/>
                    <a:pt x="5828" y="1900"/>
                    <a:pt x="5858" y="1890"/>
                  </a:cubicBezTo>
                  <a:cubicBezTo>
                    <a:pt x="5948" y="2009"/>
                    <a:pt x="5898" y="2029"/>
                    <a:pt x="5798" y="2099"/>
                  </a:cubicBezTo>
                  <a:cubicBezTo>
                    <a:pt x="5729" y="2069"/>
                    <a:pt x="5769" y="2039"/>
                    <a:pt x="5749" y="1960"/>
                  </a:cubicBezTo>
                  <a:cubicBezTo>
                    <a:pt x="5639" y="1950"/>
                    <a:pt x="5689" y="2059"/>
                    <a:pt x="5629" y="2079"/>
                  </a:cubicBezTo>
                  <a:cubicBezTo>
                    <a:pt x="5540" y="2049"/>
                    <a:pt x="5649" y="1990"/>
                    <a:pt x="5629" y="1940"/>
                  </a:cubicBezTo>
                  <a:cubicBezTo>
                    <a:pt x="5570" y="2039"/>
                    <a:pt x="5450" y="1930"/>
                    <a:pt x="5550" y="2039"/>
                  </a:cubicBezTo>
                  <a:cubicBezTo>
                    <a:pt x="5480" y="2159"/>
                    <a:pt x="5470" y="2318"/>
                    <a:pt x="5281" y="2278"/>
                  </a:cubicBezTo>
                  <a:cubicBezTo>
                    <a:pt x="5341" y="2248"/>
                    <a:pt x="5301" y="2159"/>
                    <a:pt x="5251" y="2119"/>
                  </a:cubicBezTo>
                  <a:cubicBezTo>
                    <a:pt x="5062" y="2208"/>
                    <a:pt x="4665" y="2417"/>
                    <a:pt x="4346" y="2546"/>
                  </a:cubicBezTo>
                  <a:cubicBezTo>
                    <a:pt x="4446" y="2437"/>
                    <a:pt x="4665" y="2407"/>
                    <a:pt x="4764" y="2308"/>
                  </a:cubicBezTo>
                  <a:cubicBezTo>
                    <a:pt x="4585" y="2377"/>
                    <a:pt x="4416" y="2457"/>
                    <a:pt x="4287" y="2556"/>
                  </a:cubicBezTo>
                  <a:cubicBezTo>
                    <a:pt x="4247" y="2666"/>
                    <a:pt x="4068" y="2676"/>
                    <a:pt x="4118" y="2845"/>
                  </a:cubicBezTo>
                  <a:cubicBezTo>
                    <a:pt x="4406" y="2914"/>
                    <a:pt x="4754" y="2735"/>
                    <a:pt x="5013" y="2666"/>
                  </a:cubicBezTo>
                  <a:cubicBezTo>
                    <a:pt x="4774" y="2914"/>
                    <a:pt x="4376" y="2865"/>
                    <a:pt x="4028" y="2984"/>
                  </a:cubicBezTo>
                  <a:cubicBezTo>
                    <a:pt x="3720" y="3084"/>
                    <a:pt x="3471" y="3352"/>
                    <a:pt x="3223" y="3442"/>
                  </a:cubicBezTo>
                  <a:cubicBezTo>
                    <a:pt x="3332" y="3461"/>
                    <a:pt x="3421" y="3372"/>
                    <a:pt x="3521" y="3362"/>
                  </a:cubicBezTo>
                  <a:cubicBezTo>
                    <a:pt x="3551" y="3452"/>
                    <a:pt x="3402" y="3412"/>
                    <a:pt x="3421" y="3501"/>
                  </a:cubicBezTo>
                  <a:cubicBezTo>
                    <a:pt x="3501" y="3442"/>
                    <a:pt x="3481" y="3511"/>
                    <a:pt x="3551" y="3521"/>
                  </a:cubicBezTo>
                  <a:cubicBezTo>
                    <a:pt x="3521" y="3541"/>
                    <a:pt x="3461" y="3581"/>
                    <a:pt x="3421" y="3640"/>
                  </a:cubicBezTo>
                  <a:cubicBezTo>
                    <a:pt x="3372" y="3621"/>
                    <a:pt x="3441" y="3481"/>
                    <a:pt x="3332" y="3491"/>
                  </a:cubicBezTo>
                  <a:cubicBezTo>
                    <a:pt x="3362" y="3561"/>
                    <a:pt x="3332" y="3551"/>
                    <a:pt x="3372" y="3601"/>
                  </a:cubicBezTo>
                  <a:cubicBezTo>
                    <a:pt x="3312" y="3621"/>
                    <a:pt x="3322" y="3571"/>
                    <a:pt x="3282" y="3621"/>
                  </a:cubicBezTo>
                  <a:cubicBezTo>
                    <a:pt x="3292" y="3650"/>
                    <a:pt x="3342" y="3631"/>
                    <a:pt x="3372" y="3631"/>
                  </a:cubicBezTo>
                  <a:cubicBezTo>
                    <a:pt x="3372" y="3680"/>
                    <a:pt x="3233" y="3680"/>
                    <a:pt x="3233" y="3631"/>
                  </a:cubicBezTo>
                  <a:cubicBezTo>
                    <a:pt x="3193" y="3640"/>
                    <a:pt x="3282" y="3710"/>
                    <a:pt x="3233" y="3750"/>
                  </a:cubicBezTo>
                  <a:cubicBezTo>
                    <a:pt x="3203" y="3750"/>
                    <a:pt x="3203" y="3710"/>
                    <a:pt x="3193" y="3680"/>
                  </a:cubicBezTo>
                  <a:cubicBezTo>
                    <a:pt x="3153" y="3750"/>
                    <a:pt x="3123" y="3780"/>
                    <a:pt x="3014" y="3760"/>
                  </a:cubicBezTo>
                  <a:cubicBezTo>
                    <a:pt x="3034" y="3810"/>
                    <a:pt x="3024" y="3839"/>
                    <a:pt x="2984" y="3839"/>
                  </a:cubicBezTo>
                  <a:cubicBezTo>
                    <a:pt x="2904" y="3829"/>
                    <a:pt x="3044" y="3819"/>
                    <a:pt x="2994" y="3770"/>
                  </a:cubicBezTo>
                  <a:cubicBezTo>
                    <a:pt x="2954" y="3800"/>
                    <a:pt x="2874" y="3829"/>
                    <a:pt x="2944" y="3869"/>
                  </a:cubicBezTo>
                  <a:cubicBezTo>
                    <a:pt x="2884" y="3879"/>
                    <a:pt x="2825" y="3889"/>
                    <a:pt x="2835" y="3939"/>
                  </a:cubicBezTo>
                  <a:cubicBezTo>
                    <a:pt x="2765" y="3939"/>
                    <a:pt x="2904" y="3770"/>
                    <a:pt x="2765" y="3829"/>
                  </a:cubicBezTo>
                  <a:cubicBezTo>
                    <a:pt x="2865" y="3730"/>
                    <a:pt x="3073" y="3601"/>
                    <a:pt x="3203" y="3461"/>
                  </a:cubicBezTo>
                  <a:cubicBezTo>
                    <a:pt x="2954" y="3591"/>
                    <a:pt x="2715" y="3720"/>
                    <a:pt x="2516" y="3879"/>
                  </a:cubicBezTo>
                  <a:cubicBezTo>
                    <a:pt x="2507" y="3939"/>
                    <a:pt x="2308" y="4058"/>
                    <a:pt x="2198" y="4118"/>
                  </a:cubicBezTo>
                  <a:cubicBezTo>
                    <a:pt x="2198" y="4178"/>
                    <a:pt x="2228" y="4178"/>
                    <a:pt x="2238" y="4207"/>
                  </a:cubicBezTo>
                  <a:cubicBezTo>
                    <a:pt x="2218" y="4197"/>
                    <a:pt x="2178" y="4197"/>
                    <a:pt x="2139" y="4207"/>
                  </a:cubicBezTo>
                  <a:cubicBezTo>
                    <a:pt x="2129" y="4217"/>
                    <a:pt x="2109" y="4237"/>
                    <a:pt x="2079" y="4237"/>
                  </a:cubicBezTo>
                  <a:cubicBezTo>
                    <a:pt x="2059" y="4247"/>
                    <a:pt x="2069" y="4267"/>
                    <a:pt x="2059" y="4287"/>
                  </a:cubicBezTo>
                  <a:cubicBezTo>
                    <a:pt x="2148" y="4277"/>
                    <a:pt x="2139" y="4307"/>
                    <a:pt x="2178" y="4247"/>
                  </a:cubicBezTo>
                  <a:cubicBezTo>
                    <a:pt x="2228" y="4247"/>
                    <a:pt x="2158" y="4337"/>
                    <a:pt x="2089" y="4337"/>
                  </a:cubicBezTo>
                  <a:cubicBezTo>
                    <a:pt x="2079" y="4366"/>
                    <a:pt x="2029" y="4376"/>
                    <a:pt x="1989" y="4396"/>
                  </a:cubicBezTo>
                  <a:cubicBezTo>
                    <a:pt x="1860" y="4486"/>
                    <a:pt x="1761" y="4396"/>
                    <a:pt x="1681" y="4546"/>
                  </a:cubicBezTo>
                  <a:cubicBezTo>
                    <a:pt x="1651" y="4536"/>
                    <a:pt x="1641" y="4496"/>
                    <a:pt x="1601" y="4516"/>
                  </a:cubicBezTo>
                  <a:cubicBezTo>
                    <a:pt x="1611" y="4536"/>
                    <a:pt x="1631" y="4536"/>
                    <a:pt x="1631" y="4555"/>
                  </a:cubicBezTo>
                  <a:cubicBezTo>
                    <a:pt x="1631" y="4575"/>
                    <a:pt x="1611" y="4585"/>
                    <a:pt x="1621" y="4605"/>
                  </a:cubicBezTo>
                  <a:cubicBezTo>
                    <a:pt x="1601" y="4615"/>
                    <a:pt x="1592" y="4605"/>
                    <a:pt x="1592" y="4585"/>
                  </a:cubicBezTo>
                  <a:cubicBezTo>
                    <a:pt x="1552" y="4595"/>
                    <a:pt x="1532" y="4565"/>
                    <a:pt x="1492" y="4585"/>
                  </a:cubicBezTo>
                  <a:cubicBezTo>
                    <a:pt x="1502" y="4605"/>
                    <a:pt x="1522" y="4605"/>
                    <a:pt x="1522" y="4625"/>
                  </a:cubicBezTo>
                  <a:cubicBezTo>
                    <a:pt x="1432" y="4655"/>
                    <a:pt x="1452" y="4555"/>
                    <a:pt x="1413" y="4645"/>
                  </a:cubicBezTo>
                  <a:cubicBezTo>
                    <a:pt x="1413" y="4546"/>
                    <a:pt x="1462" y="4595"/>
                    <a:pt x="1532" y="4526"/>
                  </a:cubicBezTo>
                  <a:cubicBezTo>
                    <a:pt x="1532" y="4496"/>
                    <a:pt x="1572" y="4506"/>
                    <a:pt x="1601" y="4496"/>
                  </a:cubicBezTo>
                  <a:cubicBezTo>
                    <a:pt x="1711" y="4406"/>
                    <a:pt x="1840" y="4287"/>
                    <a:pt x="1989" y="4277"/>
                  </a:cubicBezTo>
                  <a:cubicBezTo>
                    <a:pt x="1989" y="4237"/>
                    <a:pt x="1960" y="4247"/>
                    <a:pt x="1950" y="4217"/>
                  </a:cubicBezTo>
                  <a:cubicBezTo>
                    <a:pt x="1999" y="4078"/>
                    <a:pt x="2337" y="4068"/>
                    <a:pt x="2258" y="3899"/>
                  </a:cubicBezTo>
                  <a:cubicBezTo>
                    <a:pt x="2288" y="3899"/>
                    <a:pt x="2288" y="3969"/>
                    <a:pt x="2357" y="3929"/>
                  </a:cubicBezTo>
                  <a:cubicBezTo>
                    <a:pt x="2337" y="3909"/>
                    <a:pt x="2328" y="3899"/>
                    <a:pt x="2318" y="3859"/>
                  </a:cubicBezTo>
                  <a:cubicBezTo>
                    <a:pt x="2337" y="3869"/>
                    <a:pt x="2367" y="3879"/>
                    <a:pt x="2377" y="3899"/>
                  </a:cubicBezTo>
                  <a:cubicBezTo>
                    <a:pt x="2437" y="3869"/>
                    <a:pt x="2347" y="3859"/>
                    <a:pt x="2357" y="3810"/>
                  </a:cubicBezTo>
                  <a:cubicBezTo>
                    <a:pt x="2447" y="3849"/>
                    <a:pt x="2417" y="3720"/>
                    <a:pt x="2477" y="3810"/>
                  </a:cubicBezTo>
                  <a:cubicBezTo>
                    <a:pt x="2497" y="3690"/>
                    <a:pt x="2586" y="3740"/>
                    <a:pt x="2566" y="3631"/>
                  </a:cubicBezTo>
                  <a:cubicBezTo>
                    <a:pt x="2626" y="3621"/>
                    <a:pt x="2626" y="3690"/>
                    <a:pt x="2695" y="3680"/>
                  </a:cubicBezTo>
                  <a:cubicBezTo>
                    <a:pt x="2616" y="3581"/>
                    <a:pt x="2874" y="3501"/>
                    <a:pt x="2994" y="3481"/>
                  </a:cubicBezTo>
                  <a:cubicBezTo>
                    <a:pt x="2924" y="3412"/>
                    <a:pt x="3133" y="3382"/>
                    <a:pt x="3183" y="3332"/>
                  </a:cubicBezTo>
                  <a:cubicBezTo>
                    <a:pt x="2924" y="3292"/>
                    <a:pt x="2865" y="3471"/>
                    <a:pt x="2556" y="3601"/>
                  </a:cubicBezTo>
                  <a:cubicBezTo>
                    <a:pt x="2556" y="3541"/>
                    <a:pt x="2666" y="3561"/>
                    <a:pt x="2636" y="3471"/>
                  </a:cubicBezTo>
                  <a:cubicBezTo>
                    <a:pt x="2477" y="3541"/>
                    <a:pt x="2367" y="3640"/>
                    <a:pt x="2218" y="3710"/>
                  </a:cubicBezTo>
                  <a:cubicBezTo>
                    <a:pt x="2248" y="3650"/>
                    <a:pt x="2357" y="3631"/>
                    <a:pt x="2387" y="3561"/>
                  </a:cubicBezTo>
                  <a:cubicBezTo>
                    <a:pt x="2238" y="3640"/>
                    <a:pt x="2148" y="3750"/>
                    <a:pt x="1999" y="3819"/>
                  </a:cubicBezTo>
                  <a:cubicBezTo>
                    <a:pt x="1900" y="3889"/>
                    <a:pt x="1810" y="3979"/>
                    <a:pt x="1711" y="4048"/>
                  </a:cubicBezTo>
                  <a:cubicBezTo>
                    <a:pt x="1790" y="4088"/>
                    <a:pt x="1860" y="3949"/>
                    <a:pt x="1950" y="3929"/>
                  </a:cubicBezTo>
                  <a:cubicBezTo>
                    <a:pt x="1999" y="3909"/>
                    <a:pt x="2009" y="3959"/>
                    <a:pt x="2069" y="3929"/>
                  </a:cubicBezTo>
                  <a:cubicBezTo>
                    <a:pt x="2069" y="3889"/>
                    <a:pt x="2029" y="3889"/>
                    <a:pt x="2009" y="3869"/>
                  </a:cubicBezTo>
                  <a:cubicBezTo>
                    <a:pt x="2059" y="3819"/>
                    <a:pt x="2099" y="3879"/>
                    <a:pt x="2119" y="3829"/>
                  </a:cubicBezTo>
                  <a:cubicBezTo>
                    <a:pt x="2109" y="3829"/>
                    <a:pt x="2089" y="3810"/>
                    <a:pt x="2119" y="3800"/>
                  </a:cubicBezTo>
                  <a:cubicBezTo>
                    <a:pt x="2168" y="3839"/>
                    <a:pt x="2119" y="3849"/>
                    <a:pt x="2109" y="3899"/>
                  </a:cubicBezTo>
                  <a:cubicBezTo>
                    <a:pt x="2129" y="3899"/>
                    <a:pt x="2139" y="3899"/>
                    <a:pt x="2139" y="3919"/>
                  </a:cubicBezTo>
                  <a:cubicBezTo>
                    <a:pt x="2119" y="3919"/>
                    <a:pt x="2089" y="3929"/>
                    <a:pt x="2069" y="3929"/>
                  </a:cubicBezTo>
                  <a:cubicBezTo>
                    <a:pt x="2019" y="4098"/>
                    <a:pt x="1860" y="4108"/>
                    <a:pt x="1761" y="4197"/>
                  </a:cubicBezTo>
                  <a:cubicBezTo>
                    <a:pt x="1741" y="4217"/>
                    <a:pt x="1731" y="4227"/>
                    <a:pt x="1691" y="4237"/>
                  </a:cubicBezTo>
                  <a:cubicBezTo>
                    <a:pt x="1641" y="4257"/>
                    <a:pt x="1582" y="4317"/>
                    <a:pt x="1582" y="4257"/>
                  </a:cubicBezTo>
                  <a:cubicBezTo>
                    <a:pt x="1502" y="4307"/>
                    <a:pt x="1552" y="4178"/>
                    <a:pt x="1492" y="4197"/>
                  </a:cubicBezTo>
                  <a:cubicBezTo>
                    <a:pt x="1492" y="4217"/>
                    <a:pt x="1482" y="4227"/>
                    <a:pt x="1482" y="4247"/>
                  </a:cubicBezTo>
                  <a:cubicBezTo>
                    <a:pt x="1552" y="4317"/>
                    <a:pt x="1442" y="4237"/>
                    <a:pt x="1373" y="4297"/>
                  </a:cubicBezTo>
                  <a:cubicBezTo>
                    <a:pt x="1323" y="4366"/>
                    <a:pt x="1214" y="4396"/>
                    <a:pt x="1164" y="4476"/>
                  </a:cubicBezTo>
                  <a:cubicBezTo>
                    <a:pt x="1174" y="4366"/>
                    <a:pt x="1422" y="4247"/>
                    <a:pt x="1512" y="4128"/>
                  </a:cubicBezTo>
                  <a:cubicBezTo>
                    <a:pt x="1542" y="4068"/>
                    <a:pt x="1482" y="4088"/>
                    <a:pt x="1512" y="4028"/>
                  </a:cubicBezTo>
                  <a:cubicBezTo>
                    <a:pt x="1532" y="4028"/>
                    <a:pt x="1542" y="4058"/>
                    <a:pt x="1542" y="4068"/>
                  </a:cubicBezTo>
                  <a:cubicBezTo>
                    <a:pt x="1701" y="3849"/>
                    <a:pt x="2019" y="3740"/>
                    <a:pt x="2268" y="3581"/>
                  </a:cubicBezTo>
                  <a:cubicBezTo>
                    <a:pt x="2357" y="3551"/>
                    <a:pt x="2407" y="3501"/>
                    <a:pt x="2487" y="3471"/>
                  </a:cubicBezTo>
                  <a:cubicBezTo>
                    <a:pt x="2487" y="3521"/>
                    <a:pt x="2407" y="3511"/>
                    <a:pt x="2407" y="3561"/>
                  </a:cubicBezTo>
                  <a:cubicBezTo>
                    <a:pt x="2526" y="3442"/>
                    <a:pt x="2795" y="3422"/>
                    <a:pt x="2805" y="3223"/>
                  </a:cubicBezTo>
                  <a:cubicBezTo>
                    <a:pt x="2656" y="3253"/>
                    <a:pt x="2646" y="3461"/>
                    <a:pt x="2477" y="3402"/>
                  </a:cubicBezTo>
                  <a:cubicBezTo>
                    <a:pt x="2487" y="3372"/>
                    <a:pt x="2546" y="3362"/>
                    <a:pt x="2586" y="3342"/>
                  </a:cubicBezTo>
                  <a:cubicBezTo>
                    <a:pt x="2566" y="3312"/>
                    <a:pt x="2526" y="3332"/>
                    <a:pt x="2487" y="3332"/>
                  </a:cubicBezTo>
                  <a:cubicBezTo>
                    <a:pt x="2616" y="3044"/>
                    <a:pt x="2656" y="2537"/>
                    <a:pt x="2417" y="2248"/>
                  </a:cubicBezTo>
                  <a:cubicBezTo>
                    <a:pt x="2516" y="2238"/>
                    <a:pt x="2447" y="2109"/>
                    <a:pt x="2367" y="2139"/>
                  </a:cubicBezTo>
                  <a:cubicBezTo>
                    <a:pt x="2397" y="2049"/>
                    <a:pt x="2347" y="2049"/>
                    <a:pt x="2337" y="1950"/>
                  </a:cubicBezTo>
                  <a:cubicBezTo>
                    <a:pt x="2437" y="1900"/>
                    <a:pt x="2347" y="2129"/>
                    <a:pt x="2457" y="2069"/>
                  </a:cubicBezTo>
                  <a:cubicBezTo>
                    <a:pt x="2457" y="2019"/>
                    <a:pt x="2377" y="2009"/>
                    <a:pt x="2467" y="1999"/>
                  </a:cubicBezTo>
                  <a:cubicBezTo>
                    <a:pt x="2467" y="1950"/>
                    <a:pt x="2417" y="1980"/>
                    <a:pt x="2407" y="1940"/>
                  </a:cubicBezTo>
                  <a:cubicBezTo>
                    <a:pt x="2407" y="1920"/>
                    <a:pt x="2427" y="1910"/>
                    <a:pt x="2417" y="1890"/>
                  </a:cubicBezTo>
                  <a:cubicBezTo>
                    <a:pt x="2467" y="1960"/>
                    <a:pt x="2507" y="1860"/>
                    <a:pt x="2526" y="1801"/>
                  </a:cubicBezTo>
                  <a:cubicBezTo>
                    <a:pt x="2626" y="1771"/>
                    <a:pt x="2646" y="1811"/>
                    <a:pt x="2705" y="1761"/>
                  </a:cubicBezTo>
                  <a:cubicBezTo>
                    <a:pt x="2765" y="1761"/>
                    <a:pt x="2686" y="1811"/>
                    <a:pt x="2725" y="1860"/>
                  </a:cubicBezTo>
                  <a:cubicBezTo>
                    <a:pt x="2795" y="1771"/>
                    <a:pt x="2865" y="1751"/>
                    <a:pt x="2934" y="1701"/>
                  </a:cubicBezTo>
                  <a:cubicBezTo>
                    <a:pt x="2994" y="1711"/>
                    <a:pt x="3014" y="1761"/>
                    <a:pt x="3044" y="1801"/>
                  </a:cubicBezTo>
                  <a:cubicBezTo>
                    <a:pt x="3103" y="1801"/>
                    <a:pt x="3093" y="1751"/>
                    <a:pt x="3163" y="1761"/>
                  </a:cubicBezTo>
                  <a:cubicBezTo>
                    <a:pt x="3143" y="1671"/>
                    <a:pt x="3143" y="1751"/>
                    <a:pt x="3083" y="1741"/>
                  </a:cubicBezTo>
                  <a:cubicBezTo>
                    <a:pt x="3054" y="1482"/>
                    <a:pt x="3372" y="1761"/>
                    <a:pt x="3421" y="1731"/>
                  </a:cubicBezTo>
                  <a:cubicBezTo>
                    <a:pt x="3431" y="1791"/>
                    <a:pt x="3332" y="1771"/>
                    <a:pt x="3362" y="1840"/>
                  </a:cubicBezTo>
                  <a:cubicBezTo>
                    <a:pt x="3322" y="1850"/>
                    <a:pt x="3302" y="1830"/>
                    <a:pt x="3292" y="1801"/>
                  </a:cubicBezTo>
                  <a:cubicBezTo>
                    <a:pt x="3302" y="1870"/>
                    <a:pt x="3412" y="2049"/>
                    <a:pt x="3491" y="2129"/>
                  </a:cubicBezTo>
                  <a:cubicBezTo>
                    <a:pt x="3451" y="2268"/>
                    <a:pt x="3601" y="2427"/>
                    <a:pt x="3591" y="2586"/>
                  </a:cubicBezTo>
                  <a:cubicBezTo>
                    <a:pt x="3591" y="2716"/>
                    <a:pt x="3441" y="2765"/>
                    <a:pt x="3481" y="2895"/>
                  </a:cubicBezTo>
                  <a:cubicBezTo>
                    <a:pt x="3431" y="2895"/>
                    <a:pt x="3461" y="2795"/>
                    <a:pt x="3412" y="2785"/>
                  </a:cubicBezTo>
                  <a:cubicBezTo>
                    <a:pt x="3352" y="2795"/>
                    <a:pt x="3392" y="2875"/>
                    <a:pt x="3362" y="2914"/>
                  </a:cubicBezTo>
                  <a:cubicBezTo>
                    <a:pt x="3272" y="2835"/>
                    <a:pt x="3252" y="2974"/>
                    <a:pt x="3173" y="3024"/>
                  </a:cubicBezTo>
                  <a:cubicBezTo>
                    <a:pt x="3193" y="3054"/>
                    <a:pt x="3203" y="3103"/>
                    <a:pt x="3272" y="3074"/>
                  </a:cubicBezTo>
                  <a:cubicBezTo>
                    <a:pt x="3262" y="3093"/>
                    <a:pt x="3312" y="3253"/>
                    <a:pt x="3252" y="3223"/>
                  </a:cubicBezTo>
                  <a:cubicBezTo>
                    <a:pt x="3233" y="3223"/>
                    <a:pt x="3242" y="3243"/>
                    <a:pt x="3262" y="3243"/>
                  </a:cubicBezTo>
                  <a:cubicBezTo>
                    <a:pt x="3262" y="3253"/>
                    <a:pt x="3262" y="3272"/>
                    <a:pt x="3262" y="3292"/>
                  </a:cubicBezTo>
                  <a:cubicBezTo>
                    <a:pt x="3352" y="3263"/>
                    <a:pt x="3332" y="3173"/>
                    <a:pt x="3352" y="3103"/>
                  </a:cubicBezTo>
                  <a:cubicBezTo>
                    <a:pt x="3412" y="3103"/>
                    <a:pt x="3451" y="3223"/>
                    <a:pt x="3501" y="3153"/>
                  </a:cubicBezTo>
                  <a:cubicBezTo>
                    <a:pt x="3491" y="3113"/>
                    <a:pt x="3431" y="3153"/>
                    <a:pt x="3431" y="3113"/>
                  </a:cubicBezTo>
                  <a:cubicBezTo>
                    <a:pt x="3421" y="3044"/>
                    <a:pt x="3491" y="3034"/>
                    <a:pt x="3551" y="3004"/>
                  </a:cubicBezTo>
                  <a:cubicBezTo>
                    <a:pt x="3909" y="3103"/>
                    <a:pt x="3939" y="2666"/>
                    <a:pt x="4237" y="2586"/>
                  </a:cubicBezTo>
                  <a:cubicBezTo>
                    <a:pt x="4237" y="2586"/>
                    <a:pt x="4237" y="2576"/>
                    <a:pt x="4237" y="2566"/>
                  </a:cubicBezTo>
                  <a:cubicBezTo>
                    <a:pt x="4038" y="2626"/>
                    <a:pt x="3899" y="2725"/>
                    <a:pt x="3730" y="2795"/>
                  </a:cubicBezTo>
                  <a:cubicBezTo>
                    <a:pt x="3660" y="2467"/>
                    <a:pt x="3382" y="1999"/>
                    <a:pt x="3531" y="1711"/>
                  </a:cubicBezTo>
                  <a:cubicBezTo>
                    <a:pt x="3620" y="1761"/>
                    <a:pt x="3720" y="1791"/>
                    <a:pt x="3740" y="1940"/>
                  </a:cubicBezTo>
                  <a:cubicBezTo>
                    <a:pt x="3879" y="1920"/>
                    <a:pt x="3909" y="2039"/>
                    <a:pt x="3988" y="2109"/>
                  </a:cubicBezTo>
                  <a:cubicBezTo>
                    <a:pt x="4088" y="2029"/>
                    <a:pt x="4177" y="2089"/>
                    <a:pt x="4157" y="1980"/>
                  </a:cubicBezTo>
                  <a:cubicBezTo>
                    <a:pt x="4197" y="1970"/>
                    <a:pt x="4197" y="1990"/>
                    <a:pt x="4207" y="2019"/>
                  </a:cubicBezTo>
                  <a:cubicBezTo>
                    <a:pt x="4307" y="1910"/>
                    <a:pt x="4327" y="1900"/>
                    <a:pt x="4486" y="1850"/>
                  </a:cubicBezTo>
                  <a:cubicBezTo>
                    <a:pt x="4486" y="1801"/>
                    <a:pt x="4466" y="1791"/>
                    <a:pt x="4446" y="1761"/>
                  </a:cubicBezTo>
                  <a:cubicBezTo>
                    <a:pt x="4486" y="1751"/>
                    <a:pt x="4506" y="1781"/>
                    <a:pt x="4545" y="1771"/>
                  </a:cubicBezTo>
                  <a:cubicBezTo>
                    <a:pt x="4486" y="1721"/>
                    <a:pt x="4555" y="1631"/>
                    <a:pt x="4605" y="1592"/>
                  </a:cubicBezTo>
                  <a:cubicBezTo>
                    <a:pt x="4535" y="1562"/>
                    <a:pt x="4555" y="1413"/>
                    <a:pt x="4615" y="1353"/>
                  </a:cubicBezTo>
                  <a:cubicBezTo>
                    <a:pt x="4217" y="1065"/>
                    <a:pt x="3610" y="1194"/>
                    <a:pt x="3213" y="1393"/>
                  </a:cubicBezTo>
                  <a:cubicBezTo>
                    <a:pt x="3223" y="1423"/>
                    <a:pt x="3223" y="1452"/>
                    <a:pt x="3233" y="1482"/>
                  </a:cubicBezTo>
                  <a:cubicBezTo>
                    <a:pt x="3024" y="1612"/>
                    <a:pt x="2725" y="1532"/>
                    <a:pt x="2447" y="1641"/>
                  </a:cubicBezTo>
                  <a:cubicBezTo>
                    <a:pt x="2158" y="1840"/>
                    <a:pt x="1781" y="2079"/>
                    <a:pt x="1691" y="2358"/>
                  </a:cubicBezTo>
                  <a:cubicBezTo>
                    <a:pt x="1781" y="2477"/>
                    <a:pt x="1671" y="2487"/>
                    <a:pt x="1661" y="2596"/>
                  </a:cubicBezTo>
                  <a:cubicBezTo>
                    <a:pt x="1701" y="2586"/>
                    <a:pt x="1711" y="2606"/>
                    <a:pt x="1691" y="2616"/>
                  </a:cubicBezTo>
                  <a:cubicBezTo>
                    <a:pt x="1761" y="2666"/>
                    <a:pt x="1870" y="2576"/>
                    <a:pt x="1920" y="2546"/>
                  </a:cubicBezTo>
                  <a:cubicBezTo>
                    <a:pt x="1920" y="2666"/>
                    <a:pt x="1681" y="2616"/>
                    <a:pt x="1711" y="2755"/>
                  </a:cubicBezTo>
                  <a:cubicBezTo>
                    <a:pt x="1781" y="2696"/>
                    <a:pt x="1741" y="2865"/>
                    <a:pt x="1751" y="2964"/>
                  </a:cubicBezTo>
                  <a:cubicBezTo>
                    <a:pt x="1840" y="2944"/>
                    <a:pt x="1880" y="2905"/>
                    <a:pt x="1930" y="2855"/>
                  </a:cubicBezTo>
                  <a:cubicBezTo>
                    <a:pt x="1920" y="2964"/>
                    <a:pt x="1761" y="3004"/>
                    <a:pt x="1850" y="3113"/>
                  </a:cubicBezTo>
                  <a:cubicBezTo>
                    <a:pt x="1950" y="3103"/>
                    <a:pt x="1940" y="3044"/>
                    <a:pt x="1950" y="3024"/>
                  </a:cubicBezTo>
                  <a:cubicBezTo>
                    <a:pt x="2039" y="2974"/>
                    <a:pt x="1979" y="3123"/>
                    <a:pt x="2059" y="3074"/>
                  </a:cubicBezTo>
                  <a:cubicBezTo>
                    <a:pt x="2069" y="3163"/>
                    <a:pt x="1960" y="3153"/>
                    <a:pt x="2019" y="3272"/>
                  </a:cubicBezTo>
                  <a:cubicBezTo>
                    <a:pt x="2089" y="3243"/>
                    <a:pt x="2079" y="3183"/>
                    <a:pt x="2148" y="3153"/>
                  </a:cubicBezTo>
                  <a:cubicBezTo>
                    <a:pt x="2139" y="3223"/>
                    <a:pt x="2089" y="3263"/>
                    <a:pt x="2029" y="3292"/>
                  </a:cubicBezTo>
                  <a:cubicBezTo>
                    <a:pt x="2059" y="3362"/>
                    <a:pt x="2049" y="3332"/>
                    <a:pt x="2049" y="3412"/>
                  </a:cubicBezTo>
                  <a:cubicBezTo>
                    <a:pt x="2089" y="3392"/>
                    <a:pt x="2079" y="3342"/>
                    <a:pt x="2129" y="3322"/>
                  </a:cubicBezTo>
                  <a:cubicBezTo>
                    <a:pt x="2109" y="3362"/>
                    <a:pt x="2228" y="3432"/>
                    <a:pt x="2148" y="3461"/>
                  </a:cubicBezTo>
                  <a:cubicBezTo>
                    <a:pt x="2178" y="3491"/>
                    <a:pt x="2188" y="3452"/>
                    <a:pt x="2248" y="3471"/>
                  </a:cubicBezTo>
                  <a:cubicBezTo>
                    <a:pt x="2198" y="3511"/>
                    <a:pt x="2099" y="3581"/>
                    <a:pt x="2049" y="3551"/>
                  </a:cubicBezTo>
                  <a:cubicBezTo>
                    <a:pt x="2059" y="3531"/>
                    <a:pt x="2059" y="3511"/>
                    <a:pt x="2089" y="3501"/>
                  </a:cubicBezTo>
                  <a:cubicBezTo>
                    <a:pt x="2059" y="3442"/>
                    <a:pt x="2059" y="3571"/>
                    <a:pt x="1979" y="3541"/>
                  </a:cubicBezTo>
                  <a:cubicBezTo>
                    <a:pt x="2069" y="3601"/>
                    <a:pt x="1870" y="3680"/>
                    <a:pt x="1810" y="3670"/>
                  </a:cubicBezTo>
                  <a:cubicBezTo>
                    <a:pt x="1721" y="3700"/>
                    <a:pt x="1661" y="3740"/>
                    <a:pt x="1611" y="3800"/>
                  </a:cubicBezTo>
                  <a:cubicBezTo>
                    <a:pt x="1512" y="3829"/>
                    <a:pt x="1452" y="3889"/>
                    <a:pt x="1353" y="3919"/>
                  </a:cubicBezTo>
                  <a:cubicBezTo>
                    <a:pt x="1214" y="3949"/>
                    <a:pt x="1164" y="3869"/>
                    <a:pt x="1094" y="3939"/>
                  </a:cubicBezTo>
                  <a:cubicBezTo>
                    <a:pt x="1084" y="3869"/>
                    <a:pt x="1194" y="3889"/>
                    <a:pt x="1164" y="3810"/>
                  </a:cubicBezTo>
                  <a:cubicBezTo>
                    <a:pt x="1164" y="3730"/>
                    <a:pt x="1074" y="3790"/>
                    <a:pt x="1094" y="3700"/>
                  </a:cubicBezTo>
                  <a:cubicBezTo>
                    <a:pt x="1035" y="3710"/>
                    <a:pt x="1035" y="3750"/>
                    <a:pt x="985" y="3770"/>
                  </a:cubicBezTo>
                  <a:cubicBezTo>
                    <a:pt x="995" y="3720"/>
                    <a:pt x="1045" y="3690"/>
                    <a:pt x="1094" y="3680"/>
                  </a:cubicBezTo>
                  <a:cubicBezTo>
                    <a:pt x="1045" y="3591"/>
                    <a:pt x="995" y="3640"/>
                    <a:pt x="1045" y="3541"/>
                  </a:cubicBezTo>
                  <a:cubicBezTo>
                    <a:pt x="955" y="3521"/>
                    <a:pt x="875" y="3292"/>
                    <a:pt x="746" y="3193"/>
                  </a:cubicBezTo>
                  <a:cubicBezTo>
                    <a:pt x="736" y="3372"/>
                    <a:pt x="826" y="3292"/>
                    <a:pt x="746" y="3471"/>
                  </a:cubicBezTo>
                  <a:cubicBezTo>
                    <a:pt x="875" y="3481"/>
                    <a:pt x="677" y="3621"/>
                    <a:pt x="836" y="3581"/>
                  </a:cubicBezTo>
                  <a:cubicBezTo>
                    <a:pt x="875" y="3849"/>
                    <a:pt x="796" y="4158"/>
                    <a:pt x="617" y="4337"/>
                  </a:cubicBezTo>
                  <a:cubicBezTo>
                    <a:pt x="587" y="4337"/>
                    <a:pt x="587" y="4297"/>
                    <a:pt x="577" y="4267"/>
                  </a:cubicBezTo>
                  <a:cubicBezTo>
                    <a:pt x="508" y="4297"/>
                    <a:pt x="517" y="4456"/>
                    <a:pt x="547" y="4486"/>
                  </a:cubicBezTo>
                  <a:cubicBezTo>
                    <a:pt x="488" y="4506"/>
                    <a:pt x="418" y="4625"/>
                    <a:pt x="348" y="4695"/>
                  </a:cubicBezTo>
                  <a:cubicBezTo>
                    <a:pt x="348" y="4715"/>
                    <a:pt x="348" y="4744"/>
                    <a:pt x="358" y="4764"/>
                  </a:cubicBezTo>
                  <a:cubicBezTo>
                    <a:pt x="319" y="4764"/>
                    <a:pt x="299" y="4814"/>
                    <a:pt x="289" y="4774"/>
                  </a:cubicBezTo>
                  <a:cubicBezTo>
                    <a:pt x="259" y="4784"/>
                    <a:pt x="229" y="4784"/>
                    <a:pt x="189" y="4794"/>
                  </a:cubicBezTo>
                  <a:cubicBezTo>
                    <a:pt x="269" y="4864"/>
                    <a:pt x="140" y="4874"/>
                    <a:pt x="239" y="4904"/>
                  </a:cubicBezTo>
                  <a:cubicBezTo>
                    <a:pt x="259" y="4953"/>
                    <a:pt x="120" y="5013"/>
                    <a:pt x="120" y="4923"/>
                  </a:cubicBezTo>
                  <a:cubicBezTo>
                    <a:pt x="90" y="4953"/>
                    <a:pt x="0" y="4943"/>
                    <a:pt x="20" y="5013"/>
                  </a:cubicBezTo>
                  <a:close/>
                  <a:moveTo>
                    <a:pt x="3730" y="1602"/>
                  </a:moveTo>
                  <a:cubicBezTo>
                    <a:pt x="3849" y="1602"/>
                    <a:pt x="3859" y="1492"/>
                    <a:pt x="4018" y="1462"/>
                  </a:cubicBezTo>
                  <a:cubicBezTo>
                    <a:pt x="3998" y="1433"/>
                    <a:pt x="3968" y="1423"/>
                    <a:pt x="3978" y="1373"/>
                  </a:cubicBezTo>
                  <a:cubicBezTo>
                    <a:pt x="4058" y="1373"/>
                    <a:pt x="3988" y="1273"/>
                    <a:pt x="4078" y="1283"/>
                  </a:cubicBezTo>
                  <a:cubicBezTo>
                    <a:pt x="4138" y="1393"/>
                    <a:pt x="4287" y="1254"/>
                    <a:pt x="4287" y="1383"/>
                  </a:cubicBezTo>
                  <a:cubicBezTo>
                    <a:pt x="4327" y="1323"/>
                    <a:pt x="4366" y="1343"/>
                    <a:pt x="4446" y="1333"/>
                  </a:cubicBezTo>
                  <a:cubicBezTo>
                    <a:pt x="4406" y="1592"/>
                    <a:pt x="4207" y="1741"/>
                    <a:pt x="4078" y="1930"/>
                  </a:cubicBezTo>
                  <a:cubicBezTo>
                    <a:pt x="3919" y="1930"/>
                    <a:pt x="3879" y="1721"/>
                    <a:pt x="3789" y="1791"/>
                  </a:cubicBezTo>
                  <a:cubicBezTo>
                    <a:pt x="3770" y="1671"/>
                    <a:pt x="3789" y="1671"/>
                    <a:pt x="3730" y="1602"/>
                  </a:cubicBezTo>
                  <a:close/>
                  <a:moveTo>
                    <a:pt x="3750" y="2934"/>
                  </a:moveTo>
                  <a:cubicBezTo>
                    <a:pt x="3760" y="2885"/>
                    <a:pt x="3879" y="2795"/>
                    <a:pt x="3929" y="2835"/>
                  </a:cubicBezTo>
                  <a:cubicBezTo>
                    <a:pt x="3859" y="2855"/>
                    <a:pt x="3819" y="2994"/>
                    <a:pt x="3750" y="2934"/>
                  </a:cubicBezTo>
                  <a:close/>
                  <a:moveTo>
                    <a:pt x="2059" y="2785"/>
                  </a:moveTo>
                  <a:cubicBezTo>
                    <a:pt x="1999" y="2855"/>
                    <a:pt x="2129" y="2865"/>
                    <a:pt x="2188" y="3004"/>
                  </a:cubicBezTo>
                  <a:cubicBezTo>
                    <a:pt x="2099" y="2964"/>
                    <a:pt x="1969" y="2865"/>
                    <a:pt x="1999" y="2755"/>
                  </a:cubicBezTo>
                  <a:cubicBezTo>
                    <a:pt x="1969" y="2755"/>
                    <a:pt x="1940" y="2765"/>
                    <a:pt x="1930" y="2735"/>
                  </a:cubicBezTo>
                  <a:cubicBezTo>
                    <a:pt x="1999" y="2716"/>
                    <a:pt x="1850" y="2646"/>
                    <a:pt x="1930" y="2616"/>
                  </a:cubicBezTo>
                  <a:cubicBezTo>
                    <a:pt x="1969" y="2686"/>
                    <a:pt x="1999" y="2755"/>
                    <a:pt x="2059" y="2785"/>
                  </a:cubicBezTo>
                  <a:close/>
                  <a:moveTo>
                    <a:pt x="2168" y="2626"/>
                  </a:moveTo>
                  <a:cubicBezTo>
                    <a:pt x="2148" y="2646"/>
                    <a:pt x="2119" y="2666"/>
                    <a:pt x="2059" y="2666"/>
                  </a:cubicBezTo>
                  <a:cubicBezTo>
                    <a:pt x="2039" y="2616"/>
                    <a:pt x="2049" y="2576"/>
                    <a:pt x="2059" y="2546"/>
                  </a:cubicBezTo>
                  <a:lnTo>
                    <a:pt x="2129" y="2537"/>
                  </a:lnTo>
                  <a:cubicBezTo>
                    <a:pt x="2129" y="2576"/>
                    <a:pt x="2168" y="2586"/>
                    <a:pt x="2168" y="2626"/>
                  </a:cubicBezTo>
                  <a:close/>
                  <a:moveTo>
                    <a:pt x="2168" y="3173"/>
                  </a:moveTo>
                  <a:cubicBezTo>
                    <a:pt x="2178" y="3004"/>
                    <a:pt x="2258" y="2895"/>
                    <a:pt x="2337" y="2785"/>
                  </a:cubicBezTo>
                  <a:cubicBezTo>
                    <a:pt x="2288" y="2914"/>
                    <a:pt x="2238" y="3044"/>
                    <a:pt x="2168" y="3173"/>
                  </a:cubicBezTo>
                  <a:close/>
                  <a:moveTo>
                    <a:pt x="1592" y="3919"/>
                  </a:moveTo>
                  <a:cubicBezTo>
                    <a:pt x="1641" y="3810"/>
                    <a:pt x="1840" y="3710"/>
                    <a:pt x="1960" y="3710"/>
                  </a:cubicBezTo>
                  <a:cubicBezTo>
                    <a:pt x="1830" y="3780"/>
                    <a:pt x="1721" y="3849"/>
                    <a:pt x="1592" y="3919"/>
                  </a:cubicBezTo>
                  <a:close/>
                  <a:moveTo>
                    <a:pt x="10244" y="5620"/>
                  </a:moveTo>
                  <a:cubicBezTo>
                    <a:pt x="10234" y="5490"/>
                    <a:pt x="10304" y="5331"/>
                    <a:pt x="10353" y="5281"/>
                  </a:cubicBezTo>
                  <a:cubicBezTo>
                    <a:pt x="10353" y="5281"/>
                    <a:pt x="10353" y="5281"/>
                    <a:pt x="10353" y="5272"/>
                  </a:cubicBezTo>
                  <a:cubicBezTo>
                    <a:pt x="10363" y="5272"/>
                    <a:pt x="10363" y="5262"/>
                    <a:pt x="10373" y="5262"/>
                  </a:cubicBezTo>
                  <a:cubicBezTo>
                    <a:pt x="10363" y="5272"/>
                    <a:pt x="10363" y="5272"/>
                    <a:pt x="10353" y="5272"/>
                  </a:cubicBezTo>
                  <a:cubicBezTo>
                    <a:pt x="10353" y="5281"/>
                    <a:pt x="10353" y="5281"/>
                    <a:pt x="10353" y="5281"/>
                  </a:cubicBezTo>
                  <a:cubicBezTo>
                    <a:pt x="10324" y="5311"/>
                    <a:pt x="10433" y="5291"/>
                    <a:pt x="10413" y="5351"/>
                  </a:cubicBezTo>
                  <a:cubicBezTo>
                    <a:pt x="10314" y="5411"/>
                    <a:pt x="10403" y="5600"/>
                    <a:pt x="10244" y="5620"/>
                  </a:cubicBezTo>
                  <a:close/>
                  <a:moveTo>
                    <a:pt x="9856" y="4376"/>
                  </a:moveTo>
                  <a:cubicBezTo>
                    <a:pt x="9876" y="4416"/>
                    <a:pt x="9876" y="4366"/>
                    <a:pt x="9896" y="4347"/>
                  </a:cubicBezTo>
                  <a:cubicBezTo>
                    <a:pt x="9985" y="4386"/>
                    <a:pt x="10085" y="4655"/>
                    <a:pt x="9936" y="4695"/>
                  </a:cubicBezTo>
                  <a:cubicBezTo>
                    <a:pt x="9866" y="4625"/>
                    <a:pt x="9796" y="4476"/>
                    <a:pt x="9856" y="4376"/>
                  </a:cubicBezTo>
                  <a:close/>
                  <a:moveTo>
                    <a:pt x="4187" y="5610"/>
                  </a:moveTo>
                  <a:cubicBezTo>
                    <a:pt x="4108" y="5610"/>
                    <a:pt x="4078" y="5540"/>
                    <a:pt x="4038" y="5490"/>
                  </a:cubicBezTo>
                  <a:cubicBezTo>
                    <a:pt x="4068" y="5480"/>
                    <a:pt x="4068" y="5451"/>
                    <a:pt x="4108" y="5451"/>
                  </a:cubicBezTo>
                  <a:cubicBezTo>
                    <a:pt x="4138" y="5490"/>
                    <a:pt x="4157" y="5560"/>
                    <a:pt x="4187" y="5610"/>
                  </a:cubicBezTo>
                  <a:close/>
                  <a:moveTo>
                    <a:pt x="2069" y="6057"/>
                  </a:moveTo>
                  <a:cubicBezTo>
                    <a:pt x="2089" y="6047"/>
                    <a:pt x="2119" y="6047"/>
                    <a:pt x="2139" y="6047"/>
                  </a:cubicBezTo>
                  <a:cubicBezTo>
                    <a:pt x="2139" y="6087"/>
                    <a:pt x="2168" y="6097"/>
                    <a:pt x="2198" y="6107"/>
                  </a:cubicBezTo>
                  <a:cubicBezTo>
                    <a:pt x="2188" y="6077"/>
                    <a:pt x="2228" y="6067"/>
                    <a:pt x="2238" y="6097"/>
                  </a:cubicBezTo>
                  <a:cubicBezTo>
                    <a:pt x="2188" y="6167"/>
                    <a:pt x="2109" y="6087"/>
                    <a:pt x="2069" y="6057"/>
                  </a:cubicBezTo>
                  <a:close/>
                  <a:moveTo>
                    <a:pt x="1621" y="5828"/>
                  </a:moveTo>
                  <a:cubicBezTo>
                    <a:pt x="1582" y="5799"/>
                    <a:pt x="1403" y="5809"/>
                    <a:pt x="1462" y="5739"/>
                  </a:cubicBezTo>
                  <a:cubicBezTo>
                    <a:pt x="1492" y="5779"/>
                    <a:pt x="1681" y="5749"/>
                    <a:pt x="1621" y="5828"/>
                  </a:cubicBezTo>
                  <a:close/>
                  <a:moveTo>
                    <a:pt x="2248" y="4396"/>
                  </a:moveTo>
                  <a:cubicBezTo>
                    <a:pt x="2148" y="4466"/>
                    <a:pt x="2178" y="4426"/>
                    <a:pt x="2238" y="4496"/>
                  </a:cubicBezTo>
                  <a:cubicBezTo>
                    <a:pt x="2148" y="4546"/>
                    <a:pt x="2059" y="4516"/>
                    <a:pt x="2069" y="4595"/>
                  </a:cubicBezTo>
                  <a:cubicBezTo>
                    <a:pt x="1950" y="4516"/>
                    <a:pt x="1870" y="4605"/>
                    <a:pt x="1761" y="4625"/>
                  </a:cubicBezTo>
                  <a:cubicBezTo>
                    <a:pt x="1771" y="4546"/>
                    <a:pt x="1930" y="4486"/>
                    <a:pt x="2009" y="4516"/>
                  </a:cubicBezTo>
                  <a:cubicBezTo>
                    <a:pt x="1979" y="4446"/>
                    <a:pt x="2178" y="4396"/>
                    <a:pt x="2248" y="4396"/>
                  </a:cubicBezTo>
                  <a:close/>
                  <a:moveTo>
                    <a:pt x="2586" y="4297"/>
                  </a:moveTo>
                  <a:cubicBezTo>
                    <a:pt x="2546" y="4416"/>
                    <a:pt x="2387" y="4456"/>
                    <a:pt x="2337" y="4476"/>
                  </a:cubicBezTo>
                  <a:cubicBezTo>
                    <a:pt x="2407" y="4436"/>
                    <a:pt x="2228" y="4496"/>
                    <a:pt x="2268" y="4396"/>
                  </a:cubicBezTo>
                  <a:cubicBezTo>
                    <a:pt x="2447" y="4366"/>
                    <a:pt x="2447" y="4347"/>
                    <a:pt x="2586" y="4297"/>
                  </a:cubicBezTo>
                  <a:close/>
                  <a:moveTo>
                    <a:pt x="3620" y="3392"/>
                  </a:moveTo>
                  <a:cubicBezTo>
                    <a:pt x="3630" y="3392"/>
                    <a:pt x="3650" y="3402"/>
                    <a:pt x="3620" y="3412"/>
                  </a:cubicBezTo>
                  <a:cubicBezTo>
                    <a:pt x="3610" y="3382"/>
                    <a:pt x="3581" y="3382"/>
                    <a:pt x="3561" y="3352"/>
                  </a:cubicBezTo>
                  <a:cubicBezTo>
                    <a:pt x="3591" y="3332"/>
                    <a:pt x="3620" y="3312"/>
                    <a:pt x="3680" y="3312"/>
                  </a:cubicBezTo>
                  <a:cubicBezTo>
                    <a:pt x="3730" y="3382"/>
                    <a:pt x="3601" y="3342"/>
                    <a:pt x="3620" y="3392"/>
                  </a:cubicBezTo>
                  <a:close/>
                  <a:moveTo>
                    <a:pt x="4744" y="2885"/>
                  </a:moveTo>
                  <a:cubicBezTo>
                    <a:pt x="4704" y="2924"/>
                    <a:pt x="4545" y="2954"/>
                    <a:pt x="4605" y="3004"/>
                  </a:cubicBezTo>
                  <a:cubicBezTo>
                    <a:pt x="4535" y="3034"/>
                    <a:pt x="4545" y="2964"/>
                    <a:pt x="4496" y="2974"/>
                  </a:cubicBezTo>
                  <a:cubicBezTo>
                    <a:pt x="4466" y="3044"/>
                    <a:pt x="4197" y="3153"/>
                    <a:pt x="4138" y="3203"/>
                  </a:cubicBezTo>
                  <a:cubicBezTo>
                    <a:pt x="4207" y="3272"/>
                    <a:pt x="4108" y="3253"/>
                    <a:pt x="4098" y="3282"/>
                  </a:cubicBezTo>
                  <a:cubicBezTo>
                    <a:pt x="4108" y="3322"/>
                    <a:pt x="4167" y="3292"/>
                    <a:pt x="4157" y="3342"/>
                  </a:cubicBezTo>
                  <a:cubicBezTo>
                    <a:pt x="4058" y="3382"/>
                    <a:pt x="3998" y="3362"/>
                    <a:pt x="3939" y="3452"/>
                  </a:cubicBezTo>
                  <a:cubicBezTo>
                    <a:pt x="3849" y="3402"/>
                    <a:pt x="3780" y="3312"/>
                    <a:pt x="3750" y="3173"/>
                  </a:cubicBezTo>
                  <a:cubicBezTo>
                    <a:pt x="3988" y="2994"/>
                    <a:pt x="4436" y="2914"/>
                    <a:pt x="4744" y="2885"/>
                  </a:cubicBezTo>
                  <a:close/>
                  <a:moveTo>
                    <a:pt x="4386" y="2755"/>
                  </a:moveTo>
                  <a:cubicBezTo>
                    <a:pt x="4406" y="2755"/>
                    <a:pt x="4416" y="2745"/>
                    <a:pt x="4436" y="2745"/>
                  </a:cubicBezTo>
                  <a:cubicBezTo>
                    <a:pt x="4446" y="2745"/>
                    <a:pt x="4466" y="2745"/>
                    <a:pt x="4466" y="2765"/>
                  </a:cubicBezTo>
                  <a:cubicBezTo>
                    <a:pt x="4446" y="2765"/>
                    <a:pt x="4436" y="2785"/>
                    <a:pt x="4466" y="2785"/>
                  </a:cubicBezTo>
                  <a:cubicBezTo>
                    <a:pt x="4496" y="2785"/>
                    <a:pt x="4476" y="2745"/>
                    <a:pt x="4506" y="2735"/>
                  </a:cubicBezTo>
                  <a:cubicBezTo>
                    <a:pt x="4506" y="2755"/>
                    <a:pt x="4515" y="2775"/>
                    <a:pt x="4515" y="2805"/>
                  </a:cubicBezTo>
                  <a:cubicBezTo>
                    <a:pt x="4456" y="2815"/>
                    <a:pt x="4386" y="2825"/>
                    <a:pt x="4386" y="2755"/>
                  </a:cubicBezTo>
                  <a:close/>
                  <a:moveTo>
                    <a:pt x="4366" y="2755"/>
                  </a:moveTo>
                  <a:cubicBezTo>
                    <a:pt x="4356" y="2875"/>
                    <a:pt x="4187" y="2855"/>
                    <a:pt x="4138" y="2795"/>
                  </a:cubicBezTo>
                  <a:cubicBezTo>
                    <a:pt x="4207" y="2785"/>
                    <a:pt x="4287" y="2775"/>
                    <a:pt x="4366" y="2755"/>
                  </a:cubicBezTo>
                  <a:close/>
                  <a:moveTo>
                    <a:pt x="4555" y="2507"/>
                  </a:moveTo>
                  <a:cubicBezTo>
                    <a:pt x="4565" y="2546"/>
                    <a:pt x="4585" y="2596"/>
                    <a:pt x="4555" y="2606"/>
                  </a:cubicBezTo>
                  <a:cubicBezTo>
                    <a:pt x="4486" y="2537"/>
                    <a:pt x="4386" y="2686"/>
                    <a:pt x="4336" y="2596"/>
                  </a:cubicBezTo>
                  <a:cubicBezTo>
                    <a:pt x="4466" y="2566"/>
                    <a:pt x="4426" y="2546"/>
                    <a:pt x="4555" y="2507"/>
                  </a:cubicBezTo>
                  <a:close/>
                  <a:moveTo>
                    <a:pt x="5072" y="2417"/>
                  </a:moveTo>
                  <a:cubicBezTo>
                    <a:pt x="5043" y="2367"/>
                    <a:pt x="5033" y="2487"/>
                    <a:pt x="5013" y="2497"/>
                  </a:cubicBezTo>
                  <a:cubicBezTo>
                    <a:pt x="4834" y="2507"/>
                    <a:pt x="4854" y="2497"/>
                    <a:pt x="4714" y="2556"/>
                  </a:cubicBezTo>
                  <a:cubicBezTo>
                    <a:pt x="4704" y="2507"/>
                    <a:pt x="4685" y="2477"/>
                    <a:pt x="4645" y="2467"/>
                  </a:cubicBezTo>
                  <a:cubicBezTo>
                    <a:pt x="4625" y="2527"/>
                    <a:pt x="4724" y="2546"/>
                    <a:pt x="4665" y="2556"/>
                  </a:cubicBezTo>
                  <a:cubicBezTo>
                    <a:pt x="4645" y="2487"/>
                    <a:pt x="4585" y="2636"/>
                    <a:pt x="4585" y="2527"/>
                  </a:cubicBezTo>
                  <a:cubicBezTo>
                    <a:pt x="4635" y="2527"/>
                    <a:pt x="4605" y="2397"/>
                    <a:pt x="4724" y="2477"/>
                  </a:cubicBezTo>
                  <a:cubicBezTo>
                    <a:pt x="4784" y="2348"/>
                    <a:pt x="4953" y="2407"/>
                    <a:pt x="5023" y="2278"/>
                  </a:cubicBezTo>
                  <a:cubicBezTo>
                    <a:pt x="4993" y="2367"/>
                    <a:pt x="5122" y="2387"/>
                    <a:pt x="5072" y="2417"/>
                  </a:cubicBezTo>
                  <a:close/>
                  <a:moveTo>
                    <a:pt x="6286" y="1890"/>
                  </a:moveTo>
                  <a:cubicBezTo>
                    <a:pt x="6306" y="1960"/>
                    <a:pt x="6196" y="1950"/>
                    <a:pt x="6186" y="1999"/>
                  </a:cubicBezTo>
                  <a:cubicBezTo>
                    <a:pt x="6216" y="1870"/>
                    <a:pt x="6196" y="1950"/>
                    <a:pt x="6137" y="1840"/>
                  </a:cubicBezTo>
                  <a:cubicBezTo>
                    <a:pt x="6216" y="1811"/>
                    <a:pt x="6216" y="1900"/>
                    <a:pt x="6286" y="1890"/>
                  </a:cubicBezTo>
                  <a:close/>
                  <a:moveTo>
                    <a:pt x="6355" y="2159"/>
                  </a:moveTo>
                  <a:cubicBezTo>
                    <a:pt x="6335" y="2328"/>
                    <a:pt x="5987" y="2268"/>
                    <a:pt x="5948" y="2427"/>
                  </a:cubicBezTo>
                  <a:cubicBezTo>
                    <a:pt x="5997" y="2427"/>
                    <a:pt x="6007" y="2377"/>
                    <a:pt x="6017" y="2417"/>
                  </a:cubicBezTo>
                  <a:cubicBezTo>
                    <a:pt x="5938" y="2487"/>
                    <a:pt x="5958" y="2517"/>
                    <a:pt x="5967" y="2636"/>
                  </a:cubicBezTo>
                  <a:cubicBezTo>
                    <a:pt x="5848" y="2725"/>
                    <a:pt x="5679" y="2636"/>
                    <a:pt x="5609" y="2755"/>
                  </a:cubicBezTo>
                  <a:cubicBezTo>
                    <a:pt x="5550" y="2716"/>
                    <a:pt x="5570" y="2606"/>
                    <a:pt x="5600" y="2566"/>
                  </a:cubicBezTo>
                  <a:cubicBezTo>
                    <a:pt x="5609" y="2686"/>
                    <a:pt x="5709" y="2467"/>
                    <a:pt x="5649" y="2477"/>
                  </a:cubicBezTo>
                  <a:cubicBezTo>
                    <a:pt x="5659" y="2566"/>
                    <a:pt x="5450" y="2517"/>
                    <a:pt x="5460" y="2606"/>
                  </a:cubicBezTo>
                  <a:cubicBezTo>
                    <a:pt x="5520" y="2596"/>
                    <a:pt x="5540" y="2626"/>
                    <a:pt x="5550" y="2686"/>
                  </a:cubicBezTo>
                  <a:cubicBezTo>
                    <a:pt x="5450" y="2686"/>
                    <a:pt x="5450" y="2865"/>
                    <a:pt x="5351" y="2795"/>
                  </a:cubicBezTo>
                  <a:cubicBezTo>
                    <a:pt x="5411" y="2785"/>
                    <a:pt x="5430" y="2745"/>
                    <a:pt x="5430" y="2686"/>
                  </a:cubicBezTo>
                  <a:cubicBezTo>
                    <a:pt x="5321" y="2735"/>
                    <a:pt x="5311" y="2666"/>
                    <a:pt x="5251" y="2646"/>
                  </a:cubicBezTo>
                  <a:cubicBezTo>
                    <a:pt x="5192" y="2666"/>
                    <a:pt x="5112" y="2716"/>
                    <a:pt x="5043" y="2686"/>
                  </a:cubicBezTo>
                  <a:cubicBezTo>
                    <a:pt x="5072" y="2676"/>
                    <a:pt x="5053" y="2656"/>
                    <a:pt x="5033" y="2636"/>
                  </a:cubicBezTo>
                  <a:cubicBezTo>
                    <a:pt x="5281" y="2576"/>
                    <a:pt x="5510" y="2387"/>
                    <a:pt x="5759" y="2417"/>
                  </a:cubicBezTo>
                  <a:cubicBezTo>
                    <a:pt x="5729" y="2328"/>
                    <a:pt x="5818" y="2328"/>
                    <a:pt x="5888" y="2318"/>
                  </a:cubicBezTo>
                  <a:cubicBezTo>
                    <a:pt x="5868" y="2288"/>
                    <a:pt x="5848" y="2278"/>
                    <a:pt x="5848" y="2228"/>
                  </a:cubicBezTo>
                  <a:cubicBezTo>
                    <a:pt x="5928" y="2188"/>
                    <a:pt x="5888" y="2328"/>
                    <a:pt x="5958" y="2308"/>
                  </a:cubicBezTo>
                  <a:cubicBezTo>
                    <a:pt x="6067" y="2228"/>
                    <a:pt x="6276" y="2218"/>
                    <a:pt x="6355" y="2159"/>
                  </a:cubicBezTo>
                  <a:close/>
                  <a:moveTo>
                    <a:pt x="5401" y="3093"/>
                  </a:moveTo>
                  <a:cubicBezTo>
                    <a:pt x="5371" y="3133"/>
                    <a:pt x="5212" y="3183"/>
                    <a:pt x="5212" y="3084"/>
                  </a:cubicBezTo>
                  <a:cubicBezTo>
                    <a:pt x="5440" y="2905"/>
                    <a:pt x="5709" y="2755"/>
                    <a:pt x="6037" y="2795"/>
                  </a:cubicBezTo>
                  <a:cubicBezTo>
                    <a:pt x="5967" y="2805"/>
                    <a:pt x="5918" y="2875"/>
                    <a:pt x="5858" y="2825"/>
                  </a:cubicBezTo>
                  <a:cubicBezTo>
                    <a:pt x="5818" y="2885"/>
                    <a:pt x="5818" y="2944"/>
                    <a:pt x="5868" y="2944"/>
                  </a:cubicBezTo>
                  <a:cubicBezTo>
                    <a:pt x="5868" y="2944"/>
                    <a:pt x="5878" y="2944"/>
                    <a:pt x="5878" y="2944"/>
                  </a:cubicBezTo>
                  <a:cubicBezTo>
                    <a:pt x="5878" y="2944"/>
                    <a:pt x="5868" y="2944"/>
                    <a:pt x="5868" y="2944"/>
                  </a:cubicBezTo>
                  <a:cubicBezTo>
                    <a:pt x="5818" y="2954"/>
                    <a:pt x="5948" y="2994"/>
                    <a:pt x="5868" y="3014"/>
                  </a:cubicBezTo>
                  <a:cubicBezTo>
                    <a:pt x="5769" y="3024"/>
                    <a:pt x="5808" y="3054"/>
                    <a:pt x="5719" y="2994"/>
                  </a:cubicBezTo>
                  <a:cubicBezTo>
                    <a:pt x="5659" y="3024"/>
                    <a:pt x="5639" y="3084"/>
                    <a:pt x="5600" y="3133"/>
                  </a:cubicBezTo>
                  <a:cubicBezTo>
                    <a:pt x="5580" y="3024"/>
                    <a:pt x="5530" y="3103"/>
                    <a:pt x="5510" y="3153"/>
                  </a:cubicBezTo>
                  <a:cubicBezTo>
                    <a:pt x="5490" y="3123"/>
                    <a:pt x="5480" y="3103"/>
                    <a:pt x="5450" y="3093"/>
                  </a:cubicBezTo>
                  <a:cubicBezTo>
                    <a:pt x="5500" y="3223"/>
                    <a:pt x="5261" y="3213"/>
                    <a:pt x="5251" y="3193"/>
                  </a:cubicBezTo>
                  <a:cubicBezTo>
                    <a:pt x="5271" y="3123"/>
                    <a:pt x="5450" y="3243"/>
                    <a:pt x="5401" y="3093"/>
                  </a:cubicBezTo>
                  <a:close/>
                  <a:moveTo>
                    <a:pt x="6743" y="2019"/>
                  </a:moveTo>
                  <a:cubicBezTo>
                    <a:pt x="6703" y="2178"/>
                    <a:pt x="6534" y="2119"/>
                    <a:pt x="6395" y="2208"/>
                  </a:cubicBezTo>
                  <a:cubicBezTo>
                    <a:pt x="6385" y="2099"/>
                    <a:pt x="6574" y="2099"/>
                    <a:pt x="6664" y="2109"/>
                  </a:cubicBezTo>
                  <a:cubicBezTo>
                    <a:pt x="6644" y="2029"/>
                    <a:pt x="6713" y="2099"/>
                    <a:pt x="6743" y="2019"/>
                  </a:cubicBezTo>
                  <a:close/>
                  <a:moveTo>
                    <a:pt x="7847" y="1920"/>
                  </a:moveTo>
                  <a:cubicBezTo>
                    <a:pt x="7827" y="1990"/>
                    <a:pt x="7787" y="2049"/>
                    <a:pt x="7758" y="2099"/>
                  </a:cubicBezTo>
                  <a:cubicBezTo>
                    <a:pt x="7718" y="2079"/>
                    <a:pt x="7648" y="1950"/>
                    <a:pt x="7599" y="2039"/>
                  </a:cubicBezTo>
                  <a:cubicBezTo>
                    <a:pt x="7638" y="2069"/>
                    <a:pt x="7698" y="2228"/>
                    <a:pt x="7628" y="2178"/>
                  </a:cubicBezTo>
                  <a:cubicBezTo>
                    <a:pt x="7658" y="2109"/>
                    <a:pt x="7429" y="2159"/>
                    <a:pt x="7608" y="2198"/>
                  </a:cubicBezTo>
                  <a:cubicBezTo>
                    <a:pt x="7569" y="2208"/>
                    <a:pt x="7539" y="2208"/>
                    <a:pt x="7509" y="2198"/>
                  </a:cubicBezTo>
                  <a:cubicBezTo>
                    <a:pt x="7499" y="2099"/>
                    <a:pt x="7648" y="2019"/>
                    <a:pt x="7559" y="1950"/>
                  </a:cubicBezTo>
                  <a:cubicBezTo>
                    <a:pt x="7539" y="1990"/>
                    <a:pt x="7559" y="2059"/>
                    <a:pt x="7489" y="2059"/>
                  </a:cubicBezTo>
                  <a:cubicBezTo>
                    <a:pt x="7439" y="1990"/>
                    <a:pt x="7479" y="1970"/>
                    <a:pt x="7439" y="1920"/>
                  </a:cubicBezTo>
                  <a:cubicBezTo>
                    <a:pt x="7509" y="1930"/>
                    <a:pt x="7489" y="1880"/>
                    <a:pt x="7549" y="1880"/>
                  </a:cubicBezTo>
                  <a:cubicBezTo>
                    <a:pt x="7579" y="1999"/>
                    <a:pt x="7748" y="1820"/>
                    <a:pt x="7787" y="1880"/>
                  </a:cubicBezTo>
                  <a:cubicBezTo>
                    <a:pt x="7817" y="1880"/>
                    <a:pt x="7847" y="1880"/>
                    <a:pt x="7847" y="1920"/>
                  </a:cubicBezTo>
                  <a:close/>
                  <a:moveTo>
                    <a:pt x="8016" y="1820"/>
                  </a:moveTo>
                  <a:cubicBezTo>
                    <a:pt x="7937" y="1791"/>
                    <a:pt x="7887" y="1880"/>
                    <a:pt x="7827" y="1811"/>
                  </a:cubicBezTo>
                  <a:cubicBezTo>
                    <a:pt x="7867" y="1781"/>
                    <a:pt x="7907" y="1860"/>
                    <a:pt x="7887" y="1771"/>
                  </a:cubicBezTo>
                  <a:cubicBezTo>
                    <a:pt x="7937" y="1781"/>
                    <a:pt x="8016" y="1751"/>
                    <a:pt x="8016" y="1820"/>
                  </a:cubicBezTo>
                  <a:close/>
                  <a:moveTo>
                    <a:pt x="8404" y="1751"/>
                  </a:moveTo>
                  <a:cubicBezTo>
                    <a:pt x="8334" y="1751"/>
                    <a:pt x="8215" y="1811"/>
                    <a:pt x="8195" y="1741"/>
                  </a:cubicBezTo>
                  <a:cubicBezTo>
                    <a:pt x="8265" y="1701"/>
                    <a:pt x="8354" y="1671"/>
                    <a:pt x="8414" y="1631"/>
                  </a:cubicBezTo>
                  <a:cubicBezTo>
                    <a:pt x="8424" y="1681"/>
                    <a:pt x="8424" y="1721"/>
                    <a:pt x="8404" y="1751"/>
                  </a:cubicBezTo>
                  <a:close/>
                  <a:moveTo>
                    <a:pt x="8822" y="1791"/>
                  </a:moveTo>
                  <a:cubicBezTo>
                    <a:pt x="8693" y="1801"/>
                    <a:pt x="8583" y="1791"/>
                    <a:pt x="8484" y="1761"/>
                  </a:cubicBezTo>
                  <a:cubicBezTo>
                    <a:pt x="8553" y="1731"/>
                    <a:pt x="8742" y="1741"/>
                    <a:pt x="8822" y="1791"/>
                  </a:cubicBezTo>
                  <a:close/>
                  <a:moveTo>
                    <a:pt x="9041" y="1950"/>
                  </a:moveTo>
                  <a:cubicBezTo>
                    <a:pt x="8971" y="1920"/>
                    <a:pt x="8872" y="2039"/>
                    <a:pt x="8722" y="2029"/>
                  </a:cubicBezTo>
                  <a:cubicBezTo>
                    <a:pt x="8722" y="2059"/>
                    <a:pt x="8732" y="2089"/>
                    <a:pt x="8712" y="2099"/>
                  </a:cubicBezTo>
                  <a:cubicBezTo>
                    <a:pt x="8702" y="2069"/>
                    <a:pt x="8683" y="2089"/>
                    <a:pt x="8663" y="2109"/>
                  </a:cubicBezTo>
                  <a:cubicBezTo>
                    <a:pt x="8603" y="2089"/>
                    <a:pt x="8683" y="2049"/>
                    <a:pt x="8633" y="2039"/>
                  </a:cubicBezTo>
                  <a:cubicBezTo>
                    <a:pt x="8633" y="2059"/>
                    <a:pt x="8563" y="2129"/>
                    <a:pt x="8563" y="2079"/>
                  </a:cubicBezTo>
                  <a:cubicBezTo>
                    <a:pt x="8613" y="2049"/>
                    <a:pt x="8494" y="2029"/>
                    <a:pt x="8444" y="2049"/>
                  </a:cubicBezTo>
                  <a:cubicBezTo>
                    <a:pt x="8265" y="1840"/>
                    <a:pt x="8036" y="2149"/>
                    <a:pt x="7887" y="2009"/>
                  </a:cubicBezTo>
                  <a:cubicBezTo>
                    <a:pt x="7927" y="1980"/>
                    <a:pt x="7907" y="1900"/>
                    <a:pt x="7927" y="1860"/>
                  </a:cubicBezTo>
                  <a:cubicBezTo>
                    <a:pt x="8384" y="1731"/>
                    <a:pt x="8673" y="1850"/>
                    <a:pt x="9051" y="1850"/>
                  </a:cubicBezTo>
                  <a:cubicBezTo>
                    <a:pt x="9070" y="1920"/>
                    <a:pt x="8971" y="1900"/>
                    <a:pt x="9041" y="1950"/>
                  </a:cubicBezTo>
                  <a:close/>
                  <a:moveTo>
                    <a:pt x="9220" y="5331"/>
                  </a:moveTo>
                  <a:cubicBezTo>
                    <a:pt x="9369" y="4774"/>
                    <a:pt x="9339" y="4048"/>
                    <a:pt x="9329" y="3442"/>
                  </a:cubicBezTo>
                  <a:cubicBezTo>
                    <a:pt x="9508" y="3680"/>
                    <a:pt x="9687" y="4038"/>
                    <a:pt x="9687" y="4386"/>
                  </a:cubicBezTo>
                  <a:cubicBezTo>
                    <a:pt x="9697" y="4754"/>
                    <a:pt x="9329" y="5073"/>
                    <a:pt x="9220" y="5331"/>
                  </a:cubicBezTo>
                  <a:close/>
                  <a:moveTo>
                    <a:pt x="8643" y="3302"/>
                  </a:moveTo>
                  <a:cubicBezTo>
                    <a:pt x="8683" y="3302"/>
                    <a:pt x="8712" y="3292"/>
                    <a:pt x="8732" y="3263"/>
                  </a:cubicBezTo>
                  <a:cubicBezTo>
                    <a:pt x="8911" y="3362"/>
                    <a:pt x="9041" y="3829"/>
                    <a:pt x="8852" y="3979"/>
                  </a:cubicBezTo>
                  <a:cubicBezTo>
                    <a:pt x="8613" y="3829"/>
                    <a:pt x="8563" y="3591"/>
                    <a:pt x="8643" y="3302"/>
                  </a:cubicBezTo>
                  <a:close/>
                  <a:moveTo>
                    <a:pt x="7976" y="5600"/>
                  </a:moveTo>
                  <a:cubicBezTo>
                    <a:pt x="8016" y="5580"/>
                    <a:pt x="8006" y="5520"/>
                    <a:pt x="8086" y="5530"/>
                  </a:cubicBezTo>
                  <a:cubicBezTo>
                    <a:pt x="8096" y="5560"/>
                    <a:pt x="8126" y="5580"/>
                    <a:pt x="8146" y="5610"/>
                  </a:cubicBezTo>
                  <a:cubicBezTo>
                    <a:pt x="8076" y="5649"/>
                    <a:pt x="8086" y="5620"/>
                    <a:pt x="8036" y="5659"/>
                  </a:cubicBezTo>
                  <a:cubicBezTo>
                    <a:pt x="8036" y="5610"/>
                    <a:pt x="7996" y="5620"/>
                    <a:pt x="7976" y="5600"/>
                  </a:cubicBezTo>
                  <a:close/>
                  <a:moveTo>
                    <a:pt x="7718" y="5351"/>
                  </a:moveTo>
                  <a:cubicBezTo>
                    <a:pt x="7758" y="5083"/>
                    <a:pt x="7837" y="4844"/>
                    <a:pt x="7967" y="4645"/>
                  </a:cubicBezTo>
                  <a:cubicBezTo>
                    <a:pt x="7907" y="4088"/>
                    <a:pt x="8036" y="3571"/>
                    <a:pt x="7907" y="2934"/>
                  </a:cubicBezTo>
                  <a:cubicBezTo>
                    <a:pt x="7976" y="2885"/>
                    <a:pt x="8116" y="2875"/>
                    <a:pt x="8225" y="2855"/>
                  </a:cubicBezTo>
                  <a:cubicBezTo>
                    <a:pt x="8285" y="3322"/>
                    <a:pt x="8295" y="3561"/>
                    <a:pt x="8593" y="3700"/>
                  </a:cubicBezTo>
                  <a:cubicBezTo>
                    <a:pt x="8275" y="4018"/>
                    <a:pt x="8195" y="4675"/>
                    <a:pt x="7907" y="5083"/>
                  </a:cubicBezTo>
                  <a:cubicBezTo>
                    <a:pt x="7907" y="5132"/>
                    <a:pt x="7947" y="5122"/>
                    <a:pt x="7967" y="5142"/>
                  </a:cubicBezTo>
                  <a:cubicBezTo>
                    <a:pt x="7907" y="5232"/>
                    <a:pt x="7817" y="5301"/>
                    <a:pt x="7718" y="5351"/>
                  </a:cubicBezTo>
                  <a:close/>
                  <a:moveTo>
                    <a:pt x="7688" y="4814"/>
                  </a:moveTo>
                  <a:cubicBezTo>
                    <a:pt x="7678" y="4784"/>
                    <a:pt x="7648" y="4794"/>
                    <a:pt x="7618" y="4804"/>
                  </a:cubicBezTo>
                  <a:cubicBezTo>
                    <a:pt x="7579" y="4675"/>
                    <a:pt x="7778" y="4734"/>
                    <a:pt x="7688" y="4814"/>
                  </a:cubicBezTo>
                  <a:close/>
                  <a:moveTo>
                    <a:pt x="7648" y="4824"/>
                  </a:moveTo>
                  <a:cubicBezTo>
                    <a:pt x="7678" y="4854"/>
                    <a:pt x="7748" y="4904"/>
                    <a:pt x="7668" y="4933"/>
                  </a:cubicBezTo>
                  <a:cubicBezTo>
                    <a:pt x="7628" y="4904"/>
                    <a:pt x="7569" y="4854"/>
                    <a:pt x="7648" y="4824"/>
                  </a:cubicBezTo>
                  <a:close/>
                  <a:moveTo>
                    <a:pt x="7718" y="5640"/>
                  </a:moveTo>
                  <a:cubicBezTo>
                    <a:pt x="7738" y="5709"/>
                    <a:pt x="7857" y="5630"/>
                    <a:pt x="7857" y="5709"/>
                  </a:cubicBezTo>
                  <a:cubicBezTo>
                    <a:pt x="7787" y="5739"/>
                    <a:pt x="7688" y="5669"/>
                    <a:pt x="7718" y="5640"/>
                  </a:cubicBezTo>
                  <a:close/>
                  <a:moveTo>
                    <a:pt x="7420" y="5669"/>
                  </a:moveTo>
                  <a:cubicBezTo>
                    <a:pt x="7489" y="5530"/>
                    <a:pt x="7569" y="5510"/>
                    <a:pt x="7678" y="5391"/>
                  </a:cubicBezTo>
                  <a:cubicBezTo>
                    <a:pt x="7638" y="5510"/>
                    <a:pt x="7599" y="5649"/>
                    <a:pt x="7420" y="5669"/>
                  </a:cubicBezTo>
                  <a:close/>
                  <a:moveTo>
                    <a:pt x="7320" y="5262"/>
                  </a:moveTo>
                  <a:cubicBezTo>
                    <a:pt x="7340" y="5212"/>
                    <a:pt x="7539" y="5262"/>
                    <a:pt x="7469" y="5331"/>
                  </a:cubicBezTo>
                  <a:cubicBezTo>
                    <a:pt x="7469" y="5242"/>
                    <a:pt x="7350" y="5321"/>
                    <a:pt x="7320" y="5262"/>
                  </a:cubicBezTo>
                  <a:close/>
                  <a:moveTo>
                    <a:pt x="6843" y="4864"/>
                  </a:moveTo>
                  <a:cubicBezTo>
                    <a:pt x="6982" y="4864"/>
                    <a:pt x="7141" y="4983"/>
                    <a:pt x="7221" y="4963"/>
                  </a:cubicBezTo>
                  <a:cubicBezTo>
                    <a:pt x="7181" y="4904"/>
                    <a:pt x="7161" y="4854"/>
                    <a:pt x="7241" y="4794"/>
                  </a:cubicBezTo>
                  <a:cubicBezTo>
                    <a:pt x="7290" y="4864"/>
                    <a:pt x="7290" y="4894"/>
                    <a:pt x="7310" y="4953"/>
                  </a:cubicBezTo>
                  <a:cubicBezTo>
                    <a:pt x="7439" y="4933"/>
                    <a:pt x="7509" y="4993"/>
                    <a:pt x="7569" y="5073"/>
                  </a:cubicBezTo>
                  <a:cubicBezTo>
                    <a:pt x="7449" y="5073"/>
                    <a:pt x="7410" y="5122"/>
                    <a:pt x="7380" y="5182"/>
                  </a:cubicBezTo>
                  <a:cubicBezTo>
                    <a:pt x="7370" y="5132"/>
                    <a:pt x="7241" y="5122"/>
                    <a:pt x="7250" y="5152"/>
                  </a:cubicBezTo>
                  <a:cubicBezTo>
                    <a:pt x="7280" y="5162"/>
                    <a:pt x="7310" y="5172"/>
                    <a:pt x="7330" y="5182"/>
                  </a:cubicBezTo>
                  <a:cubicBezTo>
                    <a:pt x="7270" y="5192"/>
                    <a:pt x="7330" y="5281"/>
                    <a:pt x="7250" y="5272"/>
                  </a:cubicBezTo>
                  <a:cubicBezTo>
                    <a:pt x="7260" y="5003"/>
                    <a:pt x="6942" y="5063"/>
                    <a:pt x="6843" y="4864"/>
                  </a:cubicBezTo>
                  <a:close/>
                  <a:moveTo>
                    <a:pt x="5450" y="5739"/>
                  </a:moveTo>
                  <a:cubicBezTo>
                    <a:pt x="5550" y="5719"/>
                    <a:pt x="5788" y="5749"/>
                    <a:pt x="5798" y="5819"/>
                  </a:cubicBezTo>
                  <a:cubicBezTo>
                    <a:pt x="5749" y="5828"/>
                    <a:pt x="5619" y="5838"/>
                    <a:pt x="5510" y="5848"/>
                  </a:cubicBezTo>
                  <a:cubicBezTo>
                    <a:pt x="5510" y="5789"/>
                    <a:pt x="5460" y="5779"/>
                    <a:pt x="5450" y="5739"/>
                  </a:cubicBezTo>
                  <a:close/>
                  <a:moveTo>
                    <a:pt x="4297" y="5441"/>
                  </a:moveTo>
                  <a:cubicBezTo>
                    <a:pt x="4406" y="5421"/>
                    <a:pt x="4456" y="5460"/>
                    <a:pt x="4555" y="5421"/>
                  </a:cubicBezTo>
                  <a:cubicBezTo>
                    <a:pt x="4685" y="5510"/>
                    <a:pt x="4724" y="5719"/>
                    <a:pt x="4883" y="5769"/>
                  </a:cubicBezTo>
                  <a:cubicBezTo>
                    <a:pt x="4854" y="5600"/>
                    <a:pt x="4734" y="5550"/>
                    <a:pt x="4675" y="5421"/>
                  </a:cubicBezTo>
                  <a:cubicBezTo>
                    <a:pt x="4844" y="5411"/>
                    <a:pt x="4834" y="5649"/>
                    <a:pt x="4983" y="5679"/>
                  </a:cubicBezTo>
                  <a:cubicBezTo>
                    <a:pt x="4983" y="5610"/>
                    <a:pt x="4864" y="5580"/>
                    <a:pt x="4933" y="5520"/>
                  </a:cubicBezTo>
                  <a:cubicBezTo>
                    <a:pt x="5062" y="5620"/>
                    <a:pt x="5222" y="5679"/>
                    <a:pt x="5421" y="5699"/>
                  </a:cubicBezTo>
                  <a:cubicBezTo>
                    <a:pt x="5450" y="5759"/>
                    <a:pt x="5391" y="5759"/>
                    <a:pt x="5411" y="5819"/>
                  </a:cubicBezTo>
                  <a:cubicBezTo>
                    <a:pt x="5152" y="5789"/>
                    <a:pt x="5082" y="5838"/>
                    <a:pt x="4834" y="5898"/>
                  </a:cubicBezTo>
                  <a:cubicBezTo>
                    <a:pt x="4774" y="5878"/>
                    <a:pt x="4704" y="5779"/>
                    <a:pt x="4685" y="5878"/>
                  </a:cubicBezTo>
                  <a:cubicBezTo>
                    <a:pt x="4585" y="5809"/>
                    <a:pt x="4506" y="5719"/>
                    <a:pt x="4386" y="5689"/>
                  </a:cubicBezTo>
                  <a:cubicBezTo>
                    <a:pt x="4426" y="5630"/>
                    <a:pt x="4287" y="5570"/>
                    <a:pt x="4297" y="5441"/>
                  </a:cubicBezTo>
                  <a:close/>
                  <a:moveTo>
                    <a:pt x="4376" y="4715"/>
                  </a:moveTo>
                  <a:cubicBezTo>
                    <a:pt x="4386" y="4734"/>
                    <a:pt x="4386" y="4774"/>
                    <a:pt x="4416" y="4774"/>
                  </a:cubicBezTo>
                  <a:cubicBezTo>
                    <a:pt x="4426" y="4744"/>
                    <a:pt x="4366" y="4665"/>
                    <a:pt x="4416" y="4655"/>
                  </a:cubicBezTo>
                  <a:cubicBezTo>
                    <a:pt x="4426" y="4744"/>
                    <a:pt x="4506" y="4705"/>
                    <a:pt x="4515" y="4685"/>
                  </a:cubicBezTo>
                  <a:cubicBezTo>
                    <a:pt x="4496" y="4685"/>
                    <a:pt x="4456" y="4655"/>
                    <a:pt x="4486" y="4645"/>
                  </a:cubicBezTo>
                  <a:cubicBezTo>
                    <a:pt x="4605" y="4665"/>
                    <a:pt x="4694" y="4734"/>
                    <a:pt x="4774" y="4665"/>
                  </a:cubicBezTo>
                  <a:cubicBezTo>
                    <a:pt x="4675" y="4675"/>
                    <a:pt x="4615" y="4635"/>
                    <a:pt x="4545" y="4585"/>
                  </a:cubicBezTo>
                  <a:cubicBezTo>
                    <a:pt x="4625" y="4555"/>
                    <a:pt x="4575" y="4506"/>
                    <a:pt x="4605" y="4486"/>
                  </a:cubicBezTo>
                  <a:cubicBezTo>
                    <a:pt x="4675" y="4496"/>
                    <a:pt x="4605" y="4546"/>
                    <a:pt x="4685" y="4565"/>
                  </a:cubicBezTo>
                  <a:cubicBezTo>
                    <a:pt x="4655" y="4456"/>
                    <a:pt x="4814" y="4625"/>
                    <a:pt x="4844" y="4506"/>
                  </a:cubicBezTo>
                  <a:cubicBezTo>
                    <a:pt x="4764" y="4536"/>
                    <a:pt x="4724" y="4516"/>
                    <a:pt x="4694" y="4466"/>
                  </a:cubicBezTo>
                  <a:cubicBezTo>
                    <a:pt x="4734" y="4436"/>
                    <a:pt x="4844" y="4426"/>
                    <a:pt x="4774" y="4376"/>
                  </a:cubicBezTo>
                  <a:cubicBezTo>
                    <a:pt x="4824" y="4366"/>
                    <a:pt x="4864" y="4366"/>
                    <a:pt x="4893" y="4376"/>
                  </a:cubicBezTo>
                  <a:cubicBezTo>
                    <a:pt x="4864" y="4227"/>
                    <a:pt x="5043" y="4207"/>
                    <a:pt x="5053" y="4088"/>
                  </a:cubicBezTo>
                  <a:cubicBezTo>
                    <a:pt x="5062" y="4158"/>
                    <a:pt x="5152" y="4098"/>
                    <a:pt x="5162" y="4138"/>
                  </a:cubicBezTo>
                  <a:cubicBezTo>
                    <a:pt x="5122" y="4148"/>
                    <a:pt x="5112" y="4168"/>
                    <a:pt x="5142" y="4197"/>
                  </a:cubicBezTo>
                  <a:cubicBezTo>
                    <a:pt x="5112" y="4207"/>
                    <a:pt x="5082" y="4168"/>
                    <a:pt x="5082" y="4207"/>
                  </a:cubicBezTo>
                  <a:cubicBezTo>
                    <a:pt x="5082" y="4247"/>
                    <a:pt x="5112" y="4257"/>
                    <a:pt x="5152" y="4237"/>
                  </a:cubicBezTo>
                  <a:cubicBezTo>
                    <a:pt x="5142" y="4347"/>
                    <a:pt x="5082" y="4307"/>
                    <a:pt x="5162" y="4406"/>
                  </a:cubicBezTo>
                  <a:cubicBezTo>
                    <a:pt x="5102" y="4466"/>
                    <a:pt x="5072" y="4546"/>
                    <a:pt x="5003" y="4595"/>
                  </a:cubicBezTo>
                  <a:cubicBezTo>
                    <a:pt x="5033" y="4595"/>
                    <a:pt x="5053" y="4575"/>
                    <a:pt x="5072" y="4565"/>
                  </a:cubicBezTo>
                  <a:cubicBezTo>
                    <a:pt x="5072" y="4675"/>
                    <a:pt x="4993" y="4625"/>
                    <a:pt x="4973" y="4705"/>
                  </a:cubicBezTo>
                  <a:cubicBezTo>
                    <a:pt x="5152" y="4913"/>
                    <a:pt x="4714" y="5321"/>
                    <a:pt x="4585" y="5202"/>
                  </a:cubicBezTo>
                  <a:cubicBezTo>
                    <a:pt x="4565" y="5262"/>
                    <a:pt x="4456" y="5262"/>
                    <a:pt x="4416" y="5301"/>
                  </a:cubicBezTo>
                  <a:cubicBezTo>
                    <a:pt x="4416" y="5252"/>
                    <a:pt x="4376" y="5262"/>
                    <a:pt x="4356" y="5242"/>
                  </a:cubicBezTo>
                  <a:cubicBezTo>
                    <a:pt x="4386" y="5232"/>
                    <a:pt x="4426" y="5232"/>
                    <a:pt x="4416" y="5202"/>
                  </a:cubicBezTo>
                  <a:cubicBezTo>
                    <a:pt x="4346" y="5202"/>
                    <a:pt x="4287" y="5182"/>
                    <a:pt x="4227" y="5172"/>
                  </a:cubicBezTo>
                  <a:cubicBezTo>
                    <a:pt x="4277" y="5152"/>
                    <a:pt x="4217" y="5063"/>
                    <a:pt x="4207" y="5053"/>
                  </a:cubicBezTo>
                  <a:cubicBezTo>
                    <a:pt x="4287" y="5003"/>
                    <a:pt x="4227" y="5152"/>
                    <a:pt x="4307" y="5102"/>
                  </a:cubicBezTo>
                  <a:cubicBezTo>
                    <a:pt x="4277" y="5073"/>
                    <a:pt x="4277" y="5053"/>
                    <a:pt x="4317" y="5033"/>
                  </a:cubicBezTo>
                  <a:cubicBezTo>
                    <a:pt x="4307" y="4993"/>
                    <a:pt x="4346" y="4983"/>
                    <a:pt x="4356" y="4953"/>
                  </a:cubicBezTo>
                  <a:cubicBezTo>
                    <a:pt x="4277" y="4933"/>
                    <a:pt x="4297" y="4913"/>
                    <a:pt x="4257" y="4804"/>
                  </a:cubicBezTo>
                  <a:cubicBezTo>
                    <a:pt x="4327" y="4794"/>
                    <a:pt x="4336" y="4744"/>
                    <a:pt x="4376" y="4715"/>
                  </a:cubicBezTo>
                  <a:close/>
                  <a:moveTo>
                    <a:pt x="5142" y="4028"/>
                  </a:moveTo>
                  <a:cubicBezTo>
                    <a:pt x="5152" y="4028"/>
                    <a:pt x="5172" y="4038"/>
                    <a:pt x="5142" y="4048"/>
                  </a:cubicBezTo>
                  <a:cubicBezTo>
                    <a:pt x="5112" y="3989"/>
                    <a:pt x="5072" y="4108"/>
                    <a:pt x="5043" y="4018"/>
                  </a:cubicBezTo>
                  <a:cubicBezTo>
                    <a:pt x="5082" y="4018"/>
                    <a:pt x="5152" y="3939"/>
                    <a:pt x="5182" y="3999"/>
                  </a:cubicBezTo>
                  <a:cubicBezTo>
                    <a:pt x="5162" y="4008"/>
                    <a:pt x="5142" y="4008"/>
                    <a:pt x="5142" y="4028"/>
                  </a:cubicBezTo>
                  <a:close/>
                  <a:moveTo>
                    <a:pt x="5122" y="3939"/>
                  </a:moveTo>
                  <a:cubicBezTo>
                    <a:pt x="5122" y="3909"/>
                    <a:pt x="5092" y="3909"/>
                    <a:pt x="5092" y="3869"/>
                  </a:cubicBezTo>
                  <a:cubicBezTo>
                    <a:pt x="5202" y="3889"/>
                    <a:pt x="5162" y="3760"/>
                    <a:pt x="5251" y="3819"/>
                  </a:cubicBezTo>
                  <a:cubicBezTo>
                    <a:pt x="5241" y="3939"/>
                    <a:pt x="5062" y="4008"/>
                    <a:pt x="4973" y="3909"/>
                  </a:cubicBezTo>
                  <a:cubicBezTo>
                    <a:pt x="5033" y="3909"/>
                    <a:pt x="5082" y="3919"/>
                    <a:pt x="5122" y="3939"/>
                  </a:cubicBezTo>
                  <a:close/>
                  <a:moveTo>
                    <a:pt x="4605" y="4078"/>
                  </a:moveTo>
                  <a:cubicBezTo>
                    <a:pt x="4655" y="4038"/>
                    <a:pt x="4794" y="4018"/>
                    <a:pt x="4883" y="4028"/>
                  </a:cubicBezTo>
                  <a:cubicBezTo>
                    <a:pt x="4834" y="4068"/>
                    <a:pt x="4655" y="4108"/>
                    <a:pt x="4605" y="4078"/>
                  </a:cubicBezTo>
                  <a:close/>
                  <a:moveTo>
                    <a:pt x="4237" y="4426"/>
                  </a:moveTo>
                  <a:cubicBezTo>
                    <a:pt x="4307" y="4406"/>
                    <a:pt x="4336" y="4446"/>
                    <a:pt x="4426" y="4416"/>
                  </a:cubicBezTo>
                  <a:cubicBezTo>
                    <a:pt x="4446" y="4486"/>
                    <a:pt x="4356" y="4476"/>
                    <a:pt x="4317" y="4506"/>
                  </a:cubicBezTo>
                  <a:cubicBezTo>
                    <a:pt x="4327" y="4426"/>
                    <a:pt x="4237" y="4486"/>
                    <a:pt x="4237" y="4426"/>
                  </a:cubicBezTo>
                  <a:close/>
                  <a:moveTo>
                    <a:pt x="4476" y="4555"/>
                  </a:moveTo>
                  <a:cubicBezTo>
                    <a:pt x="4496" y="4546"/>
                    <a:pt x="4535" y="4555"/>
                    <a:pt x="4496" y="4575"/>
                  </a:cubicBezTo>
                  <a:cubicBezTo>
                    <a:pt x="4466" y="4555"/>
                    <a:pt x="4426" y="4546"/>
                    <a:pt x="4396" y="4516"/>
                  </a:cubicBezTo>
                  <a:cubicBezTo>
                    <a:pt x="4426" y="4516"/>
                    <a:pt x="4476" y="4416"/>
                    <a:pt x="4506" y="4476"/>
                  </a:cubicBezTo>
                  <a:cubicBezTo>
                    <a:pt x="4476" y="4486"/>
                    <a:pt x="4466" y="4516"/>
                    <a:pt x="4476" y="4555"/>
                  </a:cubicBezTo>
                  <a:close/>
                  <a:moveTo>
                    <a:pt x="4327" y="4148"/>
                  </a:moveTo>
                  <a:cubicBezTo>
                    <a:pt x="4356" y="4118"/>
                    <a:pt x="4515" y="4068"/>
                    <a:pt x="4446" y="4148"/>
                  </a:cubicBezTo>
                  <a:cubicBezTo>
                    <a:pt x="4446" y="4128"/>
                    <a:pt x="4416" y="4138"/>
                    <a:pt x="4426" y="4178"/>
                  </a:cubicBezTo>
                  <a:cubicBezTo>
                    <a:pt x="4386" y="4178"/>
                    <a:pt x="4346" y="4178"/>
                    <a:pt x="4327" y="4148"/>
                  </a:cubicBezTo>
                  <a:close/>
                  <a:moveTo>
                    <a:pt x="3968" y="4287"/>
                  </a:moveTo>
                  <a:cubicBezTo>
                    <a:pt x="4018" y="4376"/>
                    <a:pt x="4257" y="4168"/>
                    <a:pt x="4277" y="4257"/>
                  </a:cubicBezTo>
                  <a:cubicBezTo>
                    <a:pt x="4128" y="4297"/>
                    <a:pt x="3968" y="4446"/>
                    <a:pt x="3968" y="4287"/>
                  </a:cubicBezTo>
                  <a:close/>
                  <a:moveTo>
                    <a:pt x="2705" y="4794"/>
                  </a:moveTo>
                  <a:cubicBezTo>
                    <a:pt x="2745" y="4794"/>
                    <a:pt x="2745" y="4754"/>
                    <a:pt x="2765" y="4734"/>
                  </a:cubicBezTo>
                  <a:cubicBezTo>
                    <a:pt x="2775" y="4774"/>
                    <a:pt x="2825" y="4744"/>
                    <a:pt x="2845" y="4774"/>
                  </a:cubicBezTo>
                  <a:cubicBezTo>
                    <a:pt x="2795" y="4794"/>
                    <a:pt x="2745" y="4884"/>
                    <a:pt x="2705" y="4794"/>
                  </a:cubicBezTo>
                  <a:close/>
                  <a:moveTo>
                    <a:pt x="2427" y="4725"/>
                  </a:moveTo>
                  <a:cubicBezTo>
                    <a:pt x="2427" y="4705"/>
                    <a:pt x="2516" y="4645"/>
                    <a:pt x="2457" y="4645"/>
                  </a:cubicBezTo>
                  <a:cubicBezTo>
                    <a:pt x="2357" y="4794"/>
                    <a:pt x="1920" y="4804"/>
                    <a:pt x="1870" y="4973"/>
                  </a:cubicBezTo>
                  <a:cubicBezTo>
                    <a:pt x="1860" y="4943"/>
                    <a:pt x="1840" y="4923"/>
                    <a:pt x="1810" y="4904"/>
                  </a:cubicBezTo>
                  <a:cubicBezTo>
                    <a:pt x="1701" y="4963"/>
                    <a:pt x="1611" y="5142"/>
                    <a:pt x="1472" y="5112"/>
                  </a:cubicBezTo>
                  <a:cubicBezTo>
                    <a:pt x="1542" y="5073"/>
                    <a:pt x="1432" y="5003"/>
                    <a:pt x="1442" y="4953"/>
                  </a:cubicBezTo>
                  <a:cubicBezTo>
                    <a:pt x="1422" y="4973"/>
                    <a:pt x="1403" y="4973"/>
                    <a:pt x="1393" y="4983"/>
                  </a:cubicBezTo>
                  <a:cubicBezTo>
                    <a:pt x="1373" y="4993"/>
                    <a:pt x="1353" y="5003"/>
                    <a:pt x="1333" y="5013"/>
                  </a:cubicBezTo>
                  <a:cubicBezTo>
                    <a:pt x="1363" y="4993"/>
                    <a:pt x="1373" y="4983"/>
                    <a:pt x="1393" y="4983"/>
                  </a:cubicBezTo>
                  <a:cubicBezTo>
                    <a:pt x="2019" y="4565"/>
                    <a:pt x="2745" y="4416"/>
                    <a:pt x="3481" y="4108"/>
                  </a:cubicBezTo>
                  <a:cubicBezTo>
                    <a:pt x="5371" y="3322"/>
                    <a:pt x="7559" y="2576"/>
                    <a:pt x="9508" y="1890"/>
                  </a:cubicBezTo>
                  <a:cubicBezTo>
                    <a:pt x="9508" y="1940"/>
                    <a:pt x="9627" y="1830"/>
                    <a:pt x="9697" y="1900"/>
                  </a:cubicBezTo>
                  <a:cubicBezTo>
                    <a:pt x="8364" y="2477"/>
                    <a:pt x="7091" y="2835"/>
                    <a:pt x="5868" y="3402"/>
                  </a:cubicBezTo>
                  <a:cubicBezTo>
                    <a:pt x="5958" y="3452"/>
                    <a:pt x="6027" y="3302"/>
                    <a:pt x="6077" y="3402"/>
                  </a:cubicBezTo>
                  <a:cubicBezTo>
                    <a:pt x="6057" y="3432"/>
                    <a:pt x="5818" y="3442"/>
                    <a:pt x="5908" y="3531"/>
                  </a:cubicBezTo>
                  <a:cubicBezTo>
                    <a:pt x="5948" y="3422"/>
                    <a:pt x="6097" y="3501"/>
                    <a:pt x="6176" y="3412"/>
                  </a:cubicBezTo>
                  <a:cubicBezTo>
                    <a:pt x="6156" y="3402"/>
                    <a:pt x="6067" y="3362"/>
                    <a:pt x="6137" y="3322"/>
                  </a:cubicBezTo>
                  <a:cubicBezTo>
                    <a:pt x="6196" y="3322"/>
                    <a:pt x="6186" y="3412"/>
                    <a:pt x="6226" y="3422"/>
                  </a:cubicBezTo>
                  <a:cubicBezTo>
                    <a:pt x="6216" y="3342"/>
                    <a:pt x="6335" y="3382"/>
                    <a:pt x="6236" y="3332"/>
                  </a:cubicBezTo>
                  <a:cubicBezTo>
                    <a:pt x="6326" y="3292"/>
                    <a:pt x="6415" y="3312"/>
                    <a:pt x="6435" y="3392"/>
                  </a:cubicBezTo>
                  <a:cubicBezTo>
                    <a:pt x="6415" y="3312"/>
                    <a:pt x="6505" y="3253"/>
                    <a:pt x="6544" y="3322"/>
                  </a:cubicBezTo>
                  <a:cubicBezTo>
                    <a:pt x="6574" y="3272"/>
                    <a:pt x="6534" y="3292"/>
                    <a:pt x="6524" y="3233"/>
                  </a:cubicBezTo>
                  <a:cubicBezTo>
                    <a:pt x="6604" y="3163"/>
                    <a:pt x="6654" y="3223"/>
                    <a:pt x="6684" y="3153"/>
                  </a:cubicBezTo>
                  <a:cubicBezTo>
                    <a:pt x="6703" y="3203"/>
                    <a:pt x="6733" y="3223"/>
                    <a:pt x="6793" y="3233"/>
                  </a:cubicBezTo>
                  <a:cubicBezTo>
                    <a:pt x="6763" y="3123"/>
                    <a:pt x="6863" y="3233"/>
                    <a:pt x="6922" y="3183"/>
                  </a:cubicBezTo>
                  <a:cubicBezTo>
                    <a:pt x="6922" y="3123"/>
                    <a:pt x="6873" y="3143"/>
                    <a:pt x="6882" y="3074"/>
                  </a:cubicBezTo>
                  <a:cubicBezTo>
                    <a:pt x="6942" y="3044"/>
                    <a:pt x="6932" y="3113"/>
                    <a:pt x="6982" y="3103"/>
                  </a:cubicBezTo>
                  <a:cubicBezTo>
                    <a:pt x="6982" y="3064"/>
                    <a:pt x="6952" y="3014"/>
                    <a:pt x="6982" y="3004"/>
                  </a:cubicBezTo>
                  <a:cubicBezTo>
                    <a:pt x="7012" y="3024"/>
                    <a:pt x="7012" y="3093"/>
                    <a:pt x="7071" y="3064"/>
                  </a:cubicBezTo>
                  <a:cubicBezTo>
                    <a:pt x="7061" y="2964"/>
                    <a:pt x="7091" y="3103"/>
                    <a:pt x="7161" y="3024"/>
                  </a:cubicBezTo>
                  <a:cubicBezTo>
                    <a:pt x="7101" y="2984"/>
                    <a:pt x="7141" y="2944"/>
                    <a:pt x="7191" y="2924"/>
                  </a:cubicBezTo>
                  <a:cubicBezTo>
                    <a:pt x="7191" y="2974"/>
                    <a:pt x="7211" y="3004"/>
                    <a:pt x="7250" y="3004"/>
                  </a:cubicBezTo>
                  <a:cubicBezTo>
                    <a:pt x="7280" y="2994"/>
                    <a:pt x="7310" y="2914"/>
                    <a:pt x="7370" y="2984"/>
                  </a:cubicBezTo>
                  <a:cubicBezTo>
                    <a:pt x="7360" y="2914"/>
                    <a:pt x="7499" y="2895"/>
                    <a:pt x="7410" y="2835"/>
                  </a:cubicBezTo>
                  <a:cubicBezTo>
                    <a:pt x="7499" y="2865"/>
                    <a:pt x="7529" y="2835"/>
                    <a:pt x="7599" y="2865"/>
                  </a:cubicBezTo>
                  <a:cubicBezTo>
                    <a:pt x="7539" y="2825"/>
                    <a:pt x="7628" y="2735"/>
                    <a:pt x="7668" y="2785"/>
                  </a:cubicBezTo>
                  <a:cubicBezTo>
                    <a:pt x="7549" y="2875"/>
                    <a:pt x="7768" y="2755"/>
                    <a:pt x="7787" y="2835"/>
                  </a:cubicBezTo>
                  <a:cubicBezTo>
                    <a:pt x="7748" y="2706"/>
                    <a:pt x="7976" y="2805"/>
                    <a:pt x="7847" y="2735"/>
                  </a:cubicBezTo>
                  <a:cubicBezTo>
                    <a:pt x="8016" y="2686"/>
                    <a:pt x="7917" y="2735"/>
                    <a:pt x="8096" y="2666"/>
                  </a:cubicBezTo>
                  <a:cubicBezTo>
                    <a:pt x="7907" y="2905"/>
                    <a:pt x="7479" y="2924"/>
                    <a:pt x="7270" y="3093"/>
                  </a:cubicBezTo>
                  <a:cubicBezTo>
                    <a:pt x="7330" y="3084"/>
                    <a:pt x="7390" y="3074"/>
                    <a:pt x="7449" y="3064"/>
                  </a:cubicBezTo>
                  <a:cubicBezTo>
                    <a:pt x="7569" y="3342"/>
                    <a:pt x="7270" y="3442"/>
                    <a:pt x="7111" y="3312"/>
                  </a:cubicBezTo>
                  <a:cubicBezTo>
                    <a:pt x="7121" y="3272"/>
                    <a:pt x="7081" y="3193"/>
                    <a:pt x="7061" y="3153"/>
                  </a:cubicBezTo>
                  <a:cubicBezTo>
                    <a:pt x="6843" y="3223"/>
                    <a:pt x="6584" y="3412"/>
                    <a:pt x="6365" y="3402"/>
                  </a:cubicBezTo>
                  <a:cubicBezTo>
                    <a:pt x="6326" y="3541"/>
                    <a:pt x="6057" y="3531"/>
                    <a:pt x="5928" y="3650"/>
                  </a:cubicBezTo>
                  <a:cubicBezTo>
                    <a:pt x="5977" y="3640"/>
                    <a:pt x="6007" y="3631"/>
                    <a:pt x="6017" y="3611"/>
                  </a:cubicBezTo>
                  <a:cubicBezTo>
                    <a:pt x="6087" y="3750"/>
                    <a:pt x="5977" y="3879"/>
                    <a:pt x="5967" y="3999"/>
                  </a:cubicBezTo>
                  <a:cubicBezTo>
                    <a:pt x="5967" y="4187"/>
                    <a:pt x="6176" y="4337"/>
                    <a:pt x="6186" y="4506"/>
                  </a:cubicBezTo>
                  <a:cubicBezTo>
                    <a:pt x="6186" y="4764"/>
                    <a:pt x="5928" y="4933"/>
                    <a:pt x="5639" y="5102"/>
                  </a:cubicBezTo>
                  <a:cubicBezTo>
                    <a:pt x="5590" y="5073"/>
                    <a:pt x="5540" y="5043"/>
                    <a:pt x="5470" y="5043"/>
                  </a:cubicBezTo>
                  <a:cubicBezTo>
                    <a:pt x="5411" y="4993"/>
                    <a:pt x="5490" y="4923"/>
                    <a:pt x="5411" y="4884"/>
                  </a:cubicBezTo>
                  <a:cubicBezTo>
                    <a:pt x="5351" y="4884"/>
                    <a:pt x="5450" y="4993"/>
                    <a:pt x="5381" y="4983"/>
                  </a:cubicBezTo>
                  <a:cubicBezTo>
                    <a:pt x="5371" y="4943"/>
                    <a:pt x="5351" y="4993"/>
                    <a:pt x="5311" y="4993"/>
                  </a:cubicBezTo>
                  <a:cubicBezTo>
                    <a:pt x="5241" y="4933"/>
                    <a:pt x="5371" y="4923"/>
                    <a:pt x="5291" y="4884"/>
                  </a:cubicBezTo>
                  <a:cubicBezTo>
                    <a:pt x="5232" y="4953"/>
                    <a:pt x="5281" y="4993"/>
                    <a:pt x="5162" y="4953"/>
                  </a:cubicBezTo>
                  <a:cubicBezTo>
                    <a:pt x="5162" y="5023"/>
                    <a:pt x="5232" y="4983"/>
                    <a:pt x="5232" y="5063"/>
                  </a:cubicBezTo>
                  <a:cubicBezTo>
                    <a:pt x="5072" y="5003"/>
                    <a:pt x="5172" y="5232"/>
                    <a:pt x="4993" y="5222"/>
                  </a:cubicBezTo>
                  <a:cubicBezTo>
                    <a:pt x="5043" y="5033"/>
                    <a:pt x="5112" y="4953"/>
                    <a:pt x="5152" y="4744"/>
                  </a:cubicBezTo>
                  <a:cubicBezTo>
                    <a:pt x="5251" y="4695"/>
                    <a:pt x="5241" y="4804"/>
                    <a:pt x="5321" y="4784"/>
                  </a:cubicBezTo>
                  <a:cubicBezTo>
                    <a:pt x="5321" y="4754"/>
                    <a:pt x="5291" y="4754"/>
                    <a:pt x="5291" y="4715"/>
                  </a:cubicBezTo>
                  <a:cubicBezTo>
                    <a:pt x="5450" y="4645"/>
                    <a:pt x="5530" y="4705"/>
                    <a:pt x="5619" y="4685"/>
                  </a:cubicBezTo>
                  <a:cubicBezTo>
                    <a:pt x="5500" y="4685"/>
                    <a:pt x="5381" y="4575"/>
                    <a:pt x="5321" y="4615"/>
                  </a:cubicBezTo>
                  <a:cubicBezTo>
                    <a:pt x="5271" y="4536"/>
                    <a:pt x="5391" y="4585"/>
                    <a:pt x="5371" y="4536"/>
                  </a:cubicBezTo>
                  <a:cubicBezTo>
                    <a:pt x="5271" y="4555"/>
                    <a:pt x="5182" y="4625"/>
                    <a:pt x="5281" y="4665"/>
                  </a:cubicBezTo>
                  <a:cubicBezTo>
                    <a:pt x="5232" y="4685"/>
                    <a:pt x="5192" y="4685"/>
                    <a:pt x="5162" y="4665"/>
                  </a:cubicBezTo>
                  <a:cubicBezTo>
                    <a:pt x="5202" y="4376"/>
                    <a:pt x="5271" y="4148"/>
                    <a:pt x="5251" y="3859"/>
                  </a:cubicBezTo>
                  <a:cubicBezTo>
                    <a:pt x="5321" y="3819"/>
                    <a:pt x="5341" y="3979"/>
                    <a:pt x="5381" y="3889"/>
                  </a:cubicBezTo>
                  <a:cubicBezTo>
                    <a:pt x="5341" y="3869"/>
                    <a:pt x="5222" y="3810"/>
                    <a:pt x="5281" y="3740"/>
                  </a:cubicBezTo>
                  <a:cubicBezTo>
                    <a:pt x="5311" y="3750"/>
                    <a:pt x="5301" y="3829"/>
                    <a:pt x="5341" y="3819"/>
                  </a:cubicBezTo>
                  <a:cubicBezTo>
                    <a:pt x="5361" y="3740"/>
                    <a:pt x="5580" y="3710"/>
                    <a:pt x="5500" y="3631"/>
                  </a:cubicBezTo>
                  <a:cubicBezTo>
                    <a:pt x="5470" y="3660"/>
                    <a:pt x="5470" y="3700"/>
                    <a:pt x="5421" y="3710"/>
                  </a:cubicBezTo>
                  <a:cubicBezTo>
                    <a:pt x="5411" y="3660"/>
                    <a:pt x="5450" y="3631"/>
                    <a:pt x="5401" y="3601"/>
                  </a:cubicBezTo>
                  <a:cubicBezTo>
                    <a:pt x="5430" y="3581"/>
                    <a:pt x="5530" y="3551"/>
                    <a:pt x="5480" y="3511"/>
                  </a:cubicBezTo>
                  <a:cubicBezTo>
                    <a:pt x="4943" y="3760"/>
                    <a:pt x="4247" y="3909"/>
                    <a:pt x="3789" y="4217"/>
                  </a:cubicBezTo>
                  <a:cubicBezTo>
                    <a:pt x="3730" y="4197"/>
                    <a:pt x="3700" y="4237"/>
                    <a:pt x="3610" y="4257"/>
                  </a:cubicBezTo>
                  <a:cubicBezTo>
                    <a:pt x="3680" y="4307"/>
                    <a:pt x="3551" y="4347"/>
                    <a:pt x="3481" y="4366"/>
                  </a:cubicBezTo>
                  <a:cubicBezTo>
                    <a:pt x="3471" y="4327"/>
                    <a:pt x="3511" y="4317"/>
                    <a:pt x="3521" y="4297"/>
                  </a:cubicBezTo>
                  <a:cubicBezTo>
                    <a:pt x="3103" y="4416"/>
                    <a:pt x="2676" y="4555"/>
                    <a:pt x="2427" y="4725"/>
                  </a:cubicBezTo>
                  <a:close/>
                  <a:moveTo>
                    <a:pt x="5331" y="3611"/>
                  </a:moveTo>
                  <a:cubicBezTo>
                    <a:pt x="5341" y="3631"/>
                    <a:pt x="5351" y="3631"/>
                    <a:pt x="5381" y="3631"/>
                  </a:cubicBezTo>
                  <a:cubicBezTo>
                    <a:pt x="5391" y="3670"/>
                    <a:pt x="5361" y="3680"/>
                    <a:pt x="5371" y="3720"/>
                  </a:cubicBezTo>
                  <a:cubicBezTo>
                    <a:pt x="5331" y="3730"/>
                    <a:pt x="5291" y="3720"/>
                    <a:pt x="5271" y="3690"/>
                  </a:cubicBezTo>
                  <a:cubicBezTo>
                    <a:pt x="5331" y="3690"/>
                    <a:pt x="5281" y="3621"/>
                    <a:pt x="5331" y="3611"/>
                  </a:cubicBezTo>
                  <a:close/>
                  <a:moveTo>
                    <a:pt x="1979" y="5043"/>
                  </a:moveTo>
                  <a:cubicBezTo>
                    <a:pt x="1989" y="5073"/>
                    <a:pt x="2029" y="5083"/>
                    <a:pt x="1969" y="5093"/>
                  </a:cubicBezTo>
                  <a:cubicBezTo>
                    <a:pt x="1920" y="5093"/>
                    <a:pt x="1989" y="5013"/>
                    <a:pt x="1999" y="4993"/>
                  </a:cubicBezTo>
                  <a:cubicBezTo>
                    <a:pt x="2188" y="4973"/>
                    <a:pt x="2407" y="4923"/>
                    <a:pt x="2516" y="4804"/>
                  </a:cubicBezTo>
                  <a:cubicBezTo>
                    <a:pt x="2407" y="4993"/>
                    <a:pt x="2248" y="4973"/>
                    <a:pt x="1979" y="5043"/>
                  </a:cubicBezTo>
                  <a:close/>
                  <a:moveTo>
                    <a:pt x="2238" y="5520"/>
                  </a:moveTo>
                  <a:cubicBezTo>
                    <a:pt x="2308" y="5371"/>
                    <a:pt x="2447" y="5401"/>
                    <a:pt x="2586" y="5361"/>
                  </a:cubicBezTo>
                  <a:cubicBezTo>
                    <a:pt x="2616" y="5451"/>
                    <a:pt x="2377" y="5460"/>
                    <a:pt x="2477" y="5530"/>
                  </a:cubicBezTo>
                  <a:cubicBezTo>
                    <a:pt x="2477" y="5520"/>
                    <a:pt x="2487" y="5500"/>
                    <a:pt x="2497" y="5530"/>
                  </a:cubicBezTo>
                  <a:cubicBezTo>
                    <a:pt x="2427" y="5590"/>
                    <a:pt x="2288" y="5570"/>
                    <a:pt x="2238" y="5520"/>
                  </a:cubicBezTo>
                  <a:close/>
                  <a:moveTo>
                    <a:pt x="1880" y="5659"/>
                  </a:moveTo>
                  <a:cubicBezTo>
                    <a:pt x="1920" y="5640"/>
                    <a:pt x="1960" y="5560"/>
                    <a:pt x="1989" y="5640"/>
                  </a:cubicBezTo>
                  <a:cubicBezTo>
                    <a:pt x="1969" y="5649"/>
                    <a:pt x="1930" y="5649"/>
                    <a:pt x="1930" y="5679"/>
                  </a:cubicBezTo>
                  <a:cubicBezTo>
                    <a:pt x="2069" y="5719"/>
                    <a:pt x="2238" y="5630"/>
                    <a:pt x="2347" y="5739"/>
                  </a:cubicBezTo>
                  <a:cubicBezTo>
                    <a:pt x="2318" y="5679"/>
                    <a:pt x="2447" y="5759"/>
                    <a:pt x="2377" y="5759"/>
                  </a:cubicBezTo>
                  <a:cubicBezTo>
                    <a:pt x="2318" y="5759"/>
                    <a:pt x="2158" y="5769"/>
                    <a:pt x="2119" y="5789"/>
                  </a:cubicBezTo>
                  <a:cubicBezTo>
                    <a:pt x="2139" y="5709"/>
                    <a:pt x="1910" y="5759"/>
                    <a:pt x="1880" y="5659"/>
                  </a:cubicBezTo>
                  <a:close/>
                  <a:moveTo>
                    <a:pt x="1651" y="5202"/>
                  </a:moveTo>
                  <a:cubicBezTo>
                    <a:pt x="1691" y="5192"/>
                    <a:pt x="1721" y="5182"/>
                    <a:pt x="1741" y="5162"/>
                  </a:cubicBezTo>
                  <a:cubicBezTo>
                    <a:pt x="1790" y="5281"/>
                    <a:pt x="1900" y="5122"/>
                    <a:pt x="1969" y="5212"/>
                  </a:cubicBezTo>
                  <a:cubicBezTo>
                    <a:pt x="1840" y="5232"/>
                    <a:pt x="1711" y="5272"/>
                    <a:pt x="1651" y="5202"/>
                  </a:cubicBezTo>
                  <a:close/>
                  <a:moveTo>
                    <a:pt x="1731" y="5779"/>
                  </a:moveTo>
                  <a:cubicBezTo>
                    <a:pt x="1671" y="5799"/>
                    <a:pt x="1651" y="5759"/>
                    <a:pt x="1651" y="5699"/>
                  </a:cubicBezTo>
                  <a:cubicBezTo>
                    <a:pt x="1711" y="5679"/>
                    <a:pt x="1731" y="5719"/>
                    <a:pt x="1731" y="5779"/>
                  </a:cubicBezTo>
                  <a:close/>
                  <a:moveTo>
                    <a:pt x="1353" y="5421"/>
                  </a:moveTo>
                  <a:cubicBezTo>
                    <a:pt x="1343" y="5311"/>
                    <a:pt x="1512" y="5331"/>
                    <a:pt x="1522" y="5272"/>
                  </a:cubicBezTo>
                  <a:cubicBezTo>
                    <a:pt x="1522" y="5291"/>
                    <a:pt x="1432" y="5272"/>
                    <a:pt x="1452" y="5262"/>
                  </a:cubicBezTo>
                  <a:cubicBezTo>
                    <a:pt x="1522" y="5222"/>
                    <a:pt x="1542" y="5281"/>
                    <a:pt x="1611" y="5232"/>
                  </a:cubicBezTo>
                  <a:cubicBezTo>
                    <a:pt x="1601" y="5331"/>
                    <a:pt x="1731" y="5321"/>
                    <a:pt x="1711" y="5381"/>
                  </a:cubicBezTo>
                  <a:cubicBezTo>
                    <a:pt x="1592" y="5381"/>
                    <a:pt x="1651" y="5470"/>
                    <a:pt x="1512" y="5460"/>
                  </a:cubicBezTo>
                  <a:cubicBezTo>
                    <a:pt x="1492" y="5391"/>
                    <a:pt x="1472" y="5391"/>
                    <a:pt x="1353" y="5421"/>
                  </a:cubicBezTo>
                  <a:close/>
                  <a:moveTo>
                    <a:pt x="776" y="4287"/>
                  </a:moveTo>
                  <a:cubicBezTo>
                    <a:pt x="726" y="4327"/>
                    <a:pt x="627" y="4436"/>
                    <a:pt x="577" y="4416"/>
                  </a:cubicBezTo>
                  <a:cubicBezTo>
                    <a:pt x="647" y="4376"/>
                    <a:pt x="696" y="4237"/>
                    <a:pt x="776" y="4287"/>
                  </a:cubicBezTo>
                  <a:close/>
                  <a:moveTo>
                    <a:pt x="1114" y="4456"/>
                  </a:moveTo>
                  <a:cubicBezTo>
                    <a:pt x="985" y="4546"/>
                    <a:pt x="985" y="4555"/>
                    <a:pt x="995" y="4436"/>
                  </a:cubicBezTo>
                  <a:cubicBezTo>
                    <a:pt x="1035" y="4436"/>
                    <a:pt x="1084" y="4426"/>
                    <a:pt x="1114" y="4456"/>
                  </a:cubicBezTo>
                  <a:close/>
                  <a:moveTo>
                    <a:pt x="846" y="5083"/>
                  </a:moveTo>
                  <a:cubicBezTo>
                    <a:pt x="885" y="4953"/>
                    <a:pt x="746" y="5073"/>
                    <a:pt x="706" y="4963"/>
                  </a:cubicBezTo>
                  <a:cubicBezTo>
                    <a:pt x="766" y="4943"/>
                    <a:pt x="856" y="5023"/>
                    <a:pt x="895" y="4953"/>
                  </a:cubicBezTo>
                  <a:cubicBezTo>
                    <a:pt x="796" y="4973"/>
                    <a:pt x="925" y="4854"/>
                    <a:pt x="965" y="4844"/>
                  </a:cubicBezTo>
                  <a:cubicBezTo>
                    <a:pt x="955" y="4784"/>
                    <a:pt x="965" y="4744"/>
                    <a:pt x="995" y="4725"/>
                  </a:cubicBezTo>
                  <a:cubicBezTo>
                    <a:pt x="1005" y="4754"/>
                    <a:pt x="995" y="4774"/>
                    <a:pt x="985" y="4794"/>
                  </a:cubicBezTo>
                  <a:cubicBezTo>
                    <a:pt x="1035" y="4794"/>
                    <a:pt x="1074" y="4774"/>
                    <a:pt x="1094" y="4754"/>
                  </a:cubicBezTo>
                  <a:cubicBezTo>
                    <a:pt x="1104" y="4784"/>
                    <a:pt x="1114" y="4794"/>
                    <a:pt x="1134" y="4814"/>
                  </a:cubicBezTo>
                  <a:cubicBezTo>
                    <a:pt x="1094" y="4824"/>
                    <a:pt x="1074" y="4814"/>
                    <a:pt x="1054" y="4804"/>
                  </a:cubicBezTo>
                  <a:cubicBezTo>
                    <a:pt x="1054" y="4824"/>
                    <a:pt x="1064" y="4854"/>
                    <a:pt x="1045" y="4854"/>
                  </a:cubicBezTo>
                  <a:cubicBezTo>
                    <a:pt x="1035" y="4824"/>
                    <a:pt x="1005" y="4834"/>
                    <a:pt x="965" y="4844"/>
                  </a:cubicBezTo>
                  <a:cubicBezTo>
                    <a:pt x="975" y="4874"/>
                    <a:pt x="1015" y="4874"/>
                    <a:pt x="1025" y="4904"/>
                  </a:cubicBezTo>
                  <a:cubicBezTo>
                    <a:pt x="935" y="4933"/>
                    <a:pt x="935" y="4993"/>
                    <a:pt x="1025" y="5003"/>
                  </a:cubicBezTo>
                  <a:cubicBezTo>
                    <a:pt x="975" y="5033"/>
                    <a:pt x="885" y="5013"/>
                    <a:pt x="846" y="5083"/>
                  </a:cubicBezTo>
                  <a:close/>
                  <a:moveTo>
                    <a:pt x="726" y="5510"/>
                  </a:moveTo>
                  <a:cubicBezTo>
                    <a:pt x="687" y="5520"/>
                    <a:pt x="677" y="5570"/>
                    <a:pt x="617" y="5570"/>
                  </a:cubicBezTo>
                  <a:cubicBezTo>
                    <a:pt x="607" y="5490"/>
                    <a:pt x="687" y="5441"/>
                    <a:pt x="726" y="5510"/>
                  </a:cubicBezTo>
                  <a:close/>
                  <a:moveTo>
                    <a:pt x="866" y="5192"/>
                  </a:moveTo>
                  <a:cubicBezTo>
                    <a:pt x="866" y="5212"/>
                    <a:pt x="875" y="5222"/>
                    <a:pt x="895" y="5212"/>
                  </a:cubicBezTo>
                  <a:cubicBezTo>
                    <a:pt x="905" y="5212"/>
                    <a:pt x="915" y="5212"/>
                    <a:pt x="915" y="5232"/>
                  </a:cubicBezTo>
                  <a:cubicBezTo>
                    <a:pt x="885" y="5291"/>
                    <a:pt x="786" y="5510"/>
                    <a:pt x="696" y="5341"/>
                  </a:cubicBezTo>
                  <a:cubicBezTo>
                    <a:pt x="756" y="5321"/>
                    <a:pt x="856" y="5301"/>
                    <a:pt x="866" y="5192"/>
                  </a:cubicBezTo>
                  <a:close/>
                  <a:moveTo>
                    <a:pt x="259" y="5023"/>
                  </a:moveTo>
                  <a:cubicBezTo>
                    <a:pt x="239" y="4923"/>
                    <a:pt x="328" y="4933"/>
                    <a:pt x="259" y="4854"/>
                  </a:cubicBezTo>
                  <a:cubicBezTo>
                    <a:pt x="368" y="4804"/>
                    <a:pt x="577" y="4715"/>
                    <a:pt x="468" y="4575"/>
                  </a:cubicBezTo>
                  <a:cubicBezTo>
                    <a:pt x="547" y="4615"/>
                    <a:pt x="637" y="4615"/>
                    <a:pt x="617" y="4744"/>
                  </a:cubicBezTo>
                  <a:cubicBezTo>
                    <a:pt x="647" y="4734"/>
                    <a:pt x="667" y="4635"/>
                    <a:pt x="706" y="4705"/>
                  </a:cubicBezTo>
                  <a:cubicBezTo>
                    <a:pt x="647" y="4754"/>
                    <a:pt x="657" y="4784"/>
                    <a:pt x="547" y="4774"/>
                  </a:cubicBezTo>
                  <a:cubicBezTo>
                    <a:pt x="547" y="4814"/>
                    <a:pt x="557" y="4874"/>
                    <a:pt x="527" y="4904"/>
                  </a:cubicBezTo>
                  <a:cubicBezTo>
                    <a:pt x="508" y="4874"/>
                    <a:pt x="468" y="4923"/>
                    <a:pt x="408" y="4894"/>
                  </a:cubicBezTo>
                  <a:cubicBezTo>
                    <a:pt x="418" y="4933"/>
                    <a:pt x="438" y="4933"/>
                    <a:pt x="418" y="4963"/>
                  </a:cubicBezTo>
                  <a:cubicBezTo>
                    <a:pt x="488" y="4983"/>
                    <a:pt x="567" y="4923"/>
                    <a:pt x="537" y="4973"/>
                  </a:cubicBezTo>
                  <a:cubicBezTo>
                    <a:pt x="458" y="5043"/>
                    <a:pt x="348" y="4973"/>
                    <a:pt x="259" y="5023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2850625" y="3172500"/>
              <a:ext cx="2000" cy="7500"/>
            </a:xfrm>
            <a:custGeom>
              <a:avLst/>
              <a:gdLst/>
              <a:ahLst/>
              <a:cxnLst/>
              <a:rect l="l" t="t" r="r" b="b"/>
              <a:pathLst>
                <a:path w="80" h="300" extrusionOk="0">
                  <a:moveTo>
                    <a:pt x="80" y="299"/>
                  </a:moveTo>
                  <a:cubicBezTo>
                    <a:pt x="50" y="200"/>
                    <a:pt x="20" y="100"/>
                    <a:pt x="0" y="1"/>
                  </a:cubicBezTo>
                  <a:cubicBezTo>
                    <a:pt x="40" y="90"/>
                    <a:pt x="60" y="200"/>
                    <a:pt x="80" y="2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2824025" y="3098925"/>
              <a:ext cx="525" cy="0"/>
            </a:xfrm>
            <a:custGeom>
              <a:avLst/>
              <a:gdLst/>
              <a:ahLst/>
              <a:cxnLst/>
              <a:rect l="l" t="t" r="r" b="b"/>
              <a:pathLst>
                <a:path w="21" extrusionOk="0">
                  <a:moveTo>
                    <a:pt x="20" y="0"/>
                  </a:moveTo>
                  <a:cubicBezTo>
                    <a:pt x="10" y="0"/>
                    <a:pt x="10" y="0"/>
                    <a:pt x="0" y="0"/>
                  </a:cubicBezTo>
                  <a:cubicBezTo>
                    <a:pt x="10" y="0"/>
                    <a:pt x="10" y="0"/>
                    <a:pt x="2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2604975" y="3129250"/>
              <a:ext cx="1025" cy="3250"/>
            </a:xfrm>
            <a:custGeom>
              <a:avLst/>
              <a:gdLst/>
              <a:ahLst/>
              <a:cxnLst/>
              <a:rect l="l" t="t" r="r" b="b"/>
              <a:pathLst>
                <a:path w="41" h="130" extrusionOk="0">
                  <a:moveTo>
                    <a:pt x="0" y="70"/>
                  </a:moveTo>
                  <a:cubicBezTo>
                    <a:pt x="10" y="40"/>
                    <a:pt x="20" y="20"/>
                    <a:pt x="30" y="0"/>
                  </a:cubicBezTo>
                  <a:cubicBezTo>
                    <a:pt x="40" y="30"/>
                    <a:pt x="20" y="130"/>
                    <a:pt x="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2605725" y="312900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2733525" y="3127000"/>
              <a:ext cx="275" cy="525"/>
            </a:xfrm>
            <a:custGeom>
              <a:avLst/>
              <a:gdLst/>
              <a:ahLst/>
              <a:cxnLst/>
              <a:rect l="l" t="t" r="r" b="b"/>
              <a:pathLst>
                <a:path w="11" h="21" extrusionOk="0">
                  <a:moveTo>
                    <a:pt x="10" y="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0" y="21"/>
                    <a:pt x="0" y="21"/>
                  </a:cubicBezTo>
                  <a:cubicBezTo>
                    <a:pt x="0" y="11"/>
                    <a:pt x="0" y="11"/>
                    <a:pt x="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2845900" y="317400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2620375" y="3166800"/>
              <a:ext cx="1525" cy="750"/>
            </a:xfrm>
            <a:custGeom>
              <a:avLst/>
              <a:gdLst/>
              <a:ahLst/>
              <a:cxnLst/>
              <a:rect l="l" t="t" r="r" b="b"/>
              <a:pathLst>
                <a:path w="61" h="30" extrusionOk="0">
                  <a:moveTo>
                    <a:pt x="61" y="0"/>
                  </a:moveTo>
                  <a:cubicBezTo>
                    <a:pt x="41" y="10"/>
                    <a:pt x="21" y="20"/>
                    <a:pt x="1" y="30"/>
                  </a:cubicBezTo>
                  <a:cubicBezTo>
                    <a:pt x="31" y="10"/>
                    <a:pt x="41" y="0"/>
                    <a:pt x="6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2733775" y="31158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10" y="0"/>
                    <a:pt x="10" y="0"/>
                  </a:cubicBezTo>
                  <a:cubicBezTo>
                    <a:pt x="1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2777025" y="311382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"/>
                  </a:moveTo>
                  <a:cubicBezTo>
                    <a:pt x="1" y="1"/>
                    <a:pt x="1" y="1"/>
                    <a:pt x="10" y="1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2730275" y="312750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70" y="140"/>
                  </a:moveTo>
                  <a:cubicBezTo>
                    <a:pt x="31" y="140"/>
                    <a:pt x="180" y="1"/>
                    <a:pt x="1" y="60"/>
                  </a:cubicBezTo>
                  <a:cubicBezTo>
                    <a:pt x="51" y="41"/>
                    <a:pt x="90" y="21"/>
                    <a:pt x="130" y="1"/>
                  </a:cubicBezTo>
                  <a:cubicBezTo>
                    <a:pt x="110" y="41"/>
                    <a:pt x="130" y="130"/>
                    <a:pt x="70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2694975" y="3167050"/>
              <a:ext cx="3750" cy="4250"/>
            </a:xfrm>
            <a:custGeom>
              <a:avLst/>
              <a:gdLst/>
              <a:ahLst/>
              <a:cxnLst/>
              <a:rect l="l" t="t" r="r" b="b"/>
              <a:pathLst>
                <a:path w="150" h="170" extrusionOk="0">
                  <a:moveTo>
                    <a:pt x="70" y="0"/>
                  </a:moveTo>
                  <a:cubicBezTo>
                    <a:pt x="150" y="40"/>
                    <a:pt x="50" y="109"/>
                    <a:pt x="70" y="169"/>
                  </a:cubicBezTo>
                  <a:cubicBezTo>
                    <a:pt x="30" y="139"/>
                    <a:pt x="80" y="70"/>
                    <a:pt x="1" y="40"/>
                  </a:cubicBezTo>
                  <a:cubicBezTo>
                    <a:pt x="50" y="20"/>
                    <a:pt x="90" y="90"/>
                    <a:pt x="7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2815075" y="3076775"/>
              <a:ext cx="17925" cy="9475"/>
            </a:xfrm>
            <a:custGeom>
              <a:avLst/>
              <a:gdLst/>
              <a:ahLst/>
              <a:cxnLst/>
              <a:rect l="l" t="t" r="r" b="b"/>
              <a:pathLst>
                <a:path w="717" h="379" extrusionOk="0">
                  <a:moveTo>
                    <a:pt x="627" y="100"/>
                  </a:moveTo>
                  <a:cubicBezTo>
                    <a:pt x="716" y="220"/>
                    <a:pt x="448" y="319"/>
                    <a:pt x="408" y="359"/>
                  </a:cubicBezTo>
                  <a:lnTo>
                    <a:pt x="388" y="359"/>
                  </a:lnTo>
                  <a:cubicBezTo>
                    <a:pt x="378" y="339"/>
                    <a:pt x="398" y="329"/>
                    <a:pt x="398" y="309"/>
                  </a:cubicBezTo>
                  <a:cubicBezTo>
                    <a:pt x="358" y="319"/>
                    <a:pt x="308" y="329"/>
                    <a:pt x="259" y="339"/>
                  </a:cubicBezTo>
                  <a:cubicBezTo>
                    <a:pt x="269" y="259"/>
                    <a:pt x="209" y="269"/>
                    <a:pt x="179" y="259"/>
                  </a:cubicBezTo>
                  <a:cubicBezTo>
                    <a:pt x="259" y="289"/>
                    <a:pt x="110" y="379"/>
                    <a:pt x="70" y="319"/>
                  </a:cubicBezTo>
                  <a:cubicBezTo>
                    <a:pt x="129" y="319"/>
                    <a:pt x="120" y="259"/>
                    <a:pt x="120" y="220"/>
                  </a:cubicBezTo>
                  <a:cubicBezTo>
                    <a:pt x="80" y="220"/>
                    <a:pt x="50" y="180"/>
                    <a:pt x="0" y="190"/>
                  </a:cubicBezTo>
                  <a:cubicBezTo>
                    <a:pt x="50" y="150"/>
                    <a:pt x="139" y="130"/>
                    <a:pt x="139" y="210"/>
                  </a:cubicBezTo>
                  <a:cubicBezTo>
                    <a:pt x="179" y="160"/>
                    <a:pt x="229" y="220"/>
                    <a:pt x="269" y="240"/>
                  </a:cubicBezTo>
                  <a:cubicBezTo>
                    <a:pt x="269" y="220"/>
                    <a:pt x="308" y="140"/>
                    <a:pt x="249" y="150"/>
                  </a:cubicBezTo>
                  <a:cubicBezTo>
                    <a:pt x="259" y="160"/>
                    <a:pt x="239" y="180"/>
                    <a:pt x="229" y="150"/>
                  </a:cubicBezTo>
                  <a:cubicBezTo>
                    <a:pt x="289" y="110"/>
                    <a:pt x="328" y="120"/>
                    <a:pt x="408" y="70"/>
                  </a:cubicBezTo>
                  <a:cubicBezTo>
                    <a:pt x="368" y="90"/>
                    <a:pt x="299" y="41"/>
                    <a:pt x="348" y="31"/>
                  </a:cubicBezTo>
                  <a:cubicBezTo>
                    <a:pt x="507" y="61"/>
                    <a:pt x="308" y="140"/>
                    <a:pt x="408" y="240"/>
                  </a:cubicBezTo>
                  <a:cubicBezTo>
                    <a:pt x="418" y="130"/>
                    <a:pt x="478" y="170"/>
                    <a:pt x="507" y="100"/>
                  </a:cubicBezTo>
                  <a:cubicBezTo>
                    <a:pt x="537" y="120"/>
                    <a:pt x="517" y="140"/>
                    <a:pt x="547" y="210"/>
                  </a:cubicBezTo>
                  <a:cubicBezTo>
                    <a:pt x="557" y="170"/>
                    <a:pt x="647" y="1"/>
                    <a:pt x="696" y="110"/>
                  </a:cubicBezTo>
                  <a:cubicBezTo>
                    <a:pt x="686" y="200"/>
                    <a:pt x="676" y="51"/>
                    <a:pt x="627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2566425" y="3084750"/>
              <a:ext cx="2525" cy="4250"/>
            </a:xfrm>
            <a:custGeom>
              <a:avLst/>
              <a:gdLst/>
              <a:ahLst/>
              <a:cxnLst/>
              <a:rect l="l" t="t" r="r" b="b"/>
              <a:pathLst>
                <a:path w="101" h="170" extrusionOk="0">
                  <a:moveTo>
                    <a:pt x="41" y="0"/>
                  </a:moveTo>
                  <a:cubicBezTo>
                    <a:pt x="21" y="50"/>
                    <a:pt x="11" y="110"/>
                    <a:pt x="1" y="169"/>
                  </a:cubicBezTo>
                  <a:cubicBezTo>
                    <a:pt x="31" y="129"/>
                    <a:pt x="100" y="50"/>
                    <a:pt x="4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2558225" y="3092700"/>
              <a:ext cx="7250" cy="13200"/>
            </a:xfrm>
            <a:custGeom>
              <a:avLst/>
              <a:gdLst/>
              <a:ahLst/>
              <a:cxnLst/>
              <a:rect l="l" t="t" r="r" b="b"/>
              <a:pathLst>
                <a:path w="290" h="528" extrusionOk="0">
                  <a:moveTo>
                    <a:pt x="219" y="329"/>
                  </a:moveTo>
                  <a:cubicBezTo>
                    <a:pt x="180" y="329"/>
                    <a:pt x="219" y="388"/>
                    <a:pt x="190" y="408"/>
                  </a:cubicBezTo>
                  <a:cubicBezTo>
                    <a:pt x="130" y="259"/>
                    <a:pt x="249" y="140"/>
                    <a:pt x="160" y="0"/>
                  </a:cubicBezTo>
                  <a:cubicBezTo>
                    <a:pt x="1" y="80"/>
                    <a:pt x="120" y="408"/>
                    <a:pt x="180" y="527"/>
                  </a:cubicBezTo>
                  <a:cubicBezTo>
                    <a:pt x="209" y="508"/>
                    <a:pt x="170" y="438"/>
                    <a:pt x="209" y="418"/>
                  </a:cubicBezTo>
                  <a:cubicBezTo>
                    <a:pt x="219" y="448"/>
                    <a:pt x="219" y="488"/>
                    <a:pt x="249" y="488"/>
                  </a:cubicBezTo>
                  <a:cubicBezTo>
                    <a:pt x="269" y="478"/>
                    <a:pt x="279" y="458"/>
                    <a:pt x="289" y="428"/>
                  </a:cubicBezTo>
                  <a:cubicBezTo>
                    <a:pt x="209" y="468"/>
                    <a:pt x="239" y="368"/>
                    <a:pt x="219" y="3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2598000" y="3110850"/>
              <a:ext cx="22900" cy="30100"/>
            </a:xfrm>
            <a:custGeom>
              <a:avLst/>
              <a:gdLst/>
              <a:ahLst/>
              <a:cxnLst/>
              <a:rect l="l" t="t" r="r" b="b"/>
              <a:pathLst>
                <a:path w="916" h="1204" extrusionOk="0">
                  <a:moveTo>
                    <a:pt x="866" y="1154"/>
                  </a:moveTo>
                  <a:cubicBezTo>
                    <a:pt x="826" y="1154"/>
                    <a:pt x="797" y="1134"/>
                    <a:pt x="787" y="1104"/>
                  </a:cubicBezTo>
                  <a:cubicBezTo>
                    <a:pt x="816" y="1065"/>
                    <a:pt x="886" y="1055"/>
                    <a:pt x="906" y="1005"/>
                  </a:cubicBezTo>
                  <a:cubicBezTo>
                    <a:pt x="826" y="1025"/>
                    <a:pt x="826" y="1055"/>
                    <a:pt x="747" y="1035"/>
                  </a:cubicBezTo>
                  <a:cubicBezTo>
                    <a:pt x="747" y="945"/>
                    <a:pt x="677" y="955"/>
                    <a:pt x="667" y="886"/>
                  </a:cubicBezTo>
                  <a:cubicBezTo>
                    <a:pt x="737" y="915"/>
                    <a:pt x="816" y="657"/>
                    <a:pt x="806" y="597"/>
                  </a:cubicBezTo>
                  <a:cubicBezTo>
                    <a:pt x="797" y="707"/>
                    <a:pt x="707" y="776"/>
                    <a:pt x="647" y="866"/>
                  </a:cubicBezTo>
                  <a:cubicBezTo>
                    <a:pt x="677" y="746"/>
                    <a:pt x="657" y="806"/>
                    <a:pt x="598" y="726"/>
                  </a:cubicBezTo>
                  <a:cubicBezTo>
                    <a:pt x="588" y="647"/>
                    <a:pt x="687" y="647"/>
                    <a:pt x="687" y="567"/>
                  </a:cubicBezTo>
                  <a:cubicBezTo>
                    <a:pt x="637" y="587"/>
                    <a:pt x="598" y="716"/>
                    <a:pt x="538" y="667"/>
                  </a:cubicBezTo>
                  <a:cubicBezTo>
                    <a:pt x="568" y="657"/>
                    <a:pt x="558" y="607"/>
                    <a:pt x="568" y="587"/>
                  </a:cubicBezTo>
                  <a:cubicBezTo>
                    <a:pt x="538" y="617"/>
                    <a:pt x="518" y="627"/>
                    <a:pt x="478" y="607"/>
                  </a:cubicBezTo>
                  <a:cubicBezTo>
                    <a:pt x="478" y="468"/>
                    <a:pt x="468" y="478"/>
                    <a:pt x="389" y="498"/>
                  </a:cubicBezTo>
                  <a:cubicBezTo>
                    <a:pt x="379" y="438"/>
                    <a:pt x="429" y="309"/>
                    <a:pt x="379" y="289"/>
                  </a:cubicBezTo>
                  <a:cubicBezTo>
                    <a:pt x="359" y="319"/>
                    <a:pt x="369" y="458"/>
                    <a:pt x="319" y="398"/>
                  </a:cubicBezTo>
                  <a:cubicBezTo>
                    <a:pt x="359" y="378"/>
                    <a:pt x="309" y="358"/>
                    <a:pt x="269" y="378"/>
                  </a:cubicBezTo>
                  <a:cubicBezTo>
                    <a:pt x="240" y="299"/>
                    <a:pt x="299" y="279"/>
                    <a:pt x="250" y="239"/>
                  </a:cubicBezTo>
                  <a:cubicBezTo>
                    <a:pt x="220" y="249"/>
                    <a:pt x="210" y="289"/>
                    <a:pt x="190" y="299"/>
                  </a:cubicBezTo>
                  <a:cubicBezTo>
                    <a:pt x="170" y="229"/>
                    <a:pt x="230" y="209"/>
                    <a:pt x="230" y="150"/>
                  </a:cubicBezTo>
                  <a:cubicBezTo>
                    <a:pt x="180" y="169"/>
                    <a:pt x="180" y="239"/>
                    <a:pt x="130" y="259"/>
                  </a:cubicBezTo>
                  <a:cubicBezTo>
                    <a:pt x="130" y="189"/>
                    <a:pt x="110" y="179"/>
                    <a:pt x="80" y="219"/>
                  </a:cubicBezTo>
                  <a:cubicBezTo>
                    <a:pt x="61" y="130"/>
                    <a:pt x="130" y="90"/>
                    <a:pt x="130" y="0"/>
                  </a:cubicBezTo>
                  <a:cubicBezTo>
                    <a:pt x="61" y="40"/>
                    <a:pt x="110" y="169"/>
                    <a:pt x="1" y="189"/>
                  </a:cubicBezTo>
                  <a:cubicBezTo>
                    <a:pt x="90" y="279"/>
                    <a:pt x="230" y="309"/>
                    <a:pt x="299" y="418"/>
                  </a:cubicBezTo>
                  <a:cubicBezTo>
                    <a:pt x="309" y="428"/>
                    <a:pt x="309" y="438"/>
                    <a:pt x="309" y="448"/>
                  </a:cubicBezTo>
                  <a:cubicBezTo>
                    <a:pt x="438" y="547"/>
                    <a:pt x="518" y="776"/>
                    <a:pt x="608" y="796"/>
                  </a:cubicBezTo>
                  <a:cubicBezTo>
                    <a:pt x="558" y="895"/>
                    <a:pt x="608" y="846"/>
                    <a:pt x="657" y="935"/>
                  </a:cubicBezTo>
                  <a:cubicBezTo>
                    <a:pt x="608" y="945"/>
                    <a:pt x="558" y="975"/>
                    <a:pt x="558" y="1025"/>
                  </a:cubicBezTo>
                  <a:cubicBezTo>
                    <a:pt x="598" y="1005"/>
                    <a:pt x="598" y="965"/>
                    <a:pt x="657" y="955"/>
                  </a:cubicBezTo>
                  <a:cubicBezTo>
                    <a:pt x="647" y="1045"/>
                    <a:pt x="737" y="985"/>
                    <a:pt x="727" y="1065"/>
                  </a:cubicBezTo>
                  <a:cubicBezTo>
                    <a:pt x="757" y="1144"/>
                    <a:pt x="647" y="1124"/>
                    <a:pt x="657" y="1194"/>
                  </a:cubicBezTo>
                  <a:cubicBezTo>
                    <a:pt x="727" y="1124"/>
                    <a:pt x="777" y="1204"/>
                    <a:pt x="916" y="1174"/>
                  </a:cubicBezTo>
                  <a:cubicBezTo>
                    <a:pt x="906" y="1154"/>
                    <a:pt x="886" y="1154"/>
                    <a:pt x="866" y="1154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2619650" y="3136950"/>
              <a:ext cx="7975" cy="3250"/>
            </a:xfrm>
            <a:custGeom>
              <a:avLst/>
              <a:gdLst/>
              <a:ahLst/>
              <a:cxnLst/>
              <a:rect l="l" t="t" r="r" b="b"/>
              <a:pathLst>
                <a:path w="319" h="130" extrusionOk="0">
                  <a:moveTo>
                    <a:pt x="318" y="11"/>
                  </a:moveTo>
                  <a:cubicBezTo>
                    <a:pt x="219" y="1"/>
                    <a:pt x="40" y="60"/>
                    <a:pt x="0" y="110"/>
                  </a:cubicBezTo>
                  <a:cubicBezTo>
                    <a:pt x="20" y="110"/>
                    <a:pt x="40" y="100"/>
                    <a:pt x="50" y="130"/>
                  </a:cubicBezTo>
                  <a:cubicBezTo>
                    <a:pt x="149" y="90"/>
                    <a:pt x="209" y="40"/>
                    <a:pt x="318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2631575" y="3131225"/>
              <a:ext cx="3500" cy="2525"/>
            </a:xfrm>
            <a:custGeom>
              <a:avLst/>
              <a:gdLst/>
              <a:ahLst/>
              <a:cxnLst/>
              <a:rect l="l" t="t" r="r" b="b"/>
              <a:pathLst>
                <a:path w="140" h="101" extrusionOk="0">
                  <a:moveTo>
                    <a:pt x="30" y="11"/>
                  </a:moveTo>
                  <a:cubicBezTo>
                    <a:pt x="10" y="21"/>
                    <a:pt x="1" y="41"/>
                    <a:pt x="1" y="71"/>
                  </a:cubicBezTo>
                  <a:cubicBezTo>
                    <a:pt x="60" y="51"/>
                    <a:pt x="80" y="61"/>
                    <a:pt x="50" y="100"/>
                  </a:cubicBezTo>
                  <a:cubicBezTo>
                    <a:pt x="80" y="90"/>
                    <a:pt x="100" y="61"/>
                    <a:pt x="140" y="41"/>
                  </a:cubicBezTo>
                  <a:cubicBezTo>
                    <a:pt x="120" y="1"/>
                    <a:pt x="50" y="41"/>
                    <a:pt x="30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2628600" y="3123275"/>
              <a:ext cx="3750" cy="4500"/>
            </a:xfrm>
            <a:custGeom>
              <a:avLst/>
              <a:gdLst/>
              <a:ahLst/>
              <a:cxnLst/>
              <a:rect l="l" t="t" r="r" b="b"/>
              <a:pathLst>
                <a:path w="150" h="180" extrusionOk="0">
                  <a:moveTo>
                    <a:pt x="90" y="130"/>
                  </a:moveTo>
                  <a:cubicBezTo>
                    <a:pt x="0" y="90"/>
                    <a:pt x="149" y="60"/>
                    <a:pt x="120" y="1"/>
                  </a:cubicBezTo>
                  <a:cubicBezTo>
                    <a:pt x="80" y="21"/>
                    <a:pt x="50" y="40"/>
                    <a:pt x="30" y="21"/>
                  </a:cubicBezTo>
                  <a:cubicBezTo>
                    <a:pt x="0" y="30"/>
                    <a:pt x="60" y="130"/>
                    <a:pt x="30" y="180"/>
                  </a:cubicBezTo>
                  <a:cubicBezTo>
                    <a:pt x="60" y="170"/>
                    <a:pt x="80" y="150"/>
                    <a:pt x="90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2626600" y="3118550"/>
              <a:ext cx="4250" cy="4500"/>
            </a:xfrm>
            <a:custGeom>
              <a:avLst/>
              <a:gdLst/>
              <a:ahLst/>
              <a:cxnLst/>
              <a:rect l="l" t="t" r="r" b="b"/>
              <a:pathLst>
                <a:path w="170" h="180" extrusionOk="0">
                  <a:moveTo>
                    <a:pt x="50" y="31"/>
                  </a:moveTo>
                  <a:cubicBezTo>
                    <a:pt x="1" y="70"/>
                    <a:pt x="100" y="120"/>
                    <a:pt x="100" y="180"/>
                  </a:cubicBezTo>
                  <a:cubicBezTo>
                    <a:pt x="120" y="170"/>
                    <a:pt x="140" y="150"/>
                    <a:pt x="170" y="150"/>
                  </a:cubicBezTo>
                  <a:cubicBezTo>
                    <a:pt x="160" y="120"/>
                    <a:pt x="120" y="140"/>
                    <a:pt x="90" y="140"/>
                  </a:cubicBezTo>
                  <a:cubicBezTo>
                    <a:pt x="60" y="80"/>
                    <a:pt x="150" y="1"/>
                    <a:pt x="50" y="3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2625600" y="3068325"/>
              <a:ext cx="87300" cy="43800"/>
            </a:xfrm>
            <a:custGeom>
              <a:avLst/>
              <a:gdLst/>
              <a:ahLst/>
              <a:cxnLst/>
              <a:rect l="l" t="t" r="r" b="b"/>
              <a:pathLst>
                <a:path w="3492" h="1752" extrusionOk="0">
                  <a:moveTo>
                    <a:pt x="3074" y="170"/>
                  </a:moveTo>
                  <a:cubicBezTo>
                    <a:pt x="2616" y="1"/>
                    <a:pt x="1711" y="11"/>
                    <a:pt x="1324" y="408"/>
                  </a:cubicBezTo>
                  <a:cubicBezTo>
                    <a:pt x="637" y="607"/>
                    <a:pt x="90" y="906"/>
                    <a:pt x="1" y="1522"/>
                  </a:cubicBezTo>
                  <a:cubicBezTo>
                    <a:pt x="100" y="1075"/>
                    <a:pt x="438" y="796"/>
                    <a:pt x="906" y="597"/>
                  </a:cubicBezTo>
                  <a:cubicBezTo>
                    <a:pt x="1184" y="488"/>
                    <a:pt x="1493" y="568"/>
                    <a:pt x="1692" y="438"/>
                  </a:cubicBezTo>
                  <a:cubicBezTo>
                    <a:pt x="1682" y="408"/>
                    <a:pt x="1682" y="379"/>
                    <a:pt x="1672" y="349"/>
                  </a:cubicBezTo>
                  <a:cubicBezTo>
                    <a:pt x="2069" y="150"/>
                    <a:pt x="2676" y="21"/>
                    <a:pt x="3074" y="309"/>
                  </a:cubicBezTo>
                  <a:cubicBezTo>
                    <a:pt x="3014" y="369"/>
                    <a:pt x="3004" y="518"/>
                    <a:pt x="3074" y="548"/>
                  </a:cubicBezTo>
                  <a:cubicBezTo>
                    <a:pt x="3014" y="587"/>
                    <a:pt x="2945" y="677"/>
                    <a:pt x="3004" y="727"/>
                  </a:cubicBezTo>
                  <a:cubicBezTo>
                    <a:pt x="2965" y="737"/>
                    <a:pt x="2955" y="707"/>
                    <a:pt x="2905" y="717"/>
                  </a:cubicBezTo>
                  <a:cubicBezTo>
                    <a:pt x="2925" y="747"/>
                    <a:pt x="2955" y="757"/>
                    <a:pt x="2945" y="806"/>
                  </a:cubicBezTo>
                  <a:cubicBezTo>
                    <a:pt x="2786" y="856"/>
                    <a:pt x="2776" y="866"/>
                    <a:pt x="2666" y="975"/>
                  </a:cubicBezTo>
                  <a:cubicBezTo>
                    <a:pt x="2666" y="946"/>
                    <a:pt x="2656" y="926"/>
                    <a:pt x="2616" y="936"/>
                  </a:cubicBezTo>
                  <a:cubicBezTo>
                    <a:pt x="2636" y="1045"/>
                    <a:pt x="2547" y="985"/>
                    <a:pt x="2447" y="1065"/>
                  </a:cubicBezTo>
                  <a:cubicBezTo>
                    <a:pt x="2368" y="995"/>
                    <a:pt x="2338" y="876"/>
                    <a:pt x="2199" y="896"/>
                  </a:cubicBezTo>
                  <a:cubicBezTo>
                    <a:pt x="2179" y="747"/>
                    <a:pt x="2079" y="717"/>
                    <a:pt x="1990" y="667"/>
                  </a:cubicBezTo>
                  <a:cubicBezTo>
                    <a:pt x="1841" y="955"/>
                    <a:pt x="2119" y="1423"/>
                    <a:pt x="2189" y="1751"/>
                  </a:cubicBezTo>
                  <a:cubicBezTo>
                    <a:pt x="2368" y="1681"/>
                    <a:pt x="2497" y="1582"/>
                    <a:pt x="2696" y="1522"/>
                  </a:cubicBezTo>
                  <a:cubicBezTo>
                    <a:pt x="2706" y="1522"/>
                    <a:pt x="2726" y="1512"/>
                    <a:pt x="2746" y="1512"/>
                  </a:cubicBezTo>
                  <a:cubicBezTo>
                    <a:pt x="2875" y="1413"/>
                    <a:pt x="3044" y="1333"/>
                    <a:pt x="3223" y="1264"/>
                  </a:cubicBezTo>
                  <a:cubicBezTo>
                    <a:pt x="3233" y="1264"/>
                    <a:pt x="3233" y="1254"/>
                    <a:pt x="3243" y="1254"/>
                  </a:cubicBezTo>
                  <a:cubicBezTo>
                    <a:pt x="3293" y="1184"/>
                    <a:pt x="3442" y="1174"/>
                    <a:pt x="3482" y="1095"/>
                  </a:cubicBezTo>
                  <a:cubicBezTo>
                    <a:pt x="3492" y="776"/>
                    <a:pt x="3303" y="528"/>
                    <a:pt x="3173" y="319"/>
                  </a:cubicBezTo>
                  <a:cubicBezTo>
                    <a:pt x="3144" y="269"/>
                    <a:pt x="3014" y="229"/>
                    <a:pt x="3074" y="1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2700950" y="3069825"/>
              <a:ext cx="49500" cy="9475"/>
            </a:xfrm>
            <a:custGeom>
              <a:avLst/>
              <a:gdLst/>
              <a:ahLst/>
              <a:cxnLst/>
              <a:rect l="l" t="t" r="r" b="b"/>
              <a:pathLst>
                <a:path w="1980" h="379" extrusionOk="0">
                  <a:moveTo>
                    <a:pt x="1979" y="289"/>
                  </a:moveTo>
                  <a:cubicBezTo>
                    <a:pt x="1343" y="219"/>
                    <a:pt x="806" y="10"/>
                    <a:pt x="60" y="110"/>
                  </a:cubicBezTo>
                  <a:cubicBezTo>
                    <a:pt x="0" y="169"/>
                    <a:pt x="130" y="209"/>
                    <a:pt x="159" y="259"/>
                  </a:cubicBezTo>
                  <a:cubicBezTo>
                    <a:pt x="577" y="0"/>
                    <a:pt x="1313" y="209"/>
                    <a:pt x="1751" y="378"/>
                  </a:cubicBezTo>
                  <a:cubicBezTo>
                    <a:pt x="1830" y="348"/>
                    <a:pt x="1930" y="339"/>
                    <a:pt x="1979" y="28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2553250" y="3097675"/>
              <a:ext cx="4250" cy="6975"/>
            </a:xfrm>
            <a:custGeom>
              <a:avLst/>
              <a:gdLst/>
              <a:ahLst/>
              <a:cxnLst/>
              <a:rect l="l" t="t" r="r" b="b"/>
              <a:pathLst>
                <a:path w="170" h="279" extrusionOk="0">
                  <a:moveTo>
                    <a:pt x="160" y="269"/>
                  </a:moveTo>
                  <a:cubicBezTo>
                    <a:pt x="90" y="189"/>
                    <a:pt x="170" y="70"/>
                    <a:pt x="90" y="0"/>
                  </a:cubicBezTo>
                  <a:cubicBezTo>
                    <a:pt x="90" y="40"/>
                    <a:pt x="100" y="90"/>
                    <a:pt x="110" y="130"/>
                  </a:cubicBezTo>
                  <a:cubicBezTo>
                    <a:pt x="1" y="159"/>
                    <a:pt x="80" y="70"/>
                    <a:pt x="21" y="50"/>
                  </a:cubicBezTo>
                  <a:cubicBezTo>
                    <a:pt x="31" y="130"/>
                    <a:pt x="50" y="249"/>
                    <a:pt x="110" y="279"/>
                  </a:cubicBezTo>
                  <a:cubicBezTo>
                    <a:pt x="120" y="239"/>
                    <a:pt x="130" y="279"/>
                    <a:pt x="160" y="26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2625600" y="3083250"/>
              <a:ext cx="22650" cy="51000"/>
            </a:xfrm>
            <a:custGeom>
              <a:avLst/>
              <a:gdLst/>
              <a:ahLst/>
              <a:cxnLst/>
              <a:rect l="l" t="t" r="r" b="b"/>
              <a:pathLst>
                <a:path w="906" h="2040" extrusionOk="0">
                  <a:moveTo>
                    <a:pt x="150" y="707"/>
                  </a:moveTo>
                  <a:cubicBezTo>
                    <a:pt x="240" y="836"/>
                    <a:pt x="130" y="846"/>
                    <a:pt x="120" y="955"/>
                  </a:cubicBezTo>
                  <a:cubicBezTo>
                    <a:pt x="160" y="945"/>
                    <a:pt x="170" y="965"/>
                    <a:pt x="150" y="975"/>
                  </a:cubicBezTo>
                  <a:cubicBezTo>
                    <a:pt x="220" y="1025"/>
                    <a:pt x="329" y="935"/>
                    <a:pt x="379" y="905"/>
                  </a:cubicBezTo>
                  <a:cubicBezTo>
                    <a:pt x="379" y="1025"/>
                    <a:pt x="140" y="975"/>
                    <a:pt x="180" y="1114"/>
                  </a:cubicBezTo>
                  <a:cubicBezTo>
                    <a:pt x="240" y="1055"/>
                    <a:pt x="200" y="1224"/>
                    <a:pt x="210" y="1323"/>
                  </a:cubicBezTo>
                  <a:cubicBezTo>
                    <a:pt x="299" y="1303"/>
                    <a:pt x="339" y="1264"/>
                    <a:pt x="389" y="1214"/>
                  </a:cubicBezTo>
                  <a:cubicBezTo>
                    <a:pt x="379" y="1313"/>
                    <a:pt x="220" y="1363"/>
                    <a:pt x="309" y="1472"/>
                  </a:cubicBezTo>
                  <a:cubicBezTo>
                    <a:pt x="419" y="1462"/>
                    <a:pt x="399" y="1403"/>
                    <a:pt x="419" y="1383"/>
                  </a:cubicBezTo>
                  <a:cubicBezTo>
                    <a:pt x="498" y="1333"/>
                    <a:pt x="438" y="1482"/>
                    <a:pt x="518" y="1433"/>
                  </a:cubicBezTo>
                  <a:cubicBezTo>
                    <a:pt x="538" y="1522"/>
                    <a:pt x="419" y="1512"/>
                    <a:pt x="478" y="1631"/>
                  </a:cubicBezTo>
                  <a:cubicBezTo>
                    <a:pt x="548" y="1602"/>
                    <a:pt x="538" y="1542"/>
                    <a:pt x="607" y="1512"/>
                  </a:cubicBezTo>
                  <a:cubicBezTo>
                    <a:pt x="598" y="1582"/>
                    <a:pt x="548" y="1622"/>
                    <a:pt x="488" y="1651"/>
                  </a:cubicBezTo>
                  <a:cubicBezTo>
                    <a:pt x="518" y="1721"/>
                    <a:pt x="508" y="1691"/>
                    <a:pt x="508" y="1771"/>
                  </a:cubicBezTo>
                  <a:cubicBezTo>
                    <a:pt x="558" y="1751"/>
                    <a:pt x="538" y="1701"/>
                    <a:pt x="588" y="1681"/>
                  </a:cubicBezTo>
                  <a:cubicBezTo>
                    <a:pt x="568" y="1721"/>
                    <a:pt x="687" y="1791"/>
                    <a:pt x="607" y="1820"/>
                  </a:cubicBezTo>
                  <a:cubicBezTo>
                    <a:pt x="637" y="1850"/>
                    <a:pt x="647" y="1811"/>
                    <a:pt x="707" y="1830"/>
                  </a:cubicBezTo>
                  <a:cubicBezTo>
                    <a:pt x="657" y="1860"/>
                    <a:pt x="558" y="1940"/>
                    <a:pt x="508" y="1910"/>
                  </a:cubicBezTo>
                  <a:cubicBezTo>
                    <a:pt x="518" y="1890"/>
                    <a:pt x="518" y="1870"/>
                    <a:pt x="548" y="1860"/>
                  </a:cubicBezTo>
                  <a:cubicBezTo>
                    <a:pt x="518" y="1801"/>
                    <a:pt x="518" y="1930"/>
                    <a:pt x="438" y="1900"/>
                  </a:cubicBezTo>
                  <a:cubicBezTo>
                    <a:pt x="528" y="1960"/>
                    <a:pt x="329" y="2039"/>
                    <a:pt x="269" y="2029"/>
                  </a:cubicBezTo>
                  <a:lnTo>
                    <a:pt x="289" y="2019"/>
                  </a:lnTo>
                  <a:cubicBezTo>
                    <a:pt x="319" y="2009"/>
                    <a:pt x="339" y="1980"/>
                    <a:pt x="379" y="1960"/>
                  </a:cubicBezTo>
                  <a:cubicBezTo>
                    <a:pt x="359" y="1920"/>
                    <a:pt x="289" y="1960"/>
                    <a:pt x="269" y="1930"/>
                  </a:cubicBezTo>
                  <a:lnTo>
                    <a:pt x="269" y="1910"/>
                  </a:lnTo>
                  <a:cubicBezTo>
                    <a:pt x="329" y="1850"/>
                    <a:pt x="369" y="1791"/>
                    <a:pt x="359" y="1751"/>
                  </a:cubicBezTo>
                  <a:cubicBezTo>
                    <a:pt x="309" y="1781"/>
                    <a:pt x="299" y="1840"/>
                    <a:pt x="269" y="1880"/>
                  </a:cubicBezTo>
                  <a:cubicBezTo>
                    <a:pt x="259" y="1850"/>
                    <a:pt x="220" y="1870"/>
                    <a:pt x="210" y="1850"/>
                  </a:cubicBezTo>
                  <a:cubicBezTo>
                    <a:pt x="220" y="1791"/>
                    <a:pt x="329" y="1631"/>
                    <a:pt x="210" y="1731"/>
                  </a:cubicBezTo>
                  <a:cubicBezTo>
                    <a:pt x="120" y="1691"/>
                    <a:pt x="269" y="1661"/>
                    <a:pt x="240" y="1602"/>
                  </a:cubicBezTo>
                  <a:cubicBezTo>
                    <a:pt x="200" y="1622"/>
                    <a:pt x="170" y="1641"/>
                    <a:pt x="150" y="1622"/>
                  </a:cubicBezTo>
                  <a:cubicBezTo>
                    <a:pt x="140" y="1612"/>
                    <a:pt x="140" y="1602"/>
                    <a:pt x="140" y="1592"/>
                  </a:cubicBezTo>
                  <a:cubicBezTo>
                    <a:pt x="160" y="1582"/>
                    <a:pt x="180" y="1562"/>
                    <a:pt x="210" y="1562"/>
                  </a:cubicBezTo>
                  <a:cubicBezTo>
                    <a:pt x="200" y="1532"/>
                    <a:pt x="160" y="1552"/>
                    <a:pt x="130" y="1552"/>
                  </a:cubicBezTo>
                  <a:cubicBezTo>
                    <a:pt x="100" y="1492"/>
                    <a:pt x="190" y="1413"/>
                    <a:pt x="90" y="1443"/>
                  </a:cubicBezTo>
                  <a:cubicBezTo>
                    <a:pt x="51" y="1244"/>
                    <a:pt x="11" y="1075"/>
                    <a:pt x="1" y="925"/>
                  </a:cubicBezTo>
                  <a:cubicBezTo>
                    <a:pt x="100" y="478"/>
                    <a:pt x="438" y="199"/>
                    <a:pt x="906" y="0"/>
                  </a:cubicBezTo>
                  <a:cubicBezTo>
                    <a:pt x="617" y="199"/>
                    <a:pt x="240" y="438"/>
                    <a:pt x="150" y="707"/>
                  </a:cubicBezTo>
                  <a:close/>
                  <a:moveTo>
                    <a:pt x="458" y="1631"/>
                  </a:moveTo>
                  <a:cubicBezTo>
                    <a:pt x="458" y="1612"/>
                    <a:pt x="448" y="1592"/>
                    <a:pt x="448" y="1562"/>
                  </a:cubicBezTo>
                  <a:cubicBezTo>
                    <a:pt x="379" y="1582"/>
                    <a:pt x="399" y="1651"/>
                    <a:pt x="349" y="1681"/>
                  </a:cubicBezTo>
                  <a:cubicBezTo>
                    <a:pt x="399" y="1751"/>
                    <a:pt x="399" y="1622"/>
                    <a:pt x="458" y="1631"/>
                  </a:cubicBezTo>
                  <a:close/>
                  <a:moveTo>
                    <a:pt x="448" y="1443"/>
                  </a:moveTo>
                  <a:cubicBezTo>
                    <a:pt x="409" y="1472"/>
                    <a:pt x="379" y="1512"/>
                    <a:pt x="349" y="1532"/>
                  </a:cubicBezTo>
                  <a:cubicBezTo>
                    <a:pt x="389" y="1592"/>
                    <a:pt x="468" y="1502"/>
                    <a:pt x="448" y="1443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4"/>
            <p:cNvSpPr/>
            <p:nvPr/>
          </p:nvSpPr>
          <p:spPr>
            <a:xfrm>
              <a:off x="2633325" y="3107625"/>
              <a:ext cx="8475" cy="9700"/>
            </a:xfrm>
            <a:custGeom>
              <a:avLst/>
              <a:gdLst/>
              <a:ahLst/>
              <a:cxnLst/>
              <a:rect l="l" t="t" r="r" b="b"/>
              <a:pathLst>
                <a:path w="339" h="388" extrusionOk="0">
                  <a:moveTo>
                    <a:pt x="149" y="139"/>
                  </a:moveTo>
                  <a:cubicBezTo>
                    <a:pt x="119" y="249"/>
                    <a:pt x="249" y="348"/>
                    <a:pt x="338" y="388"/>
                  </a:cubicBezTo>
                  <a:cubicBezTo>
                    <a:pt x="279" y="249"/>
                    <a:pt x="149" y="239"/>
                    <a:pt x="209" y="169"/>
                  </a:cubicBezTo>
                  <a:cubicBezTo>
                    <a:pt x="149" y="139"/>
                    <a:pt x="119" y="70"/>
                    <a:pt x="80" y="0"/>
                  </a:cubicBezTo>
                  <a:cubicBezTo>
                    <a:pt x="0" y="30"/>
                    <a:pt x="149" y="100"/>
                    <a:pt x="80" y="119"/>
                  </a:cubicBezTo>
                  <a:cubicBezTo>
                    <a:pt x="90" y="149"/>
                    <a:pt x="119" y="139"/>
                    <a:pt x="149" y="1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4"/>
            <p:cNvSpPr/>
            <p:nvPr/>
          </p:nvSpPr>
          <p:spPr>
            <a:xfrm>
              <a:off x="2641275" y="3111850"/>
              <a:ext cx="4250" cy="9725"/>
            </a:xfrm>
            <a:custGeom>
              <a:avLst/>
              <a:gdLst/>
              <a:ahLst/>
              <a:cxnLst/>
              <a:rect l="l" t="t" r="r" b="b"/>
              <a:pathLst>
                <a:path w="170" h="389" extrusionOk="0">
                  <a:moveTo>
                    <a:pt x="169" y="0"/>
                  </a:moveTo>
                  <a:cubicBezTo>
                    <a:pt x="90" y="110"/>
                    <a:pt x="10" y="219"/>
                    <a:pt x="0" y="388"/>
                  </a:cubicBezTo>
                  <a:cubicBezTo>
                    <a:pt x="70" y="259"/>
                    <a:pt x="120" y="129"/>
                    <a:pt x="169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2215600" y="3103625"/>
              <a:ext cx="432150" cy="206650"/>
            </a:xfrm>
            <a:custGeom>
              <a:avLst/>
              <a:gdLst/>
              <a:ahLst/>
              <a:cxnLst/>
              <a:rect l="l" t="t" r="r" b="b"/>
              <a:pathLst>
                <a:path w="17286" h="8266" extrusionOk="0">
                  <a:moveTo>
                    <a:pt x="15088" y="2259"/>
                  </a:moveTo>
                  <a:cubicBezTo>
                    <a:pt x="15168" y="2219"/>
                    <a:pt x="15178" y="2278"/>
                    <a:pt x="15148" y="2318"/>
                  </a:cubicBezTo>
                  <a:cubicBezTo>
                    <a:pt x="15118" y="2328"/>
                    <a:pt x="15088" y="2328"/>
                    <a:pt x="15058" y="2338"/>
                  </a:cubicBezTo>
                  <a:cubicBezTo>
                    <a:pt x="15128" y="2408"/>
                    <a:pt x="14999" y="2418"/>
                    <a:pt x="15098" y="2448"/>
                  </a:cubicBezTo>
                  <a:cubicBezTo>
                    <a:pt x="15118" y="2497"/>
                    <a:pt x="14979" y="2557"/>
                    <a:pt x="14979" y="2467"/>
                  </a:cubicBezTo>
                  <a:cubicBezTo>
                    <a:pt x="14949" y="2497"/>
                    <a:pt x="14859" y="2487"/>
                    <a:pt x="14879" y="2557"/>
                  </a:cubicBezTo>
                  <a:cubicBezTo>
                    <a:pt x="14929" y="2557"/>
                    <a:pt x="14939" y="2527"/>
                    <a:pt x="14969" y="2517"/>
                  </a:cubicBezTo>
                  <a:cubicBezTo>
                    <a:pt x="14959" y="2537"/>
                    <a:pt x="14949" y="2557"/>
                    <a:pt x="14959" y="2587"/>
                  </a:cubicBezTo>
                  <a:cubicBezTo>
                    <a:pt x="15018" y="2587"/>
                    <a:pt x="15138" y="2716"/>
                    <a:pt x="15247" y="2736"/>
                  </a:cubicBezTo>
                  <a:cubicBezTo>
                    <a:pt x="15257" y="2756"/>
                    <a:pt x="15277" y="2766"/>
                    <a:pt x="15297" y="2766"/>
                  </a:cubicBezTo>
                  <a:cubicBezTo>
                    <a:pt x="15297" y="2746"/>
                    <a:pt x="15287" y="2726"/>
                    <a:pt x="15317" y="2716"/>
                  </a:cubicBezTo>
                  <a:cubicBezTo>
                    <a:pt x="15317" y="2746"/>
                    <a:pt x="15347" y="2746"/>
                    <a:pt x="15347" y="2786"/>
                  </a:cubicBezTo>
                  <a:cubicBezTo>
                    <a:pt x="15436" y="2835"/>
                    <a:pt x="15446" y="2925"/>
                    <a:pt x="15555" y="2845"/>
                  </a:cubicBezTo>
                  <a:cubicBezTo>
                    <a:pt x="15506" y="3004"/>
                    <a:pt x="15406" y="3124"/>
                    <a:pt x="15367" y="3283"/>
                  </a:cubicBezTo>
                  <a:cubicBezTo>
                    <a:pt x="15386" y="3293"/>
                    <a:pt x="15426" y="3293"/>
                    <a:pt x="15466" y="3293"/>
                  </a:cubicBezTo>
                  <a:cubicBezTo>
                    <a:pt x="15376" y="3353"/>
                    <a:pt x="15406" y="3392"/>
                    <a:pt x="15396" y="3442"/>
                  </a:cubicBezTo>
                  <a:cubicBezTo>
                    <a:pt x="15496" y="3502"/>
                    <a:pt x="15605" y="3363"/>
                    <a:pt x="15705" y="3412"/>
                  </a:cubicBezTo>
                  <a:cubicBezTo>
                    <a:pt x="15625" y="3353"/>
                    <a:pt x="15794" y="3313"/>
                    <a:pt x="15854" y="3343"/>
                  </a:cubicBezTo>
                  <a:cubicBezTo>
                    <a:pt x="15774" y="3273"/>
                    <a:pt x="15973" y="3164"/>
                    <a:pt x="16023" y="3193"/>
                  </a:cubicBezTo>
                  <a:cubicBezTo>
                    <a:pt x="16102" y="3104"/>
                    <a:pt x="16043" y="3074"/>
                    <a:pt x="16172" y="2975"/>
                  </a:cubicBezTo>
                  <a:cubicBezTo>
                    <a:pt x="16182" y="3074"/>
                    <a:pt x="16570" y="2985"/>
                    <a:pt x="16520" y="3174"/>
                  </a:cubicBezTo>
                  <a:cubicBezTo>
                    <a:pt x="16441" y="3144"/>
                    <a:pt x="16401" y="3054"/>
                    <a:pt x="16281" y="3074"/>
                  </a:cubicBezTo>
                  <a:cubicBezTo>
                    <a:pt x="16341" y="3114"/>
                    <a:pt x="16391" y="3184"/>
                    <a:pt x="16470" y="3203"/>
                  </a:cubicBezTo>
                  <a:cubicBezTo>
                    <a:pt x="16361" y="3243"/>
                    <a:pt x="16291" y="3273"/>
                    <a:pt x="16212" y="3203"/>
                  </a:cubicBezTo>
                  <a:cubicBezTo>
                    <a:pt x="16182" y="3283"/>
                    <a:pt x="16222" y="3233"/>
                    <a:pt x="16272" y="3283"/>
                  </a:cubicBezTo>
                  <a:cubicBezTo>
                    <a:pt x="16242" y="3402"/>
                    <a:pt x="16122" y="3273"/>
                    <a:pt x="16073" y="3343"/>
                  </a:cubicBezTo>
                  <a:cubicBezTo>
                    <a:pt x="16093" y="3442"/>
                    <a:pt x="16232" y="3363"/>
                    <a:pt x="16262" y="3452"/>
                  </a:cubicBezTo>
                  <a:cubicBezTo>
                    <a:pt x="16192" y="3452"/>
                    <a:pt x="16132" y="3452"/>
                    <a:pt x="16043" y="3472"/>
                  </a:cubicBezTo>
                  <a:cubicBezTo>
                    <a:pt x="16152" y="3512"/>
                    <a:pt x="16202" y="3472"/>
                    <a:pt x="16331" y="3492"/>
                  </a:cubicBezTo>
                  <a:cubicBezTo>
                    <a:pt x="16391" y="3472"/>
                    <a:pt x="16421" y="3482"/>
                    <a:pt x="16451" y="3492"/>
                  </a:cubicBezTo>
                  <a:cubicBezTo>
                    <a:pt x="16431" y="3571"/>
                    <a:pt x="16600" y="3512"/>
                    <a:pt x="16520" y="3581"/>
                  </a:cubicBezTo>
                  <a:cubicBezTo>
                    <a:pt x="16560" y="3581"/>
                    <a:pt x="16789" y="3581"/>
                    <a:pt x="16749" y="3681"/>
                  </a:cubicBezTo>
                  <a:cubicBezTo>
                    <a:pt x="16749" y="3721"/>
                    <a:pt x="16838" y="3661"/>
                    <a:pt x="16838" y="3641"/>
                  </a:cubicBezTo>
                  <a:cubicBezTo>
                    <a:pt x="16948" y="3711"/>
                    <a:pt x="17067" y="3760"/>
                    <a:pt x="17157" y="3840"/>
                  </a:cubicBezTo>
                  <a:cubicBezTo>
                    <a:pt x="17167" y="3850"/>
                    <a:pt x="17167" y="3860"/>
                    <a:pt x="17167" y="3870"/>
                  </a:cubicBezTo>
                  <a:cubicBezTo>
                    <a:pt x="17147" y="3880"/>
                    <a:pt x="17147" y="3890"/>
                    <a:pt x="17147" y="3919"/>
                  </a:cubicBezTo>
                  <a:cubicBezTo>
                    <a:pt x="17187" y="3860"/>
                    <a:pt x="17196" y="3919"/>
                    <a:pt x="17246" y="3919"/>
                  </a:cubicBezTo>
                  <a:cubicBezTo>
                    <a:pt x="17266" y="3989"/>
                    <a:pt x="17167" y="3999"/>
                    <a:pt x="17266" y="4019"/>
                  </a:cubicBezTo>
                  <a:cubicBezTo>
                    <a:pt x="17266" y="4029"/>
                    <a:pt x="17266" y="4029"/>
                    <a:pt x="17266" y="4039"/>
                  </a:cubicBezTo>
                  <a:cubicBezTo>
                    <a:pt x="17286" y="4168"/>
                    <a:pt x="17206" y="4238"/>
                    <a:pt x="17236" y="4377"/>
                  </a:cubicBezTo>
                  <a:cubicBezTo>
                    <a:pt x="17037" y="4536"/>
                    <a:pt x="16739" y="4636"/>
                    <a:pt x="16550" y="4457"/>
                  </a:cubicBezTo>
                  <a:cubicBezTo>
                    <a:pt x="16590" y="4357"/>
                    <a:pt x="16441" y="4278"/>
                    <a:pt x="16371" y="4228"/>
                  </a:cubicBezTo>
                  <a:cubicBezTo>
                    <a:pt x="16510" y="4158"/>
                    <a:pt x="16321" y="4188"/>
                    <a:pt x="16381" y="4128"/>
                  </a:cubicBezTo>
                  <a:cubicBezTo>
                    <a:pt x="16411" y="4178"/>
                    <a:pt x="16500" y="4158"/>
                    <a:pt x="16520" y="4098"/>
                  </a:cubicBezTo>
                  <a:cubicBezTo>
                    <a:pt x="16441" y="4089"/>
                    <a:pt x="16281" y="3910"/>
                    <a:pt x="16272" y="4079"/>
                  </a:cubicBezTo>
                  <a:cubicBezTo>
                    <a:pt x="16301" y="4069"/>
                    <a:pt x="16301" y="4039"/>
                    <a:pt x="16321" y="4069"/>
                  </a:cubicBezTo>
                  <a:cubicBezTo>
                    <a:pt x="16272" y="4148"/>
                    <a:pt x="16202" y="4218"/>
                    <a:pt x="16142" y="4287"/>
                  </a:cubicBezTo>
                  <a:cubicBezTo>
                    <a:pt x="16093" y="4287"/>
                    <a:pt x="16003" y="4198"/>
                    <a:pt x="15993" y="4248"/>
                  </a:cubicBezTo>
                  <a:cubicBezTo>
                    <a:pt x="16033" y="4278"/>
                    <a:pt x="16083" y="4287"/>
                    <a:pt x="16102" y="4347"/>
                  </a:cubicBezTo>
                  <a:cubicBezTo>
                    <a:pt x="16093" y="4407"/>
                    <a:pt x="15993" y="4407"/>
                    <a:pt x="15963" y="4466"/>
                  </a:cubicBezTo>
                  <a:cubicBezTo>
                    <a:pt x="16053" y="4526"/>
                    <a:pt x="15844" y="4566"/>
                    <a:pt x="15993" y="4626"/>
                  </a:cubicBezTo>
                  <a:cubicBezTo>
                    <a:pt x="15993" y="4636"/>
                    <a:pt x="15993" y="4645"/>
                    <a:pt x="15993" y="4645"/>
                  </a:cubicBezTo>
                  <a:cubicBezTo>
                    <a:pt x="15953" y="4655"/>
                    <a:pt x="15864" y="4645"/>
                    <a:pt x="15774" y="4616"/>
                  </a:cubicBezTo>
                  <a:cubicBezTo>
                    <a:pt x="15794" y="4675"/>
                    <a:pt x="15884" y="4655"/>
                    <a:pt x="15894" y="4735"/>
                  </a:cubicBezTo>
                  <a:cubicBezTo>
                    <a:pt x="15814" y="4765"/>
                    <a:pt x="15854" y="4795"/>
                    <a:pt x="15834" y="4824"/>
                  </a:cubicBezTo>
                  <a:cubicBezTo>
                    <a:pt x="15635" y="4795"/>
                    <a:pt x="15744" y="4675"/>
                    <a:pt x="15645" y="4596"/>
                  </a:cubicBezTo>
                  <a:cubicBezTo>
                    <a:pt x="15615" y="4735"/>
                    <a:pt x="15376" y="4665"/>
                    <a:pt x="15307" y="4655"/>
                  </a:cubicBezTo>
                  <a:cubicBezTo>
                    <a:pt x="15327" y="4705"/>
                    <a:pt x="15396" y="4715"/>
                    <a:pt x="15436" y="4745"/>
                  </a:cubicBezTo>
                  <a:cubicBezTo>
                    <a:pt x="15406" y="4765"/>
                    <a:pt x="15317" y="4745"/>
                    <a:pt x="15327" y="4795"/>
                  </a:cubicBezTo>
                  <a:cubicBezTo>
                    <a:pt x="15386" y="4755"/>
                    <a:pt x="15426" y="4874"/>
                    <a:pt x="15376" y="4805"/>
                  </a:cubicBezTo>
                  <a:cubicBezTo>
                    <a:pt x="15277" y="4824"/>
                    <a:pt x="15267" y="4705"/>
                    <a:pt x="15168" y="4725"/>
                  </a:cubicBezTo>
                  <a:cubicBezTo>
                    <a:pt x="15317" y="4924"/>
                    <a:pt x="15605" y="4944"/>
                    <a:pt x="15744" y="5143"/>
                  </a:cubicBezTo>
                  <a:cubicBezTo>
                    <a:pt x="15655" y="5173"/>
                    <a:pt x="15695" y="5173"/>
                    <a:pt x="15615" y="5222"/>
                  </a:cubicBezTo>
                  <a:cubicBezTo>
                    <a:pt x="15625" y="5153"/>
                    <a:pt x="15565" y="5183"/>
                    <a:pt x="15555" y="5133"/>
                  </a:cubicBezTo>
                  <a:cubicBezTo>
                    <a:pt x="15615" y="5123"/>
                    <a:pt x="15645" y="5103"/>
                    <a:pt x="15665" y="5063"/>
                  </a:cubicBezTo>
                  <a:cubicBezTo>
                    <a:pt x="15516" y="5173"/>
                    <a:pt x="15436" y="4984"/>
                    <a:pt x="15307" y="4964"/>
                  </a:cubicBezTo>
                  <a:cubicBezTo>
                    <a:pt x="15367" y="5004"/>
                    <a:pt x="15327" y="5023"/>
                    <a:pt x="15307" y="5063"/>
                  </a:cubicBezTo>
                  <a:cubicBezTo>
                    <a:pt x="15376" y="5033"/>
                    <a:pt x="15386" y="5093"/>
                    <a:pt x="15426" y="5113"/>
                  </a:cubicBezTo>
                  <a:cubicBezTo>
                    <a:pt x="15247" y="5123"/>
                    <a:pt x="15307" y="4934"/>
                    <a:pt x="15138" y="4924"/>
                  </a:cubicBezTo>
                  <a:cubicBezTo>
                    <a:pt x="15168" y="4954"/>
                    <a:pt x="15168" y="4974"/>
                    <a:pt x="15148" y="5013"/>
                  </a:cubicBezTo>
                  <a:cubicBezTo>
                    <a:pt x="15178" y="4984"/>
                    <a:pt x="15227" y="4974"/>
                    <a:pt x="15247" y="5023"/>
                  </a:cubicBezTo>
                  <a:cubicBezTo>
                    <a:pt x="15207" y="5043"/>
                    <a:pt x="15158" y="5053"/>
                    <a:pt x="15138" y="5093"/>
                  </a:cubicBezTo>
                  <a:cubicBezTo>
                    <a:pt x="15217" y="5073"/>
                    <a:pt x="15247" y="5222"/>
                    <a:pt x="15178" y="5173"/>
                  </a:cubicBezTo>
                  <a:cubicBezTo>
                    <a:pt x="15138" y="5023"/>
                    <a:pt x="14969" y="5143"/>
                    <a:pt x="14859" y="4994"/>
                  </a:cubicBezTo>
                  <a:cubicBezTo>
                    <a:pt x="14929" y="5133"/>
                    <a:pt x="15028" y="5222"/>
                    <a:pt x="15187" y="5222"/>
                  </a:cubicBezTo>
                  <a:cubicBezTo>
                    <a:pt x="15197" y="5252"/>
                    <a:pt x="15197" y="5282"/>
                    <a:pt x="15207" y="5312"/>
                  </a:cubicBezTo>
                  <a:cubicBezTo>
                    <a:pt x="15078" y="5292"/>
                    <a:pt x="14969" y="5232"/>
                    <a:pt x="14909" y="5103"/>
                  </a:cubicBezTo>
                  <a:cubicBezTo>
                    <a:pt x="14879" y="5123"/>
                    <a:pt x="14869" y="5143"/>
                    <a:pt x="14839" y="5123"/>
                  </a:cubicBezTo>
                  <a:cubicBezTo>
                    <a:pt x="14810" y="5123"/>
                    <a:pt x="14800" y="5093"/>
                    <a:pt x="14760" y="5113"/>
                  </a:cubicBezTo>
                  <a:cubicBezTo>
                    <a:pt x="14760" y="5103"/>
                    <a:pt x="14760" y="5093"/>
                    <a:pt x="14760" y="5083"/>
                  </a:cubicBezTo>
                  <a:cubicBezTo>
                    <a:pt x="14790" y="5004"/>
                    <a:pt x="14829" y="5163"/>
                    <a:pt x="14849" y="5073"/>
                  </a:cubicBezTo>
                  <a:cubicBezTo>
                    <a:pt x="14820" y="5013"/>
                    <a:pt x="14720" y="5073"/>
                    <a:pt x="14700" y="5004"/>
                  </a:cubicBezTo>
                  <a:cubicBezTo>
                    <a:pt x="14730" y="4954"/>
                    <a:pt x="14770" y="5023"/>
                    <a:pt x="14780" y="4934"/>
                  </a:cubicBezTo>
                  <a:cubicBezTo>
                    <a:pt x="14690" y="4914"/>
                    <a:pt x="14680" y="4954"/>
                    <a:pt x="14621" y="4994"/>
                  </a:cubicBezTo>
                  <a:cubicBezTo>
                    <a:pt x="14621" y="4914"/>
                    <a:pt x="14601" y="4894"/>
                    <a:pt x="14621" y="4874"/>
                  </a:cubicBezTo>
                  <a:cubicBezTo>
                    <a:pt x="14710" y="4874"/>
                    <a:pt x="14770" y="4884"/>
                    <a:pt x="14869" y="4924"/>
                  </a:cubicBezTo>
                  <a:cubicBezTo>
                    <a:pt x="14869" y="4864"/>
                    <a:pt x="14720" y="4884"/>
                    <a:pt x="14790" y="4844"/>
                  </a:cubicBezTo>
                  <a:cubicBezTo>
                    <a:pt x="14919" y="4934"/>
                    <a:pt x="14959" y="4765"/>
                    <a:pt x="15088" y="4785"/>
                  </a:cubicBezTo>
                  <a:cubicBezTo>
                    <a:pt x="15038" y="4705"/>
                    <a:pt x="15138" y="4695"/>
                    <a:pt x="15168" y="4725"/>
                  </a:cubicBezTo>
                  <a:cubicBezTo>
                    <a:pt x="15138" y="4636"/>
                    <a:pt x="15237" y="4437"/>
                    <a:pt x="15078" y="4357"/>
                  </a:cubicBezTo>
                  <a:cubicBezTo>
                    <a:pt x="15038" y="4307"/>
                    <a:pt x="15028" y="4327"/>
                    <a:pt x="15038" y="4248"/>
                  </a:cubicBezTo>
                  <a:cubicBezTo>
                    <a:pt x="14989" y="4198"/>
                    <a:pt x="14949" y="4148"/>
                    <a:pt x="14909" y="4079"/>
                  </a:cubicBezTo>
                  <a:cubicBezTo>
                    <a:pt x="14909" y="4079"/>
                    <a:pt x="14899" y="4079"/>
                    <a:pt x="14889" y="4089"/>
                  </a:cubicBezTo>
                  <a:lnTo>
                    <a:pt x="14889" y="4059"/>
                  </a:lnTo>
                  <a:cubicBezTo>
                    <a:pt x="14919" y="3900"/>
                    <a:pt x="14820" y="3840"/>
                    <a:pt x="14720" y="3919"/>
                  </a:cubicBezTo>
                  <a:cubicBezTo>
                    <a:pt x="14710" y="3929"/>
                    <a:pt x="14700" y="3929"/>
                    <a:pt x="14690" y="3929"/>
                  </a:cubicBezTo>
                  <a:cubicBezTo>
                    <a:pt x="14601" y="3840"/>
                    <a:pt x="14452" y="3870"/>
                    <a:pt x="14392" y="3979"/>
                  </a:cubicBezTo>
                  <a:cubicBezTo>
                    <a:pt x="14382" y="3979"/>
                    <a:pt x="14382" y="3989"/>
                    <a:pt x="14372" y="3989"/>
                  </a:cubicBezTo>
                  <a:cubicBezTo>
                    <a:pt x="14352" y="4049"/>
                    <a:pt x="14302" y="4128"/>
                    <a:pt x="14243" y="4059"/>
                  </a:cubicBezTo>
                  <a:cubicBezTo>
                    <a:pt x="14253" y="4029"/>
                    <a:pt x="14322" y="4039"/>
                    <a:pt x="14292" y="3979"/>
                  </a:cubicBezTo>
                  <a:cubicBezTo>
                    <a:pt x="14153" y="4029"/>
                    <a:pt x="14113" y="3890"/>
                    <a:pt x="14173" y="3810"/>
                  </a:cubicBezTo>
                  <a:cubicBezTo>
                    <a:pt x="14143" y="3810"/>
                    <a:pt x="14143" y="3840"/>
                    <a:pt x="14103" y="3840"/>
                  </a:cubicBezTo>
                  <a:cubicBezTo>
                    <a:pt x="14103" y="3800"/>
                    <a:pt x="14093" y="3760"/>
                    <a:pt x="14084" y="3731"/>
                  </a:cubicBezTo>
                  <a:lnTo>
                    <a:pt x="14084" y="3701"/>
                  </a:lnTo>
                  <a:cubicBezTo>
                    <a:pt x="14064" y="3651"/>
                    <a:pt x="14034" y="3631"/>
                    <a:pt x="14084" y="3581"/>
                  </a:cubicBezTo>
                  <a:cubicBezTo>
                    <a:pt x="14123" y="3661"/>
                    <a:pt x="14273" y="3631"/>
                    <a:pt x="14322" y="3711"/>
                  </a:cubicBezTo>
                  <a:cubicBezTo>
                    <a:pt x="14382" y="3691"/>
                    <a:pt x="14342" y="3601"/>
                    <a:pt x="14392" y="3571"/>
                  </a:cubicBezTo>
                  <a:cubicBezTo>
                    <a:pt x="14402" y="3631"/>
                    <a:pt x="14422" y="3671"/>
                    <a:pt x="14461" y="3681"/>
                  </a:cubicBezTo>
                  <a:cubicBezTo>
                    <a:pt x="14461" y="3601"/>
                    <a:pt x="14412" y="3601"/>
                    <a:pt x="14412" y="3522"/>
                  </a:cubicBezTo>
                  <a:cubicBezTo>
                    <a:pt x="14501" y="3532"/>
                    <a:pt x="14521" y="3522"/>
                    <a:pt x="14561" y="3452"/>
                  </a:cubicBezTo>
                  <a:cubicBezTo>
                    <a:pt x="14591" y="3442"/>
                    <a:pt x="14591" y="3412"/>
                    <a:pt x="14631" y="3412"/>
                  </a:cubicBezTo>
                  <a:cubicBezTo>
                    <a:pt x="14650" y="3412"/>
                    <a:pt x="14690" y="3402"/>
                    <a:pt x="14700" y="3422"/>
                  </a:cubicBezTo>
                  <a:cubicBezTo>
                    <a:pt x="14690" y="3432"/>
                    <a:pt x="14680" y="3452"/>
                    <a:pt x="14700" y="3452"/>
                  </a:cubicBezTo>
                  <a:cubicBezTo>
                    <a:pt x="14710" y="3353"/>
                    <a:pt x="14800" y="3462"/>
                    <a:pt x="14820" y="3402"/>
                  </a:cubicBezTo>
                  <a:cubicBezTo>
                    <a:pt x="14810" y="3363"/>
                    <a:pt x="14790" y="3353"/>
                    <a:pt x="14760" y="3343"/>
                  </a:cubicBezTo>
                  <a:cubicBezTo>
                    <a:pt x="14730" y="3353"/>
                    <a:pt x="14710" y="3363"/>
                    <a:pt x="14690" y="3382"/>
                  </a:cubicBezTo>
                  <a:cubicBezTo>
                    <a:pt x="14780" y="3164"/>
                    <a:pt x="14621" y="3144"/>
                    <a:pt x="14740" y="2965"/>
                  </a:cubicBezTo>
                  <a:cubicBezTo>
                    <a:pt x="14760" y="2995"/>
                    <a:pt x="14800" y="3004"/>
                    <a:pt x="14839" y="2995"/>
                  </a:cubicBezTo>
                  <a:cubicBezTo>
                    <a:pt x="14810" y="2895"/>
                    <a:pt x="14879" y="2865"/>
                    <a:pt x="14899" y="2796"/>
                  </a:cubicBezTo>
                  <a:cubicBezTo>
                    <a:pt x="14869" y="2796"/>
                    <a:pt x="14829" y="2806"/>
                    <a:pt x="14820" y="2786"/>
                  </a:cubicBezTo>
                  <a:cubicBezTo>
                    <a:pt x="14909" y="2796"/>
                    <a:pt x="14899" y="2646"/>
                    <a:pt x="14849" y="2637"/>
                  </a:cubicBezTo>
                  <a:cubicBezTo>
                    <a:pt x="14839" y="2627"/>
                    <a:pt x="14839" y="2617"/>
                    <a:pt x="14839" y="2617"/>
                  </a:cubicBezTo>
                  <a:cubicBezTo>
                    <a:pt x="14839" y="2577"/>
                    <a:pt x="14829" y="2537"/>
                    <a:pt x="14820" y="2497"/>
                  </a:cubicBezTo>
                  <a:cubicBezTo>
                    <a:pt x="14750" y="2517"/>
                    <a:pt x="14700" y="2438"/>
                    <a:pt x="14730" y="2398"/>
                  </a:cubicBezTo>
                  <a:cubicBezTo>
                    <a:pt x="14621" y="2418"/>
                    <a:pt x="14601" y="2308"/>
                    <a:pt x="14501" y="2318"/>
                  </a:cubicBezTo>
                  <a:cubicBezTo>
                    <a:pt x="14481" y="2418"/>
                    <a:pt x="14332" y="2428"/>
                    <a:pt x="14273" y="2497"/>
                  </a:cubicBezTo>
                  <a:cubicBezTo>
                    <a:pt x="14263" y="2497"/>
                    <a:pt x="14253" y="2507"/>
                    <a:pt x="14253" y="2507"/>
                  </a:cubicBezTo>
                  <a:cubicBezTo>
                    <a:pt x="14193" y="2547"/>
                    <a:pt x="14084" y="2557"/>
                    <a:pt x="14153" y="2637"/>
                  </a:cubicBezTo>
                  <a:cubicBezTo>
                    <a:pt x="13984" y="2736"/>
                    <a:pt x="14054" y="2885"/>
                    <a:pt x="13954" y="3014"/>
                  </a:cubicBezTo>
                  <a:cubicBezTo>
                    <a:pt x="13964" y="3054"/>
                    <a:pt x="13964" y="3084"/>
                    <a:pt x="13954" y="3104"/>
                  </a:cubicBezTo>
                  <a:cubicBezTo>
                    <a:pt x="13905" y="3184"/>
                    <a:pt x="13934" y="3402"/>
                    <a:pt x="13964" y="3462"/>
                  </a:cubicBezTo>
                  <a:cubicBezTo>
                    <a:pt x="13914" y="3472"/>
                    <a:pt x="13974" y="3561"/>
                    <a:pt x="13964" y="3601"/>
                  </a:cubicBezTo>
                  <a:cubicBezTo>
                    <a:pt x="13964" y="3641"/>
                    <a:pt x="13885" y="3621"/>
                    <a:pt x="13885" y="3671"/>
                  </a:cubicBezTo>
                  <a:cubicBezTo>
                    <a:pt x="13885" y="3681"/>
                    <a:pt x="13895" y="3691"/>
                    <a:pt x="13914" y="3691"/>
                  </a:cubicBezTo>
                  <a:cubicBezTo>
                    <a:pt x="13914" y="3701"/>
                    <a:pt x="13914" y="3721"/>
                    <a:pt x="13924" y="3731"/>
                  </a:cubicBezTo>
                  <a:cubicBezTo>
                    <a:pt x="13934" y="3760"/>
                    <a:pt x="13964" y="3780"/>
                    <a:pt x="13984" y="3820"/>
                  </a:cubicBezTo>
                  <a:cubicBezTo>
                    <a:pt x="13984" y="3820"/>
                    <a:pt x="13984" y="3830"/>
                    <a:pt x="13984" y="3840"/>
                  </a:cubicBezTo>
                  <a:cubicBezTo>
                    <a:pt x="14034" y="3900"/>
                    <a:pt x="14044" y="4039"/>
                    <a:pt x="14123" y="4059"/>
                  </a:cubicBezTo>
                  <a:cubicBezTo>
                    <a:pt x="14014" y="4158"/>
                    <a:pt x="14113" y="4427"/>
                    <a:pt x="14084" y="4516"/>
                  </a:cubicBezTo>
                  <a:cubicBezTo>
                    <a:pt x="14054" y="4496"/>
                    <a:pt x="14034" y="4476"/>
                    <a:pt x="14004" y="4457"/>
                  </a:cubicBezTo>
                  <a:cubicBezTo>
                    <a:pt x="13994" y="4546"/>
                    <a:pt x="14064" y="4526"/>
                    <a:pt x="14093" y="4556"/>
                  </a:cubicBezTo>
                  <a:cubicBezTo>
                    <a:pt x="14054" y="4596"/>
                    <a:pt x="14034" y="4645"/>
                    <a:pt x="13994" y="4675"/>
                  </a:cubicBezTo>
                  <a:cubicBezTo>
                    <a:pt x="14044" y="4705"/>
                    <a:pt x="14004" y="4735"/>
                    <a:pt x="14014" y="4785"/>
                  </a:cubicBezTo>
                  <a:cubicBezTo>
                    <a:pt x="14024" y="4785"/>
                    <a:pt x="14034" y="4785"/>
                    <a:pt x="14034" y="4785"/>
                  </a:cubicBezTo>
                  <a:cubicBezTo>
                    <a:pt x="14064" y="4844"/>
                    <a:pt x="14153" y="4815"/>
                    <a:pt x="14193" y="4854"/>
                  </a:cubicBezTo>
                  <a:cubicBezTo>
                    <a:pt x="14233" y="4914"/>
                    <a:pt x="14342" y="4894"/>
                    <a:pt x="14382" y="4964"/>
                  </a:cubicBezTo>
                  <a:cubicBezTo>
                    <a:pt x="14322" y="4994"/>
                    <a:pt x="14253" y="4914"/>
                    <a:pt x="14243" y="4984"/>
                  </a:cubicBezTo>
                  <a:cubicBezTo>
                    <a:pt x="14312" y="4974"/>
                    <a:pt x="14362" y="5053"/>
                    <a:pt x="14402" y="4984"/>
                  </a:cubicBezTo>
                  <a:cubicBezTo>
                    <a:pt x="14491" y="4954"/>
                    <a:pt x="14521" y="5013"/>
                    <a:pt x="14561" y="5053"/>
                  </a:cubicBezTo>
                  <a:cubicBezTo>
                    <a:pt x="14432" y="5093"/>
                    <a:pt x="14412" y="5004"/>
                    <a:pt x="14322" y="5063"/>
                  </a:cubicBezTo>
                  <a:cubicBezTo>
                    <a:pt x="14432" y="5033"/>
                    <a:pt x="14372" y="5153"/>
                    <a:pt x="14412" y="5153"/>
                  </a:cubicBezTo>
                  <a:cubicBezTo>
                    <a:pt x="14491" y="5143"/>
                    <a:pt x="14481" y="5202"/>
                    <a:pt x="14551" y="5143"/>
                  </a:cubicBezTo>
                  <a:cubicBezTo>
                    <a:pt x="14571" y="5192"/>
                    <a:pt x="14531" y="5202"/>
                    <a:pt x="14521" y="5222"/>
                  </a:cubicBezTo>
                  <a:cubicBezTo>
                    <a:pt x="14591" y="5183"/>
                    <a:pt x="14571" y="5212"/>
                    <a:pt x="14660" y="5202"/>
                  </a:cubicBezTo>
                  <a:cubicBezTo>
                    <a:pt x="14660" y="5292"/>
                    <a:pt x="14820" y="5302"/>
                    <a:pt x="14760" y="5371"/>
                  </a:cubicBezTo>
                  <a:cubicBezTo>
                    <a:pt x="14690" y="5292"/>
                    <a:pt x="14670" y="5362"/>
                    <a:pt x="14650" y="5272"/>
                  </a:cubicBezTo>
                  <a:cubicBezTo>
                    <a:pt x="14621" y="5292"/>
                    <a:pt x="14601" y="5322"/>
                    <a:pt x="14591" y="5352"/>
                  </a:cubicBezTo>
                  <a:cubicBezTo>
                    <a:pt x="14631" y="5352"/>
                    <a:pt x="14730" y="5401"/>
                    <a:pt x="14680" y="5431"/>
                  </a:cubicBezTo>
                  <a:cubicBezTo>
                    <a:pt x="14621" y="5401"/>
                    <a:pt x="14471" y="5381"/>
                    <a:pt x="14561" y="5332"/>
                  </a:cubicBezTo>
                  <a:cubicBezTo>
                    <a:pt x="14511" y="5302"/>
                    <a:pt x="14581" y="5262"/>
                    <a:pt x="14501" y="5252"/>
                  </a:cubicBezTo>
                  <a:cubicBezTo>
                    <a:pt x="14511" y="5292"/>
                    <a:pt x="14432" y="5282"/>
                    <a:pt x="14442" y="5332"/>
                  </a:cubicBezTo>
                  <a:cubicBezTo>
                    <a:pt x="14541" y="5252"/>
                    <a:pt x="14471" y="5431"/>
                    <a:pt x="14581" y="5451"/>
                  </a:cubicBezTo>
                  <a:cubicBezTo>
                    <a:pt x="14511" y="5481"/>
                    <a:pt x="14461" y="5342"/>
                    <a:pt x="14432" y="5411"/>
                  </a:cubicBezTo>
                  <a:cubicBezTo>
                    <a:pt x="14521" y="5431"/>
                    <a:pt x="14631" y="5630"/>
                    <a:pt x="14670" y="5531"/>
                  </a:cubicBezTo>
                  <a:cubicBezTo>
                    <a:pt x="14730" y="5630"/>
                    <a:pt x="14829" y="5680"/>
                    <a:pt x="14919" y="5730"/>
                  </a:cubicBezTo>
                  <a:cubicBezTo>
                    <a:pt x="14919" y="5730"/>
                    <a:pt x="14919" y="5739"/>
                    <a:pt x="14929" y="5749"/>
                  </a:cubicBezTo>
                  <a:cubicBezTo>
                    <a:pt x="14820" y="5769"/>
                    <a:pt x="14730" y="5600"/>
                    <a:pt x="14670" y="5650"/>
                  </a:cubicBezTo>
                  <a:cubicBezTo>
                    <a:pt x="14720" y="5700"/>
                    <a:pt x="14859" y="5759"/>
                    <a:pt x="14839" y="5809"/>
                  </a:cubicBezTo>
                  <a:cubicBezTo>
                    <a:pt x="14611" y="5680"/>
                    <a:pt x="14621" y="5511"/>
                    <a:pt x="14372" y="5461"/>
                  </a:cubicBezTo>
                  <a:cubicBezTo>
                    <a:pt x="14392" y="5461"/>
                    <a:pt x="14422" y="5461"/>
                    <a:pt x="14412" y="5431"/>
                  </a:cubicBezTo>
                  <a:cubicBezTo>
                    <a:pt x="14352" y="5461"/>
                    <a:pt x="14243" y="5401"/>
                    <a:pt x="14223" y="5441"/>
                  </a:cubicBezTo>
                  <a:cubicBezTo>
                    <a:pt x="14273" y="5451"/>
                    <a:pt x="14273" y="5511"/>
                    <a:pt x="14312" y="5521"/>
                  </a:cubicBezTo>
                  <a:cubicBezTo>
                    <a:pt x="14362" y="5461"/>
                    <a:pt x="14551" y="5620"/>
                    <a:pt x="14452" y="5620"/>
                  </a:cubicBezTo>
                  <a:cubicBezTo>
                    <a:pt x="14491" y="5660"/>
                    <a:pt x="14541" y="5700"/>
                    <a:pt x="14571" y="5759"/>
                  </a:cubicBezTo>
                  <a:cubicBezTo>
                    <a:pt x="14541" y="5779"/>
                    <a:pt x="14531" y="5799"/>
                    <a:pt x="14501" y="5779"/>
                  </a:cubicBezTo>
                  <a:cubicBezTo>
                    <a:pt x="14491" y="5779"/>
                    <a:pt x="14481" y="5779"/>
                    <a:pt x="14481" y="5779"/>
                  </a:cubicBezTo>
                  <a:cubicBezTo>
                    <a:pt x="14471" y="5690"/>
                    <a:pt x="14263" y="5600"/>
                    <a:pt x="14273" y="5670"/>
                  </a:cubicBezTo>
                  <a:cubicBezTo>
                    <a:pt x="14282" y="5739"/>
                    <a:pt x="14362" y="5710"/>
                    <a:pt x="14362" y="5799"/>
                  </a:cubicBezTo>
                  <a:cubicBezTo>
                    <a:pt x="14362" y="5839"/>
                    <a:pt x="14402" y="5859"/>
                    <a:pt x="14372" y="5869"/>
                  </a:cubicBezTo>
                  <a:cubicBezTo>
                    <a:pt x="14322" y="5819"/>
                    <a:pt x="14173" y="5769"/>
                    <a:pt x="14282" y="5739"/>
                  </a:cubicBezTo>
                  <a:cubicBezTo>
                    <a:pt x="14213" y="5700"/>
                    <a:pt x="14173" y="5630"/>
                    <a:pt x="14093" y="5610"/>
                  </a:cubicBezTo>
                  <a:cubicBezTo>
                    <a:pt x="14113" y="5650"/>
                    <a:pt x="14233" y="5700"/>
                    <a:pt x="14183" y="5739"/>
                  </a:cubicBezTo>
                  <a:cubicBezTo>
                    <a:pt x="14173" y="5720"/>
                    <a:pt x="14113" y="5779"/>
                    <a:pt x="14093" y="5779"/>
                  </a:cubicBezTo>
                  <a:cubicBezTo>
                    <a:pt x="14133" y="5779"/>
                    <a:pt x="14213" y="5859"/>
                    <a:pt x="14163" y="5889"/>
                  </a:cubicBezTo>
                  <a:cubicBezTo>
                    <a:pt x="14034" y="5819"/>
                    <a:pt x="13924" y="5978"/>
                    <a:pt x="13775" y="5978"/>
                  </a:cubicBezTo>
                  <a:cubicBezTo>
                    <a:pt x="13775" y="5899"/>
                    <a:pt x="13716" y="5948"/>
                    <a:pt x="13696" y="5968"/>
                  </a:cubicBezTo>
                  <a:cubicBezTo>
                    <a:pt x="13646" y="5879"/>
                    <a:pt x="13497" y="5799"/>
                    <a:pt x="13437" y="5819"/>
                  </a:cubicBezTo>
                  <a:cubicBezTo>
                    <a:pt x="13477" y="5909"/>
                    <a:pt x="13606" y="5869"/>
                    <a:pt x="13626" y="5978"/>
                  </a:cubicBezTo>
                  <a:cubicBezTo>
                    <a:pt x="13556" y="5978"/>
                    <a:pt x="13586" y="5968"/>
                    <a:pt x="13517" y="5998"/>
                  </a:cubicBezTo>
                  <a:cubicBezTo>
                    <a:pt x="13507" y="5998"/>
                    <a:pt x="13497" y="6008"/>
                    <a:pt x="13487" y="6008"/>
                  </a:cubicBezTo>
                  <a:cubicBezTo>
                    <a:pt x="13417" y="5958"/>
                    <a:pt x="13318" y="5968"/>
                    <a:pt x="13328" y="5889"/>
                  </a:cubicBezTo>
                  <a:cubicBezTo>
                    <a:pt x="13348" y="5938"/>
                    <a:pt x="13397" y="5849"/>
                    <a:pt x="13407" y="5829"/>
                  </a:cubicBezTo>
                  <a:cubicBezTo>
                    <a:pt x="13387" y="5779"/>
                    <a:pt x="13328" y="5779"/>
                    <a:pt x="13298" y="5730"/>
                  </a:cubicBezTo>
                  <a:cubicBezTo>
                    <a:pt x="13338" y="5710"/>
                    <a:pt x="13367" y="5749"/>
                    <a:pt x="13367" y="5720"/>
                  </a:cubicBezTo>
                  <a:cubicBezTo>
                    <a:pt x="13288" y="5670"/>
                    <a:pt x="13228" y="5690"/>
                    <a:pt x="13119" y="5640"/>
                  </a:cubicBezTo>
                  <a:cubicBezTo>
                    <a:pt x="13179" y="5700"/>
                    <a:pt x="13268" y="5739"/>
                    <a:pt x="13338" y="5789"/>
                  </a:cubicBezTo>
                  <a:cubicBezTo>
                    <a:pt x="13238" y="5809"/>
                    <a:pt x="13248" y="5789"/>
                    <a:pt x="13179" y="5730"/>
                  </a:cubicBezTo>
                  <a:cubicBezTo>
                    <a:pt x="13188" y="5789"/>
                    <a:pt x="13099" y="5749"/>
                    <a:pt x="13089" y="5739"/>
                  </a:cubicBezTo>
                  <a:cubicBezTo>
                    <a:pt x="13099" y="5799"/>
                    <a:pt x="13089" y="5839"/>
                    <a:pt x="13059" y="5869"/>
                  </a:cubicBezTo>
                  <a:cubicBezTo>
                    <a:pt x="12970" y="5730"/>
                    <a:pt x="13069" y="5620"/>
                    <a:pt x="12980" y="5551"/>
                  </a:cubicBezTo>
                  <a:cubicBezTo>
                    <a:pt x="13029" y="5511"/>
                    <a:pt x="13069" y="5630"/>
                    <a:pt x="13079" y="5551"/>
                  </a:cubicBezTo>
                  <a:cubicBezTo>
                    <a:pt x="13039" y="5551"/>
                    <a:pt x="13009" y="5531"/>
                    <a:pt x="12990" y="5501"/>
                  </a:cubicBezTo>
                  <a:cubicBezTo>
                    <a:pt x="12990" y="5491"/>
                    <a:pt x="12990" y="5481"/>
                    <a:pt x="12990" y="5471"/>
                  </a:cubicBezTo>
                  <a:cubicBezTo>
                    <a:pt x="13029" y="5451"/>
                    <a:pt x="12980" y="5451"/>
                    <a:pt x="12960" y="5431"/>
                  </a:cubicBezTo>
                  <a:cubicBezTo>
                    <a:pt x="12970" y="5371"/>
                    <a:pt x="13119" y="5421"/>
                    <a:pt x="13089" y="5342"/>
                  </a:cubicBezTo>
                  <a:cubicBezTo>
                    <a:pt x="13039" y="5401"/>
                    <a:pt x="12890" y="5371"/>
                    <a:pt x="12960" y="5292"/>
                  </a:cubicBezTo>
                  <a:cubicBezTo>
                    <a:pt x="12950" y="5342"/>
                    <a:pt x="13039" y="5381"/>
                    <a:pt x="13039" y="5322"/>
                  </a:cubicBezTo>
                  <a:cubicBezTo>
                    <a:pt x="13009" y="5292"/>
                    <a:pt x="12990" y="5252"/>
                    <a:pt x="12930" y="5272"/>
                  </a:cubicBezTo>
                  <a:cubicBezTo>
                    <a:pt x="12820" y="4526"/>
                    <a:pt x="12293" y="4178"/>
                    <a:pt x="11707" y="4029"/>
                  </a:cubicBezTo>
                  <a:cubicBezTo>
                    <a:pt x="11577" y="3900"/>
                    <a:pt x="11180" y="4118"/>
                    <a:pt x="11478" y="4198"/>
                  </a:cubicBezTo>
                  <a:cubicBezTo>
                    <a:pt x="11717" y="4268"/>
                    <a:pt x="11896" y="4447"/>
                    <a:pt x="12094" y="4586"/>
                  </a:cubicBezTo>
                  <a:cubicBezTo>
                    <a:pt x="12194" y="4715"/>
                    <a:pt x="12313" y="4834"/>
                    <a:pt x="12403" y="4984"/>
                  </a:cubicBezTo>
                  <a:cubicBezTo>
                    <a:pt x="12562" y="5163"/>
                    <a:pt x="12641" y="5600"/>
                    <a:pt x="12701" y="5839"/>
                  </a:cubicBezTo>
                  <a:cubicBezTo>
                    <a:pt x="12721" y="5809"/>
                    <a:pt x="12751" y="5799"/>
                    <a:pt x="12771" y="5849"/>
                  </a:cubicBezTo>
                  <a:cubicBezTo>
                    <a:pt x="12731" y="5918"/>
                    <a:pt x="12820" y="5978"/>
                    <a:pt x="12771" y="6107"/>
                  </a:cubicBezTo>
                  <a:cubicBezTo>
                    <a:pt x="12632" y="6137"/>
                    <a:pt x="12671" y="6167"/>
                    <a:pt x="12602" y="6237"/>
                  </a:cubicBezTo>
                  <a:cubicBezTo>
                    <a:pt x="12592" y="6197"/>
                    <a:pt x="12592" y="6147"/>
                    <a:pt x="12562" y="6147"/>
                  </a:cubicBezTo>
                  <a:cubicBezTo>
                    <a:pt x="12572" y="6207"/>
                    <a:pt x="12572" y="6247"/>
                    <a:pt x="12532" y="6267"/>
                  </a:cubicBezTo>
                  <a:cubicBezTo>
                    <a:pt x="12522" y="6247"/>
                    <a:pt x="12502" y="6227"/>
                    <a:pt x="12482" y="6207"/>
                  </a:cubicBezTo>
                  <a:cubicBezTo>
                    <a:pt x="12482" y="6277"/>
                    <a:pt x="12433" y="6316"/>
                    <a:pt x="12413" y="6366"/>
                  </a:cubicBezTo>
                  <a:cubicBezTo>
                    <a:pt x="12453" y="6426"/>
                    <a:pt x="12502" y="6306"/>
                    <a:pt x="12532" y="6366"/>
                  </a:cubicBezTo>
                  <a:cubicBezTo>
                    <a:pt x="12453" y="6376"/>
                    <a:pt x="12492" y="6456"/>
                    <a:pt x="12462" y="6495"/>
                  </a:cubicBezTo>
                  <a:cubicBezTo>
                    <a:pt x="12512" y="6426"/>
                    <a:pt x="12482" y="6525"/>
                    <a:pt x="12532" y="6535"/>
                  </a:cubicBezTo>
                  <a:cubicBezTo>
                    <a:pt x="12532" y="6495"/>
                    <a:pt x="12522" y="6456"/>
                    <a:pt x="12512" y="6416"/>
                  </a:cubicBezTo>
                  <a:cubicBezTo>
                    <a:pt x="12612" y="6446"/>
                    <a:pt x="12562" y="6386"/>
                    <a:pt x="12622" y="6346"/>
                  </a:cubicBezTo>
                  <a:cubicBezTo>
                    <a:pt x="12582" y="6585"/>
                    <a:pt x="12592" y="6853"/>
                    <a:pt x="12462" y="6933"/>
                  </a:cubicBezTo>
                  <a:cubicBezTo>
                    <a:pt x="12482" y="6863"/>
                    <a:pt x="12562" y="6744"/>
                    <a:pt x="12492" y="6684"/>
                  </a:cubicBezTo>
                  <a:cubicBezTo>
                    <a:pt x="12502" y="6734"/>
                    <a:pt x="12482" y="6764"/>
                    <a:pt x="12433" y="6764"/>
                  </a:cubicBezTo>
                  <a:cubicBezTo>
                    <a:pt x="12403" y="6734"/>
                    <a:pt x="12413" y="6645"/>
                    <a:pt x="12343" y="6664"/>
                  </a:cubicBezTo>
                  <a:cubicBezTo>
                    <a:pt x="12373" y="6744"/>
                    <a:pt x="12453" y="6873"/>
                    <a:pt x="12343" y="6903"/>
                  </a:cubicBezTo>
                  <a:cubicBezTo>
                    <a:pt x="12333" y="6873"/>
                    <a:pt x="12333" y="6833"/>
                    <a:pt x="12303" y="6833"/>
                  </a:cubicBezTo>
                  <a:cubicBezTo>
                    <a:pt x="12333" y="6913"/>
                    <a:pt x="12273" y="6933"/>
                    <a:pt x="12333" y="6973"/>
                  </a:cubicBezTo>
                  <a:cubicBezTo>
                    <a:pt x="12273" y="6983"/>
                    <a:pt x="12224" y="6943"/>
                    <a:pt x="12214" y="7022"/>
                  </a:cubicBezTo>
                  <a:cubicBezTo>
                    <a:pt x="12363" y="7012"/>
                    <a:pt x="12194" y="7201"/>
                    <a:pt x="12254" y="7201"/>
                  </a:cubicBezTo>
                  <a:cubicBezTo>
                    <a:pt x="12273" y="7201"/>
                    <a:pt x="12283" y="7162"/>
                    <a:pt x="12293" y="7201"/>
                  </a:cubicBezTo>
                  <a:cubicBezTo>
                    <a:pt x="12273" y="7201"/>
                    <a:pt x="12273" y="7241"/>
                    <a:pt x="12303" y="7241"/>
                  </a:cubicBezTo>
                  <a:cubicBezTo>
                    <a:pt x="12393" y="7201"/>
                    <a:pt x="12373" y="6983"/>
                    <a:pt x="12502" y="6993"/>
                  </a:cubicBezTo>
                  <a:cubicBezTo>
                    <a:pt x="12403" y="7211"/>
                    <a:pt x="12293" y="7420"/>
                    <a:pt x="12184" y="7619"/>
                  </a:cubicBezTo>
                  <a:cubicBezTo>
                    <a:pt x="12075" y="7639"/>
                    <a:pt x="11985" y="7589"/>
                    <a:pt x="11975" y="7540"/>
                  </a:cubicBezTo>
                  <a:cubicBezTo>
                    <a:pt x="11955" y="7550"/>
                    <a:pt x="11925" y="7550"/>
                    <a:pt x="11906" y="7550"/>
                  </a:cubicBezTo>
                  <a:cubicBezTo>
                    <a:pt x="11915" y="7589"/>
                    <a:pt x="11955" y="7589"/>
                    <a:pt x="11965" y="7619"/>
                  </a:cubicBezTo>
                  <a:cubicBezTo>
                    <a:pt x="11906" y="7649"/>
                    <a:pt x="11896" y="7589"/>
                    <a:pt x="11846" y="7609"/>
                  </a:cubicBezTo>
                  <a:cubicBezTo>
                    <a:pt x="11906" y="7689"/>
                    <a:pt x="11796" y="7818"/>
                    <a:pt x="11727" y="7868"/>
                  </a:cubicBezTo>
                  <a:cubicBezTo>
                    <a:pt x="11786" y="7888"/>
                    <a:pt x="11697" y="7947"/>
                    <a:pt x="11766" y="7957"/>
                  </a:cubicBezTo>
                  <a:cubicBezTo>
                    <a:pt x="11826" y="7927"/>
                    <a:pt x="11915" y="7918"/>
                    <a:pt x="11886" y="7818"/>
                  </a:cubicBezTo>
                  <a:cubicBezTo>
                    <a:pt x="11965" y="7788"/>
                    <a:pt x="12035" y="7758"/>
                    <a:pt x="12065" y="7788"/>
                  </a:cubicBezTo>
                  <a:cubicBezTo>
                    <a:pt x="12005" y="7918"/>
                    <a:pt x="11876" y="7878"/>
                    <a:pt x="11796" y="8007"/>
                  </a:cubicBezTo>
                  <a:cubicBezTo>
                    <a:pt x="11856" y="7977"/>
                    <a:pt x="11796" y="8116"/>
                    <a:pt x="11856" y="8087"/>
                  </a:cubicBezTo>
                  <a:cubicBezTo>
                    <a:pt x="11886" y="8087"/>
                    <a:pt x="11906" y="8077"/>
                    <a:pt x="11925" y="8077"/>
                  </a:cubicBezTo>
                  <a:cubicBezTo>
                    <a:pt x="11876" y="8047"/>
                    <a:pt x="11935" y="7947"/>
                    <a:pt x="11985" y="7997"/>
                  </a:cubicBezTo>
                  <a:cubicBezTo>
                    <a:pt x="12045" y="7967"/>
                    <a:pt x="11945" y="8087"/>
                    <a:pt x="12025" y="8077"/>
                  </a:cubicBezTo>
                  <a:cubicBezTo>
                    <a:pt x="11975" y="7957"/>
                    <a:pt x="12154" y="8027"/>
                    <a:pt x="12184" y="8057"/>
                  </a:cubicBezTo>
                  <a:cubicBezTo>
                    <a:pt x="11836" y="8136"/>
                    <a:pt x="11528" y="8266"/>
                    <a:pt x="11279" y="8186"/>
                  </a:cubicBezTo>
                  <a:cubicBezTo>
                    <a:pt x="11349" y="8156"/>
                    <a:pt x="11249" y="8146"/>
                    <a:pt x="11249" y="8126"/>
                  </a:cubicBezTo>
                  <a:cubicBezTo>
                    <a:pt x="11329" y="8037"/>
                    <a:pt x="11209" y="7888"/>
                    <a:pt x="11110" y="7888"/>
                  </a:cubicBezTo>
                  <a:cubicBezTo>
                    <a:pt x="11100" y="7828"/>
                    <a:pt x="11050" y="7828"/>
                    <a:pt x="11060" y="7748"/>
                  </a:cubicBezTo>
                  <a:cubicBezTo>
                    <a:pt x="11060" y="7719"/>
                    <a:pt x="11080" y="7719"/>
                    <a:pt x="11070" y="7679"/>
                  </a:cubicBezTo>
                  <a:cubicBezTo>
                    <a:pt x="10961" y="7599"/>
                    <a:pt x="10971" y="7629"/>
                    <a:pt x="10991" y="7530"/>
                  </a:cubicBezTo>
                  <a:cubicBezTo>
                    <a:pt x="10931" y="7530"/>
                    <a:pt x="10951" y="7569"/>
                    <a:pt x="10901" y="7540"/>
                  </a:cubicBezTo>
                  <a:cubicBezTo>
                    <a:pt x="10901" y="7530"/>
                    <a:pt x="10901" y="7530"/>
                    <a:pt x="10901" y="7520"/>
                  </a:cubicBezTo>
                  <a:cubicBezTo>
                    <a:pt x="10831" y="7460"/>
                    <a:pt x="10812" y="7361"/>
                    <a:pt x="10722" y="7331"/>
                  </a:cubicBezTo>
                  <a:cubicBezTo>
                    <a:pt x="10722" y="7321"/>
                    <a:pt x="10712" y="7311"/>
                    <a:pt x="10692" y="7321"/>
                  </a:cubicBezTo>
                  <a:cubicBezTo>
                    <a:pt x="10652" y="7231"/>
                    <a:pt x="10742" y="7241"/>
                    <a:pt x="10712" y="7172"/>
                  </a:cubicBezTo>
                  <a:cubicBezTo>
                    <a:pt x="10642" y="7251"/>
                    <a:pt x="10662" y="7142"/>
                    <a:pt x="10642" y="7132"/>
                  </a:cubicBezTo>
                  <a:cubicBezTo>
                    <a:pt x="10603" y="7142"/>
                    <a:pt x="10563" y="7231"/>
                    <a:pt x="10553" y="7172"/>
                  </a:cubicBezTo>
                  <a:cubicBezTo>
                    <a:pt x="10583" y="7162"/>
                    <a:pt x="10543" y="7132"/>
                    <a:pt x="10523" y="7132"/>
                  </a:cubicBezTo>
                  <a:cubicBezTo>
                    <a:pt x="10513" y="7132"/>
                    <a:pt x="10503" y="7132"/>
                    <a:pt x="10493" y="7142"/>
                  </a:cubicBezTo>
                  <a:cubicBezTo>
                    <a:pt x="10503" y="7062"/>
                    <a:pt x="10394" y="6993"/>
                    <a:pt x="10384" y="7042"/>
                  </a:cubicBezTo>
                  <a:cubicBezTo>
                    <a:pt x="10364" y="7042"/>
                    <a:pt x="10354" y="7042"/>
                    <a:pt x="10334" y="7042"/>
                  </a:cubicBezTo>
                  <a:cubicBezTo>
                    <a:pt x="10334" y="7022"/>
                    <a:pt x="10354" y="7012"/>
                    <a:pt x="10354" y="6993"/>
                  </a:cubicBezTo>
                  <a:cubicBezTo>
                    <a:pt x="10354" y="6993"/>
                    <a:pt x="10364" y="6993"/>
                    <a:pt x="10374" y="6993"/>
                  </a:cubicBezTo>
                  <a:cubicBezTo>
                    <a:pt x="10434" y="6923"/>
                    <a:pt x="10404" y="6963"/>
                    <a:pt x="10453" y="6883"/>
                  </a:cubicBezTo>
                  <a:cubicBezTo>
                    <a:pt x="10344" y="6923"/>
                    <a:pt x="10374" y="6784"/>
                    <a:pt x="10274" y="6824"/>
                  </a:cubicBezTo>
                  <a:cubicBezTo>
                    <a:pt x="10245" y="6833"/>
                    <a:pt x="10235" y="6863"/>
                    <a:pt x="10185" y="6863"/>
                  </a:cubicBezTo>
                  <a:cubicBezTo>
                    <a:pt x="10175" y="6843"/>
                    <a:pt x="10175" y="6814"/>
                    <a:pt x="10155" y="6814"/>
                  </a:cubicBezTo>
                  <a:cubicBezTo>
                    <a:pt x="10046" y="6824"/>
                    <a:pt x="9996" y="6873"/>
                    <a:pt x="10016" y="6963"/>
                  </a:cubicBezTo>
                  <a:cubicBezTo>
                    <a:pt x="10006" y="6963"/>
                    <a:pt x="9996" y="6963"/>
                    <a:pt x="9986" y="6963"/>
                  </a:cubicBezTo>
                  <a:cubicBezTo>
                    <a:pt x="9976" y="6963"/>
                    <a:pt x="9976" y="6973"/>
                    <a:pt x="9966" y="6973"/>
                  </a:cubicBezTo>
                  <a:cubicBezTo>
                    <a:pt x="9966" y="6943"/>
                    <a:pt x="9996" y="6913"/>
                    <a:pt x="9956" y="6903"/>
                  </a:cubicBezTo>
                  <a:cubicBezTo>
                    <a:pt x="9877" y="7003"/>
                    <a:pt x="9747" y="7052"/>
                    <a:pt x="9658" y="7142"/>
                  </a:cubicBezTo>
                  <a:cubicBezTo>
                    <a:pt x="9608" y="7122"/>
                    <a:pt x="9558" y="7201"/>
                    <a:pt x="9628" y="7201"/>
                  </a:cubicBezTo>
                  <a:cubicBezTo>
                    <a:pt x="9698" y="7231"/>
                    <a:pt x="9469" y="7221"/>
                    <a:pt x="9469" y="7271"/>
                  </a:cubicBezTo>
                  <a:cubicBezTo>
                    <a:pt x="9529" y="7162"/>
                    <a:pt x="9330" y="7152"/>
                    <a:pt x="9379" y="7052"/>
                  </a:cubicBezTo>
                  <a:cubicBezTo>
                    <a:pt x="9350" y="7062"/>
                    <a:pt x="9350" y="7082"/>
                    <a:pt x="9310" y="7062"/>
                  </a:cubicBezTo>
                  <a:lnTo>
                    <a:pt x="9310" y="7042"/>
                  </a:lnTo>
                  <a:cubicBezTo>
                    <a:pt x="9210" y="6913"/>
                    <a:pt x="9121" y="6764"/>
                    <a:pt x="8942" y="6744"/>
                  </a:cubicBezTo>
                  <a:cubicBezTo>
                    <a:pt x="8872" y="6754"/>
                    <a:pt x="8783" y="6873"/>
                    <a:pt x="8743" y="6784"/>
                  </a:cubicBezTo>
                  <a:cubicBezTo>
                    <a:pt x="8783" y="6774"/>
                    <a:pt x="8862" y="6784"/>
                    <a:pt x="8822" y="6724"/>
                  </a:cubicBezTo>
                  <a:cubicBezTo>
                    <a:pt x="8783" y="6724"/>
                    <a:pt x="8743" y="6744"/>
                    <a:pt x="8723" y="6714"/>
                  </a:cubicBezTo>
                  <a:cubicBezTo>
                    <a:pt x="8763" y="6694"/>
                    <a:pt x="8713" y="6694"/>
                    <a:pt x="8693" y="6674"/>
                  </a:cubicBezTo>
                  <a:cubicBezTo>
                    <a:pt x="8743" y="6645"/>
                    <a:pt x="8813" y="6734"/>
                    <a:pt x="8813" y="6674"/>
                  </a:cubicBezTo>
                  <a:cubicBezTo>
                    <a:pt x="8673" y="6615"/>
                    <a:pt x="8793" y="6535"/>
                    <a:pt x="8723" y="6406"/>
                  </a:cubicBezTo>
                  <a:cubicBezTo>
                    <a:pt x="8584" y="6416"/>
                    <a:pt x="8504" y="6346"/>
                    <a:pt x="8415" y="6296"/>
                  </a:cubicBezTo>
                  <a:cubicBezTo>
                    <a:pt x="8445" y="6396"/>
                    <a:pt x="8464" y="6505"/>
                    <a:pt x="8554" y="6525"/>
                  </a:cubicBezTo>
                  <a:cubicBezTo>
                    <a:pt x="8474" y="6605"/>
                    <a:pt x="8614" y="6625"/>
                    <a:pt x="8604" y="6714"/>
                  </a:cubicBezTo>
                  <a:cubicBezTo>
                    <a:pt x="8534" y="6764"/>
                    <a:pt x="8604" y="6764"/>
                    <a:pt x="8653" y="6724"/>
                  </a:cubicBezTo>
                  <a:cubicBezTo>
                    <a:pt x="8653" y="6873"/>
                    <a:pt x="8673" y="7032"/>
                    <a:pt x="8534" y="7082"/>
                  </a:cubicBezTo>
                  <a:cubicBezTo>
                    <a:pt x="8484" y="7012"/>
                    <a:pt x="8604" y="7052"/>
                    <a:pt x="8564" y="6983"/>
                  </a:cubicBezTo>
                  <a:cubicBezTo>
                    <a:pt x="8504" y="6923"/>
                    <a:pt x="8494" y="7062"/>
                    <a:pt x="8464" y="7003"/>
                  </a:cubicBezTo>
                  <a:cubicBezTo>
                    <a:pt x="8534" y="6963"/>
                    <a:pt x="8445" y="6923"/>
                    <a:pt x="8425" y="6913"/>
                  </a:cubicBezTo>
                  <a:cubicBezTo>
                    <a:pt x="8464" y="6893"/>
                    <a:pt x="8474" y="6863"/>
                    <a:pt x="8454" y="6814"/>
                  </a:cubicBezTo>
                  <a:cubicBezTo>
                    <a:pt x="8355" y="6784"/>
                    <a:pt x="8315" y="6694"/>
                    <a:pt x="8226" y="6734"/>
                  </a:cubicBezTo>
                  <a:cubicBezTo>
                    <a:pt x="8275" y="6704"/>
                    <a:pt x="8266" y="6635"/>
                    <a:pt x="8315" y="6575"/>
                  </a:cubicBezTo>
                  <a:cubicBezTo>
                    <a:pt x="8256" y="6505"/>
                    <a:pt x="8206" y="6664"/>
                    <a:pt x="8156" y="6605"/>
                  </a:cubicBezTo>
                  <a:cubicBezTo>
                    <a:pt x="8196" y="6585"/>
                    <a:pt x="8236" y="6475"/>
                    <a:pt x="8176" y="6545"/>
                  </a:cubicBezTo>
                  <a:cubicBezTo>
                    <a:pt x="8156" y="6505"/>
                    <a:pt x="8196" y="6495"/>
                    <a:pt x="8206" y="6475"/>
                  </a:cubicBezTo>
                  <a:cubicBezTo>
                    <a:pt x="8166" y="6475"/>
                    <a:pt x="8136" y="6485"/>
                    <a:pt x="8116" y="6515"/>
                  </a:cubicBezTo>
                  <a:cubicBezTo>
                    <a:pt x="8146" y="6416"/>
                    <a:pt x="8176" y="6306"/>
                    <a:pt x="8106" y="6326"/>
                  </a:cubicBezTo>
                  <a:cubicBezTo>
                    <a:pt x="8077" y="6237"/>
                    <a:pt x="8146" y="6227"/>
                    <a:pt x="8126" y="6157"/>
                  </a:cubicBezTo>
                  <a:cubicBezTo>
                    <a:pt x="8096" y="6157"/>
                    <a:pt x="8096" y="6137"/>
                    <a:pt x="8077" y="6137"/>
                  </a:cubicBezTo>
                  <a:cubicBezTo>
                    <a:pt x="8037" y="6127"/>
                    <a:pt x="8037" y="6237"/>
                    <a:pt x="8007" y="6177"/>
                  </a:cubicBezTo>
                  <a:cubicBezTo>
                    <a:pt x="7878" y="5918"/>
                    <a:pt x="7311" y="6028"/>
                    <a:pt x="6993" y="5948"/>
                  </a:cubicBezTo>
                  <a:cubicBezTo>
                    <a:pt x="6963" y="5899"/>
                    <a:pt x="7052" y="5839"/>
                    <a:pt x="6993" y="5829"/>
                  </a:cubicBezTo>
                  <a:cubicBezTo>
                    <a:pt x="6903" y="6008"/>
                    <a:pt x="6794" y="5829"/>
                    <a:pt x="6605" y="5799"/>
                  </a:cubicBezTo>
                  <a:cubicBezTo>
                    <a:pt x="6595" y="5809"/>
                    <a:pt x="6595" y="5809"/>
                    <a:pt x="6585" y="5809"/>
                  </a:cubicBezTo>
                  <a:cubicBezTo>
                    <a:pt x="6525" y="5779"/>
                    <a:pt x="6436" y="5779"/>
                    <a:pt x="6346" y="5799"/>
                  </a:cubicBezTo>
                  <a:cubicBezTo>
                    <a:pt x="5998" y="5849"/>
                    <a:pt x="5749" y="5759"/>
                    <a:pt x="5411" y="5799"/>
                  </a:cubicBezTo>
                  <a:cubicBezTo>
                    <a:pt x="5381" y="5759"/>
                    <a:pt x="5302" y="5779"/>
                    <a:pt x="5262" y="5759"/>
                  </a:cubicBezTo>
                  <a:cubicBezTo>
                    <a:pt x="5063" y="5660"/>
                    <a:pt x="4834" y="5700"/>
                    <a:pt x="4606" y="5680"/>
                  </a:cubicBezTo>
                  <a:cubicBezTo>
                    <a:pt x="3651" y="5640"/>
                    <a:pt x="2557" y="5690"/>
                    <a:pt x="1393" y="5759"/>
                  </a:cubicBezTo>
                  <a:cubicBezTo>
                    <a:pt x="1095" y="5710"/>
                    <a:pt x="578" y="5700"/>
                    <a:pt x="180" y="5640"/>
                  </a:cubicBezTo>
                  <a:cubicBezTo>
                    <a:pt x="200" y="5630"/>
                    <a:pt x="210" y="5620"/>
                    <a:pt x="200" y="5590"/>
                  </a:cubicBezTo>
                  <a:cubicBezTo>
                    <a:pt x="170" y="5610"/>
                    <a:pt x="140" y="5630"/>
                    <a:pt x="90" y="5630"/>
                  </a:cubicBezTo>
                  <a:cubicBezTo>
                    <a:pt x="80" y="5570"/>
                    <a:pt x="1" y="5600"/>
                    <a:pt x="11" y="5501"/>
                  </a:cubicBezTo>
                  <a:cubicBezTo>
                    <a:pt x="190" y="5590"/>
                    <a:pt x="339" y="5471"/>
                    <a:pt x="458" y="5421"/>
                  </a:cubicBezTo>
                  <a:cubicBezTo>
                    <a:pt x="329" y="5411"/>
                    <a:pt x="389" y="5322"/>
                    <a:pt x="269" y="5312"/>
                  </a:cubicBezTo>
                  <a:lnTo>
                    <a:pt x="240" y="5322"/>
                  </a:lnTo>
                  <a:cubicBezTo>
                    <a:pt x="220" y="5282"/>
                    <a:pt x="170" y="5272"/>
                    <a:pt x="150" y="5312"/>
                  </a:cubicBezTo>
                  <a:cubicBezTo>
                    <a:pt x="140" y="5292"/>
                    <a:pt x="140" y="5282"/>
                    <a:pt x="140" y="5262"/>
                  </a:cubicBezTo>
                  <a:cubicBezTo>
                    <a:pt x="140" y="5242"/>
                    <a:pt x="130" y="5222"/>
                    <a:pt x="150" y="5212"/>
                  </a:cubicBezTo>
                  <a:cubicBezTo>
                    <a:pt x="190" y="5232"/>
                    <a:pt x="339" y="5212"/>
                    <a:pt x="439" y="5212"/>
                  </a:cubicBezTo>
                  <a:cubicBezTo>
                    <a:pt x="1035" y="5173"/>
                    <a:pt x="1592" y="5202"/>
                    <a:pt x="2199" y="5163"/>
                  </a:cubicBezTo>
                  <a:cubicBezTo>
                    <a:pt x="2239" y="5202"/>
                    <a:pt x="2358" y="5143"/>
                    <a:pt x="2428" y="5143"/>
                  </a:cubicBezTo>
                  <a:cubicBezTo>
                    <a:pt x="4069" y="5103"/>
                    <a:pt x="5620" y="5173"/>
                    <a:pt x="6963" y="5551"/>
                  </a:cubicBezTo>
                  <a:cubicBezTo>
                    <a:pt x="7012" y="5431"/>
                    <a:pt x="7152" y="5521"/>
                    <a:pt x="7241" y="5501"/>
                  </a:cubicBezTo>
                  <a:cubicBezTo>
                    <a:pt x="7291" y="5521"/>
                    <a:pt x="7360" y="5521"/>
                    <a:pt x="7440" y="5511"/>
                  </a:cubicBezTo>
                  <a:cubicBezTo>
                    <a:pt x="7490" y="5541"/>
                    <a:pt x="7559" y="5541"/>
                    <a:pt x="7629" y="5521"/>
                  </a:cubicBezTo>
                  <a:cubicBezTo>
                    <a:pt x="7748" y="5551"/>
                    <a:pt x="7858" y="5590"/>
                    <a:pt x="7977" y="5610"/>
                  </a:cubicBezTo>
                  <a:lnTo>
                    <a:pt x="8007" y="5600"/>
                  </a:lnTo>
                  <a:cubicBezTo>
                    <a:pt x="8106" y="5670"/>
                    <a:pt x="8226" y="5710"/>
                    <a:pt x="8345" y="5759"/>
                  </a:cubicBezTo>
                  <a:cubicBezTo>
                    <a:pt x="8345" y="5759"/>
                    <a:pt x="8355" y="5749"/>
                    <a:pt x="8365" y="5749"/>
                  </a:cubicBezTo>
                  <a:cubicBezTo>
                    <a:pt x="8454" y="5739"/>
                    <a:pt x="8415" y="5481"/>
                    <a:pt x="8355" y="5322"/>
                  </a:cubicBezTo>
                  <a:lnTo>
                    <a:pt x="8335" y="5332"/>
                  </a:lnTo>
                  <a:lnTo>
                    <a:pt x="8335" y="5302"/>
                  </a:lnTo>
                  <a:cubicBezTo>
                    <a:pt x="8355" y="5143"/>
                    <a:pt x="8256" y="5063"/>
                    <a:pt x="8236" y="4894"/>
                  </a:cubicBezTo>
                  <a:cubicBezTo>
                    <a:pt x="8067" y="4775"/>
                    <a:pt x="7927" y="4964"/>
                    <a:pt x="7848" y="4844"/>
                  </a:cubicBezTo>
                  <a:cubicBezTo>
                    <a:pt x="7898" y="4824"/>
                    <a:pt x="7898" y="4874"/>
                    <a:pt x="7967" y="4844"/>
                  </a:cubicBezTo>
                  <a:cubicBezTo>
                    <a:pt x="7858" y="4795"/>
                    <a:pt x="8027" y="4715"/>
                    <a:pt x="7937" y="4685"/>
                  </a:cubicBezTo>
                  <a:cubicBezTo>
                    <a:pt x="7927" y="4705"/>
                    <a:pt x="7937" y="4725"/>
                    <a:pt x="7917" y="4735"/>
                  </a:cubicBezTo>
                  <a:cubicBezTo>
                    <a:pt x="7868" y="4447"/>
                    <a:pt x="8096" y="4079"/>
                    <a:pt x="8355" y="3840"/>
                  </a:cubicBezTo>
                  <a:cubicBezTo>
                    <a:pt x="8385" y="3810"/>
                    <a:pt x="8454" y="3800"/>
                    <a:pt x="8514" y="3790"/>
                  </a:cubicBezTo>
                  <a:cubicBezTo>
                    <a:pt x="8524" y="3790"/>
                    <a:pt x="8534" y="3790"/>
                    <a:pt x="8534" y="3790"/>
                  </a:cubicBezTo>
                  <a:cubicBezTo>
                    <a:pt x="8484" y="3671"/>
                    <a:pt x="8633" y="3701"/>
                    <a:pt x="8653" y="3621"/>
                  </a:cubicBezTo>
                  <a:cubicBezTo>
                    <a:pt x="8733" y="3661"/>
                    <a:pt x="8822" y="3661"/>
                    <a:pt x="8852" y="3561"/>
                  </a:cubicBezTo>
                  <a:cubicBezTo>
                    <a:pt x="8872" y="3561"/>
                    <a:pt x="8882" y="3551"/>
                    <a:pt x="8872" y="3542"/>
                  </a:cubicBezTo>
                  <a:cubicBezTo>
                    <a:pt x="8862" y="3512"/>
                    <a:pt x="8842" y="3502"/>
                    <a:pt x="8822" y="3502"/>
                  </a:cubicBezTo>
                  <a:cubicBezTo>
                    <a:pt x="8822" y="3492"/>
                    <a:pt x="8813" y="3482"/>
                    <a:pt x="8813" y="3472"/>
                  </a:cubicBezTo>
                  <a:cubicBezTo>
                    <a:pt x="8902" y="3442"/>
                    <a:pt x="8912" y="3522"/>
                    <a:pt x="8972" y="3522"/>
                  </a:cubicBezTo>
                  <a:cubicBezTo>
                    <a:pt x="8962" y="3492"/>
                    <a:pt x="8952" y="3452"/>
                    <a:pt x="8982" y="3452"/>
                  </a:cubicBezTo>
                  <a:cubicBezTo>
                    <a:pt x="8992" y="3482"/>
                    <a:pt x="9031" y="3452"/>
                    <a:pt x="9051" y="3432"/>
                  </a:cubicBezTo>
                  <a:cubicBezTo>
                    <a:pt x="9051" y="3442"/>
                    <a:pt x="9051" y="3452"/>
                    <a:pt x="9051" y="3462"/>
                  </a:cubicBezTo>
                  <a:cubicBezTo>
                    <a:pt x="9071" y="3532"/>
                    <a:pt x="9161" y="3482"/>
                    <a:pt x="9171" y="3442"/>
                  </a:cubicBezTo>
                  <a:cubicBezTo>
                    <a:pt x="9190" y="3472"/>
                    <a:pt x="9230" y="3502"/>
                    <a:pt x="9280" y="3512"/>
                  </a:cubicBezTo>
                  <a:cubicBezTo>
                    <a:pt x="9310" y="3581"/>
                    <a:pt x="9379" y="3591"/>
                    <a:pt x="9479" y="3571"/>
                  </a:cubicBezTo>
                  <a:cubicBezTo>
                    <a:pt x="9479" y="3581"/>
                    <a:pt x="9479" y="3591"/>
                    <a:pt x="9479" y="3591"/>
                  </a:cubicBezTo>
                  <a:cubicBezTo>
                    <a:pt x="9529" y="3581"/>
                    <a:pt x="9568" y="3671"/>
                    <a:pt x="9678" y="3631"/>
                  </a:cubicBezTo>
                  <a:cubicBezTo>
                    <a:pt x="9807" y="3631"/>
                    <a:pt x="9807" y="3641"/>
                    <a:pt x="9897" y="3661"/>
                  </a:cubicBezTo>
                  <a:cubicBezTo>
                    <a:pt x="9956" y="3701"/>
                    <a:pt x="10016" y="3721"/>
                    <a:pt x="10095" y="3681"/>
                  </a:cubicBezTo>
                  <a:cubicBezTo>
                    <a:pt x="10105" y="3721"/>
                    <a:pt x="10145" y="3721"/>
                    <a:pt x="10195" y="3711"/>
                  </a:cubicBezTo>
                  <a:cubicBezTo>
                    <a:pt x="10225" y="3721"/>
                    <a:pt x="10265" y="3731"/>
                    <a:pt x="10314" y="3711"/>
                  </a:cubicBezTo>
                  <a:cubicBezTo>
                    <a:pt x="10314" y="3681"/>
                    <a:pt x="10334" y="3661"/>
                    <a:pt x="10324" y="3611"/>
                  </a:cubicBezTo>
                  <a:cubicBezTo>
                    <a:pt x="10314" y="3601"/>
                    <a:pt x="10314" y="3581"/>
                    <a:pt x="10314" y="3571"/>
                  </a:cubicBezTo>
                  <a:cubicBezTo>
                    <a:pt x="10314" y="3492"/>
                    <a:pt x="10374" y="3462"/>
                    <a:pt x="10404" y="3412"/>
                  </a:cubicBezTo>
                  <a:cubicBezTo>
                    <a:pt x="10394" y="3293"/>
                    <a:pt x="10294" y="3313"/>
                    <a:pt x="10374" y="3223"/>
                  </a:cubicBezTo>
                  <a:cubicBezTo>
                    <a:pt x="10374" y="3243"/>
                    <a:pt x="10394" y="3243"/>
                    <a:pt x="10424" y="3233"/>
                  </a:cubicBezTo>
                  <a:cubicBezTo>
                    <a:pt x="10473" y="3382"/>
                    <a:pt x="10364" y="3512"/>
                    <a:pt x="10463" y="3611"/>
                  </a:cubicBezTo>
                  <a:cubicBezTo>
                    <a:pt x="10533" y="3492"/>
                    <a:pt x="10424" y="3174"/>
                    <a:pt x="10483" y="3084"/>
                  </a:cubicBezTo>
                  <a:cubicBezTo>
                    <a:pt x="10463" y="3134"/>
                    <a:pt x="10444" y="3184"/>
                    <a:pt x="10424" y="3233"/>
                  </a:cubicBezTo>
                  <a:cubicBezTo>
                    <a:pt x="10414" y="3223"/>
                    <a:pt x="10394" y="3213"/>
                    <a:pt x="10374" y="3223"/>
                  </a:cubicBezTo>
                  <a:cubicBezTo>
                    <a:pt x="10304" y="3134"/>
                    <a:pt x="10543" y="3074"/>
                    <a:pt x="10414" y="3074"/>
                  </a:cubicBezTo>
                  <a:cubicBezTo>
                    <a:pt x="10384" y="2985"/>
                    <a:pt x="10434" y="2965"/>
                    <a:pt x="10404" y="2885"/>
                  </a:cubicBezTo>
                  <a:cubicBezTo>
                    <a:pt x="10473" y="2835"/>
                    <a:pt x="10493" y="2985"/>
                    <a:pt x="10503" y="2915"/>
                  </a:cubicBezTo>
                  <a:cubicBezTo>
                    <a:pt x="10483" y="2855"/>
                    <a:pt x="10414" y="2885"/>
                    <a:pt x="10414" y="2806"/>
                  </a:cubicBezTo>
                  <a:cubicBezTo>
                    <a:pt x="10444" y="2786"/>
                    <a:pt x="10404" y="2716"/>
                    <a:pt x="10444" y="2706"/>
                  </a:cubicBezTo>
                  <a:cubicBezTo>
                    <a:pt x="10623" y="2806"/>
                    <a:pt x="10613" y="3014"/>
                    <a:pt x="10623" y="3174"/>
                  </a:cubicBezTo>
                  <a:cubicBezTo>
                    <a:pt x="10692" y="3174"/>
                    <a:pt x="10583" y="3054"/>
                    <a:pt x="10652" y="3054"/>
                  </a:cubicBezTo>
                  <a:cubicBezTo>
                    <a:pt x="10712" y="3064"/>
                    <a:pt x="10623" y="3174"/>
                    <a:pt x="10692" y="3184"/>
                  </a:cubicBezTo>
                  <a:cubicBezTo>
                    <a:pt x="10692" y="3064"/>
                    <a:pt x="10652" y="2835"/>
                    <a:pt x="10573" y="2736"/>
                  </a:cubicBezTo>
                  <a:cubicBezTo>
                    <a:pt x="10533" y="2736"/>
                    <a:pt x="10553" y="2776"/>
                    <a:pt x="10533" y="2786"/>
                  </a:cubicBezTo>
                  <a:cubicBezTo>
                    <a:pt x="10493" y="2696"/>
                    <a:pt x="10473" y="2637"/>
                    <a:pt x="10444" y="2587"/>
                  </a:cubicBezTo>
                  <a:cubicBezTo>
                    <a:pt x="10434" y="2587"/>
                    <a:pt x="10424" y="2587"/>
                    <a:pt x="10424" y="2567"/>
                  </a:cubicBezTo>
                  <a:cubicBezTo>
                    <a:pt x="10483" y="2537"/>
                    <a:pt x="10473" y="2607"/>
                    <a:pt x="10523" y="2597"/>
                  </a:cubicBezTo>
                  <a:cubicBezTo>
                    <a:pt x="10503" y="2557"/>
                    <a:pt x="10543" y="2547"/>
                    <a:pt x="10553" y="2517"/>
                  </a:cubicBezTo>
                  <a:cubicBezTo>
                    <a:pt x="10503" y="2527"/>
                    <a:pt x="10533" y="2418"/>
                    <a:pt x="10463" y="2438"/>
                  </a:cubicBezTo>
                  <a:cubicBezTo>
                    <a:pt x="10463" y="2438"/>
                    <a:pt x="10463" y="2428"/>
                    <a:pt x="10463" y="2418"/>
                  </a:cubicBezTo>
                  <a:cubicBezTo>
                    <a:pt x="10424" y="2308"/>
                    <a:pt x="10583" y="2547"/>
                    <a:pt x="10672" y="2527"/>
                  </a:cubicBezTo>
                  <a:cubicBezTo>
                    <a:pt x="10662" y="2418"/>
                    <a:pt x="10603" y="2507"/>
                    <a:pt x="10593" y="2467"/>
                  </a:cubicBezTo>
                  <a:cubicBezTo>
                    <a:pt x="10623" y="2448"/>
                    <a:pt x="10642" y="2438"/>
                    <a:pt x="10652" y="2408"/>
                  </a:cubicBezTo>
                  <a:cubicBezTo>
                    <a:pt x="10633" y="2318"/>
                    <a:pt x="10563" y="2428"/>
                    <a:pt x="10553" y="2378"/>
                  </a:cubicBezTo>
                  <a:cubicBezTo>
                    <a:pt x="10613" y="2278"/>
                    <a:pt x="10603" y="2388"/>
                    <a:pt x="10692" y="2378"/>
                  </a:cubicBezTo>
                  <a:cubicBezTo>
                    <a:pt x="10692" y="2278"/>
                    <a:pt x="10633" y="2278"/>
                    <a:pt x="10692" y="2239"/>
                  </a:cubicBezTo>
                  <a:cubicBezTo>
                    <a:pt x="10652" y="2239"/>
                    <a:pt x="10642" y="2269"/>
                    <a:pt x="10603" y="2278"/>
                  </a:cubicBezTo>
                  <a:cubicBezTo>
                    <a:pt x="10563" y="2209"/>
                    <a:pt x="10672" y="2239"/>
                    <a:pt x="10633" y="2169"/>
                  </a:cubicBezTo>
                  <a:cubicBezTo>
                    <a:pt x="10603" y="2219"/>
                    <a:pt x="10563" y="2249"/>
                    <a:pt x="10523" y="2189"/>
                  </a:cubicBezTo>
                  <a:cubicBezTo>
                    <a:pt x="10523" y="2159"/>
                    <a:pt x="10613" y="2179"/>
                    <a:pt x="10603" y="2129"/>
                  </a:cubicBezTo>
                  <a:cubicBezTo>
                    <a:pt x="10573" y="2139"/>
                    <a:pt x="10573" y="2090"/>
                    <a:pt x="10553" y="2090"/>
                  </a:cubicBezTo>
                  <a:lnTo>
                    <a:pt x="10543" y="2070"/>
                  </a:lnTo>
                  <a:cubicBezTo>
                    <a:pt x="10613" y="2080"/>
                    <a:pt x="10623" y="2169"/>
                    <a:pt x="10682" y="2189"/>
                  </a:cubicBezTo>
                  <a:cubicBezTo>
                    <a:pt x="10672" y="2109"/>
                    <a:pt x="10583" y="2060"/>
                    <a:pt x="10623" y="1980"/>
                  </a:cubicBezTo>
                  <a:lnTo>
                    <a:pt x="10613" y="1940"/>
                  </a:lnTo>
                  <a:cubicBezTo>
                    <a:pt x="10623" y="1881"/>
                    <a:pt x="10662" y="2000"/>
                    <a:pt x="10732" y="1940"/>
                  </a:cubicBezTo>
                  <a:cubicBezTo>
                    <a:pt x="10722" y="1910"/>
                    <a:pt x="10692" y="1901"/>
                    <a:pt x="10692" y="1851"/>
                  </a:cubicBezTo>
                  <a:cubicBezTo>
                    <a:pt x="10772" y="1861"/>
                    <a:pt x="10782" y="1851"/>
                    <a:pt x="10732" y="1801"/>
                  </a:cubicBezTo>
                  <a:cubicBezTo>
                    <a:pt x="10812" y="1761"/>
                    <a:pt x="10792" y="1881"/>
                    <a:pt x="10841" y="1871"/>
                  </a:cubicBezTo>
                  <a:cubicBezTo>
                    <a:pt x="10841" y="1811"/>
                    <a:pt x="10831" y="1761"/>
                    <a:pt x="10792" y="1741"/>
                  </a:cubicBezTo>
                  <a:cubicBezTo>
                    <a:pt x="10792" y="1731"/>
                    <a:pt x="10792" y="1722"/>
                    <a:pt x="10792" y="1712"/>
                  </a:cubicBezTo>
                  <a:cubicBezTo>
                    <a:pt x="10871" y="1741"/>
                    <a:pt x="10821" y="1622"/>
                    <a:pt x="10951" y="1662"/>
                  </a:cubicBezTo>
                  <a:cubicBezTo>
                    <a:pt x="10951" y="1652"/>
                    <a:pt x="10941" y="1632"/>
                    <a:pt x="10941" y="1622"/>
                  </a:cubicBezTo>
                  <a:cubicBezTo>
                    <a:pt x="10921" y="1562"/>
                    <a:pt x="10931" y="1513"/>
                    <a:pt x="10991" y="1513"/>
                  </a:cubicBezTo>
                  <a:cubicBezTo>
                    <a:pt x="11040" y="1513"/>
                    <a:pt x="11010" y="1622"/>
                    <a:pt x="11100" y="1562"/>
                  </a:cubicBezTo>
                  <a:cubicBezTo>
                    <a:pt x="11100" y="1453"/>
                    <a:pt x="11060" y="1552"/>
                    <a:pt x="11040" y="1503"/>
                  </a:cubicBezTo>
                  <a:cubicBezTo>
                    <a:pt x="11100" y="1503"/>
                    <a:pt x="11050" y="1433"/>
                    <a:pt x="11100" y="1423"/>
                  </a:cubicBezTo>
                  <a:cubicBezTo>
                    <a:pt x="11130" y="1453"/>
                    <a:pt x="11150" y="1483"/>
                    <a:pt x="11180" y="1503"/>
                  </a:cubicBezTo>
                  <a:cubicBezTo>
                    <a:pt x="11170" y="1473"/>
                    <a:pt x="11180" y="1413"/>
                    <a:pt x="11140" y="1413"/>
                  </a:cubicBezTo>
                  <a:lnTo>
                    <a:pt x="11140" y="1363"/>
                  </a:lnTo>
                  <a:cubicBezTo>
                    <a:pt x="11269" y="1423"/>
                    <a:pt x="11219" y="1234"/>
                    <a:pt x="11339" y="1284"/>
                  </a:cubicBezTo>
                  <a:cubicBezTo>
                    <a:pt x="11299" y="1214"/>
                    <a:pt x="11359" y="1224"/>
                    <a:pt x="11368" y="1184"/>
                  </a:cubicBezTo>
                  <a:cubicBezTo>
                    <a:pt x="11428" y="1184"/>
                    <a:pt x="11398" y="1125"/>
                    <a:pt x="11418" y="1105"/>
                  </a:cubicBezTo>
                  <a:cubicBezTo>
                    <a:pt x="11448" y="1095"/>
                    <a:pt x="11488" y="1214"/>
                    <a:pt x="11498" y="1135"/>
                  </a:cubicBezTo>
                  <a:cubicBezTo>
                    <a:pt x="11557" y="1015"/>
                    <a:pt x="11756" y="996"/>
                    <a:pt x="11786" y="846"/>
                  </a:cubicBezTo>
                  <a:cubicBezTo>
                    <a:pt x="11826" y="836"/>
                    <a:pt x="11836" y="866"/>
                    <a:pt x="11876" y="856"/>
                  </a:cubicBezTo>
                  <a:cubicBezTo>
                    <a:pt x="11846" y="757"/>
                    <a:pt x="11935" y="816"/>
                    <a:pt x="11935" y="767"/>
                  </a:cubicBezTo>
                  <a:lnTo>
                    <a:pt x="11925" y="727"/>
                  </a:lnTo>
                  <a:cubicBezTo>
                    <a:pt x="11975" y="717"/>
                    <a:pt x="12015" y="707"/>
                    <a:pt x="12065" y="697"/>
                  </a:cubicBezTo>
                  <a:cubicBezTo>
                    <a:pt x="12055" y="637"/>
                    <a:pt x="12124" y="628"/>
                    <a:pt x="12144" y="588"/>
                  </a:cubicBezTo>
                  <a:cubicBezTo>
                    <a:pt x="12224" y="608"/>
                    <a:pt x="12154" y="647"/>
                    <a:pt x="12224" y="667"/>
                  </a:cubicBezTo>
                  <a:cubicBezTo>
                    <a:pt x="12273" y="667"/>
                    <a:pt x="12214" y="608"/>
                    <a:pt x="12194" y="608"/>
                  </a:cubicBezTo>
                  <a:cubicBezTo>
                    <a:pt x="12174" y="518"/>
                    <a:pt x="12353" y="568"/>
                    <a:pt x="12313" y="468"/>
                  </a:cubicBezTo>
                  <a:cubicBezTo>
                    <a:pt x="12333" y="478"/>
                    <a:pt x="12343" y="518"/>
                    <a:pt x="12383" y="498"/>
                  </a:cubicBezTo>
                  <a:cubicBezTo>
                    <a:pt x="12393" y="429"/>
                    <a:pt x="12353" y="419"/>
                    <a:pt x="12343" y="369"/>
                  </a:cubicBezTo>
                  <a:cubicBezTo>
                    <a:pt x="12393" y="429"/>
                    <a:pt x="12453" y="488"/>
                    <a:pt x="12512" y="548"/>
                  </a:cubicBezTo>
                  <a:cubicBezTo>
                    <a:pt x="12492" y="379"/>
                    <a:pt x="12791" y="269"/>
                    <a:pt x="12980" y="319"/>
                  </a:cubicBezTo>
                  <a:cubicBezTo>
                    <a:pt x="13000" y="379"/>
                    <a:pt x="12940" y="379"/>
                    <a:pt x="12970" y="439"/>
                  </a:cubicBezTo>
                  <a:cubicBezTo>
                    <a:pt x="13019" y="429"/>
                    <a:pt x="13049" y="439"/>
                    <a:pt x="13049" y="478"/>
                  </a:cubicBezTo>
                  <a:cubicBezTo>
                    <a:pt x="13069" y="399"/>
                    <a:pt x="13159" y="369"/>
                    <a:pt x="13208" y="429"/>
                  </a:cubicBezTo>
                  <a:cubicBezTo>
                    <a:pt x="13268" y="349"/>
                    <a:pt x="13387" y="369"/>
                    <a:pt x="13566" y="309"/>
                  </a:cubicBezTo>
                  <a:cubicBezTo>
                    <a:pt x="13626" y="309"/>
                    <a:pt x="13656" y="289"/>
                    <a:pt x="13686" y="269"/>
                  </a:cubicBezTo>
                  <a:cubicBezTo>
                    <a:pt x="13795" y="250"/>
                    <a:pt x="13835" y="81"/>
                    <a:pt x="13944" y="130"/>
                  </a:cubicBezTo>
                  <a:cubicBezTo>
                    <a:pt x="13984" y="110"/>
                    <a:pt x="13944" y="31"/>
                    <a:pt x="14024" y="41"/>
                  </a:cubicBezTo>
                  <a:cubicBezTo>
                    <a:pt x="14103" y="21"/>
                    <a:pt x="14183" y="1"/>
                    <a:pt x="14213" y="51"/>
                  </a:cubicBezTo>
                  <a:cubicBezTo>
                    <a:pt x="14322" y="71"/>
                    <a:pt x="14402" y="120"/>
                    <a:pt x="14461" y="100"/>
                  </a:cubicBezTo>
                  <a:cubicBezTo>
                    <a:pt x="14650" y="140"/>
                    <a:pt x="14859" y="170"/>
                    <a:pt x="14959" y="329"/>
                  </a:cubicBezTo>
                  <a:cubicBezTo>
                    <a:pt x="14989" y="329"/>
                    <a:pt x="14999" y="309"/>
                    <a:pt x="14999" y="299"/>
                  </a:cubicBezTo>
                  <a:cubicBezTo>
                    <a:pt x="14989" y="279"/>
                    <a:pt x="15008" y="269"/>
                    <a:pt x="15018" y="269"/>
                  </a:cubicBezTo>
                  <a:cubicBezTo>
                    <a:pt x="15018" y="289"/>
                    <a:pt x="15028" y="319"/>
                    <a:pt x="15028" y="339"/>
                  </a:cubicBezTo>
                  <a:cubicBezTo>
                    <a:pt x="15078" y="389"/>
                    <a:pt x="15128" y="429"/>
                    <a:pt x="15217" y="429"/>
                  </a:cubicBezTo>
                  <a:cubicBezTo>
                    <a:pt x="15217" y="429"/>
                    <a:pt x="15217" y="439"/>
                    <a:pt x="15217" y="449"/>
                  </a:cubicBezTo>
                  <a:cubicBezTo>
                    <a:pt x="15247" y="508"/>
                    <a:pt x="15416" y="618"/>
                    <a:pt x="15486" y="637"/>
                  </a:cubicBezTo>
                  <a:cubicBezTo>
                    <a:pt x="15496" y="697"/>
                    <a:pt x="15506" y="747"/>
                    <a:pt x="15555" y="747"/>
                  </a:cubicBezTo>
                  <a:cubicBezTo>
                    <a:pt x="15555" y="727"/>
                    <a:pt x="15575" y="717"/>
                    <a:pt x="15595" y="717"/>
                  </a:cubicBezTo>
                  <a:cubicBezTo>
                    <a:pt x="15605" y="717"/>
                    <a:pt x="15605" y="727"/>
                    <a:pt x="15605" y="737"/>
                  </a:cubicBezTo>
                  <a:cubicBezTo>
                    <a:pt x="15595" y="946"/>
                    <a:pt x="15705" y="816"/>
                    <a:pt x="15575" y="1095"/>
                  </a:cubicBezTo>
                  <a:cubicBezTo>
                    <a:pt x="15595" y="1155"/>
                    <a:pt x="15615" y="1055"/>
                    <a:pt x="15605" y="1025"/>
                  </a:cubicBezTo>
                  <a:cubicBezTo>
                    <a:pt x="15744" y="1025"/>
                    <a:pt x="15536" y="1165"/>
                    <a:pt x="15695" y="1125"/>
                  </a:cubicBezTo>
                  <a:cubicBezTo>
                    <a:pt x="15734" y="1393"/>
                    <a:pt x="15655" y="1702"/>
                    <a:pt x="15476" y="1881"/>
                  </a:cubicBezTo>
                  <a:cubicBezTo>
                    <a:pt x="15446" y="1881"/>
                    <a:pt x="15446" y="1841"/>
                    <a:pt x="15436" y="1811"/>
                  </a:cubicBezTo>
                  <a:cubicBezTo>
                    <a:pt x="15367" y="1841"/>
                    <a:pt x="15376" y="2000"/>
                    <a:pt x="15406" y="2040"/>
                  </a:cubicBezTo>
                  <a:cubicBezTo>
                    <a:pt x="15347" y="2050"/>
                    <a:pt x="15277" y="2179"/>
                    <a:pt x="15207" y="2239"/>
                  </a:cubicBezTo>
                  <a:cubicBezTo>
                    <a:pt x="15168" y="2259"/>
                    <a:pt x="15098" y="2189"/>
                    <a:pt x="15088" y="2259"/>
                  </a:cubicBezTo>
                  <a:close/>
                  <a:moveTo>
                    <a:pt x="11756" y="7788"/>
                  </a:moveTo>
                  <a:cubicBezTo>
                    <a:pt x="11697" y="7719"/>
                    <a:pt x="11687" y="7848"/>
                    <a:pt x="11627" y="7838"/>
                  </a:cubicBezTo>
                  <a:cubicBezTo>
                    <a:pt x="11637" y="7858"/>
                    <a:pt x="11697" y="7918"/>
                    <a:pt x="11617" y="7918"/>
                  </a:cubicBezTo>
                  <a:cubicBezTo>
                    <a:pt x="11617" y="7927"/>
                    <a:pt x="11617" y="7947"/>
                    <a:pt x="11617" y="7957"/>
                  </a:cubicBezTo>
                  <a:cubicBezTo>
                    <a:pt x="11647" y="7967"/>
                    <a:pt x="11667" y="7977"/>
                    <a:pt x="11697" y="7967"/>
                  </a:cubicBezTo>
                  <a:cubicBezTo>
                    <a:pt x="11647" y="7927"/>
                    <a:pt x="11717" y="7838"/>
                    <a:pt x="11756" y="7788"/>
                  </a:cubicBezTo>
                  <a:close/>
                  <a:moveTo>
                    <a:pt x="13775" y="5859"/>
                  </a:moveTo>
                  <a:cubicBezTo>
                    <a:pt x="13855" y="5879"/>
                    <a:pt x="13895" y="5958"/>
                    <a:pt x="13974" y="5889"/>
                  </a:cubicBezTo>
                  <a:cubicBezTo>
                    <a:pt x="13924" y="5859"/>
                    <a:pt x="13855" y="5849"/>
                    <a:pt x="13775" y="5859"/>
                  </a:cubicBezTo>
                  <a:close/>
                  <a:moveTo>
                    <a:pt x="16431" y="4049"/>
                  </a:moveTo>
                  <a:cubicBezTo>
                    <a:pt x="16500" y="4069"/>
                    <a:pt x="16520" y="3959"/>
                    <a:pt x="16550" y="4029"/>
                  </a:cubicBezTo>
                  <a:cubicBezTo>
                    <a:pt x="16600" y="3969"/>
                    <a:pt x="16421" y="3939"/>
                    <a:pt x="16431" y="4049"/>
                  </a:cubicBezTo>
                  <a:close/>
                  <a:moveTo>
                    <a:pt x="15705" y="3701"/>
                  </a:moveTo>
                  <a:cubicBezTo>
                    <a:pt x="15675" y="3651"/>
                    <a:pt x="15575" y="3711"/>
                    <a:pt x="15516" y="3711"/>
                  </a:cubicBezTo>
                  <a:cubicBezTo>
                    <a:pt x="15526" y="3790"/>
                    <a:pt x="15645" y="3711"/>
                    <a:pt x="15685" y="3750"/>
                  </a:cubicBezTo>
                  <a:cubicBezTo>
                    <a:pt x="15804" y="3780"/>
                    <a:pt x="15943" y="3790"/>
                    <a:pt x="16063" y="3830"/>
                  </a:cubicBezTo>
                  <a:cubicBezTo>
                    <a:pt x="16093" y="3870"/>
                    <a:pt x="16172" y="3900"/>
                    <a:pt x="16212" y="3850"/>
                  </a:cubicBezTo>
                  <a:cubicBezTo>
                    <a:pt x="16252" y="3900"/>
                    <a:pt x="16311" y="3919"/>
                    <a:pt x="16411" y="3910"/>
                  </a:cubicBezTo>
                  <a:cubicBezTo>
                    <a:pt x="16401" y="3929"/>
                    <a:pt x="16401" y="3949"/>
                    <a:pt x="16371" y="3959"/>
                  </a:cubicBezTo>
                  <a:cubicBezTo>
                    <a:pt x="16480" y="3989"/>
                    <a:pt x="16530" y="3910"/>
                    <a:pt x="16600" y="3919"/>
                  </a:cubicBezTo>
                  <a:cubicBezTo>
                    <a:pt x="16391" y="3830"/>
                    <a:pt x="16232" y="3870"/>
                    <a:pt x="16053" y="3800"/>
                  </a:cubicBezTo>
                  <a:cubicBezTo>
                    <a:pt x="15963" y="3740"/>
                    <a:pt x="15804" y="3760"/>
                    <a:pt x="15705" y="3701"/>
                  </a:cubicBezTo>
                  <a:close/>
                  <a:moveTo>
                    <a:pt x="16172" y="3114"/>
                  </a:moveTo>
                  <a:cubicBezTo>
                    <a:pt x="16172" y="3193"/>
                    <a:pt x="16301" y="3223"/>
                    <a:pt x="16401" y="3193"/>
                  </a:cubicBezTo>
                  <a:cubicBezTo>
                    <a:pt x="16361" y="3114"/>
                    <a:pt x="16232" y="3164"/>
                    <a:pt x="16172" y="3114"/>
                  </a:cubicBezTo>
                  <a:close/>
                  <a:moveTo>
                    <a:pt x="15257" y="3353"/>
                  </a:moveTo>
                  <a:cubicBezTo>
                    <a:pt x="15267" y="3372"/>
                    <a:pt x="15287" y="3363"/>
                    <a:pt x="15307" y="3363"/>
                  </a:cubicBezTo>
                  <a:cubicBezTo>
                    <a:pt x="15307" y="3382"/>
                    <a:pt x="15287" y="3392"/>
                    <a:pt x="15297" y="3412"/>
                  </a:cubicBezTo>
                  <a:cubicBezTo>
                    <a:pt x="15247" y="3432"/>
                    <a:pt x="15217" y="3422"/>
                    <a:pt x="15217" y="3382"/>
                  </a:cubicBezTo>
                  <a:cubicBezTo>
                    <a:pt x="15168" y="3412"/>
                    <a:pt x="15148" y="3452"/>
                    <a:pt x="15168" y="3532"/>
                  </a:cubicBezTo>
                  <a:cubicBezTo>
                    <a:pt x="15317" y="3561"/>
                    <a:pt x="15347" y="3482"/>
                    <a:pt x="15386" y="3392"/>
                  </a:cubicBezTo>
                  <a:cubicBezTo>
                    <a:pt x="15367" y="3353"/>
                    <a:pt x="15317" y="3343"/>
                    <a:pt x="15257" y="3353"/>
                  </a:cubicBezTo>
                  <a:close/>
                  <a:moveTo>
                    <a:pt x="15456" y="1662"/>
                  </a:moveTo>
                  <a:cubicBezTo>
                    <a:pt x="15436" y="1741"/>
                    <a:pt x="15357" y="1771"/>
                    <a:pt x="15347" y="1851"/>
                  </a:cubicBezTo>
                  <a:cubicBezTo>
                    <a:pt x="15396" y="1801"/>
                    <a:pt x="15506" y="1791"/>
                    <a:pt x="15456" y="1662"/>
                  </a:cubicBezTo>
                  <a:close/>
                  <a:moveTo>
                    <a:pt x="14422" y="538"/>
                  </a:moveTo>
                  <a:cubicBezTo>
                    <a:pt x="14352" y="558"/>
                    <a:pt x="14253" y="558"/>
                    <a:pt x="14223" y="598"/>
                  </a:cubicBezTo>
                  <a:cubicBezTo>
                    <a:pt x="14213" y="578"/>
                    <a:pt x="14213" y="558"/>
                    <a:pt x="14203" y="528"/>
                  </a:cubicBezTo>
                  <a:cubicBezTo>
                    <a:pt x="14113" y="608"/>
                    <a:pt x="14163" y="777"/>
                    <a:pt x="14173" y="866"/>
                  </a:cubicBezTo>
                  <a:cubicBezTo>
                    <a:pt x="14233" y="777"/>
                    <a:pt x="14203" y="976"/>
                    <a:pt x="14282" y="946"/>
                  </a:cubicBezTo>
                  <a:cubicBezTo>
                    <a:pt x="14442" y="1115"/>
                    <a:pt x="14591" y="1304"/>
                    <a:pt x="14770" y="1433"/>
                  </a:cubicBezTo>
                  <a:cubicBezTo>
                    <a:pt x="14899" y="1552"/>
                    <a:pt x="15048" y="1642"/>
                    <a:pt x="15148" y="1791"/>
                  </a:cubicBezTo>
                  <a:cubicBezTo>
                    <a:pt x="15675" y="1642"/>
                    <a:pt x="15416" y="1105"/>
                    <a:pt x="15317" y="856"/>
                  </a:cubicBezTo>
                  <a:cubicBezTo>
                    <a:pt x="15277" y="856"/>
                    <a:pt x="15277" y="886"/>
                    <a:pt x="15247" y="896"/>
                  </a:cubicBezTo>
                  <a:cubicBezTo>
                    <a:pt x="15237" y="856"/>
                    <a:pt x="15267" y="836"/>
                    <a:pt x="15257" y="797"/>
                  </a:cubicBezTo>
                  <a:cubicBezTo>
                    <a:pt x="15068" y="807"/>
                    <a:pt x="15048" y="578"/>
                    <a:pt x="14859" y="578"/>
                  </a:cubicBezTo>
                  <a:cubicBezTo>
                    <a:pt x="14849" y="578"/>
                    <a:pt x="14849" y="588"/>
                    <a:pt x="14839" y="588"/>
                  </a:cubicBezTo>
                  <a:cubicBezTo>
                    <a:pt x="14760" y="538"/>
                    <a:pt x="14750" y="538"/>
                    <a:pt x="14660" y="548"/>
                  </a:cubicBezTo>
                  <a:cubicBezTo>
                    <a:pt x="14650" y="548"/>
                    <a:pt x="14650" y="548"/>
                    <a:pt x="14640" y="548"/>
                  </a:cubicBezTo>
                  <a:cubicBezTo>
                    <a:pt x="14541" y="538"/>
                    <a:pt x="14481" y="458"/>
                    <a:pt x="14422" y="538"/>
                  </a:cubicBezTo>
                  <a:close/>
                  <a:moveTo>
                    <a:pt x="12532" y="1453"/>
                  </a:moveTo>
                  <a:cubicBezTo>
                    <a:pt x="12542" y="1493"/>
                    <a:pt x="12552" y="1523"/>
                    <a:pt x="12552" y="1562"/>
                  </a:cubicBezTo>
                  <a:cubicBezTo>
                    <a:pt x="12632" y="1523"/>
                    <a:pt x="12552" y="1493"/>
                    <a:pt x="12572" y="1413"/>
                  </a:cubicBezTo>
                  <a:cubicBezTo>
                    <a:pt x="12612" y="1443"/>
                    <a:pt x="12701" y="1423"/>
                    <a:pt x="12681" y="1354"/>
                  </a:cubicBezTo>
                  <a:cubicBezTo>
                    <a:pt x="12602" y="1363"/>
                    <a:pt x="12592" y="1413"/>
                    <a:pt x="12552" y="1403"/>
                  </a:cubicBezTo>
                  <a:cubicBezTo>
                    <a:pt x="12542" y="1363"/>
                    <a:pt x="12532" y="1324"/>
                    <a:pt x="12532" y="1284"/>
                  </a:cubicBezTo>
                  <a:cubicBezTo>
                    <a:pt x="12522" y="1264"/>
                    <a:pt x="12502" y="1264"/>
                    <a:pt x="12492" y="1244"/>
                  </a:cubicBezTo>
                  <a:cubicBezTo>
                    <a:pt x="12462" y="1274"/>
                    <a:pt x="12472" y="1334"/>
                    <a:pt x="12423" y="1354"/>
                  </a:cubicBezTo>
                  <a:cubicBezTo>
                    <a:pt x="12472" y="1433"/>
                    <a:pt x="12423" y="1453"/>
                    <a:pt x="12492" y="1503"/>
                  </a:cubicBezTo>
                  <a:cubicBezTo>
                    <a:pt x="12522" y="1503"/>
                    <a:pt x="12512" y="1473"/>
                    <a:pt x="12512" y="1453"/>
                  </a:cubicBezTo>
                  <a:cubicBezTo>
                    <a:pt x="12522" y="1453"/>
                    <a:pt x="12522" y="1453"/>
                    <a:pt x="12532" y="1453"/>
                  </a:cubicBezTo>
                  <a:close/>
                  <a:moveTo>
                    <a:pt x="12144" y="1543"/>
                  </a:moveTo>
                  <a:cubicBezTo>
                    <a:pt x="12124" y="1552"/>
                    <a:pt x="12124" y="1543"/>
                    <a:pt x="12114" y="1523"/>
                  </a:cubicBezTo>
                  <a:cubicBezTo>
                    <a:pt x="12114" y="1513"/>
                    <a:pt x="12114" y="1493"/>
                    <a:pt x="12104" y="1473"/>
                  </a:cubicBezTo>
                  <a:cubicBezTo>
                    <a:pt x="12075" y="1572"/>
                    <a:pt x="12015" y="1592"/>
                    <a:pt x="11975" y="1642"/>
                  </a:cubicBezTo>
                  <a:cubicBezTo>
                    <a:pt x="11955" y="1652"/>
                    <a:pt x="11945" y="1652"/>
                    <a:pt x="11925" y="1652"/>
                  </a:cubicBezTo>
                  <a:cubicBezTo>
                    <a:pt x="11935" y="1722"/>
                    <a:pt x="11945" y="1781"/>
                    <a:pt x="12015" y="1761"/>
                  </a:cubicBezTo>
                  <a:cubicBezTo>
                    <a:pt x="12015" y="1731"/>
                    <a:pt x="12005" y="1712"/>
                    <a:pt x="12005" y="1692"/>
                  </a:cubicBezTo>
                  <a:cubicBezTo>
                    <a:pt x="12025" y="1692"/>
                    <a:pt x="12035" y="1712"/>
                    <a:pt x="12055" y="1702"/>
                  </a:cubicBezTo>
                  <a:cubicBezTo>
                    <a:pt x="12065" y="1722"/>
                    <a:pt x="12085" y="1722"/>
                    <a:pt x="12085" y="1741"/>
                  </a:cubicBezTo>
                  <a:cubicBezTo>
                    <a:pt x="12104" y="1741"/>
                    <a:pt x="12094" y="1712"/>
                    <a:pt x="12104" y="1692"/>
                  </a:cubicBezTo>
                  <a:cubicBezTo>
                    <a:pt x="12174" y="1791"/>
                    <a:pt x="12234" y="1642"/>
                    <a:pt x="12273" y="1612"/>
                  </a:cubicBezTo>
                  <a:cubicBezTo>
                    <a:pt x="12333" y="1582"/>
                    <a:pt x="12482" y="1612"/>
                    <a:pt x="12363" y="1552"/>
                  </a:cubicBezTo>
                  <a:cubicBezTo>
                    <a:pt x="12323" y="1483"/>
                    <a:pt x="12413" y="1493"/>
                    <a:pt x="12413" y="1443"/>
                  </a:cubicBezTo>
                  <a:cubicBezTo>
                    <a:pt x="12353" y="1413"/>
                    <a:pt x="12323" y="1344"/>
                    <a:pt x="12234" y="1363"/>
                  </a:cubicBezTo>
                  <a:cubicBezTo>
                    <a:pt x="12323" y="1443"/>
                    <a:pt x="12134" y="1344"/>
                    <a:pt x="12154" y="1443"/>
                  </a:cubicBezTo>
                  <a:cubicBezTo>
                    <a:pt x="12124" y="1463"/>
                    <a:pt x="12144" y="1513"/>
                    <a:pt x="12144" y="1543"/>
                  </a:cubicBezTo>
                  <a:close/>
                  <a:moveTo>
                    <a:pt x="10802" y="1881"/>
                  </a:moveTo>
                  <a:cubicBezTo>
                    <a:pt x="10762" y="1910"/>
                    <a:pt x="10752" y="1950"/>
                    <a:pt x="10792" y="1980"/>
                  </a:cubicBezTo>
                  <a:cubicBezTo>
                    <a:pt x="10762" y="1980"/>
                    <a:pt x="10752" y="1980"/>
                    <a:pt x="10742" y="1960"/>
                  </a:cubicBezTo>
                  <a:cubicBezTo>
                    <a:pt x="10702" y="1960"/>
                    <a:pt x="10752" y="2050"/>
                    <a:pt x="10802" y="2020"/>
                  </a:cubicBezTo>
                  <a:cubicBezTo>
                    <a:pt x="10792" y="1970"/>
                    <a:pt x="10821" y="1950"/>
                    <a:pt x="10802" y="1881"/>
                  </a:cubicBezTo>
                  <a:close/>
                  <a:moveTo>
                    <a:pt x="11627" y="2637"/>
                  </a:moveTo>
                  <a:cubicBezTo>
                    <a:pt x="11657" y="2706"/>
                    <a:pt x="11736" y="2716"/>
                    <a:pt x="11786" y="2756"/>
                  </a:cubicBezTo>
                  <a:cubicBezTo>
                    <a:pt x="11766" y="2786"/>
                    <a:pt x="11607" y="2786"/>
                    <a:pt x="11567" y="2746"/>
                  </a:cubicBezTo>
                  <a:cubicBezTo>
                    <a:pt x="11577" y="2726"/>
                    <a:pt x="11587" y="2706"/>
                    <a:pt x="11587" y="2666"/>
                  </a:cubicBezTo>
                  <a:cubicBezTo>
                    <a:pt x="11488" y="2686"/>
                    <a:pt x="11468" y="2766"/>
                    <a:pt x="11418" y="2816"/>
                  </a:cubicBezTo>
                  <a:cubicBezTo>
                    <a:pt x="11339" y="2825"/>
                    <a:pt x="11329" y="2875"/>
                    <a:pt x="11289" y="2915"/>
                  </a:cubicBezTo>
                  <a:cubicBezTo>
                    <a:pt x="11219" y="2865"/>
                    <a:pt x="11368" y="2806"/>
                    <a:pt x="11408" y="2776"/>
                  </a:cubicBezTo>
                  <a:cubicBezTo>
                    <a:pt x="11398" y="2706"/>
                    <a:pt x="11349" y="2676"/>
                    <a:pt x="11279" y="2696"/>
                  </a:cubicBezTo>
                  <a:cubicBezTo>
                    <a:pt x="11289" y="2796"/>
                    <a:pt x="11269" y="2806"/>
                    <a:pt x="11239" y="2895"/>
                  </a:cubicBezTo>
                  <a:cubicBezTo>
                    <a:pt x="11219" y="2885"/>
                    <a:pt x="11199" y="2875"/>
                    <a:pt x="11170" y="2885"/>
                  </a:cubicBezTo>
                  <a:cubicBezTo>
                    <a:pt x="11180" y="2925"/>
                    <a:pt x="11160" y="2945"/>
                    <a:pt x="11130" y="2965"/>
                  </a:cubicBezTo>
                  <a:cubicBezTo>
                    <a:pt x="11150" y="2995"/>
                    <a:pt x="11209" y="2965"/>
                    <a:pt x="11209" y="2995"/>
                  </a:cubicBezTo>
                  <a:cubicBezTo>
                    <a:pt x="11130" y="3054"/>
                    <a:pt x="11269" y="3024"/>
                    <a:pt x="11269" y="3064"/>
                  </a:cubicBezTo>
                  <a:cubicBezTo>
                    <a:pt x="11199" y="3074"/>
                    <a:pt x="11239" y="3154"/>
                    <a:pt x="11140" y="3154"/>
                  </a:cubicBezTo>
                  <a:cubicBezTo>
                    <a:pt x="11130" y="3223"/>
                    <a:pt x="11120" y="3382"/>
                    <a:pt x="11160" y="3273"/>
                  </a:cubicBezTo>
                  <a:cubicBezTo>
                    <a:pt x="11209" y="3243"/>
                    <a:pt x="11229" y="3203"/>
                    <a:pt x="11269" y="3184"/>
                  </a:cubicBezTo>
                  <a:cubicBezTo>
                    <a:pt x="11359" y="3193"/>
                    <a:pt x="11189" y="3293"/>
                    <a:pt x="11289" y="3313"/>
                  </a:cubicBezTo>
                  <a:cubicBezTo>
                    <a:pt x="11299" y="3323"/>
                    <a:pt x="11299" y="3333"/>
                    <a:pt x="11299" y="3343"/>
                  </a:cubicBezTo>
                  <a:cubicBezTo>
                    <a:pt x="11259" y="3363"/>
                    <a:pt x="11319" y="3363"/>
                    <a:pt x="11349" y="3353"/>
                  </a:cubicBezTo>
                  <a:cubicBezTo>
                    <a:pt x="11359" y="3392"/>
                    <a:pt x="11339" y="3402"/>
                    <a:pt x="11309" y="3412"/>
                  </a:cubicBezTo>
                  <a:cubicBezTo>
                    <a:pt x="11319" y="3432"/>
                    <a:pt x="11339" y="3452"/>
                    <a:pt x="11368" y="3452"/>
                  </a:cubicBezTo>
                  <a:cubicBezTo>
                    <a:pt x="11438" y="3452"/>
                    <a:pt x="11349" y="3502"/>
                    <a:pt x="11378" y="3542"/>
                  </a:cubicBezTo>
                  <a:cubicBezTo>
                    <a:pt x="11438" y="3532"/>
                    <a:pt x="11458" y="3571"/>
                    <a:pt x="11528" y="3542"/>
                  </a:cubicBezTo>
                  <a:cubicBezTo>
                    <a:pt x="11538" y="3522"/>
                    <a:pt x="11557" y="3512"/>
                    <a:pt x="11587" y="3502"/>
                  </a:cubicBezTo>
                  <a:cubicBezTo>
                    <a:pt x="11607" y="3512"/>
                    <a:pt x="11637" y="3512"/>
                    <a:pt x="11647" y="3542"/>
                  </a:cubicBezTo>
                  <a:cubicBezTo>
                    <a:pt x="11647" y="3581"/>
                    <a:pt x="11617" y="3601"/>
                    <a:pt x="11557" y="3601"/>
                  </a:cubicBezTo>
                  <a:cubicBezTo>
                    <a:pt x="11627" y="3651"/>
                    <a:pt x="11647" y="3611"/>
                    <a:pt x="11727" y="3621"/>
                  </a:cubicBezTo>
                  <a:cubicBezTo>
                    <a:pt x="11637" y="3571"/>
                    <a:pt x="11707" y="3532"/>
                    <a:pt x="11727" y="3452"/>
                  </a:cubicBezTo>
                  <a:lnTo>
                    <a:pt x="11746" y="3452"/>
                  </a:lnTo>
                  <a:cubicBezTo>
                    <a:pt x="11766" y="3502"/>
                    <a:pt x="11826" y="3492"/>
                    <a:pt x="11766" y="3452"/>
                  </a:cubicBezTo>
                  <a:cubicBezTo>
                    <a:pt x="11776" y="3382"/>
                    <a:pt x="11886" y="3482"/>
                    <a:pt x="11876" y="3382"/>
                  </a:cubicBezTo>
                  <a:cubicBezTo>
                    <a:pt x="11886" y="3382"/>
                    <a:pt x="11896" y="3382"/>
                    <a:pt x="11896" y="3372"/>
                  </a:cubicBezTo>
                  <a:cubicBezTo>
                    <a:pt x="11935" y="3363"/>
                    <a:pt x="11945" y="3333"/>
                    <a:pt x="11955" y="3293"/>
                  </a:cubicBezTo>
                  <a:cubicBezTo>
                    <a:pt x="11975" y="3293"/>
                    <a:pt x="11965" y="3263"/>
                    <a:pt x="11975" y="3243"/>
                  </a:cubicBezTo>
                  <a:cubicBezTo>
                    <a:pt x="12015" y="3273"/>
                    <a:pt x="11975" y="3333"/>
                    <a:pt x="12025" y="3402"/>
                  </a:cubicBezTo>
                  <a:cubicBezTo>
                    <a:pt x="12075" y="3402"/>
                    <a:pt x="12085" y="3372"/>
                    <a:pt x="12114" y="3363"/>
                  </a:cubicBezTo>
                  <a:cubicBezTo>
                    <a:pt x="12094" y="3313"/>
                    <a:pt x="12065" y="3323"/>
                    <a:pt x="12035" y="3353"/>
                  </a:cubicBezTo>
                  <a:cubicBezTo>
                    <a:pt x="12005" y="3283"/>
                    <a:pt x="12104" y="3303"/>
                    <a:pt x="12114" y="3263"/>
                  </a:cubicBezTo>
                  <a:cubicBezTo>
                    <a:pt x="12124" y="3283"/>
                    <a:pt x="12144" y="3283"/>
                    <a:pt x="12154" y="3303"/>
                  </a:cubicBezTo>
                  <a:cubicBezTo>
                    <a:pt x="12194" y="3253"/>
                    <a:pt x="12194" y="3263"/>
                    <a:pt x="12283" y="3263"/>
                  </a:cubicBezTo>
                  <a:cubicBezTo>
                    <a:pt x="12244" y="3164"/>
                    <a:pt x="12254" y="3223"/>
                    <a:pt x="12343" y="3203"/>
                  </a:cubicBezTo>
                  <a:cubicBezTo>
                    <a:pt x="12333" y="3154"/>
                    <a:pt x="12273" y="3164"/>
                    <a:pt x="12224" y="3174"/>
                  </a:cubicBezTo>
                  <a:cubicBezTo>
                    <a:pt x="12214" y="3144"/>
                    <a:pt x="12204" y="3114"/>
                    <a:pt x="12234" y="3104"/>
                  </a:cubicBezTo>
                  <a:cubicBezTo>
                    <a:pt x="12244" y="3144"/>
                    <a:pt x="12283" y="3144"/>
                    <a:pt x="12333" y="3134"/>
                  </a:cubicBezTo>
                  <a:cubicBezTo>
                    <a:pt x="12433" y="3104"/>
                    <a:pt x="12433" y="3144"/>
                    <a:pt x="12423" y="3213"/>
                  </a:cubicBezTo>
                  <a:cubicBezTo>
                    <a:pt x="12443" y="3184"/>
                    <a:pt x="12472" y="3174"/>
                    <a:pt x="12532" y="3164"/>
                  </a:cubicBezTo>
                  <a:cubicBezTo>
                    <a:pt x="12532" y="3114"/>
                    <a:pt x="12502" y="3114"/>
                    <a:pt x="12492" y="3084"/>
                  </a:cubicBezTo>
                  <a:cubicBezTo>
                    <a:pt x="12542" y="3074"/>
                    <a:pt x="12562" y="3104"/>
                    <a:pt x="12632" y="3074"/>
                  </a:cubicBezTo>
                  <a:cubicBezTo>
                    <a:pt x="12602" y="3024"/>
                    <a:pt x="12532" y="3034"/>
                    <a:pt x="12532" y="2925"/>
                  </a:cubicBezTo>
                  <a:cubicBezTo>
                    <a:pt x="12502" y="2995"/>
                    <a:pt x="12512" y="3024"/>
                    <a:pt x="12472" y="3104"/>
                  </a:cubicBezTo>
                  <a:cubicBezTo>
                    <a:pt x="12413" y="3084"/>
                    <a:pt x="12433" y="2945"/>
                    <a:pt x="12462" y="2915"/>
                  </a:cubicBezTo>
                  <a:cubicBezTo>
                    <a:pt x="12453" y="2865"/>
                    <a:pt x="12413" y="2955"/>
                    <a:pt x="12343" y="2935"/>
                  </a:cubicBezTo>
                  <a:cubicBezTo>
                    <a:pt x="12363" y="2875"/>
                    <a:pt x="12353" y="2776"/>
                    <a:pt x="12283" y="2855"/>
                  </a:cubicBezTo>
                  <a:cubicBezTo>
                    <a:pt x="12254" y="2736"/>
                    <a:pt x="12472" y="2746"/>
                    <a:pt x="12403" y="2855"/>
                  </a:cubicBezTo>
                  <a:cubicBezTo>
                    <a:pt x="12443" y="2855"/>
                    <a:pt x="12482" y="2855"/>
                    <a:pt x="12502" y="2885"/>
                  </a:cubicBezTo>
                  <a:cubicBezTo>
                    <a:pt x="12562" y="2816"/>
                    <a:pt x="12413" y="2806"/>
                    <a:pt x="12403" y="2736"/>
                  </a:cubicBezTo>
                  <a:cubicBezTo>
                    <a:pt x="12234" y="2786"/>
                    <a:pt x="12124" y="2806"/>
                    <a:pt x="12035" y="2776"/>
                  </a:cubicBezTo>
                  <a:cubicBezTo>
                    <a:pt x="12035" y="2746"/>
                    <a:pt x="12085" y="2746"/>
                    <a:pt x="12124" y="2736"/>
                  </a:cubicBezTo>
                  <a:cubicBezTo>
                    <a:pt x="12104" y="2686"/>
                    <a:pt x="12045" y="2696"/>
                    <a:pt x="12025" y="2736"/>
                  </a:cubicBezTo>
                  <a:cubicBezTo>
                    <a:pt x="11995" y="2666"/>
                    <a:pt x="11975" y="2766"/>
                    <a:pt x="11935" y="2746"/>
                  </a:cubicBezTo>
                  <a:cubicBezTo>
                    <a:pt x="11906" y="2706"/>
                    <a:pt x="11856" y="2696"/>
                    <a:pt x="11806" y="2706"/>
                  </a:cubicBezTo>
                  <a:cubicBezTo>
                    <a:pt x="11806" y="2686"/>
                    <a:pt x="11826" y="2676"/>
                    <a:pt x="11816" y="2646"/>
                  </a:cubicBezTo>
                  <a:cubicBezTo>
                    <a:pt x="11866" y="2637"/>
                    <a:pt x="11896" y="2656"/>
                    <a:pt x="11896" y="2706"/>
                  </a:cubicBezTo>
                  <a:cubicBezTo>
                    <a:pt x="11965" y="2726"/>
                    <a:pt x="11995" y="2617"/>
                    <a:pt x="12035" y="2686"/>
                  </a:cubicBezTo>
                  <a:cubicBezTo>
                    <a:pt x="12055" y="2587"/>
                    <a:pt x="11856" y="2716"/>
                    <a:pt x="11856" y="2577"/>
                  </a:cubicBezTo>
                  <a:cubicBezTo>
                    <a:pt x="11816" y="2587"/>
                    <a:pt x="11846" y="2646"/>
                    <a:pt x="11766" y="2637"/>
                  </a:cubicBezTo>
                  <a:cubicBezTo>
                    <a:pt x="11736" y="2557"/>
                    <a:pt x="11697" y="2637"/>
                    <a:pt x="11627" y="2637"/>
                  </a:cubicBezTo>
                  <a:close/>
                  <a:moveTo>
                    <a:pt x="11070" y="3024"/>
                  </a:moveTo>
                  <a:cubicBezTo>
                    <a:pt x="11070" y="2935"/>
                    <a:pt x="10991" y="2965"/>
                    <a:pt x="10921" y="2975"/>
                  </a:cubicBezTo>
                  <a:cubicBezTo>
                    <a:pt x="10931" y="3014"/>
                    <a:pt x="10941" y="3044"/>
                    <a:pt x="10911" y="3054"/>
                  </a:cubicBezTo>
                  <a:cubicBezTo>
                    <a:pt x="10961" y="3114"/>
                    <a:pt x="11000" y="3004"/>
                    <a:pt x="11070" y="3024"/>
                  </a:cubicBezTo>
                  <a:close/>
                  <a:moveTo>
                    <a:pt x="12393" y="2547"/>
                  </a:moveTo>
                  <a:cubicBezTo>
                    <a:pt x="12462" y="2537"/>
                    <a:pt x="12453" y="2577"/>
                    <a:pt x="12492" y="2527"/>
                  </a:cubicBezTo>
                  <a:cubicBezTo>
                    <a:pt x="12472" y="2507"/>
                    <a:pt x="12433" y="2497"/>
                    <a:pt x="12383" y="2497"/>
                  </a:cubicBezTo>
                  <a:cubicBezTo>
                    <a:pt x="12413" y="2577"/>
                    <a:pt x="12313" y="2547"/>
                    <a:pt x="12383" y="2597"/>
                  </a:cubicBezTo>
                  <a:cubicBezTo>
                    <a:pt x="12403" y="2597"/>
                    <a:pt x="12393" y="2567"/>
                    <a:pt x="12393" y="2547"/>
                  </a:cubicBezTo>
                  <a:close/>
                  <a:moveTo>
                    <a:pt x="12214" y="2607"/>
                  </a:moveTo>
                  <a:cubicBezTo>
                    <a:pt x="12224" y="2666"/>
                    <a:pt x="12264" y="2676"/>
                    <a:pt x="12323" y="2656"/>
                  </a:cubicBezTo>
                  <a:cubicBezTo>
                    <a:pt x="12323" y="2587"/>
                    <a:pt x="12264" y="2597"/>
                    <a:pt x="12273" y="2527"/>
                  </a:cubicBezTo>
                  <a:cubicBezTo>
                    <a:pt x="12214" y="2527"/>
                    <a:pt x="12303" y="2627"/>
                    <a:pt x="12214" y="2607"/>
                  </a:cubicBezTo>
                  <a:close/>
                  <a:moveTo>
                    <a:pt x="10831" y="3134"/>
                  </a:moveTo>
                  <a:cubicBezTo>
                    <a:pt x="10881" y="3144"/>
                    <a:pt x="10881" y="3193"/>
                    <a:pt x="10951" y="3164"/>
                  </a:cubicBezTo>
                  <a:cubicBezTo>
                    <a:pt x="10941" y="3213"/>
                    <a:pt x="10941" y="3213"/>
                    <a:pt x="10981" y="3184"/>
                  </a:cubicBezTo>
                  <a:cubicBezTo>
                    <a:pt x="10971" y="3104"/>
                    <a:pt x="10841" y="3193"/>
                    <a:pt x="10841" y="3084"/>
                  </a:cubicBezTo>
                  <a:cubicBezTo>
                    <a:pt x="10831" y="3124"/>
                    <a:pt x="10782" y="3134"/>
                    <a:pt x="10792" y="3193"/>
                  </a:cubicBezTo>
                  <a:cubicBezTo>
                    <a:pt x="10812" y="3184"/>
                    <a:pt x="10831" y="3164"/>
                    <a:pt x="10831" y="3134"/>
                  </a:cubicBezTo>
                  <a:close/>
                  <a:moveTo>
                    <a:pt x="538" y="5332"/>
                  </a:moveTo>
                  <a:cubicBezTo>
                    <a:pt x="548" y="5381"/>
                    <a:pt x="528" y="5401"/>
                    <a:pt x="528" y="5431"/>
                  </a:cubicBezTo>
                  <a:cubicBezTo>
                    <a:pt x="528" y="5461"/>
                    <a:pt x="538" y="5491"/>
                    <a:pt x="548" y="5521"/>
                  </a:cubicBezTo>
                  <a:cubicBezTo>
                    <a:pt x="618" y="5511"/>
                    <a:pt x="667" y="5590"/>
                    <a:pt x="707" y="5521"/>
                  </a:cubicBezTo>
                  <a:cubicBezTo>
                    <a:pt x="727" y="5521"/>
                    <a:pt x="737" y="5511"/>
                    <a:pt x="757" y="5511"/>
                  </a:cubicBezTo>
                  <a:cubicBezTo>
                    <a:pt x="777" y="5511"/>
                    <a:pt x="767" y="5481"/>
                    <a:pt x="767" y="5461"/>
                  </a:cubicBezTo>
                  <a:cubicBezTo>
                    <a:pt x="797" y="5471"/>
                    <a:pt x="816" y="5481"/>
                    <a:pt x="846" y="5471"/>
                  </a:cubicBezTo>
                  <a:cubicBezTo>
                    <a:pt x="807" y="5461"/>
                    <a:pt x="747" y="5401"/>
                    <a:pt x="856" y="5401"/>
                  </a:cubicBezTo>
                  <a:cubicBezTo>
                    <a:pt x="836" y="5342"/>
                    <a:pt x="787" y="5322"/>
                    <a:pt x="747" y="5302"/>
                  </a:cubicBezTo>
                  <a:cubicBezTo>
                    <a:pt x="737" y="5302"/>
                    <a:pt x="727" y="5302"/>
                    <a:pt x="717" y="5302"/>
                  </a:cubicBezTo>
                  <a:cubicBezTo>
                    <a:pt x="707" y="5302"/>
                    <a:pt x="707" y="5302"/>
                    <a:pt x="697" y="5312"/>
                  </a:cubicBezTo>
                  <a:cubicBezTo>
                    <a:pt x="667" y="5292"/>
                    <a:pt x="578" y="5302"/>
                    <a:pt x="538" y="5332"/>
                  </a:cubicBezTo>
                  <a:close/>
                  <a:moveTo>
                    <a:pt x="13835" y="3124"/>
                  </a:moveTo>
                  <a:cubicBezTo>
                    <a:pt x="13795" y="3094"/>
                    <a:pt x="13805" y="2995"/>
                    <a:pt x="13726" y="3024"/>
                  </a:cubicBezTo>
                  <a:cubicBezTo>
                    <a:pt x="13735" y="3094"/>
                    <a:pt x="13755" y="3154"/>
                    <a:pt x="13835" y="3124"/>
                  </a:cubicBezTo>
                  <a:close/>
                  <a:moveTo>
                    <a:pt x="10553" y="3591"/>
                  </a:moveTo>
                  <a:cubicBezTo>
                    <a:pt x="10583" y="3542"/>
                    <a:pt x="10513" y="3671"/>
                    <a:pt x="10473" y="3661"/>
                  </a:cubicBezTo>
                  <a:cubicBezTo>
                    <a:pt x="10463" y="3721"/>
                    <a:pt x="10513" y="3711"/>
                    <a:pt x="10513" y="3770"/>
                  </a:cubicBezTo>
                  <a:cubicBezTo>
                    <a:pt x="10523" y="3721"/>
                    <a:pt x="10652" y="3760"/>
                    <a:pt x="10613" y="3681"/>
                  </a:cubicBezTo>
                  <a:cubicBezTo>
                    <a:pt x="10553" y="3760"/>
                    <a:pt x="10533" y="3651"/>
                    <a:pt x="10553" y="3591"/>
                  </a:cubicBezTo>
                  <a:close/>
                  <a:moveTo>
                    <a:pt x="13039" y="3193"/>
                  </a:moveTo>
                  <a:cubicBezTo>
                    <a:pt x="13000" y="3323"/>
                    <a:pt x="12731" y="3293"/>
                    <a:pt x="12711" y="3372"/>
                  </a:cubicBezTo>
                  <a:cubicBezTo>
                    <a:pt x="12701" y="3372"/>
                    <a:pt x="12691" y="3372"/>
                    <a:pt x="12691" y="3382"/>
                  </a:cubicBezTo>
                  <a:cubicBezTo>
                    <a:pt x="12532" y="3323"/>
                    <a:pt x="12423" y="3522"/>
                    <a:pt x="12313" y="3402"/>
                  </a:cubicBezTo>
                  <a:cubicBezTo>
                    <a:pt x="12293" y="3512"/>
                    <a:pt x="12254" y="3492"/>
                    <a:pt x="12174" y="3561"/>
                  </a:cubicBezTo>
                  <a:cubicBezTo>
                    <a:pt x="12144" y="3561"/>
                    <a:pt x="12144" y="3512"/>
                    <a:pt x="12134" y="3482"/>
                  </a:cubicBezTo>
                  <a:cubicBezTo>
                    <a:pt x="11806" y="3571"/>
                    <a:pt x="11935" y="3760"/>
                    <a:pt x="11667" y="3919"/>
                  </a:cubicBezTo>
                  <a:cubicBezTo>
                    <a:pt x="11677" y="3959"/>
                    <a:pt x="11746" y="3919"/>
                    <a:pt x="11746" y="3979"/>
                  </a:cubicBezTo>
                  <a:cubicBezTo>
                    <a:pt x="11756" y="3979"/>
                    <a:pt x="11756" y="3969"/>
                    <a:pt x="11766" y="3969"/>
                  </a:cubicBezTo>
                  <a:cubicBezTo>
                    <a:pt x="11776" y="3969"/>
                    <a:pt x="11786" y="3969"/>
                    <a:pt x="11786" y="3969"/>
                  </a:cubicBezTo>
                  <a:cubicBezTo>
                    <a:pt x="12094" y="4118"/>
                    <a:pt x="12433" y="4208"/>
                    <a:pt x="12801" y="4268"/>
                  </a:cubicBezTo>
                  <a:cubicBezTo>
                    <a:pt x="12880" y="4178"/>
                    <a:pt x="12860" y="4009"/>
                    <a:pt x="12980" y="3949"/>
                  </a:cubicBezTo>
                  <a:cubicBezTo>
                    <a:pt x="13159" y="3810"/>
                    <a:pt x="13397" y="3651"/>
                    <a:pt x="13626" y="3711"/>
                  </a:cubicBezTo>
                  <a:cubicBezTo>
                    <a:pt x="13666" y="3532"/>
                    <a:pt x="13785" y="3283"/>
                    <a:pt x="13666" y="3104"/>
                  </a:cubicBezTo>
                  <a:cubicBezTo>
                    <a:pt x="13646" y="3114"/>
                    <a:pt x="13636" y="3114"/>
                    <a:pt x="13616" y="3114"/>
                  </a:cubicBezTo>
                  <a:cubicBezTo>
                    <a:pt x="13487" y="3004"/>
                    <a:pt x="13179" y="3313"/>
                    <a:pt x="13039" y="3193"/>
                  </a:cubicBezTo>
                  <a:close/>
                  <a:moveTo>
                    <a:pt x="12264" y="3402"/>
                  </a:moveTo>
                  <a:cubicBezTo>
                    <a:pt x="12234" y="3432"/>
                    <a:pt x="12184" y="3442"/>
                    <a:pt x="12154" y="3472"/>
                  </a:cubicBezTo>
                  <a:cubicBezTo>
                    <a:pt x="12164" y="3502"/>
                    <a:pt x="12204" y="3482"/>
                    <a:pt x="12214" y="3512"/>
                  </a:cubicBezTo>
                  <a:cubicBezTo>
                    <a:pt x="12244" y="3482"/>
                    <a:pt x="12273" y="3462"/>
                    <a:pt x="12264" y="3402"/>
                  </a:cubicBezTo>
                  <a:close/>
                  <a:moveTo>
                    <a:pt x="10444" y="3661"/>
                  </a:moveTo>
                  <a:cubicBezTo>
                    <a:pt x="10344" y="3671"/>
                    <a:pt x="10444" y="3780"/>
                    <a:pt x="10473" y="3800"/>
                  </a:cubicBezTo>
                  <a:cubicBezTo>
                    <a:pt x="10533" y="3770"/>
                    <a:pt x="10424" y="3731"/>
                    <a:pt x="10444" y="3661"/>
                  </a:cubicBezTo>
                  <a:close/>
                  <a:moveTo>
                    <a:pt x="9539" y="3900"/>
                  </a:moveTo>
                  <a:cubicBezTo>
                    <a:pt x="9588" y="3989"/>
                    <a:pt x="9638" y="3880"/>
                    <a:pt x="9668" y="3850"/>
                  </a:cubicBezTo>
                  <a:cubicBezTo>
                    <a:pt x="9638" y="3800"/>
                    <a:pt x="9568" y="3880"/>
                    <a:pt x="9539" y="3900"/>
                  </a:cubicBezTo>
                  <a:close/>
                  <a:moveTo>
                    <a:pt x="1194" y="5551"/>
                  </a:moveTo>
                  <a:cubicBezTo>
                    <a:pt x="1264" y="5560"/>
                    <a:pt x="1234" y="5501"/>
                    <a:pt x="1274" y="5491"/>
                  </a:cubicBezTo>
                  <a:cubicBezTo>
                    <a:pt x="1274" y="5421"/>
                    <a:pt x="1214" y="5431"/>
                    <a:pt x="1204" y="5362"/>
                  </a:cubicBezTo>
                  <a:cubicBezTo>
                    <a:pt x="1165" y="5362"/>
                    <a:pt x="1165" y="5401"/>
                    <a:pt x="1115" y="5401"/>
                  </a:cubicBezTo>
                  <a:cubicBezTo>
                    <a:pt x="1174" y="5491"/>
                    <a:pt x="1244" y="5431"/>
                    <a:pt x="1194" y="5551"/>
                  </a:cubicBezTo>
                  <a:close/>
                  <a:moveTo>
                    <a:pt x="14999" y="2945"/>
                  </a:moveTo>
                  <a:cubicBezTo>
                    <a:pt x="15038" y="2965"/>
                    <a:pt x="15038" y="3034"/>
                    <a:pt x="15108" y="3014"/>
                  </a:cubicBezTo>
                  <a:cubicBezTo>
                    <a:pt x="15098" y="3064"/>
                    <a:pt x="15038" y="3044"/>
                    <a:pt x="15098" y="3094"/>
                  </a:cubicBezTo>
                  <a:cubicBezTo>
                    <a:pt x="15168" y="3034"/>
                    <a:pt x="15088" y="2935"/>
                    <a:pt x="14999" y="2945"/>
                  </a:cubicBezTo>
                  <a:close/>
                  <a:moveTo>
                    <a:pt x="8494" y="4198"/>
                  </a:moveTo>
                  <a:cubicBezTo>
                    <a:pt x="8464" y="4208"/>
                    <a:pt x="8445" y="4208"/>
                    <a:pt x="8425" y="4208"/>
                  </a:cubicBezTo>
                  <a:cubicBezTo>
                    <a:pt x="8405" y="4287"/>
                    <a:pt x="8236" y="4417"/>
                    <a:pt x="8246" y="4576"/>
                  </a:cubicBezTo>
                  <a:cubicBezTo>
                    <a:pt x="8315" y="4466"/>
                    <a:pt x="8345" y="4526"/>
                    <a:pt x="8454" y="4516"/>
                  </a:cubicBezTo>
                  <a:cubicBezTo>
                    <a:pt x="8464" y="4417"/>
                    <a:pt x="8584" y="4307"/>
                    <a:pt x="8494" y="4198"/>
                  </a:cubicBezTo>
                  <a:close/>
                  <a:moveTo>
                    <a:pt x="11667" y="3701"/>
                  </a:moveTo>
                  <a:cubicBezTo>
                    <a:pt x="11587" y="3721"/>
                    <a:pt x="11607" y="3740"/>
                    <a:pt x="11538" y="3731"/>
                  </a:cubicBezTo>
                  <a:cubicBezTo>
                    <a:pt x="11528" y="3790"/>
                    <a:pt x="11627" y="3850"/>
                    <a:pt x="11617" y="3810"/>
                  </a:cubicBezTo>
                  <a:lnTo>
                    <a:pt x="11667" y="3800"/>
                  </a:lnTo>
                  <a:cubicBezTo>
                    <a:pt x="11697" y="3860"/>
                    <a:pt x="11866" y="3661"/>
                    <a:pt x="11736" y="3671"/>
                  </a:cubicBezTo>
                  <a:cubicBezTo>
                    <a:pt x="11736" y="3671"/>
                    <a:pt x="11736" y="3681"/>
                    <a:pt x="11736" y="3691"/>
                  </a:cubicBezTo>
                  <a:cubicBezTo>
                    <a:pt x="11717" y="3691"/>
                    <a:pt x="11697" y="3701"/>
                    <a:pt x="11667" y="3701"/>
                  </a:cubicBezTo>
                  <a:close/>
                  <a:moveTo>
                    <a:pt x="9290" y="4367"/>
                  </a:moveTo>
                  <a:cubicBezTo>
                    <a:pt x="9330" y="4357"/>
                    <a:pt x="9340" y="4387"/>
                    <a:pt x="9379" y="4377"/>
                  </a:cubicBezTo>
                  <a:cubicBezTo>
                    <a:pt x="9379" y="4357"/>
                    <a:pt x="9369" y="4357"/>
                    <a:pt x="9360" y="4357"/>
                  </a:cubicBezTo>
                  <a:cubicBezTo>
                    <a:pt x="9360" y="4307"/>
                    <a:pt x="9439" y="4317"/>
                    <a:pt x="9409" y="4248"/>
                  </a:cubicBezTo>
                  <a:cubicBezTo>
                    <a:pt x="9369" y="4287"/>
                    <a:pt x="9270" y="4258"/>
                    <a:pt x="9290" y="4367"/>
                  </a:cubicBezTo>
                  <a:close/>
                  <a:moveTo>
                    <a:pt x="14849" y="3611"/>
                  </a:moveTo>
                  <a:cubicBezTo>
                    <a:pt x="14760" y="3621"/>
                    <a:pt x="14690" y="3651"/>
                    <a:pt x="14710" y="3731"/>
                  </a:cubicBezTo>
                  <a:cubicBezTo>
                    <a:pt x="14829" y="3780"/>
                    <a:pt x="14889" y="3721"/>
                    <a:pt x="14979" y="3800"/>
                  </a:cubicBezTo>
                  <a:cubicBezTo>
                    <a:pt x="15008" y="3790"/>
                    <a:pt x="15008" y="3701"/>
                    <a:pt x="15028" y="3800"/>
                  </a:cubicBezTo>
                  <a:cubicBezTo>
                    <a:pt x="15088" y="3780"/>
                    <a:pt x="15018" y="3721"/>
                    <a:pt x="15008" y="3701"/>
                  </a:cubicBezTo>
                  <a:cubicBezTo>
                    <a:pt x="15068" y="3681"/>
                    <a:pt x="15068" y="3740"/>
                    <a:pt x="15128" y="3701"/>
                  </a:cubicBezTo>
                  <a:cubicBezTo>
                    <a:pt x="15118" y="3661"/>
                    <a:pt x="15038" y="3701"/>
                    <a:pt x="15028" y="3651"/>
                  </a:cubicBezTo>
                  <a:cubicBezTo>
                    <a:pt x="15018" y="3651"/>
                    <a:pt x="15008" y="3651"/>
                    <a:pt x="15008" y="3661"/>
                  </a:cubicBezTo>
                  <a:cubicBezTo>
                    <a:pt x="14969" y="3581"/>
                    <a:pt x="14869" y="3581"/>
                    <a:pt x="14899" y="3482"/>
                  </a:cubicBezTo>
                  <a:cubicBezTo>
                    <a:pt x="14869" y="3492"/>
                    <a:pt x="14839" y="3502"/>
                    <a:pt x="14829" y="3472"/>
                  </a:cubicBezTo>
                  <a:cubicBezTo>
                    <a:pt x="14790" y="3512"/>
                    <a:pt x="14899" y="3571"/>
                    <a:pt x="14889" y="3651"/>
                  </a:cubicBezTo>
                  <a:cubicBezTo>
                    <a:pt x="14869" y="3701"/>
                    <a:pt x="14859" y="3641"/>
                    <a:pt x="14849" y="3611"/>
                  </a:cubicBezTo>
                  <a:close/>
                  <a:moveTo>
                    <a:pt x="15038" y="3581"/>
                  </a:moveTo>
                  <a:cubicBezTo>
                    <a:pt x="15058" y="3591"/>
                    <a:pt x="15068" y="3611"/>
                    <a:pt x="15078" y="3641"/>
                  </a:cubicBezTo>
                  <a:cubicBezTo>
                    <a:pt x="15158" y="3571"/>
                    <a:pt x="15178" y="3711"/>
                    <a:pt x="15297" y="3681"/>
                  </a:cubicBezTo>
                  <a:cubicBezTo>
                    <a:pt x="15207" y="3591"/>
                    <a:pt x="15128" y="3611"/>
                    <a:pt x="15038" y="3581"/>
                  </a:cubicBezTo>
                  <a:close/>
                  <a:moveTo>
                    <a:pt x="15695" y="3512"/>
                  </a:moveTo>
                  <a:cubicBezTo>
                    <a:pt x="15864" y="3601"/>
                    <a:pt x="16093" y="3561"/>
                    <a:pt x="16232" y="3601"/>
                  </a:cubicBezTo>
                  <a:cubicBezTo>
                    <a:pt x="16083" y="3522"/>
                    <a:pt x="15923" y="3462"/>
                    <a:pt x="15695" y="3512"/>
                  </a:cubicBezTo>
                  <a:close/>
                  <a:moveTo>
                    <a:pt x="14372" y="3721"/>
                  </a:moveTo>
                  <a:cubicBezTo>
                    <a:pt x="14312" y="3731"/>
                    <a:pt x="14332" y="3820"/>
                    <a:pt x="14372" y="3840"/>
                  </a:cubicBezTo>
                  <a:cubicBezTo>
                    <a:pt x="14422" y="3840"/>
                    <a:pt x="14342" y="3740"/>
                    <a:pt x="14422" y="3760"/>
                  </a:cubicBezTo>
                  <a:cubicBezTo>
                    <a:pt x="14412" y="3740"/>
                    <a:pt x="14382" y="3750"/>
                    <a:pt x="14372" y="3721"/>
                  </a:cubicBezTo>
                  <a:close/>
                  <a:moveTo>
                    <a:pt x="14491" y="3721"/>
                  </a:moveTo>
                  <a:cubicBezTo>
                    <a:pt x="14432" y="3780"/>
                    <a:pt x="14561" y="3810"/>
                    <a:pt x="14601" y="3820"/>
                  </a:cubicBezTo>
                  <a:cubicBezTo>
                    <a:pt x="14650" y="3790"/>
                    <a:pt x="14511" y="3770"/>
                    <a:pt x="14491" y="3721"/>
                  </a:cubicBezTo>
                  <a:close/>
                  <a:moveTo>
                    <a:pt x="15546" y="3870"/>
                  </a:moveTo>
                  <a:cubicBezTo>
                    <a:pt x="15595" y="3800"/>
                    <a:pt x="15446" y="3790"/>
                    <a:pt x="15426" y="3721"/>
                  </a:cubicBezTo>
                  <a:cubicBezTo>
                    <a:pt x="15376" y="3780"/>
                    <a:pt x="15526" y="3810"/>
                    <a:pt x="15546" y="3870"/>
                  </a:cubicBezTo>
                  <a:close/>
                  <a:moveTo>
                    <a:pt x="8932" y="6416"/>
                  </a:moveTo>
                  <a:cubicBezTo>
                    <a:pt x="9071" y="6605"/>
                    <a:pt x="9190" y="6446"/>
                    <a:pt x="9360" y="6505"/>
                  </a:cubicBezTo>
                  <a:cubicBezTo>
                    <a:pt x="9330" y="6615"/>
                    <a:pt x="9449" y="6605"/>
                    <a:pt x="9539" y="6565"/>
                  </a:cubicBezTo>
                  <a:cubicBezTo>
                    <a:pt x="9529" y="6595"/>
                    <a:pt x="9489" y="6605"/>
                    <a:pt x="9499" y="6645"/>
                  </a:cubicBezTo>
                  <a:cubicBezTo>
                    <a:pt x="9658" y="6565"/>
                    <a:pt x="9936" y="6724"/>
                    <a:pt x="9966" y="6465"/>
                  </a:cubicBezTo>
                  <a:cubicBezTo>
                    <a:pt x="9996" y="6475"/>
                    <a:pt x="10006" y="6515"/>
                    <a:pt x="10046" y="6495"/>
                  </a:cubicBezTo>
                  <a:cubicBezTo>
                    <a:pt x="10026" y="6456"/>
                    <a:pt x="9986" y="6426"/>
                    <a:pt x="9936" y="6426"/>
                  </a:cubicBezTo>
                  <a:cubicBezTo>
                    <a:pt x="9936" y="6098"/>
                    <a:pt x="10165" y="5928"/>
                    <a:pt x="10205" y="5640"/>
                  </a:cubicBezTo>
                  <a:cubicBezTo>
                    <a:pt x="10205" y="5630"/>
                    <a:pt x="10205" y="5620"/>
                    <a:pt x="10195" y="5610"/>
                  </a:cubicBezTo>
                  <a:cubicBezTo>
                    <a:pt x="10265" y="5580"/>
                    <a:pt x="10175" y="5521"/>
                    <a:pt x="10175" y="5471"/>
                  </a:cubicBezTo>
                  <a:cubicBezTo>
                    <a:pt x="10274" y="5541"/>
                    <a:pt x="10543" y="5411"/>
                    <a:pt x="10503" y="5580"/>
                  </a:cubicBezTo>
                  <a:cubicBezTo>
                    <a:pt x="10533" y="5570"/>
                    <a:pt x="10513" y="5531"/>
                    <a:pt x="10543" y="5531"/>
                  </a:cubicBezTo>
                  <a:cubicBezTo>
                    <a:pt x="10553" y="5630"/>
                    <a:pt x="10463" y="5660"/>
                    <a:pt x="10523" y="5799"/>
                  </a:cubicBezTo>
                  <a:cubicBezTo>
                    <a:pt x="10772" y="5590"/>
                    <a:pt x="11170" y="5640"/>
                    <a:pt x="11458" y="5600"/>
                  </a:cubicBezTo>
                  <a:cubicBezTo>
                    <a:pt x="11279" y="5401"/>
                    <a:pt x="11060" y="5431"/>
                    <a:pt x="10861" y="5282"/>
                  </a:cubicBezTo>
                  <a:cubicBezTo>
                    <a:pt x="10851" y="5222"/>
                    <a:pt x="10831" y="5183"/>
                    <a:pt x="10792" y="5173"/>
                  </a:cubicBezTo>
                  <a:cubicBezTo>
                    <a:pt x="10742" y="5163"/>
                    <a:pt x="10772" y="5043"/>
                    <a:pt x="10722" y="5043"/>
                  </a:cubicBezTo>
                  <a:cubicBezTo>
                    <a:pt x="10722" y="4984"/>
                    <a:pt x="10742" y="4884"/>
                    <a:pt x="10642" y="4914"/>
                  </a:cubicBezTo>
                  <a:cubicBezTo>
                    <a:pt x="10672" y="4775"/>
                    <a:pt x="10593" y="4705"/>
                    <a:pt x="10444" y="4735"/>
                  </a:cubicBezTo>
                  <a:cubicBezTo>
                    <a:pt x="10483" y="4775"/>
                    <a:pt x="10453" y="4805"/>
                    <a:pt x="10493" y="4864"/>
                  </a:cubicBezTo>
                  <a:cubicBezTo>
                    <a:pt x="10493" y="4874"/>
                    <a:pt x="10483" y="4874"/>
                    <a:pt x="10473" y="4874"/>
                  </a:cubicBezTo>
                  <a:cubicBezTo>
                    <a:pt x="10493" y="4785"/>
                    <a:pt x="10394" y="4874"/>
                    <a:pt x="10394" y="4815"/>
                  </a:cubicBezTo>
                  <a:cubicBezTo>
                    <a:pt x="10453" y="4795"/>
                    <a:pt x="10424" y="4755"/>
                    <a:pt x="10354" y="4725"/>
                  </a:cubicBezTo>
                  <a:cubicBezTo>
                    <a:pt x="10304" y="4745"/>
                    <a:pt x="10314" y="4795"/>
                    <a:pt x="10294" y="4834"/>
                  </a:cubicBezTo>
                  <a:cubicBezTo>
                    <a:pt x="10185" y="4765"/>
                    <a:pt x="10185" y="4795"/>
                    <a:pt x="10076" y="4775"/>
                  </a:cubicBezTo>
                  <a:cubicBezTo>
                    <a:pt x="10016" y="4715"/>
                    <a:pt x="10095" y="4844"/>
                    <a:pt x="10155" y="4815"/>
                  </a:cubicBezTo>
                  <a:cubicBezTo>
                    <a:pt x="10165" y="4854"/>
                    <a:pt x="10145" y="4954"/>
                    <a:pt x="10215" y="4914"/>
                  </a:cubicBezTo>
                  <a:cubicBezTo>
                    <a:pt x="10215" y="4944"/>
                    <a:pt x="10185" y="4984"/>
                    <a:pt x="10175" y="4954"/>
                  </a:cubicBezTo>
                  <a:cubicBezTo>
                    <a:pt x="10155" y="4954"/>
                    <a:pt x="10165" y="4974"/>
                    <a:pt x="10185" y="4974"/>
                  </a:cubicBezTo>
                  <a:cubicBezTo>
                    <a:pt x="10185" y="4984"/>
                    <a:pt x="10185" y="5004"/>
                    <a:pt x="10185" y="5023"/>
                  </a:cubicBezTo>
                  <a:cubicBezTo>
                    <a:pt x="10245" y="5023"/>
                    <a:pt x="10215" y="4964"/>
                    <a:pt x="10255" y="4964"/>
                  </a:cubicBezTo>
                  <a:cubicBezTo>
                    <a:pt x="10314" y="4974"/>
                    <a:pt x="10205" y="5023"/>
                    <a:pt x="10225" y="5063"/>
                  </a:cubicBezTo>
                  <a:cubicBezTo>
                    <a:pt x="10095" y="5053"/>
                    <a:pt x="9996" y="4914"/>
                    <a:pt x="9897" y="4974"/>
                  </a:cubicBezTo>
                  <a:cubicBezTo>
                    <a:pt x="9916" y="4994"/>
                    <a:pt x="9966" y="5004"/>
                    <a:pt x="9926" y="5013"/>
                  </a:cubicBezTo>
                  <a:cubicBezTo>
                    <a:pt x="9986" y="5013"/>
                    <a:pt x="10046" y="5023"/>
                    <a:pt x="10105" y="5083"/>
                  </a:cubicBezTo>
                  <a:cubicBezTo>
                    <a:pt x="10105" y="5113"/>
                    <a:pt x="10086" y="5103"/>
                    <a:pt x="10086" y="5083"/>
                  </a:cubicBezTo>
                  <a:cubicBezTo>
                    <a:pt x="10016" y="5123"/>
                    <a:pt x="10115" y="5143"/>
                    <a:pt x="10125" y="5173"/>
                  </a:cubicBezTo>
                  <a:cubicBezTo>
                    <a:pt x="10066" y="5133"/>
                    <a:pt x="10076" y="5192"/>
                    <a:pt x="10056" y="5232"/>
                  </a:cubicBezTo>
                  <a:cubicBezTo>
                    <a:pt x="9996" y="5252"/>
                    <a:pt x="10026" y="5143"/>
                    <a:pt x="9956" y="5183"/>
                  </a:cubicBezTo>
                  <a:cubicBezTo>
                    <a:pt x="9936" y="5143"/>
                    <a:pt x="9966" y="5133"/>
                    <a:pt x="9996" y="5123"/>
                  </a:cubicBezTo>
                  <a:cubicBezTo>
                    <a:pt x="9936" y="5083"/>
                    <a:pt x="9877" y="5033"/>
                    <a:pt x="9807" y="5013"/>
                  </a:cubicBezTo>
                  <a:cubicBezTo>
                    <a:pt x="9817" y="4964"/>
                    <a:pt x="9936" y="4984"/>
                    <a:pt x="9907" y="4904"/>
                  </a:cubicBezTo>
                  <a:cubicBezTo>
                    <a:pt x="9807" y="4914"/>
                    <a:pt x="9847" y="4984"/>
                    <a:pt x="9747" y="4954"/>
                  </a:cubicBezTo>
                  <a:cubicBezTo>
                    <a:pt x="9807" y="4994"/>
                    <a:pt x="9727" y="5073"/>
                    <a:pt x="9797" y="5113"/>
                  </a:cubicBezTo>
                  <a:cubicBezTo>
                    <a:pt x="9837" y="5113"/>
                    <a:pt x="9837" y="5083"/>
                    <a:pt x="9867" y="5073"/>
                  </a:cubicBezTo>
                  <a:cubicBezTo>
                    <a:pt x="9897" y="5093"/>
                    <a:pt x="9867" y="5113"/>
                    <a:pt x="9926" y="5133"/>
                  </a:cubicBezTo>
                  <a:cubicBezTo>
                    <a:pt x="9777" y="5173"/>
                    <a:pt x="9966" y="5212"/>
                    <a:pt x="10046" y="5262"/>
                  </a:cubicBezTo>
                  <a:cubicBezTo>
                    <a:pt x="10066" y="5332"/>
                    <a:pt x="9966" y="5212"/>
                    <a:pt x="9976" y="5292"/>
                  </a:cubicBezTo>
                  <a:cubicBezTo>
                    <a:pt x="9946" y="5292"/>
                    <a:pt x="9946" y="5252"/>
                    <a:pt x="9936" y="5232"/>
                  </a:cubicBezTo>
                  <a:cubicBezTo>
                    <a:pt x="9897" y="5292"/>
                    <a:pt x="9867" y="5222"/>
                    <a:pt x="9827" y="5272"/>
                  </a:cubicBezTo>
                  <a:cubicBezTo>
                    <a:pt x="9857" y="5292"/>
                    <a:pt x="9857" y="5332"/>
                    <a:pt x="9887" y="5332"/>
                  </a:cubicBezTo>
                  <a:cubicBezTo>
                    <a:pt x="9877" y="5362"/>
                    <a:pt x="9847" y="5381"/>
                    <a:pt x="9827" y="5391"/>
                  </a:cubicBezTo>
                  <a:cubicBezTo>
                    <a:pt x="9757" y="5381"/>
                    <a:pt x="9887" y="5332"/>
                    <a:pt x="9807" y="5302"/>
                  </a:cubicBezTo>
                  <a:cubicBezTo>
                    <a:pt x="9787" y="5312"/>
                    <a:pt x="9797" y="5352"/>
                    <a:pt x="9797" y="5371"/>
                  </a:cubicBezTo>
                  <a:cubicBezTo>
                    <a:pt x="9708" y="5362"/>
                    <a:pt x="9718" y="5391"/>
                    <a:pt x="9638" y="5381"/>
                  </a:cubicBezTo>
                  <a:cubicBezTo>
                    <a:pt x="9678" y="5352"/>
                    <a:pt x="9678" y="5272"/>
                    <a:pt x="9598" y="5292"/>
                  </a:cubicBezTo>
                  <a:cubicBezTo>
                    <a:pt x="9628" y="5371"/>
                    <a:pt x="9628" y="5411"/>
                    <a:pt x="9678" y="5511"/>
                  </a:cubicBezTo>
                  <a:cubicBezTo>
                    <a:pt x="9598" y="5541"/>
                    <a:pt x="9638" y="5411"/>
                    <a:pt x="9568" y="5411"/>
                  </a:cubicBezTo>
                  <a:cubicBezTo>
                    <a:pt x="9499" y="5451"/>
                    <a:pt x="9608" y="5471"/>
                    <a:pt x="9608" y="5501"/>
                  </a:cubicBezTo>
                  <a:cubicBezTo>
                    <a:pt x="9529" y="5491"/>
                    <a:pt x="9499" y="5511"/>
                    <a:pt x="9369" y="5521"/>
                  </a:cubicBezTo>
                  <a:cubicBezTo>
                    <a:pt x="9340" y="5521"/>
                    <a:pt x="9340" y="5471"/>
                    <a:pt x="9330" y="5431"/>
                  </a:cubicBezTo>
                  <a:cubicBezTo>
                    <a:pt x="9290" y="5441"/>
                    <a:pt x="9280" y="5411"/>
                    <a:pt x="9240" y="5431"/>
                  </a:cubicBezTo>
                  <a:cubicBezTo>
                    <a:pt x="9280" y="5491"/>
                    <a:pt x="9210" y="5491"/>
                    <a:pt x="9210" y="5531"/>
                  </a:cubicBezTo>
                  <a:cubicBezTo>
                    <a:pt x="8962" y="5580"/>
                    <a:pt x="8822" y="5093"/>
                    <a:pt x="8683" y="5123"/>
                  </a:cubicBezTo>
                  <a:cubicBezTo>
                    <a:pt x="8534" y="5153"/>
                    <a:pt x="8574" y="5521"/>
                    <a:pt x="8683" y="5650"/>
                  </a:cubicBezTo>
                  <a:cubicBezTo>
                    <a:pt x="8683" y="5690"/>
                    <a:pt x="8643" y="5710"/>
                    <a:pt x="8594" y="5710"/>
                  </a:cubicBezTo>
                  <a:cubicBezTo>
                    <a:pt x="8624" y="5749"/>
                    <a:pt x="8683" y="5739"/>
                    <a:pt x="8723" y="5759"/>
                  </a:cubicBezTo>
                  <a:cubicBezTo>
                    <a:pt x="8663" y="5879"/>
                    <a:pt x="8753" y="5879"/>
                    <a:pt x="8663" y="5938"/>
                  </a:cubicBezTo>
                  <a:cubicBezTo>
                    <a:pt x="8594" y="5978"/>
                    <a:pt x="8753" y="5938"/>
                    <a:pt x="8763" y="5968"/>
                  </a:cubicBezTo>
                  <a:cubicBezTo>
                    <a:pt x="8713" y="6018"/>
                    <a:pt x="8753" y="6038"/>
                    <a:pt x="8713" y="6117"/>
                  </a:cubicBezTo>
                  <a:cubicBezTo>
                    <a:pt x="8852" y="6048"/>
                    <a:pt x="8723" y="6286"/>
                    <a:pt x="8822" y="6197"/>
                  </a:cubicBezTo>
                  <a:cubicBezTo>
                    <a:pt x="8852" y="6267"/>
                    <a:pt x="8773" y="6267"/>
                    <a:pt x="8753" y="6306"/>
                  </a:cubicBezTo>
                  <a:cubicBezTo>
                    <a:pt x="8763" y="6356"/>
                    <a:pt x="8832" y="6296"/>
                    <a:pt x="8842" y="6286"/>
                  </a:cubicBezTo>
                  <a:cubicBezTo>
                    <a:pt x="8852" y="6326"/>
                    <a:pt x="8822" y="6336"/>
                    <a:pt x="8832" y="6386"/>
                  </a:cubicBezTo>
                  <a:cubicBezTo>
                    <a:pt x="8882" y="6366"/>
                    <a:pt x="8902" y="6386"/>
                    <a:pt x="8932" y="6386"/>
                  </a:cubicBezTo>
                  <a:cubicBezTo>
                    <a:pt x="8932" y="6396"/>
                    <a:pt x="8932" y="6406"/>
                    <a:pt x="8932" y="6416"/>
                  </a:cubicBezTo>
                  <a:close/>
                  <a:moveTo>
                    <a:pt x="9180" y="4964"/>
                  </a:moveTo>
                  <a:cubicBezTo>
                    <a:pt x="9230" y="4974"/>
                    <a:pt x="9240" y="5063"/>
                    <a:pt x="9330" y="5033"/>
                  </a:cubicBezTo>
                  <a:cubicBezTo>
                    <a:pt x="9330" y="4994"/>
                    <a:pt x="9320" y="4964"/>
                    <a:pt x="9320" y="4934"/>
                  </a:cubicBezTo>
                  <a:cubicBezTo>
                    <a:pt x="9250" y="4974"/>
                    <a:pt x="9250" y="4974"/>
                    <a:pt x="9180" y="4964"/>
                  </a:cubicBezTo>
                  <a:close/>
                  <a:moveTo>
                    <a:pt x="16470" y="3701"/>
                  </a:moveTo>
                  <a:cubicBezTo>
                    <a:pt x="16431" y="3750"/>
                    <a:pt x="16560" y="3780"/>
                    <a:pt x="16590" y="3830"/>
                  </a:cubicBezTo>
                  <a:cubicBezTo>
                    <a:pt x="16640" y="3760"/>
                    <a:pt x="16500" y="3740"/>
                    <a:pt x="16470" y="3701"/>
                  </a:cubicBezTo>
                  <a:close/>
                  <a:moveTo>
                    <a:pt x="11110" y="4715"/>
                  </a:moveTo>
                  <a:cubicBezTo>
                    <a:pt x="11070" y="4715"/>
                    <a:pt x="11020" y="4725"/>
                    <a:pt x="10971" y="4735"/>
                  </a:cubicBezTo>
                  <a:cubicBezTo>
                    <a:pt x="10792" y="5053"/>
                    <a:pt x="11140" y="5282"/>
                    <a:pt x="11408" y="5302"/>
                  </a:cubicBezTo>
                  <a:cubicBezTo>
                    <a:pt x="11458" y="5222"/>
                    <a:pt x="11458" y="5123"/>
                    <a:pt x="11428" y="4984"/>
                  </a:cubicBezTo>
                  <a:cubicBezTo>
                    <a:pt x="11388" y="4765"/>
                    <a:pt x="11349" y="4785"/>
                    <a:pt x="11110" y="4715"/>
                  </a:cubicBezTo>
                  <a:close/>
                  <a:moveTo>
                    <a:pt x="16649" y="4029"/>
                  </a:moveTo>
                  <a:cubicBezTo>
                    <a:pt x="16669" y="4079"/>
                    <a:pt x="16620" y="4079"/>
                    <a:pt x="16590" y="4089"/>
                  </a:cubicBezTo>
                  <a:cubicBezTo>
                    <a:pt x="16550" y="4148"/>
                    <a:pt x="16779" y="4059"/>
                    <a:pt x="16828" y="4098"/>
                  </a:cubicBezTo>
                  <a:cubicBezTo>
                    <a:pt x="16819" y="3989"/>
                    <a:pt x="16928" y="4118"/>
                    <a:pt x="16858" y="3999"/>
                  </a:cubicBezTo>
                  <a:cubicBezTo>
                    <a:pt x="16908" y="3979"/>
                    <a:pt x="16908" y="4029"/>
                    <a:pt x="16978" y="3999"/>
                  </a:cubicBezTo>
                  <a:cubicBezTo>
                    <a:pt x="16938" y="3929"/>
                    <a:pt x="16878" y="3939"/>
                    <a:pt x="17007" y="3919"/>
                  </a:cubicBezTo>
                  <a:cubicBezTo>
                    <a:pt x="16998" y="3880"/>
                    <a:pt x="16928" y="3919"/>
                    <a:pt x="16928" y="3860"/>
                  </a:cubicBezTo>
                  <a:cubicBezTo>
                    <a:pt x="16918" y="3989"/>
                    <a:pt x="16689" y="3929"/>
                    <a:pt x="16769" y="4039"/>
                  </a:cubicBezTo>
                  <a:cubicBezTo>
                    <a:pt x="16699" y="4059"/>
                    <a:pt x="16669" y="4019"/>
                    <a:pt x="16620" y="4009"/>
                  </a:cubicBezTo>
                  <a:cubicBezTo>
                    <a:pt x="16590" y="4029"/>
                    <a:pt x="16620" y="4039"/>
                    <a:pt x="16649" y="4029"/>
                  </a:cubicBezTo>
                  <a:close/>
                  <a:moveTo>
                    <a:pt x="13109" y="5043"/>
                  </a:moveTo>
                  <a:cubicBezTo>
                    <a:pt x="13129" y="5093"/>
                    <a:pt x="13198" y="5083"/>
                    <a:pt x="13218" y="5143"/>
                  </a:cubicBezTo>
                  <a:cubicBezTo>
                    <a:pt x="13248" y="5073"/>
                    <a:pt x="13328" y="5103"/>
                    <a:pt x="13367" y="5073"/>
                  </a:cubicBezTo>
                  <a:cubicBezTo>
                    <a:pt x="13338" y="4984"/>
                    <a:pt x="13169" y="5083"/>
                    <a:pt x="13109" y="5043"/>
                  </a:cubicBezTo>
                  <a:close/>
                  <a:moveTo>
                    <a:pt x="13308" y="5252"/>
                  </a:moveTo>
                  <a:cubicBezTo>
                    <a:pt x="13348" y="5282"/>
                    <a:pt x="13417" y="5292"/>
                    <a:pt x="13447" y="5342"/>
                  </a:cubicBezTo>
                  <a:cubicBezTo>
                    <a:pt x="13517" y="5282"/>
                    <a:pt x="13556" y="5322"/>
                    <a:pt x="13596" y="5391"/>
                  </a:cubicBezTo>
                  <a:cubicBezTo>
                    <a:pt x="13656" y="5371"/>
                    <a:pt x="13527" y="5332"/>
                    <a:pt x="13636" y="5332"/>
                  </a:cubicBezTo>
                  <a:cubicBezTo>
                    <a:pt x="13547" y="5282"/>
                    <a:pt x="13437" y="5252"/>
                    <a:pt x="13308" y="5252"/>
                  </a:cubicBezTo>
                  <a:close/>
                  <a:moveTo>
                    <a:pt x="10742" y="7062"/>
                  </a:moveTo>
                  <a:cubicBezTo>
                    <a:pt x="10772" y="7062"/>
                    <a:pt x="10792" y="7062"/>
                    <a:pt x="10812" y="7052"/>
                  </a:cubicBezTo>
                  <a:cubicBezTo>
                    <a:pt x="10821" y="7082"/>
                    <a:pt x="10831" y="7122"/>
                    <a:pt x="10802" y="7132"/>
                  </a:cubicBezTo>
                  <a:cubicBezTo>
                    <a:pt x="10821" y="7211"/>
                    <a:pt x="10871" y="7062"/>
                    <a:pt x="10881" y="7142"/>
                  </a:cubicBezTo>
                  <a:cubicBezTo>
                    <a:pt x="10901" y="7132"/>
                    <a:pt x="10891" y="7102"/>
                    <a:pt x="10891" y="7092"/>
                  </a:cubicBezTo>
                  <a:cubicBezTo>
                    <a:pt x="10901" y="7082"/>
                    <a:pt x="10911" y="7082"/>
                    <a:pt x="10911" y="7082"/>
                  </a:cubicBezTo>
                  <a:cubicBezTo>
                    <a:pt x="10901" y="6983"/>
                    <a:pt x="10931" y="6903"/>
                    <a:pt x="10911" y="6794"/>
                  </a:cubicBezTo>
                  <a:cubicBezTo>
                    <a:pt x="10981" y="6465"/>
                    <a:pt x="11408" y="6376"/>
                    <a:pt x="11717" y="6197"/>
                  </a:cubicBezTo>
                  <a:cubicBezTo>
                    <a:pt x="11637" y="6068"/>
                    <a:pt x="11458" y="6058"/>
                    <a:pt x="11349" y="6048"/>
                  </a:cubicBezTo>
                  <a:cubicBezTo>
                    <a:pt x="11398" y="5998"/>
                    <a:pt x="11329" y="5968"/>
                    <a:pt x="11239" y="5948"/>
                  </a:cubicBezTo>
                  <a:cubicBezTo>
                    <a:pt x="11289" y="5899"/>
                    <a:pt x="11279" y="5889"/>
                    <a:pt x="11180" y="5918"/>
                  </a:cubicBezTo>
                  <a:cubicBezTo>
                    <a:pt x="11189" y="5889"/>
                    <a:pt x="11229" y="5889"/>
                    <a:pt x="11219" y="5859"/>
                  </a:cubicBezTo>
                  <a:cubicBezTo>
                    <a:pt x="11279" y="5819"/>
                    <a:pt x="11100" y="5909"/>
                    <a:pt x="11060" y="5869"/>
                  </a:cubicBezTo>
                  <a:cubicBezTo>
                    <a:pt x="11060" y="5829"/>
                    <a:pt x="11130" y="5829"/>
                    <a:pt x="11090" y="5769"/>
                  </a:cubicBezTo>
                  <a:cubicBezTo>
                    <a:pt x="11030" y="5759"/>
                    <a:pt x="10991" y="5759"/>
                    <a:pt x="10871" y="5779"/>
                  </a:cubicBezTo>
                  <a:cubicBezTo>
                    <a:pt x="10861" y="5889"/>
                    <a:pt x="10782" y="6058"/>
                    <a:pt x="10583" y="6048"/>
                  </a:cubicBezTo>
                  <a:cubicBezTo>
                    <a:pt x="10543" y="6127"/>
                    <a:pt x="10583" y="6137"/>
                    <a:pt x="10543" y="6217"/>
                  </a:cubicBezTo>
                  <a:cubicBezTo>
                    <a:pt x="10573" y="6217"/>
                    <a:pt x="10593" y="6207"/>
                    <a:pt x="10613" y="6207"/>
                  </a:cubicBezTo>
                  <a:cubicBezTo>
                    <a:pt x="10543" y="6475"/>
                    <a:pt x="10613" y="6674"/>
                    <a:pt x="10752" y="6973"/>
                  </a:cubicBezTo>
                  <a:cubicBezTo>
                    <a:pt x="10792" y="7022"/>
                    <a:pt x="10672" y="7062"/>
                    <a:pt x="10742" y="7062"/>
                  </a:cubicBezTo>
                  <a:close/>
                  <a:moveTo>
                    <a:pt x="10523" y="6197"/>
                  </a:moveTo>
                  <a:cubicBezTo>
                    <a:pt x="10414" y="6217"/>
                    <a:pt x="10444" y="6257"/>
                    <a:pt x="10374" y="6326"/>
                  </a:cubicBezTo>
                  <a:cubicBezTo>
                    <a:pt x="10324" y="6306"/>
                    <a:pt x="10324" y="6227"/>
                    <a:pt x="10245" y="6247"/>
                  </a:cubicBezTo>
                  <a:cubicBezTo>
                    <a:pt x="10265" y="6336"/>
                    <a:pt x="10304" y="6396"/>
                    <a:pt x="10384" y="6396"/>
                  </a:cubicBezTo>
                  <a:cubicBezTo>
                    <a:pt x="10444" y="6346"/>
                    <a:pt x="10493" y="6306"/>
                    <a:pt x="10553" y="6267"/>
                  </a:cubicBezTo>
                  <a:cubicBezTo>
                    <a:pt x="10543" y="6247"/>
                    <a:pt x="10523" y="6237"/>
                    <a:pt x="10523" y="6197"/>
                  </a:cubicBezTo>
                  <a:close/>
                  <a:moveTo>
                    <a:pt x="11080" y="6913"/>
                  </a:moveTo>
                  <a:cubicBezTo>
                    <a:pt x="11000" y="6943"/>
                    <a:pt x="11080" y="7022"/>
                    <a:pt x="11140" y="7022"/>
                  </a:cubicBezTo>
                  <a:cubicBezTo>
                    <a:pt x="11150" y="7042"/>
                    <a:pt x="11150" y="7062"/>
                    <a:pt x="11160" y="7092"/>
                  </a:cubicBezTo>
                  <a:cubicBezTo>
                    <a:pt x="11209" y="7032"/>
                    <a:pt x="11150" y="6943"/>
                    <a:pt x="11219" y="6933"/>
                  </a:cubicBezTo>
                  <a:cubicBezTo>
                    <a:pt x="11199" y="6913"/>
                    <a:pt x="11170" y="6923"/>
                    <a:pt x="11160" y="6873"/>
                  </a:cubicBezTo>
                  <a:cubicBezTo>
                    <a:pt x="11120" y="6883"/>
                    <a:pt x="11130" y="6943"/>
                    <a:pt x="11110" y="6973"/>
                  </a:cubicBezTo>
                  <a:cubicBezTo>
                    <a:pt x="11080" y="6983"/>
                    <a:pt x="11080" y="6943"/>
                    <a:pt x="11080" y="6913"/>
                  </a:cubicBezTo>
                  <a:close/>
                  <a:moveTo>
                    <a:pt x="11090" y="7241"/>
                  </a:moveTo>
                  <a:cubicBezTo>
                    <a:pt x="11040" y="7182"/>
                    <a:pt x="11199" y="7152"/>
                    <a:pt x="11180" y="7231"/>
                  </a:cubicBezTo>
                  <a:cubicBezTo>
                    <a:pt x="11219" y="7152"/>
                    <a:pt x="11080" y="7112"/>
                    <a:pt x="11010" y="7092"/>
                  </a:cubicBezTo>
                  <a:cubicBezTo>
                    <a:pt x="11030" y="7112"/>
                    <a:pt x="11040" y="7132"/>
                    <a:pt x="11070" y="7132"/>
                  </a:cubicBezTo>
                  <a:cubicBezTo>
                    <a:pt x="10981" y="7221"/>
                    <a:pt x="11050" y="7182"/>
                    <a:pt x="11100" y="7291"/>
                  </a:cubicBezTo>
                  <a:cubicBezTo>
                    <a:pt x="11120" y="7281"/>
                    <a:pt x="11110" y="7241"/>
                    <a:pt x="11090" y="7241"/>
                  </a:cubicBezTo>
                  <a:close/>
                  <a:moveTo>
                    <a:pt x="11090" y="7390"/>
                  </a:moveTo>
                  <a:cubicBezTo>
                    <a:pt x="11100" y="7450"/>
                    <a:pt x="11189" y="7430"/>
                    <a:pt x="11209" y="7390"/>
                  </a:cubicBezTo>
                  <a:cubicBezTo>
                    <a:pt x="11199" y="7331"/>
                    <a:pt x="11110" y="7351"/>
                    <a:pt x="11090" y="7390"/>
                  </a:cubicBezTo>
                  <a:close/>
                  <a:moveTo>
                    <a:pt x="11150" y="7569"/>
                  </a:moveTo>
                  <a:cubicBezTo>
                    <a:pt x="11160" y="7619"/>
                    <a:pt x="11120" y="7639"/>
                    <a:pt x="11150" y="7709"/>
                  </a:cubicBezTo>
                  <a:cubicBezTo>
                    <a:pt x="11249" y="7689"/>
                    <a:pt x="11239" y="7569"/>
                    <a:pt x="11209" y="7510"/>
                  </a:cubicBezTo>
                  <a:cubicBezTo>
                    <a:pt x="11180" y="7559"/>
                    <a:pt x="11050" y="7559"/>
                    <a:pt x="11150" y="7569"/>
                  </a:cubicBezTo>
                  <a:close/>
                  <a:moveTo>
                    <a:pt x="11528" y="7858"/>
                  </a:moveTo>
                  <a:cubicBezTo>
                    <a:pt x="11518" y="7878"/>
                    <a:pt x="11498" y="7888"/>
                    <a:pt x="11488" y="7868"/>
                  </a:cubicBezTo>
                  <a:cubicBezTo>
                    <a:pt x="11418" y="7908"/>
                    <a:pt x="11518" y="7967"/>
                    <a:pt x="11567" y="7947"/>
                  </a:cubicBezTo>
                  <a:cubicBezTo>
                    <a:pt x="11567" y="7908"/>
                    <a:pt x="11538" y="7898"/>
                    <a:pt x="11528" y="7858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2601500" y="314815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79"/>
                  </a:moveTo>
                  <a:cubicBezTo>
                    <a:pt x="50" y="199"/>
                    <a:pt x="149" y="90"/>
                    <a:pt x="199" y="50"/>
                  </a:cubicBezTo>
                  <a:cubicBezTo>
                    <a:pt x="119" y="0"/>
                    <a:pt x="70" y="139"/>
                    <a:pt x="0" y="17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2593025" y="3156600"/>
              <a:ext cx="11725" cy="11700"/>
            </a:xfrm>
            <a:custGeom>
              <a:avLst/>
              <a:gdLst/>
              <a:ahLst/>
              <a:cxnLst/>
              <a:rect l="l" t="t" r="r" b="b"/>
              <a:pathLst>
                <a:path w="469" h="468" extrusionOk="0">
                  <a:moveTo>
                    <a:pt x="21" y="279"/>
                  </a:moveTo>
                  <a:cubicBezTo>
                    <a:pt x="90" y="358"/>
                    <a:pt x="1" y="348"/>
                    <a:pt x="21" y="448"/>
                  </a:cubicBezTo>
                  <a:cubicBezTo>
                    <a:pt x="110" y="398"/>
                    <a:pt x="220" y="468"/>
                    <a:pt x="299" y="398"/>
                  </a:cubicBezTo>
                  <a:cubicBezTo>
                    <a:pt x="329" y="348"/>
                    <a:pt x="240" y="408"/>
                    <a:pt x="180" y="388"/>
                  </a:cubicBezTo>
                  <a:cubicBezTo>
                    <a:pt x="200" y="358"/>
                    <a:pt x="180" y="358"/>
                    <a:pt x="170" y="319"/>
                  </a:cubicBezTo>
                  <a:cubicBezTo>
                    <a:pt x="230" y="348"/>
                    <a:pt x="270" y="299"/>
                    <a:pt x="289" y="329"/>
                  </a:cubicBezTo>
                  <a:cubicBezTo>
                    <a:pt x="319" y="299"/>
                    <a:pt x="309" y="249"/>
                    <a:pt x="309" y="199"/>
                  </a:cubicBezTo>
                  <a:cubicBezTo>
                    <a:pt x="419" y="209"/>
                    <a:pt x="409" y="179"/>
                    <a:pt x="468" y="130"/>
                  </a:cubicBezTo>
                  <a:cubicBezTo>
                    <a:pt x="429" y="60"/>
                    <a:pt x="409" y="159"/>
                    <a:pt x="379" y="169"/>
                  </a:cubicBezTo>
                  <a:cubicBezTo>
                    <a:pt x="399" y="40"/>
                    <a:pt x="309" y="40"/>
                    <a:pt x="230" y="0"/>
                  </a:cubicBezTo>
                  <a:cubicBezTo>
                    <a:pt x="339" y="140"/>
                    <a:pt x="130" y="229"/>
                    <a:pt x="21" y="27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2596775" y="3169525"/>
              <a:ext cx="5250" cy="4750"/>
            </a:xfrm>
            <a:custGeom>
              <a:avLst/>
              <a:gdLst/>
              <a:ahLst/>
              <a:cxnLst/>
              <a:rect l="l" t="t" r="r" b="b"/>
              <a:pathLst>
                <a:path w="210" h="190" extrusionOk="0">
                  <a:moveTo>
                    <a:pt x="120" y="1"/>
                  </a:moveTo>
                  <a:cubicBezTo>
                    <a:pt x="70" y="20"/>
                    <a:pt x="40" y="60"/>
                    <a:pt x="0" y="100"/>
                  </a:cubicBezTo>
                  <a:cubicBezTo>
                    <a:pt x="10" y="120"/>
                    <a:pt x="30" y="130"/>
                    <a:pt x="50" y="130"/>
                  </a:cubicBezTo>
                  <a:cubicBezTo>
                    <a:pt x="50" y="110"/>
                    <a:pt x="40" y="90"/>
                    <a:pt x="70" y="80"/>
                  </a:cubicBezTo>
                  <a:cubicBezTo>
                    <a:pt x="70" y="110"/>
                    <a:pt x="100" y="110"/>
                    <a:pt x="100" y="150"/>
                  </a:cubicBezTo>
                  <a:cubicBezTo>
                    <a:pt x="179" y="189"/>
                    <a:pt x="110" y="30"/>
                    <a:pt x="199" y="150"/>
                  </a:cubicBezTo>
                  <a:cubicBezTo>
                    <a:pt x="209" y="50"/>
                    <a:pt x="129" y="70"/>
                    <a:pt x="12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2599750" y="3168525"/>
              <a:ext cx="5500" cy="4750"/>
            </a:xfrm>
            <a:custGeom>
              <a:avLst/>
              <a:gdLst/>
              <a:ahLst/>
              <a:cxnLst/>
              <a:rect l="l" t="t" r="r" b="b"/>
              <a:pathLst>
                <a:path w="220" h="190" extrusionOk="0">
                  <a:moveTo>
                    <a:pt x="80" y="190"/>
                  </a:moveTo>
                  <a:cubicBezTo>
                    <a:pt x="130" y="190"/>
                    <a:pt x="170" y="170"/>
                    <a:pt x="160" y="130"/>
                  </a:cubicBezTo>
                  <a:cubicBezTo>
                    <a:pt x="110" y="180"/>
                    <a:pt x="80" y="41"/>
                    <a:pt x="120" y="41"/>
                  </a:cubicBezTo>
                  <a:cubicBezTo>
                    <a:pt x="100" y="110"/>
                    <a:pt x="219" y="100"/>
                    <a:pt x="199" y="50"/>
                  </a:cubicBezTo>
                  <a:cubicBezTo>
                    <a:pt x="120" y="21"/>
                    <a:pt x="100" y="1"/>
                    <a:pt x="1" y="41"/>
                  </a:cubicBezTo>
                  <a:cubicBezTo>
                    <a:pt x="10" y="110"/>
                    <a:pt x="90" y="90"/>
                    <a:pt x="80" y="1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4"/>
            <p:cNvSpPr/>
            <p:nvPr/>
          </p:nvSpPr>
          <p:spPr>
            <a:xfrm>
              <a:off x="2628350" y="3184200"/>
              <a:ext cx="2000" cy="3000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0" y="20"/>
                  </a:moveTo>
                  <a:cubicBezTo>
                    <a:pt x="0" y="80"/>
                    <a:pt x="20" y="120"/>
                    <a:pt x="80" y="100"/>
                  </a:cubicBezTo>
                  <a:cubicBezTo>
                    <a:pt x="80" y="40"/>
                    <a:pt x="60" y="0"/>
                    <a:pt x="0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4"/>
            <p:cNvSpPr/>
            <p:nvPr/>
          </p:nvSpPr>
          <p:spPr>
            <a:xfrm>
              <a:off x="2634050" y="3181200"/>
              <a:ext cx="14200" cy="5750"/>
            </a:xfrm>
            <a:custGeom>
              <a:avLst/>
              <a:gdLst/>
              <a:ahLst/>
              <a:cxnLst/>
              <a:rect l="l" t="t" r="r" b="b"/>
              <a:pathLst>
                <a:path w="568" h="230" extrusionOk="0">
                  <a:moveTo>
                    <a:pt x="468" y="180"/>
                  </a:moveTo>
                  <a:cubicBezTo>
                    <a:pt x="359" y="71"/>
                    <a:pt x="190" y="160"/>
                    <a:pt x="51" y="120"/>
                  </a:cubicBezTo>
                  <a:cubicBezTo>
                    <a:pt x="51" y="90"/>
                    <a:pt x="90" y="90"/>
                    <a:pt x="110" y="81"/>
                  </a:cubicBezTo>
                  <a:cubicBezTo>
                    <a:pt x="81" y="1"/>
                    <a:pt x="41" y="81"/>
                    <a:pt x="1" y="100"/>
                  </a:cubicBezTo>
                  <a:cubicBezTo>
                    <a:pt x="31" y="200"/>
                    <a:pt x="260" y="150"/>
                    <a:pt x="240" y="230"/>
                  </a:cubicBezTo>
                  <a:cubicBezTo>
                    <a:pt x="279" y="210"/>
                    <a:pt x="439" y="200"/>
                    <a:pt x="498" y="200"/>
                  </a:cubicBezTo>
                  <a:cubicBezTo>
                    <a:pt x="568" y="200"/>
                    <a:pt x="439" y="120"/>
                    <a:pt x="468" y="18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2640775" y="3150875"/>
              <a:ext cx="52725" cy="27875"/>
            </a:xfrm>
            <a:custGeom>
              <a:avLst/>
              <a:gdLst/>
              <a:ahLst/>
              <a:cxnLst/>
              <a:rect l="l" t="t" r="r" b="b"/>
              <a:pathLst>
                <a:path w="2109" h="1115" extrusionOk="0">
                  <a:moveTo>
                    <a:pt x="597" y="1114"/>
                  </a:moveTo>
                  <a:cubicBezTo>
                    <a:pt x="756" y="965"/>
                    <a:pt x="1005" y="1015"/>
                    <a:pt x="1085" y="886"/>
                  </a:cubicBezTo>
                  <a:cubicBezTo>
                    <a:pt x="1085" y="737"/>
                    <a:pt x="1005" y="856"/>
                    <a:pt x="955" y="806"/>
                  </a:cubicBezTo>
                  <a:cubicBezTo>
                    <a:pt x="975" y="776"/>
                    <a:pt x="1055" y="776"/>
                    <a:pt x="1085" y="737"/>
                  </a:cubicBezTo>
                  <a:cubicBezTo>
                    <a:pt x="1134" y="786"/>
                    <a:pt x="1065" y="856"/>
                    <a:pt x="1134" y="896"/>
                  </a:cubicBezTo>
                  <a:cubicBezTo>
                    <a:pt x="1104" y="806"/>
                    <a:pt x="1244" y="826"/>
                    <a:pt x="1224" y="737"/>
                  </a:cubicBezTo>
                  <a:cubicBezTo>
                    <a:pt x="1363" y="747"/>
                    <a:pt x="1413" y="707"/>
                    <a:pt x="1572" y="677"/>
                  </a:cubicBezTo>
                  <a:cubicBezTo>
                    <a:pt x="1522" y="637"/>
                    <a:pt x="1582" y="617"/>
                    <a:pt x="1552" y="538"/>
                  </a:cubicBezTo>
                  <a:cubicBezTo>
                    <a:pt x="1433" y="518"/>
                    <a:pt x="1333" y="538"/>
                    <a:pt x="1224" y="567"/>
                  </a:cubicBezTo>
                  <a:cubicBezTo>
                    <a:pt x="1144" y="538"/>
                    <a:pt x="1164" y="458"/>
                    <a:pt x="1184" y="388"/>
                  </a:cubicBezTo>
                  <a:cubicBezTo>
                    <a:pt x="1532" y="349"/>
                    <a:pt x="1870" y="587"/>
                    <a:pt x="2109" y="359"/>
                  </a:cubicBezTo>
                  <a:cubicBezTo>
                    <a:pt x="2069" y="90"/>
                    <a:pt x="1641" y="299"/>
                    <a:pt x="1741" y="1"/>
                  </a:cubicBezTo>
                  <a:cubicBezTo>
                    <a:pt x="1632" y="50"/>
                    <a:pt x="1542" y="40"/>
                    <a:pt x="1453" y="1"/>
                  </a:cubicBezTo>
                  <a:cubicBezTo>
                    <a:pt x="1492" y="110"/>
                    <a:pt x="1433" y="249"/>
                    <a:pt x="1343" y="190"/>
                  </a:cubicBezTo>
                  <a:cubicBezTo>
                    <a:pt x="1413" y="219"/>
                    <a:pt x="1433" y="110"/>
                    <a:pt x="1373" y="110"/>
                  </a:cubicBezTo>
                  <a:cubicBezTo>
                    <a:pt x="1323" y="219"/>
                    <a:pt x="1204" y="219"/>
                    <a:pt x="1154" y="200"/>
                  </a:cubicBezTo>
                  <a:cubicBezTo>
                    <a:pt x="1094" y="200"/>
                    <a:pt x="1144" y="269"/>
                    <a:pt x="1094" y="279"/>
                  </a:cubicBezTo>
                  <a:cubicBezTo>
                    <a:pt x="856" y="279"/>
                    <a:pt x="707" y="508"/>
                    <a:pt x="567" y="637"/>
                  </a:cubicBezTo>
                  <a:cubicBezTo>
                    <a:pt x="547" y="548"/>
                    <a:pt x="349" y="637"/>
                    <a:pt x="359" y="697"/>
                  </a:cubicBezTo>
                  <a:cubicBezTo>
                    <a:pt x="428" y="727"/>
                    <a:pt x="528" y="776"/>
                    <a:pt x="567" y="687"/>
                  </a:cubicBezTo>
                  <a:cubicBezTo>
                    <a:pt x="587" y="846"/>
                    <a:pt x="856" y="637"/>
                    <a:pt x="935" y="717"/>
                  </a:cubicBezTo>
                  <a:cubicBezTo>
                    <a:pt x="816" y="697"/>
                    <a:pt x="428" y="886"/>
                    <a:pt x="448" y="776"/>
                  </a:cubicBezTo>
                  <a:cubicBezTo>
                    <a:pt x="289" y="886"/>
                    <a:pt x="110" y="846"/>
                    <a:pt x="0" y="975"/>
                  </a:cubicBezTo>
                  <a:cubicBezTo>
                    <a:pt x="50" y="926"/>
                    <a:pt x="30" y="975"/>
                    <a:pt x="80" y="985"/>
                  </a:cubicBezTo>
                  <a:cubicBezTo>
                    <a:pt x="180" y="916"/>
                    <a:pt x="478" y="916"/>
                    <a:pt x="438" y="856"/>
                  </a:cubicBezTo>
                  <a:cubicBezTo>
                    <a:pt x="498" y="856"/>
                    <a:pt x="528" y="985"/>
                    <a:pt x="468" y="1015"/>
                  </a:cubicBezTo>
                  <a:cubicBezTo>
                    <a:pt x="508" y="1045"/>
                    <a:pt x="567" y="1035"/>
                    <a:pt x="597" y="1085"/>
                  </a:cubicBezTo>
                  <a:cubicBezTo>
                    <a:pt x="577" y="1095"/>
                    <a:pt x="567" y="1095"/>
                    <a:pt x="577" y="1114"/>
                  </a:cubicBezTo>
                  <a:cubicBezTo>
                    <a:pt x="587" y="1114"/>
                    <a:pt x="597" y="1114"/>
                    <a:pt x="597" y="1114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2840425" y="3225475"/>
              <a:ext cx="2275" cy="1250"/>
            </a:xfrm>
            <a:custGeom>
              <a:avLst/>
              <a:gdLst/>
              <a:ahLst/>
              <a:cxnLst/>
              <a:rect l="l" t="t" r="r" b="b"/>
              <a:pathLst>
                <a:path w="91" h="50" extrusionOk="0">
                  <a:moveTo>
                    <a:pt x="40" y="40"/>
                  </a:moveTo>
                  <a:cubicBezTo>
                    <a:pt x="20" y="50"/>
                    <a:pt x="11" y="40"/>
                    <a:pt x="1" y="20"/>
                  </a:cubicBezTo>
                  <a:cubicBezTo>
                    <a:pt x="30" y="20"/>
                    <a:pt x="60" y="10"/>
                    <a:pt x="90" y="0"/>
                  </a:cubicBezTo>
                  <a:cubicBezTo>
                    <a:pt x="70" y="10"/>
                    <a:pt x="60" y="20"/>
                    <a:pt x="40" y="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2843650" y="3223475"/>
              <a:ext cx="4025" cy="1525"/>
            </a:xfrm>
            <a:custGeom>
              <a:avLst/>
              <a:gdLst/>
              <a:ahLst/>
              <a:cxnLst/>
              <a:rect l="l" t="t" r="r" b="b"/>
              <a:pathLst>
                <a:path w="161" h="61" extrusionOk="0">
                  <a:moveTo>
                    <a:pt x="160" y="30"/>
                  </a:moveTo>
                  <a:cubicBezTo>
                    <a:pt x="100" y="60"/>
                    <a:pt x="51" y="50"/>
                    <a:pt x="1" y="60"/>
                  </a:cubicBezTo>
                  <a:cubicBezTo>
                    <a:pt x="51" y="50"/>
                    <a:pt x="100" y="30"/>
                    <a:pt x="150" y="1"/>
                  </a:cubicBezTo>
                  <a:cubicBezTo>
                    <a:pt x="150" y="11"/>
                    <a:pt x="160" y="21"/>
                    <a:pt x="160" y="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2720100" y="3162800"/>
              <a:ext cx="130550" cy="65425"/>
            </a:xfrm>
            <a:custGeom>
              <a:avLst/>
              <a:gdLst/>
              <a:ahLst/>
              <a:cxnLst/>
              <a:rect l="l" t="t" r="r" b="b"/>
              <a:pathLst>
                <a:path w="5222" h="2617" extrusionOk="0">
                  <a:moveTo>
                    <a:pt x="4814" y="2527"/>
                  </a:moveTo>
                  <a:cubicBezTo>
                    <a:pt x="4843" y="2517"/>
                    <a:pt x="4873" y="2517"/>
                    <a:pt x="4903" y="2507"/>
                  </a:cubicBezTo>
                  <a:cubicBezTo>
                    <a:pt x="4913" y="2497"/>
                    <a:pt x="4933" y="2497"/>
                    <a:pt x="4943" y="2487"/>
                  </a:cubicBezTo>
                  <a:cubicBezTo>
                    <a:pt x="4993" y="2477"/>
                    <a:pt x="5042" y="2457"/>
                    <a:pt x="5092" y="2428"/>
                  </a:cubicBezTo>
                  <a:cubicBezTo>
                    <a:pt x="5082" y="2348"/>
                    <a:pt x="5192" y="2368"/>
                    <a:pt x="5182" y="2249"/>
                  </a:cubicBezTo>
                  <a:cubicBezTo>
                    <a:pt x="5182" y="2169"/>
                    <a:pt x="5132" y="2159"/>
                    <a:pt x="5092" y="2129"/>
                  </a:cubicBezTo>
                  <a:cubicBezTo>
                    <a:pt x="4913" y="2129"/>
                    <a:pt x="4863" y="2259"/>
                    <a:pt x="4744" y="2189"/>
                  </a:cubicBezTo>
                  <a:cubicBezTo>
                    <a:pt x="4744" y="2080"/>
                    <a:pt x="4883" y="2060"/>
                    <a:pt x="4863" y="1930"/>
                  </a:cubicBezTo>
                  <a:cubicBezTo>
                    <a:pt x="5062" y="1811"/>
                    <a:pt x="5221" y="1662"/>
                    <a:pt x="5201" y="1393"/>
                  </a:cubicBezTo>
                  <a:cubicBezTo>
                    <a:pt x="5172" y="1403"/>
                    <a:pt x="5182" y="1433"/>
                    <a:pt x="5192" y="1463"/>
                  </a:cubicBezTo>
                  <a:cubicBezTo>
                    <a:pt x="4953" y="1652"/>
                    <a:pt x="4784" y="1672"/>
                    <a:pt x="4505" y="1662"/>
                  </a:cubicBezTo>
                  <a:cubicBezTo>
                    <a:pt x="4495" y="1761"/>
                    <a:pt x="4346" y="1692"/>
                    <a:pt x="4316" y="1642"/>
                  </a:cubicBezTo>
                  <a:cubicBezTo>
                    <a:pt x="4366" y="1533"/>
                    <a:pt x="4296" y="1443"/>
                    <a:pt x="4396" y="1443"/>
                  </a:cubicBezTo>
                  <a:cubicBezTo>
                    <a:pt x="4376" y="1324"/>
                    <a:pt x="4207" y="1393"/>
                    <a:pt x="4177" y="1284"/>
                  </a:cubicBezTo>
                  <a:cubicBezTo>
                    <a:pt x="4207" y="1423"/>
                    <a:pt x="3978" y="1234"/>
                    <a:pt x="3958" y="1373"/>
                  </a:cubicBezTo>
                  <a:cubicBezTo>
                    <a:pt x="3948" y="1344"/>
                    <a:pt x="3958" y="1324"/>
                    <a:pt x="3968" y="1304"/>
                  </a:cubicBezTo>
                  <a:cubicBezTo>
                    <a:pt x="3809" y="1284"/>
                    <a:pt x="3610" y="1204"/>
                    <a:pt x="3521" y="1334"/>
                  </a:cubicBezTo>
                  <a:cubicBezTo>
                    <a:pt x="3401" y="1443"/>
                    <a:pt x="3381" y="1334"/>
                    <a:pt x="3212" y="1383"/>
                  </a:cubicBezTo>
                  <a:cubicBezTo>
                    <a:pt x="3212" y="1244"/>
                    <a:pt x="3362" y="1105"/>
                    <a:pt x="3451" y="966"/>
                  </a:cubicBezTo>
                  <a:cubicBezTo>
                    <a:pt x="3421" y="896"/>
                    <a:pt x="3342" y="946"/>
                    <a:pt x="3322" y="916"/>
                  </a:cubicBezTo>
                  <a:cubicBezTo>
                    <a:pt x="3342" y="906"/>
                    <a:pt x="3352" y="896"/>
                    <a:pt x="3342" y="866"/>
                  </a:cubicBezTo>
                  <a:cubicBezTo>
                    <a:pt x="3302" y="866"/>
                    <a:pt x="3282" y="906"/>
                    <a:pt x="3272" y="876"/>
                  </a:cubicBezTo>
                  <a:cubicBezTo>
                    <a:pt x="3342" y="846"/>
                    <a:pt x="3262" y="826"/>
                    <a:pt x="3302" y="777"/>
                  </a:cubicBezTo>
                  <a:cubicBezTo>
                    <a:pt x="3202" y="687"/>
                    <a:pt x="3013" y="817"/>
                    <a:pt x="3103" y="906"/>
                  </a:cubicBezTo>
                  <a:cubicBezTo>
                    <a:pt x="3123" y="906"/>
                    <a:pt x="3133" y="906"/>
                    <a:pt x="3133" y="926"/>
                  </a:cubicBezTo>
                  <a:cubicBezTo>
                    <a:pt x="3073" y="916"/>
                    <a:pt x="2974" y="876"/>
                    <a:pt x="2954" y="986"/>
                  </a:cubicBezTo>
                  <a:cubicBezTo>
                    <a:pt x="2884" y="1015"/>
                    <a:pt x="2904" y="916"/>
                    <a:pt x="2844" y="926"/>
                  </a:cubicBezTo>
                  <a:cubicBezTo>
                    <a:pt x="2914" y="1015"/>
                    <a:pt x="2775" y="886"/>
                    <a:pt x="2765" y="1015"/>
                  </a:cubicBezTo>
                  <a:cubicBezTo>
                    <a:pt x="2755" y="946"/>
                    <a:pt x="2506" y="916"/>
                    <a:pt x="2596" y="976"/>
                  </a:cubicBezTo>
                  <a:cubicBezTo>
                    <a:pt x="2506" y="1025"/>
                    <a:pt x="2457" y="866"/>
                    <a:pt x="2417" y="936"/>
                  </a:cubicBezTo>
                  <a:cubicBezTo>
                    <a:pt x="2427" y="966"/>
                    <a:pt x="2466" y="976"/>
                    <a:pt x="2437" y="1005"/>
                  </a:cubicBezTo>
                  <a:cubicBezTo>
                    <a:pt x="2417" y="986"/>
                    <a:pt x="2268" y="1045"/>
                    <a:pt x="2178" y="1045"/>
                  </a:cubicBezTo>
                  <a:cubicBezTo>
                    <a:pt x="2039" y="1204"/>
                    <a:pt x="1830" y="976"/>
                    <a:pt x="1681" y="946"/>
                  </a:cubicBezTo>
                  <a:cubicBezTo>
                    <a:pt x="1691" y="916"/>
                    <a:pt x="1790" y="1005"/>
                    <a:pt x="1740" y="866"/>
                  </a:cubicBezTo>
                  <a:cubicBezTo>
                    <a:pt x="1900" y="826"/>
                    <a:pt x="2029" y="787"/>
                    <a:pt x="2039" y="647"/>
                  </a:cubicBezTo>
                  <a:cubicBezTo>
                    <a:pt x="1939" y="598"/>
                    <a:pt x="1880" y="478"/>
                    <a:pt x="1820" y="369"/>
                  </a:cubicBezTo>
                  <a:cubicBezTo>
                    <a:pt x="1740" y="369"/>
                    <a:pt x="1750" y="429"/>
                    <a:pt x="1701" y="399"/>
                  </a:cubicBezTo>
                  <a:cubicBezTo>
                    <a:pt x="1721" y="498"/>
                    <a:pt x="1621" y="508"/>
                    <a:pt x="1621" y="598"/>
                  </a:cubicBezTo>
                  <a:cubicBezTo>
                    <a:pt x="1601" y="498"/>
                    <a:pt x="1373" y="687"/>
                    <a:pt x="1363" y="647"/>
                  </a:cubicBezTo>
                  <a:cubicBezTo>
                    <a:pt x="1392" y="637"/>
                    <a:pt x="1402" y="618"/>
                    <a:pt x="1402" y="588"/>
                  </a:cubicBezTo>
                  <a:cubicBezTo>
                    <a:pt x="1283" y="637"/>
                    <a:pt x="1353" y="558"/>
                    <a:pt x="1303" y="538"/>
                  </a:cubicBezTo>
                  <a:cubicBezTo>
                    <a:pt x="1233" y="548"/>
                    <a:pt x="1253" y="618"/>
                    <a:pt x="1193" y="628"/>
                  </a:cubicBezTo>
                  <a:cubicBezTo>
                    <a:pt x="1184" y="558"/>
                    <a:pt x="1044" y="647"/>
                    <a:pt x="1044" y="558"/>
                  </a:cubicBezTo>
                  <a:cubicBezTo>
                    <a:pt x="1114" y="558"/>
                    <a:pt x="1233" y="528"/>
                    <a:pt x="1144" y="468"/>
                  </a:cubicBezTo>
                  <a:cubicBezTo>
                    <a:pt x="1223" y="429"/>
                    <a:pt x="1193" y="548"/>
                    <a:pt x="1273" y="518"/>
                  </a:cubicBezTo>
                  <a:cubicBezTo>
                    <a:pt x="1184" y="429"/>
                    <a:pt x="1343" y="379"/>
                    <a:pt x="1363" y="359"/>
                  </a:cubicBezTo>
                  <a:cubicBezTo>
                    <a:pt x="1343" y="309"/>
                    <a:pt x="1283" y="319"/>
                    <a:pt x="1253" y="279"/>
                  </a:cubicBezTo>
                  <a:cubicBezTo>
                    <a:pt x="1293" y="289"/>
                    <a:pt x="1343" y="200"/>
                    <a:pt x="1373" y="260"/>
                  </a:cubicBezTo>
                  <a:cubicBezTo>
                    <a:pt x="1243" y="260"/>
                    <a:pt x="1363" y="349"/>
                    <a:pt x="1432" y="319"/>
                  </a:cubicBezTo>
                  <a:cubicBezTo>
                    <a:pt x="1382" y="230"/>
                    <a:pt x="1552" y="180"/>
                    <a:pt x="1462" y="130"/>
                  </a:cubicBezTo>
                  <a:cubicBezTo>
                    <a:pt x="1452" y="150"/>
                    <a:pt x="1422" y="270"/>
                    <a:pt x="1382" y="210"/>
                  </a:cubicBezTo>
                  <a:cubicBezTo>
                    <a:pt x="1422" y="200"/>
                    <a:pt x="1392" y="150"/>
                    <a:pt x="1392" y="120"/>
                  </a:cubicBezTo>
                  <a:cubicBezTo>
                    <a:pt x="1243" y="150"/>
                    <a:pt x="1283" y="41"/>
                    <a:pt x="1203" y="1"/>
                  </a:cubicBezTo>
                  <a:cubicBezTo>
                    <a:pt x="1223" y="61"/>
                    <a:pt x="1213" y="90"/>
                    <a:pt x="1174" y="110"/>
                  </a:cubicBezTo>
                  <a:cubicBezTo>
                    <a:pt x="1104" y="41"/>
                    <a:pt x="1094" y="90"/>
                    <a:pt x="1034" y="11"/>
                  </a:cubicBezTo>
                  <a:cubicBezTo>
                    <a:pt x="1014" y="31"/>
                    <a:pt x="995" y="51"/>
                    <a:pt x="1005" y="90"/>
                  </a:cubicBezTo>
                  <a:cubicBezTo>
                    <a:pt x="1014" y="150"/>
                    <a:pt x="1104" y="100"/>
                    <a:pt x="1094" y="190"/>
                  </a:cubicBezTo>
                  <a:cubicBezTo>
                    <a:pt x="1044" y="200"/>
                    <a:pt x="995" y="160"/>
                    <a:pt x="955" y="220"/>
                  </a:cubicBezTo>
                  <a:cubicBezTo>
                    <a:pt x="945" y="180"/>
                    <a:pt x="985" y="150"/>
                    <a:pt x="945" y="150"/>
                  </a:cubicBezTo>
                  <a:cubicBezTo>
                    <a:pt x="935" y="190"/>
                    <a:pt x="915" y="140"/>
                    <a:pt x="895" y="130"/>
                  </a:cubicBezTo>
                  <a:cubicBezTo>
                    <a:pt x="875" y="250"/>
                    <a:pt x="905" y="240"/>
                    <a:pt x="895" y="299"/>
                  </a:cubicBezTo>
                  <a:cubicBezTo>
                    <a:pt x="885" y="260"/>
                    <a:pt x="865" y="309"/>
                    <a:pt x="826" y="309"/>
                  </a:cubicBezTo>
                  <a:cubicBezTo>
                    <a:pt x="826" y="289"/>
                    <a:pt x="826" y="250"/>
                    <a:pt x="796" y="250"/>
                  </a:cubicBezTo>
                  <a:cubicBezTo>
                    <a:pt x="806" y="299"/>
                    <a:pt x="806" y="339"/>
                    <a:pt x="766" y="349"/>
                  </a:cubicBezTo>
                  <a:cubicBezTo>
                    <a:pt x="756" y="319"/>
                    <a:pt x="766" y="289"/>
                    <a:pt x="776" y="270"/>
                  </a:cubicBezTo>
                  <a:cubicBezTo>
                    <a:pt x="716" y="289"/>
                    <a:pt x="716" y="329"/>
                    <a:pt x="656" y="299"/>
                  </a:cubicBezTo>
                  <a:cubicBezTo>
                    <a:pt x="656" y="319"/>
                    <a:pt x="676" y="359"/>
                    <a:pt x="646" y="369"/>
                  </a:cubicBezTo>
                  <a:cubicBezTo>
                    <a:pt x="587" y="349"/>
                    <a:pt x="627" y="329"/>
                    <a:pt x="587" y="309"/>
                  </a:cubicBezTo>
                  <a:cubicBezTo>
                    <a:pt x="557" y="369"/>
                    <a:pt x="428" y="319"/>
                    <a:pt x="378" y="319"/>
                  </a:cubicBezTo>
                  <a:cubicBezTo>
                    <a:pt x="388" y="389"/>
                    <a:pt x="428" y="359"/>
                    <a:pt x="398" y="409"/>
                  </a:cubicBezTo>
                  <a:cubicBezTo>
                    <a:pt x="318" y="409"/>
                    <a:pt x="308" y="319"/>
                    <a:pt x="199" y="379"/>
                  </a:cubicBezTo>
                  <a:cubicBezTo>
                    <a:pt x="259" y="478"/>
                    <a:pt x="0" y="429"/>
                    <a:pt x="100" y="608"/>
                  </a:cubicBezTo>
                  <a:cubicBezTo>
                    <a:pt x="189" y="637"/>
                    <a:pt x="199" y="518"/>
                    <a:pt x="269" y="628"/>
                  </a:cubicBezTo>
                  <a:cubicBezTo>
                    <a:pt x="239" y="637"/>
                    <a:pt x="199" y="637"/>
                    <a:pt x="199" y="667"/>
                  </a:cubicBezTo>
                  <a:cubicBezTo>
                    <a:pt x="219" y="667"/>
                    <a:pt x="249" y="657"/>
                    <a:pt x="249" y="677"/>
                  </a:cubicBezTo>
                  <a:cubicBezTo>
                    <a:pt x="189" y="707"/>
                    <a:pt x="199" y="637"/>
                    <a:pt x="149" y="647"/>
                  </a:cubicBezTo>
                  <a:cubicBezTo>
                    <a:pt x="70" y="896"/>
                    <a:pt x="458" y="807"/>
                    <a:pt x="646" y="896"/>
                  </a:cubicBezTo>
                  <a:cubicBezTo>
                    <a:pt x="656" y="936"/>
                    <a:pt x="656" y="966"/>
                    <a:pt x="666" y="1005"/>
                  </a:cubicBezTo>
                  <a:cubicBezTo>
                    <a:pt x="537" y="1105"/>
                    <a:pt x="318" y="1115"/>
                    <a:pt x="129" y="1085"/>
                  </a:cubicBezTo>
                  <a:cubicBezTo>
                    <a:pt x="139" y="1155"/>
                    <a:pt x="119" y="1135"/>
                    <a:pt x="60" y="1194"/>
                  </a:cubicBezTo>
                  <a:cubicBezTo>
                    <a:pt x="109" y="1224"/>
                    <a:pt x="90" y="1184"/>
                    <a:pt x="149" y="1175"/>
                  </a:cubicBezTo>
                  <a:cubicBezTo>
                    <a:pt x="149" y="1264"/>
                    <a:pt x="209" y="1274"/>
                    <a:pt x="249" y="1324"/>
                  </a:cubicBezTo>
                  <a:cubicBezTo>
                    <a:pt x="149" y="1324"/>
                    <a:pt x="199" y="1423"/>
                    <a:pt x="209" y="1493"/>
                  </a:cubicBezTo>
                  <a:cubicBezTo>
                    <a:pt x="308" y="1493"/>
                    <a:pt x="388" y="1463"/>
                    <a:pt x="458" y="1572"/>
                  </a:cubicBezTo>
                  <a:cubicBezTo>
                    <a:pt x="497" y="1562"/>
                    <a:pt x="527" y="1562"/>
                    <a:pt x="557" y="1582"/>
                  </a:cubicBezTo>
                  <a:cubicBezTo>
                    <a:pt x="527" y="1503"/>
                    <a:pt x="557" y="1453"/>
                    <a:pt x="597" y="1423"/>
                  </a:cubicBezTo>
                  <a:cubicBezTo>
                    <a:pt x="547" y="1324"/>
                    <a:pt x="666" y="1284"/>
                    <a:pt x="726" y="1314"/>
                  </a:cubicBezTo>
                  <a:cubicBezTo>
                    <a:pt x="746" y="1294"/>
                    <a:pt x="766" y="1274"/>
                    <a:pt x="756" y="1234"/>
                  </a:cubicBezTo>
                  <a:cubicBezTo>
                    <a:pt x="786" y="1234"/>
                    <a:pt x="786" y="1284"/>
                    <a:pt x="796" y="1324"/>
                  </a:cubicBezTo>
                  <a:cubicBezTo>
                    <a:pt x="855" y="1294"/>
                    <a:pt x="875" y="1314"/>
                    <a:pt x="875" y="1373"/>
                  </a:cubicBezTo>
                  <a:cubicBezTo>
                    <a:pt x="895" y="1383"/>
                    <a:pt x="915" y="1393"/>
                    <a:pt x="955" y="1383"/>
                  </a:cubicBezTo>
                  <a:cubicBezTo>
                    <a:pt x="935" y="1433"/>
                    <a:pt x="925" y="1493"/>
                    <a:pt x="875" y="1523"/>
                  </a:cubicBezTo>
                  <a:cubicBezTo>
                    <a:pt x="796" y="1572"/>
                    <a:pt x="806" y="1702"/>
                    <a:pt x="756" y="1781"/>
                  </a:cubicBezTo>
                  <a:cubicBezTo>
                    <a:pt x="676" y="1841"/>
                    <a:pt x="567" y="1761"/>
                    <a:pt x="567" y="1891"/>
                  </a:cubicBezTo>
                  <a:cubicBezTo>
                    <a:pt x="696" y="1851"/>
                    <a:pt x="706" y="1841"/>
                    <a:pt x="806" y="1911"/>
                  </a:cubicBezTo>
                  <a:cubicBezTo>
                    <a:pt x="925" y="1821"/>
                    <a:pt x="1104" y="1940"/>
                    <a:pt x="1243" y="1841"/>
                  </a:cubicBezTo>
                  <a:cubicBezTo>
                    <a:pt x="1363" y="1911"/>
                    <a:pt x="1422" y="2070"/>
                    <a:pt x="1611" y="2030"/>
                  </a:cubicBezTo>
                  <a:cubicBezTo>
                    <a:pt x="1641" y="2050"/>
                    <a:pt x="1681" y="2050"/>
                    <a:pt x="1731" y="2040"/>
                  </a:cubicBezTo>
                  <a:cubicBezTo>
                    <a:pt x="1900" y="2030"/>
                    <a:pt x="1999" y="1930"/>
                    <a:pt x="2128" y="1960"/>
                  </a:cubicBezTo>
                  <a:cubicBezTo>
                    <a:pt x="2158" y="2080"/>
                    <a:pt x="2118" y="2149"/>
                    <a:pt x="2049" y="2189"/>
                  </a:cubicBezTo>
                  <a:cubicBezTo>
                    <a:pt x="2248" y="2269"/>
                    <a:pt x="2367" y="2209"/>
                    <a:pt x="2596" y="2169"/>
                  </a:cubicBezTo>
                  <a:cubicBezTo>
                    <a:pt x="2735" y="2368"/>
                    <a:pt x="2964" y="2269"/>
                    <a:pt x="3212" y="2269"/>
                  </a:cubicBezTo>
                  <a:cubicBezTo>
                    <a:pt x="3262" y="2328"/>
                    <a:pt x="3272" y="2448"/>
                    <a:pt x="3362" y="2457"/>
                  </a:cubicBezTo>
                  <a:cubicBezTo>
                    <a:pt x="3809" y="2378"/>
                    <a:pt x="4316" y="2617"/>
                    <a:pt x="4784" y="2398"/>
                  </a:cubicBezTo>
                  <a:cubicBezTo>
                    <a:pt x="4794" y="2438"/>
                    <a:pt x="4794" y="2497"/>
                    <a:pt x="4814" y="2527"/>
                  </a:cubicBezTo>
                  <a:close/>
                  <a:moveTo>
                    <a:pt x="1114" y="190"/>
                  </a:moveTo>
                  <a:cubicBezTo>
                    <a:pt x="1114" y="150"/>
                    <a:pt x="1094" y="100"/>
                    <a:pt x="1124" y="90"/>
                  </a:cubicBezTo>
                  <a:cubicBezTo>
                    <a:pt x="1164" y="120"/>
                    <a:pt x="1253" y="170"/>
                    <a:pt x="1164" y="200"/>
                  </a:cubicBezTo>
                  <a:cubicBezTo>
                    <a:pt x="1164" y="190"/>
                    <a:pt x="1164" y="160"/>
                    <a:pt x="1134" y="160"/>
                  </a:cubicBezTo>
                  <a:cubicBezTo>
                    <a:pt x="1134" y="180"/>
                    <a:pt x="1134" y="190"/>
                    <a:pt x="1114" y="190"/>
                  </a:cubicBezTo>
                  <a:close/>
                  <a:moveTo>
                    <a:pt x="448" y="449"/>
                  </a:moveTo>
                  <a:cubicBezTo>
                    <a:pt x="507" y="429"/>
                    <a:pt x="507" y="488"/>
                    <a:pt x="567" y="458"/>
                  </a:cubicBezTo>
                  <a:cubicBezTo>
                    <a:pt x="567" y="439"/>
                    <a:pt x="557" y="409"/>
                    <a:pt x="587" y="399"/>
                  </a:cubicBezTo>
                  <a:cubicBezTo>
                    <a:pt x="627" y="508"/>
                    <a:pt x="458" y="548"/>
                    <a:pt x="448" y="449"/>
                  </a:cubicBezTo>
                  <a:close/>
                  <a:moveTo>
                    <a:pt x="1313" y="986"/>
                  </a:moveTo>
                  <a:cubicBezTo>
                    <a:pt x="1213" y="1015"/>
                    <a:pt x="1213" y="1115"/>
                    <a:pt x="1124" y="1145"/>
                  </a:cubicBezTo>
                  <a:cubicBezTo>
                    <a:pt x="1074" y="1214"/>
                    <a:pt x="925" y="1165"/>
                    <a:pt x="875" y="1234"/>
                  </a:cubicBezTo>
                  <a:cubicBezTo>
                    <a:pt x="865" y="1175"/>
                    <a:pt x="796" y="1194"/>
                    <a:pt x="786" y="1135"/>
                  </a:cubicBezTo>
                  <a:cubicBezTo>
                    <a:pt x="686" y="1085"/>
                    <a:pt x="796" y="996"/>
                    <a:pt x="686" y="986"/>
                  </a:cubicBezTo>
                  <a:cubicBezTo>
                    <a:pt x="716" y="986"/>
                    <a:pt x="736" y="896"/>
                    <a:pt x="776" y="946"/>
                  </a:cubicBezTo>
                  <a:cubicBezTo>
                    <a:pt x="716" y="956"/>
                    <a:pt x="786" y="1015"/>
                    <a:pt x="816" y="1005"/>
                  </a:cubicBezTo>
                  <a:cubicBezTo>
                    <a:pt x="835" y="996"/>
                    <a:pt x="855" y="966"/>
                    <a:pt x="845" y="926"/>
                  </a:cubicBezTo>
                  <a:cubicBezTo>
                    <a:pt x="975" y="946"/>
                    <a:pt x="1005" y="926"/>
                    <a:pt x="1114" y="976"/>
                  </a:cubicBezTo>
                  <a:cubicBezTo>
                    <a:pt x="1114" y="936"/>
                    <a:pt x="1074" y="926"/>
                    <a:pt x="1104" y="906"/>
                  </a:cubicBezTo>
                  <a:cubicBezTo>
                    <a:pt x="1124" y="956"/>
                    <a:pt x="1223" y="896"/>
                    <a:pt x="1273" y="906"/>
                  </a:cubicBezTo>
                  <a:cubicBezTo>
                    <a:pt x="1273" y="946"/>
                    <a:pt x="1283" y="976"/>
                    <a:pt x="1313" y="986"/>
                  </a:cubicBezTo>
                  <a:close/>
                  <a:moveTo>
                    <a:pt x="2546" y="1483"/>
                  </a:moveTo>
                  <a:cubicBezTo>
                    <a:pt x="2486" y="1533"/>
                    <a:pt x="2476" y="1612"/>
                    <a:pt x="2407" y="1652"/>
                  </a:cubicBezTo>
                  <a:cubicBezTo>
                    <a:pt x="2377" y="1662"/>
                    <a:pt x="2377" y="1682"/>
                    <a:pt x="2367" y="1712"/>
                  </a:cubicBezTo>
                  <a:cubicBezTo>
                    <a:pt x="2327" y="1811"/>
                    <a:pt x="2198" y="1751"/>
                    <a:pt x="2148" y="1702"/>
                  </a:cubicBezTo>
                  <a:cubicBezTo>
                    <a:pt x="2168" y="1692"/>
                    <a:pt x="2178" y="1692"/>
                    <a:pt x="2168" y="1672"/>
                  </a:cubicBezTo>
                  <a:cubicBezTo>
                    <a:pt x="2108" y="1602"/>
                    <a:pt x="2049" y="1702"/>
                    <a:pt x="2039" y="1622"/>
                  </a:cubicBezTo>
                  <a:cubicBezTo>
                    <a:pt x="1969" y="1622"/>
                    <a:pt x="1959" y="1672"/>
                    <a:pt x="1910" y="1692"/>
                  </a:cubicBezTo>
                  <a:cubicBezTo>
                    <a:pt x="1890" y="1702"/>
                    <a:pt x="1890" y="1722"/>
                    <a:pt x="1870" y="1722"/>
                  </a:cubicBezTo>
                  <a:cubicBezTo>
                    <a:pt x="1840" y="1692"/>
                    <a:pt x="1780" y="1702"/>
                    <a:pt x="1760" y="1652"/>
                  </a:cubicBezTo>
                  <a:cubicBezTo>
                    <a:pt x="1939" y="1572"/>
                    <a:pt x="1969" y="1393"/>
                    <a:pt x="2099" y="1274"/>
                  </a:cubicBezTo>
                  <a:cubicBezTo>
                    <a:pt x="2128" y="1373"/>
                    <a:pt x="2248" y="1393"/>
                    <a:pt x="2228" y="1473"/>
                  </a:cubicBezTo>
                  <a:cubicBezTo>
                    <a:pt x="2248" y="1483"/>
                    <a:pt x="2417" y="1463"/>
                    <a:pt x="2506" y="1423"/>
                  </a:cubicBezTo>
                  <a:cubicBezTo>
                    <a:pt x="2516" y="1453"/>
                    <a:pt x="2526" y="1473"/>
                    <a:pt x="2546" y="1483"/>
                  </a:cubicBezTo>
                  <a:close/>
                  <a:moveTo>
                    <a:pt x="3640" y="1861"/>
                  </a:moveTo>
                  <a:cubicBezTo>
                    <a:pt x="3531" y="1940"/>
                    <a:pt x="3580" y="2010"/>
                    <a:pt x="3411" y="2050"/>
                  </a:cubicBezTo>
                  <a:cubicBezTo>
                    <a:pt x="3421" y="1950"/>
                    <a:pt x="3252" y="2060"/>
                    <a:pt x="3322" y="1970"/>
                  </a:cubicBezTo>
                  <a:cubicBezTo>
                    <a:pt x="3242" y="1970"/>
                    <a:pt x="3183" y="1901"/>
                    <a:pt x="3163" y="2000"/>
                  </a:cubicBezTo>
                  <a:cubicBezTo>
                    <a:pt x="3143" y="1950"/>
                    <a:pt x="3073" y="2000"/>
                    <a:pt x="3053" y="1970"/>
                  </a:cubicBezTo>
                  <a:cubicBezTo>
                    <a:pt x="3013" y="1841"/>
                    <a:pt x="3163" y="1851"/>
                    <a:pt x="3173" y="1821"/>
                  </a:cubicBezTo>
                  <a:cubicBezTo>
                    <a:pt x="3093" y="1781"/>
                    <a:pt x="3272" y="1781"/>
                    <a:pt x="3183" y="1702"/>
                  </a:cubicBezTo>
                  <a:cubicBezTo>
                    <a:pt x="3262" y="1722"/>
                    <a:pt x="3183" y="1632"/>
                    <a:pt x="3262" y="1642"/>
                  </a:cubicBezTo>
                  <a:cubicBezTo>
                    <a:pt x="3332" y="1751"/>
                    <a:pt x="3272" y="1741"/>
                    <a:pt x="3372" y="1841"/>
                  </a:cubicBezTo>
                  <a:cubicBezTo>
                    <a:pt x="3391" y="1791"/>
                    <a:pt x="3560" y="1821"/>
                    <a:pt x="3590" y="1731"/>
                  </a:cubicBezTo>
                  <a:cubicBezTo>
                    <a:pt x="3600" y="1781"/>
                    <a:pt x="3640" y="1791"/>
                    <a:pt x="3640" y="186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2762100" y="3178725"/>
              <a:ext cx="12475" cy="14200"/>
            </a:xfrm>
            <a:custGeom>
              <a:avLst/>
              <a:gdLst/>
              <a:ahLst/>
              <a:cxnLst/>
              <a:rect l="l" t="t" r="r" b="b"/>
              <a:pathLst>
                <a:path w="499" h="568" extrusionOk="0">
                  <a:moveTo>
                    <a:pt x="498" y="408"/>
                  </a:moveTo>
                  <a:cubicBezTo>
                    <a:pt x="359" y="567"/>
                    <a:pt x="150" y="339"/>
                    <a:pt x="1" y="309"/>
                  </a:cubicBezTo>
                  <a:cubicBezTo>
                    <a:pt x="11" y="279"/>
                    <a:pt x="110" y="368"/>
                    <a:pt x="60" y="229"/>
                  </a:cubicBezTo>
                  <a:cubicBezTo>
                    <a:pt x="220" y="199"/>
                    <a:pt x="349" y="150"/>
                    <a:pt x="359" y="10"/>
                  </a:cubicBezTo>
                  <a:cubicBezTo>
                    <a:pt x="359" y="10"/>
                    <a:pt x="369" y="10"/>
                    <a:pt x="379" y="0"/>
                  </a:cubicBezTo>
                  <a:cubicBezTo>
                    <a:pt x="319" y="180"/>
                    <a:pt x="259" y="299"/>
                    <a:pt x="428" y="448"/>
                  </a:cubicBezTo>
                  <a:cubicBezTo>
                    <a:pt x="468" y="448"/>
                    <a:pt x="468" y="418"/>
                    <a:pt x="498" y="40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2800400" y="3186925"/>
              <a:ext cx="7725" cy="11975"/>
            </a:xfrm>
            <a:custGeom>
              <a:avLst/>
              <a:gdLst/>
              <a:ahLst/>
              <a:cxnLst/>
              <a:rect l="l" t="t" r="r" b="b"/>
              <a:pathLst>
                <a:path w="309" h="479" extrusionOk="0">
                  <a:moveTo>
                    <a:pt x="150" y="160"/>
                  </a:moveTo>
                  <a:cubicBezTo>
                    <a:pt x="249" y="329"/>
                    <a:pt x="110" y="349"/>
                    <a:pt x="309" y="369"/>
                  </a:cubicBezTo>
                  <a:cubicBezTo>
                    <a:pt x="189" y="478"/>
                    <a:pt x="169" y="369"/>
                    <a:pt x="10" y="428"/>
                  </a:cubicBezTo>
                  <a:cubicBezTo>
                    <a:pt x="0" y="279"/>
                    <a:pt x="150" y="140"/>
                    <a:pt x="239" y="1"/>
                  </a:cubicBezTo>
                  <a:cubicBezTo>
                    <a:pt x="309" y="40"/>
                    <a:pt x="209" y="140"/>
                    <a:pt x="150" y="1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2853600" y="3084750"/>
              <a:ext cx="7500" cy="3000"/>
            </a:xfrm>
            <a:custGeom>
              <a:avLst/>
              <a:gdLst/>
              <a:ahLst/>
              <a:cxnLst/>
              <a:rect l="l" t="t" r="r" b="b"/>
              <a:pathLst>
                <a:path w="300" h="120" extrusionOk="0">
                  <a:moveTo>
                    <a:pt x="31" y="119"/>
                  </a:moveTo>
                  <a:cubicBezTo>
                    <a:pt x="1" y="110"/>
                    <a:pt x="239" y="0"/>
                    <a:pt x="299" y="40"/>
                  </a:cubicBezTo>
                  <a:cubicBezTo>
                    <a:pt x="200" y="60"/>
                    <a:pt x="150" y="110"/>
                    <a:pt x="31" y="11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2701700" y="3099150"/>
              <a:ext cx="13450" cy="8975"/>
            </a:xfrm>
            <a:custGeom>
              <a:avLst/>
              <a:gdLst/>
              <a:ahLst/>
              <a:cxnLst/>
              <a:rect l="l" t="t" r="r" b="b"/>
              <a:pathLst>
                <a:path w="538" h="359" extrusionOk="0">
                  <a:moveTo>
                    <a:pt x="0" y="250"/>
                  </a:moveTo>
                  <a:cubicBezTo>
                    <a:pt x="0" y="359"/>
                    <a:pt x="60" y="210"/>
                    <a:pt x="80" y="279"/>
                  </a:cubicBezTo>
                  <a:cubicBezTo>
                    <a:pt x="139" y="269"/>
                    <a:pt x="40" y="250"/>
                    <a:pt x="60" y="190"/>
                  </a:cubicBezTo>
                  <a:cubicBezTo>
                    <a:pt x="100" y="200"/>
                    <a:pt x="119" y="230"/>
                    <a:pt x="129" y="279"/>
                  </a:cubicBezTo>
                  <a:cubicBezTo>
                    <a:pt x="269" y="220"/>
                    <a:pt x="239" y="230"/>
                    <a:pt x="428" y="220"/>
                  </a:cubicBezTo>
                  <a:cubicBezTo>
                    <a:pt x="448" y="200"/>
                    <a:pt x="458" y="90"/>
                    <a:pt x="487" y="140"/>
                  </a:cubicBezTo>
                  <a:cubicBezTo>
                    <a:pt x="537" y="110"/>
                    <a:pt x="408" y="90"/>
                    <a:pt x="438" y="1"/>
                  </a:cubicBezTo>
                  <a:cubicBezTo>
                    <a:pt x="358" y="130"/>
                    <a:pt x="199" y="71"/>
                    <a:pt x="139" y="200"/>
                  </a:cubicBezTo>
                  <a:cubicBezTo>
                    <a:pt x="20" y="120"/>
                    <a:pt x="50" y="250"/>
                    <a:pt x="0" y="2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4"/>
            <p:cNvSpPr/>
            <p:nvPr/>
          </p:nvSpPr>
          <p:spPr>
            <a:xfrm>
              <a:off x="2695975" y="3074550"/>
              <a:ext cx="49000" cy="31350"/>
            </a:xfrm>
            <a:custGeom>
              <a:avLst/>
              <a:gdLst/>
              <a:ahLst/>
              <a:cxnLst/>
              <a:rect l="l" t="t" r="r" b="b"/>
              <a:pathLst>
                <a:path w="1960" h="1254" extrusionOk="0">
                  <a:moveTo>
                    <a:pt x="408" y="1015"/>
                  </a:moveTo>
                  <a:cubicBezTo>
                    <a:pt x="309" y="1114"/>
                    <a:pt x="90" y="1144"/>
                    <a:pt x="0" y="1253"/>
                  </a:cubicBezTo>
                  <a:cubicBezTo>
                    <a:pt x="309" y="1124"/>
                    <a:pt x="706" y="915"/>
                    <a:pt x="895" y="826"/>
                  </a:cubicBezTo>
                  <a:cubicBezTo>
                    <a:pt x="945" y="866"/>
                    <a:pt x="985" y="955"/>
                    <a:pt x="925" y="995"/>
                  </a:cubicBezTo>
                  <a:cubicBezTo>
                    <a:pt x="1114" y="1025"/>
                    <a:pt x="1124" y="866"/>
                    <a:pt x="1194" y="756"/>
                  </a:cubicBezTo>
                  <a:cubicBezTo>
                    <a:pt x="1094" y="637"/>
                    <a:pt x="1214" y="746"/>
                    <a:pt x="1273" y="647"/>
                  </a:cubicBezTo>
                  <a:cubicBezTo>
                    <a:pt x="1293" y="697"/>
                    <a:pt x="1184" y="756"/>
                    <a:pt x="1273" y="786"/>
                  </a:cubicBezTo>
                  <a:cubicBezTo>
                    <a:pt x="1333" y="766"/>
                    <a:pt x="1283" y="657"/>
                    <a:pt x="1393" y="667"/>
                  </a:cubicBezTo>
                  <a:cubicBezTo>
                    <a:pt x="1413" y="746"/>
                    <a:pt x="1373" y="776"/>
                    <a:pt x="1442" y="806"/>
                  </a:cubicBezTo>
                  <a:cubicBezTo>
                    <a:pt x="1542" y="736"/>
                    <a:pt x="1592" y="716"/>
                    <a:pt x="1502" y="597"/>
                  </a:cubicBezTo>
                  <a:cubicBezTo>
                    <a:pt x="1472" y="607"/>
                    <a:pt x="1492" y="647"/>
                    <a:pt x="1462" y="657"/>
                  </a:cubicBezTo>
                  <a:cubicBezTo>
                    <a:pt x="1442" y="637"/>
                    <a:pt x="1423" y="597"/>
                    <a:pt x="1423" y="547"/>
                  </a:cubicBezTo>
                  <a:cubicBezTo>
                    <a:pt x="1552" y="498"/>
                    <a:pt x="1771" y="348"/>
                    <a:pt x="1960" y="229"/>
                  </a:cubicBezTo>
                  <a:cubicBezTo>
                    <a:pt x="1761" y="259"/>
                    <a:pt x="1572" y="458"/>
                    <a:pt x="1333" y="488"/>
                  </a:cubicBezTo>
                  <a:cubicBezTo>
                    <a:pt x="1462" y="358"/>
                    <a:pt x="1711" y="329"/>
                    <a:pt x="1810" y="189"/>
                  </a:cubicBezTo>
                  <a:cubicBezTo>
                    <a:pt x="1671" y="199"/>
                    <a:pt x="1482" y="90"/>
                    <a:pt x="1403" y="189"/>
                  </a:cubicBezTo>
                  <a:cubicBezTo>
                    <a:pt x="1303" y="50"/>
                    <a:pt x="905" y="0"/>
                    <a:pt x="786" y="80"/>
                  </a:cubicBezTo>
                  <a:cubicBezTo>
                    <a:pt x="706" y="150"/>
                    <a:pt x="846" y="90"/>
                    <a:pt x="766" y="70"/>
                  </a:cubicBezTo>
                  <a:cubicBezTo>
                    <a:pt x="687" y="50"/>
                    <a:pt x="567" y="169"/>
                    <a:pt x="547" y="179"/>
                  </a:cubicBezTo>
                  <a:cubicBezTo>
                    <a:pt x="637" y="329"/>
                    <a:pt x="667" y="577"/>
                    <a:pt x="766" y="736"/>
                  </a:cubicBezTo>
                  <a:cubicBezTo>
                    <a:pt x="856" y="706"/>
                    <a:pt x="826" y="706"/>
                    <a:pt x="925" y="706"/>
                  </a:cubicBezTo>
                  <a:cubicBezTo>
                    <a:pt x="816" y="846"/>
                    <a:pt x="607" y="915"/>
                    <a:pt x="428" y="1005"/>
                  </a:cubicBezTo>
                  <a:cubicBezTo>
                    <a:pt x="418" y="1005"/>
                    <a:pt x="418" y="1015"/>
                    <a:pt x="408" y="1015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2640275" y="3139200"/>
              <a:ext cx="9725" cy="8225"/>
            </a:xfrm>
            <a:custGeom>
              <a:avLst/>
              <a:gdLst/>
              <a:ahLst/>
              <a:cxnLst/>
              <a:rect l="l" t="t" r="r" b="b"/>
              <a:pathLst>
                <a:path w="389" h="329" extrusionOk="0">
                  <a:moveTo>
                    <a:pt x="388" y="0"/>
                  </a:moveTo>
                  <a:cubicBezTo>
                    <a:pt x="269" y="90"/>
                    <a:pt x="130" y="159"/>
                    <a:pt x="1" y="229"/>
                  </a:cubicBezTo>
                  <a:cubicBezTo>
                    <a:pt x="11" y="259"/>
                    <a:pt x="40" y="259"/>
                    <a:pt x="60" y="299"/>
                  </a:cubicBezTo>
                  <a:cubicBezTo>
                    <a:pt x="20" y="269"/>
                    <a:pt x="11" y="279"/>
                    <a:pt x="11" y="328"/>
                  </a:cubicBezTo>
                  <a:cubicBezTo>
                    <a:pt x="50" y="318"/>
                    <a:pt x="90" y="318"/>
                    <a:pt x="110" y="328"/>
                  </a:cubicBezTo>
                  <a:cubicBezTo>
                    <a:pt x="100" y="299"/>
                    <a:pt x="70" y="299"/>
                    <a:pt x="70" y="249"/>
                  </a:cubicBezTo>
                  <a:cubicBezTo>
                    <a:pt x="180" y="179"/>
                    <a:pt x="379" y="60"/>
                    <a:pt x="388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2626100" y="3146650"/>
              <a:ext cx="16700" cy="10225"/>
            </a:xfrm>
            <a:custGeom>
              <a:avLst/>
              <a:gdLst/>
              <a:ahLst/>
              <a:cxnLst/>
              <a:rect l="l" t="t" r="r" b="b"/>
              <a:pathLst>
                <a:path w="668" h="409" extrusionOk="0">
                  <a:moveTo>
                    <a:pt x="518" y="60"/>
                  </a:moveTo>
                  <a:cubicBezTo>
                    <a:pt x="518" y="1"/>
                    <a:pt x="408" y="100"/>
                    <a:pt x="418" y="30"/>
                  </a:cubicBezTo>
                  <a:cubicBezTo>
                    <a:pt x="408" y="30"/>
                    <a:pt x="399" y="40"/>
                    <a:pt x="389" y="40"/>
                  </a:cubicBezTo>
                  <a:cubicBezTo>
                    <a:pt x="399" y="70"/>
                    <a:pt x="428" y="60"/>
                    <a:pt x="428" y="100"/>
                  </a:cubicBezTo>
                  <a:cubicBezTo>
                    <a:pt x="279" y="110"/>
                    <a:pt x="160" y="229"/>
                    <a:pt x="40" y="319"/>
                  </a:cubicBezTo>
                  <a:cubicBezTo>
                    <a:pt x="31" y="339"/>
                    <a:pt x="1" y="408"/>
                    <a:pt x="70" y="378"/>
                  </a:cubicBezTo>
                  <a:cubicBezTo>
                    <a:pt x="70" y="359"/>
                    <a:pt x="50" y="359"/>
                    <a:pt x="40" y="339"/>
                  </a:cubicBezTo>
                  <a:cubicBezTo>
                    <a:pt x="80" y="329"/>
                    <a:pt x="90" y="359"/>
                    <a:pt x="120" y="369"/>
                  </a:cubicBezTo>
                  <a:cubicBezTo>
                    <a:pt x="200" y="219"/>
                    <a:pt x="299" y="309"/>
                    <a:pt x="428" y="219"/>
                  </a:cubicBezTo>
                  <a:cubicBezTo>
                    <a:pt x="418" y="180"/>
                    <a:pt x="448" y="170"/>
                    <a:pt x="428" y="130"/>
                  </a:cubicBezTo>
                  <a:cubicBezTo>
                    <a:pt x="488" y="110"/>
                    <a:pt x="518" y="120"/>
                    <a:pt x="538" y="160"/>
                  </a:cubicBezTo>
                  <a:cubicBezTo>
                    <a:pt x="597" y="170"/>
                    <a:pt x="667" y="70"/>
                    <a:pt x="617" y="70"/>
                  </a:cubicBezTo>
                  <a:cubicBezTo>
                    <a:pt x="578" y="140"/>
                    <a:pt x="587" y="100"/>
                    <a:pt x="498" y="110"/>
                  </a:cubicBezTo>
                  <a:cubicBezTo>
                    <a:pt x="508" y="90"/>
                    <a:pt x="498" y="70"/>
                    <a:pt x="518" y="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2636550" y="3149375"/>
              <a:ext cx="3000" cy="2775"/>
            </a:xfrm>
            <a:custGeom>
              <a:avLst/>
              <a:gdLst/>
              <a:ahLst/>
              <a:cxnLst/>
              <a:rect l="l" t="t" r="r" b="b"/>
              <a:pathLst>
                <a:path w="120" h="111" extrusionOk="0">
                  <a:moveTo>
                    <a:pt x="10" y="110"/>
                  </a:moveTo>
                  <a:cubicBezTo>
                    <a:pt x="50" y="90"/>
                    <a:pt x="100" y="80"/>
                    <a:pt x="120" y="51"/>
                  </a:cubicBezTo>
                  <a:cubicBezTo>
                    <a:pt x="100" y="11"/>
                    <a:pt x="70" y="1"/>
                    <a:pt x="10" y="21"/>
                  </a:cubicBezTo>
                  <a:cubicBezTo>
                    <a:pt x="30" y="61"/>
                    <a:pt x="0" y="71"/>
                    <a:pt x="10" y="1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4"/>
            <p:cNvSpPr/>
            <p:nvPr/>
          </p:nvSpPr>
          <p:spPr>
            <a:xfrm>
              <a:off x="2622375" y="3155350"/>
              <a:ext cx="4500" cy="3250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120" y="1"/>
                  </a:moveTo>
                  <a:cubicBezTo>
                    <a:pt x="50" y="70"/>
                    <a:pt x="1" y="21"/>
                    <a:pt x="1" y="120"/>
                  </a:cubicBezTo>
                  <a:cubicBezTo>
                    <a:pt x="40" y="30"/>
                    <a:pt x="20" y="130"/>
                    <a:pt x="110" y="100"/>
                  </a:cubicBezTo>
                  <a:cubicBezTo>
                    <a:pt x="110" y="80"/>
                    <a:pt x="90" y="80"/>
                    <a:pt x="80" y="60"/>
                  </a:cubicBezTo>
                  <a:cubicBezTo>
                    <a:pt x="130" y="40"/>
                    <a:pt x="140" y="70"/>
                    <a:pt x="180" y="60"/>
                  </a:cubicBezTo>
                  <a:cubicBezTo>
                    <a:pt x="160" y="40"/>
                    <a:pt x="120" y="50"/>
                    <a:pt x="12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2635800" y="3079275"/>
              <a:ext cx="76600" cy="68400"/>
            </a:xfrm>
            <a:custGeom>
              <a:avLst/>
              <a:gdLst/>
              <a:ahLst/>
              <a:cxnLst/>
              <a:rect l="l" t="t" r="r" b="b"/>
              <a:pathLst>
                <a:path w="3064" h="2736" extrusionOk="0">
                  <a:moveTo>
                    <a:pt x="458" y="2079"/>
                  </a:moveTo>
                  <a:cubicBezTo>
                    <a:pt x="577" y="1960"/>
                    <a:pt x="846" y="1940"/>
                    <a:pt x="856" y="1741"/>
                  </a:cubicBezTo>
                  <a:cubicBezTo>
                    <a:pt x="707" y="1771"/>
                    <a:pt x="697" y="1979"/>
                    <a:pt x="528" y="1920"/>
                  </a:cubicBezTo>
                  <a:cubicBezTo>
                    <a:pt x="538" y="1890"/>
                    <a:pt x="597" y="1880"/>
                    <a:pt x="637" y="1860"/>
                  </a:cubicBezTo>
                  <a:cubicBezTo>
                    <a:pt x="627" y="1830"/>
                    <a:pt x="577" y="1850"/>
                    <a:pt x="538" y="1850"/>
                  </a:cubicBezTo>
                  <a:cubicBezTo>
                    <a:pt x="667" y="1562"/>
                    <a:pt x="707" y="1055"/>
                    <a:pt x="468" y="766"/>
                  </a:cubicBezTo>
                  <a:cubicBezTo>
                    <a:pt x="567" y="756"/>
                    <a:pt x="498" y="627"/>
                    <a:pt x="418" y="657"/>
                  </a:cubicBezTo>
                  <a:cubicBezTo>
                    <a:pt x="448" y="567"/>
                    <a:pt x="398" y="567"/>
                    <a:pt x="388" y="468"/>
                  </a:cubicBezTo>
                  <a:cubicBezTo>
                    <a:pt x="488" y="418"/>
                    <a:pt x="398" y="647"/>
                    <a:pt x="508" y="587"/>
                  </a:cubicBezTo>
                  <a:cubicBezTo>
                    <a:pt x="508" y="537"/>
                    <a:pt x="428" y="527"/>
                    <a:pt x="518" y="517"/>
                  </a:cubicBezTo>
                  <a:cubicBezTo>
                    <a:pt x="518" y="468"/>
                    <a:pt x="468" y="488"/>
                    <a:pt x="458" y="458"/>
                  </a:cubicBezTo>
                  <a:cubicBezTo>
                    <a:pt x="458" y="438"/>
                    <a:pt x="478" y="428"/>
                    <a:pt x="468" y="408"/>
                  </a:cubicBezTo>
                  <a:cubicBezTo>
                    <a:pt x="518" y="478"/>
                    <a:pt x="558" y="378"/>
                    <a:pt x="577" y="319"/>
                  </a:cubicBezTo>
                  <a:cubicBezTo>
                    <a:pt x="677" y="289"/>
                    <a:pt x="697" y="329"/>
                    <a:pt x="756" y="279"/>
                  </a:cubicBezTo>
                  <a:cubicBezTo>
                    <a:pt x="816" y="279"/>
                    <a:pt x="737" y="329"/>
                    <a:pt x="776" y="378"/>
                  </a:cubicBezTo>
                  <a:cubicBezTo>
                    <a:pt x="846" y="289"/>
                    <a:pt x="916" y="269"/>
                    <a:pt x="985" y="219"/>
                  </a:cubicBezTo>
                  <a:cubicBezTo>
                    <a:pt x="1045" y="229"/>
                    <a:pt x="1065" y="279"/>
                    <a:pt x="1105" y="319"/>
                  </a:cubicBezTo>
                  <a:cubicBezTo>
                    <a:pt x="1154" y="319"/>
                    <a:pt x="1144" y="269"/>
                    <a:pt x="1214" y="269"/>
                  </a:cubicBezTo>
                  <a:cubicBezTo>
                    <a:pt x="1204" y="179"/>
                    <a:pt x="1194" y="269"/>
                    <a:pt x="1134" y="259"/>
                  </a:cubicBezTo>
                  <a:cubicBezTo>
                    <a:pt x="1105" y="0"/>
                    <a:pt x="1423" y="279"/>
                    <a:pt x="1472" y="249"/>
                  </a:cubicBezTo>
                  <a:cubicBezTo>
                    <a:pt x="1492" y="309"/>
                    <a:pt x="1383" y="289"/>
                    <a:pt x="1413" y="358"/>
                  </a:cubicBezTo>
                  <a:cubicBezTo>
                    <a:pt x="1373" y="368"/>
                    <a:pt x="1353" y="348"/>
                    <a:pt x="1343" y="319"/>
                  </a:cubicBezTo>
                  <a:cubicBezTo>
                    <a:pt x="1353" y="388"/>
                    <a:pt x="1463" y="567"/>
                    <a:pt x="1542" y="647"/>
                  </a:cubicBezTo>
                  <a:cubicBezTo>
                    <a:pt x="1502" y="786"/>
                    <a:pt x="1652" y="945"/>
                    <a:pt x="1642" y="1104"/>
                  </a:cubicBezTo>
                  <a:cubicBezTo>
                    <a:pt x="1642" y="1234"/>
                    <a:pt x="1492" y="1283"/>
                    <a:pt x="1532" y="1413"/>
                  </a:cubicBezTo>
                  <a:cubicBezTo>
                    <a:pt x="1482" y="1413"/>
                    <a:pt x="1512" y="1313"/>
                    <a:pt x="1463" y="1303"/>
                  </a:cubicBezTo>
                  <a:cubicBezTo>
                    <a:pt x="1413" y="1313"/>
                    <a:pt x="1443" y="1393"/>
                    <a:pt x="1423" y="1432"/>
                  </a:cubicBezTo>
                  <a:cubicBezTo>
                    <a:pt x="1333" y="1343"/>
                    <a:pt x="1303" y="1492"/>
                    <a:pt x="1224" y="1542"/>
                  </a:cubicBezTo>
                  <a:cubicBezTo>
                    <a:pt x="1244" y="1572"/>
                    <a:pt x="1254" y="1621"/>
                    <a:pt x="1323" y="1592"/>
                  </a:cubicBezTo>
                  <a:cubicBezTo>
                    <a:pt x="1313" y="1611"/>
                    <a:pt x="1363" y="1771"/>
                    <a:pt x="1303" y="1741"/>
                  </a:cubicBezTo>
                  <a:cubicBezTo>
                    <a:pt x="1284" y="1741"/>
                    <a:pt x="1293" y="1761"/>
                    <a:pt x="1313" y="1761"/>
                  </a:cubicBezTo>
                  <a:cubicBezTo>
                    <a:pt x="1313" y="1771"/>
                    <a:pt x="1313" y="1790"/>
                    <a:pt x="1313" y="1810"/>
                  </a:cubicBezTo>
                  <a:cubicBezTo>
                    <a:pt x="1403" y="1781"/>
                    <a:pt x="1383" y="1691"/>
                    <a:pt x="1403" y="1621"/>
                  </a:cubicBezTo>
                  <a:cubicBezTo>
                    <a:pt x="1472" y="1621"/>
                    <a:pt x="1502" y="1741"/>
                    <a:pt x="1552" y="1671"/>
                  </a:cubicBezTo>
                  <a:cubicBezTo>
                    <a:pt x="1542" y="1631"/>
                    <a:pt x="1482" y="1671"/>
                    <a:pt x="1482" y="1631"/>
                  </a:cubicBezTo>
                  <a:cubicBezTo>
                    <a:pt x="1472" y="1562"/>
                    <a:pt x="1552" y="1552"/>
                    <a:pt x="1602" y="1512"/>
                  </a:cubicBezTo>
                  <a:cubicBezTo>
                    <a:pt x="1960" y="1621"/>
                    <a:pt x="2000" y="1184"/>
                    <a:pt x="2288" y="1104"/>
                  </a:cubicBezTo>
                  <a:cubicBezTo>
                    <a:pt x="2288" y="1104"/>
                    <a:pt x="2288" y="1094"/>
                    <a:pt x="2288" y="1084"/>
                  </a:cubicBezTo>
                  <a:cubicBezTo>
                    <a:pt x="2298" y="1084"/>
                    <a:pt x="2318" y="1074"/>
                    <a:pt x="2338" y="1074"/>
                  </a:cubicBezTo>
                  <a:cubicBezTo>
                    <a:pt x="2298" y="1184"/>
                    <a:pt x="2119" y="1194"/>
                    <a:pt x="2169" y="1363"/>
                  </a:cubicBezTo>
                  <a:cubicBezTo>
                    <a:pt x="2457" y="1432"/>
                    <a:pt x="2805" y="1253"/>
                    <a:pt x="3064" y="1184"/>
                  </a:cubicBezTo>
                  <a:cubicBezTo>
                    <a:pt x="2825" y="1432"/>
                    <a:pt x="2427" y="1383"/>
                    <a:pt x="2079" y="1502"/>
                  </a:cubicBezTo>
                  <a:cubicBezTo>
                    <a:pt x="1771" y="1602"/>
                    <a:pt x="1522" y="1870"/>
                    <a:pt x="1274" y="1960"/>
                  </a:cubicBezTo>
                  <a:cubicBezTo>
                    <a:pt x="1383" y="1979"/>
                    <a:pt x="1472" y="1890"/>
                    <a:pt x="1572" y="1880"/>
                  </a:cubicBezTo>
                  <a:cubicBezTo>
                    <a:pt x="1602" y="1970"/>
                    <a:pt x="1453" y="1940"/>
                    <a:pt x="1472" y="2019"/>
                  </a:cubicBezTo>
                  <a:cubicBezTo>
                    <a:pt x="1552" y="1960"/>
                    <a:pt x="1532" y="2029"/>
                    <a:pt x="1602" y="2039"/>
                  </a:cubicBezTo>
                  <a:cubicBezTo>
                    <a:pt x="1572" y="2059"/>
                    <a:pt x="1512" y="2099"/>
                    <a:pt x="1472" y="2158"/>
                  </a:cubicBezTo>
                  <a:cubicBezTo>
                    <a:pt x="1423" y="2149"/>
                    <a:pt x="1492" y="1999"/>
                    <a:pt x="1383" y="2009"/>
                  </a:cubicBezTo>
                  <a:cubicBezTo>
                    <a:pt x="1413" y="2079"/>
                    <a:pt x="1383" y="2069"/>
                    <a:pt x="1423" y="2119"/>
                  </a:cubicBezTo>
                  <a:cubicBezTo>
                    <a:pt x="1363" y="2139"/>
                    <a:pt x="1373" y="2089"/>
                    <a:pt x="1333" y="2139"/>
                  </a:cubicBezTo>
                  <a:cubicBezTo>
                    <a:pt x="1343" y="2168"/>
                    <a:pt x="1393" y="2149"/>
                    <a:pt x="1423" y="2149"/>
                  </a:cubicBezTo>
                  <a:cubicBezTo>
                    <a:pt x="1423" y="2198"/>
                    <a:pt x="1284" y="2198"/>
                    <a:pt x="1284" y="2149"/>
                  </a:cubicBezTo>
                  <a:cubicBezTo>
                    <a:pt x="1244" y="2158"/>
                    <a:pt x="1333" y="2228"/>
                    <a:pt x="1284" y="2268"/>
                  </a:cubicBezTo>
                  <a:cubicBezTo>
                    <a:pt x="1254" y="2268"/>
                    <a:pt x="1254" y="2228"/>
                    <a:pt x="1244" y="2198"/>
                  </a:cubicBezTo>
                  <a:cubicBezTo>
                    <a:pt x="1204" y="2268"/>
                    <a:pt x="1174" y="2298"/>
                    <a:pt x="1065" y="2278"/>
                  </a:cubicBezTo>
                  <a:cubicBezTo>
                    <a:pt x="1085" y="2328"/>
                    <a:pt x="1075" y="2357"/>
                    <a:pt x="1035" y="2357"/>
                  </a:cubicBezTo>
                  <a:cubicBezTo>
                    <a:pt x="955" y="2347"/>
                    <a:pt x="1095" y="2337"/>
                    <a:pt x="1045" y="2288"/>
                  </a:cubicBezTo>
                  <a:cubicBezTo>
                    <a:pt x="1005" y="2318"/>
                    <a:pt x="925" y="2347"/>
                    <a:pt x="995" y="2387"/>
                  </a:cubicBezTo>
                  <a:cubicBezTo>
                    <a:pt x="935" y="2397"/>
                    <a:pt x="876" y="2407"/>
                    <a:pt x="886" y="2457"/>
                  </a:cubicBezTo>
                  <a:cubicBezTo>
                    <a:pt x="816" y="2457"/>
                    <a:pt x="955" y="2288"/>
                    <a:pt x="816" y="2347"/>
                  </a:cubicBezTo>
                  <a:cubicBezTo>
                    <a:pt x="916" y="2248"/>
                    <a:pt x="1124" y="2119"/>
                    <a:pt x="1254" y="1989"/>
                  </a:cubicBezTo>
                  <a:cubicBezTo>
                    <a:pt x="1015" y="2109"/>
                    <a:pt x="766" y="2238"/>
                    <a:pt x="567" y="2397"/>
                  </a:cubicBezTo>
                  <a:cubicBezTo>
                    <a:pt x="448" y="2487"/>
                    <a:pt x="309" y="2556"/>
                    <a:pt x="180" y="2626"/>
                  </a:cubicBezTo>
                  <a:cubicBezTo>
                    <a:pt x="130" y="2666"/>
                    <a:pt x="70" y="2696"/>
                    <a:pt x="30" y="2725"/>
                  </a:cubicBezTo>
                  <a:cubicBezTo>
                    <a:pt x="20" y="2725"/>
                    <a:pt x="11" y="2735"/>
                    <a:pt x="1" y="2735"/>
                  </a:cubicBezTo>
                  <a:cubicBezTo>
                    <a:pt x="50" y="2596"/>
                    <a:pt x="388" y="2586"/>
                    <a:pt x="309" y="2417"/>
                  </a:cubicBezTo>
                  <a:cubicBezTo>
                    <a:pt x="349" y="2417"/>
                    <a:pt x="339" y="2487"/>
                    <a:pt x="408" y="2447"/>
                  </a:cubicBezTo>
                  <a:cubicBezTo>
                    <a:pt x="388" y="2427"/>
                    <a:pt x="379" y="2417"/>
                    <a:pt x="369" y="2377"/>
                  </a:cubicBezTo>
                  <a:cubicBezTo>
                    <a:pt x="388" y="2387"/>
                    <a:pt x="418" y="2397"/>
                    <a:pt x="428" y="2417"/>
                  </a:cubicBezTo>
                  <a:cubicBezTo>
                    <a:pt x="488" y="2387"/>
                    <a:pt x="398" y="2377"/>
                    <a:pt x="408" y="2328"/>
                  </a:cubicBezTo>
                  <a:cubicBezTo>
                    <a:pt x="498" y="2367"/>
                    <a:pt x="468" y="2238"/>
                    <a:pt x="528" y="2328"/>
                  </a:cubicBezTo>
                  <a:cubicBezTo>
                    <a:pt x="548" y="2208"/>
                    <a:pt x="637" y="2258"/>
                    <a:pt x="617" y="2149"/>
                  </a:cubicBezTo>
                  <a:cubicBezTo>
                    <a:pt x="677" y="2139"/>
                    <a:pt x="677" y="2208"/>
                    <a:pt x="746" y="2198"/>
                  </a:cubicBezTo>
                  <a:cubicBezTo>
                    <a:pt x="667" y="2099"/>
                    <a:pt x="925" y="2019"/>
                    <a:pt x="1045" y="1999"/>
                  </a:cubicBezTo>
                  <a:cubicBezTo>
                    <a:pt x="975" y="1930"/>
                    <a:pt x="1184" y="1910"/>
                    <a:pt x="1234" y="1850"/>
                  </a:cubicBezTo>
                  <a:cubicBezTo>
                    <a:pt x="975" y="1810"/>
                    <a:pt x="916" y="1989"/>
                    <a:pt x="607" y="2119"/>
                  </a:cubicBezTo>
                  <a:cubicBezTo>
                    <a:pt x="607" y="2059"/>
                    <a:pt x="717" y="2079"/>
                    <a:pt x="687" y="1989"/>
                  </a:cubicBezTo>
                  <a:cubicBezTo>
                    <a:pt x="528" y="2059"/>
                    <a:pt x="418" y="2158"/>
                    <a:pt x="269" y="2228"/>
                  </a:cubicBezTo>
                  <a:cubicBezTo>
                    <a:pt x="309" y="2168"/>
                    <a:pt x="408" y="2149"/>
                    <a:pt x="438" y="2079"/>
                  </a:cubicBezTo>
                  <a:cubicBezTo>
                    <a:pt x="448" y="2079"/>
                    <a:pt x="448" y="2079"/>
                    <a:pt x="458" y="2079"/>
                  </a:cubicBezTo>
                  <a:close/>
                  <a:moveTo>
                    <a:pt x="1065" y="1731"/>
                  </a:moveTo>
                  <a:cubicBezTo>
                    <a:pt x="1105" y="1671"/>
                    <a:pt x="1244" y="1681"/>
                    <a:pt x="1234" y="1582"/>
                  </a:cubicBezTo>
                  <a:cubicBezTo>
                    <a:pt x="1114" y="1651"/>
                    <a:pt x="995" y="1711"/>
                    <a:pt x="886" y="1790"/>
                  </a:cubicBezTo>
                  <a:cubicBezTo>
                    <a:pt x="916" y="1840"/>
                    <a:pt x="985" y="1751"/>
                    <a:pt x="1015" y="1741"/>
                  </a:cubicBezTo>
                  <a:cubicBezTo>
                    <a:pt x="1035" y="1741"/>
                    <a:pt x="1105" y="1800"/>
                    <a:pt x="1055" y="1800"/>
                  </a:cubicBezTo>
                  <a:cubicBezTo>
                    <a:pt x="1095" y="1880"/>
                    <a:pt x="1095" y="1771"/>
                    <a:pt x="1124" y="1771"/>
                  </a:cubicBezTo>
                  <a:cubicBezTo>
                    <a:pt x="1144" y="1761"/>
                    <a:pt x="1144" y="1771"/>
                    <a:pt x="1144" y="1790"/>
                  </a:cubicBezTo>
                  <a:cubicBezTo>
                    <a:pt x="1194" y="1781"/>
                    <a:pt x="1124" y="1691"/>
                    <a:pt x="1065" y="173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2622625" y="3131725"/>
              <a:ext cx="21150" cy="18175"/>
            </a:xfrm>
            <a:custGeom>
              <a:avLst/>
              <a:gdLst/>
              <a:ahLst/>
              <a:cxnLst/>
              <a:rect l="l" t="t" r="r" b="b"/>
              <a:pathLst>
                <a:path w="846" h="727" extrusionOk="0">
                  <a:moveTo>
                    <a:pt x="339" y="617"/>
                  </a:moveTo>
                  <a:cubicBezTo>
                    <a:pt x="339" y="598"/>
                    <a:pt x="359" y="598"/>
                    <a:pt x="378" y="588"/>
                  </a:cubicBezTo>
                  <a:cubicBezTo>
                    <a:pt x="368" y="558"/>
                    <a:pt x="309" y="598"/>
                    <a:pt x="299" y="558"/>
                  </a:cubicBezTo>
                  <a:cubicBezTo>
                    <a:pt x="408" y="528"/>
                    <a:pt x="448" y="399"/>
                    <a:pt x="587" y="409"/>
                  </a:cubicBezTo>
                  <a:cubicBezTo>
                    <a:pt x="567" y="389"/>
                    <a:pt x="528" y="399"/>
                    <a:pt x="528" y="349"/>
                  </a:cubicBezTo>
                  <a:cubicBezTo>
                    <a:pt x="438" y="369"/>
                    <a:pt x="368" y="508"/>
                    <a:pt x="289" y="468"/>
                  </a:cubicBezTo>
                  <a:cubicBezTo>
                    <a:pt x="388" y="399"/>
                    <a:pt x="478" y="309"/>
                    <a:pt x="577" y="239"/>
                  </a:cubicBezTo>
                  <a:cubicBezTo>
                    <a:pt x="587" y="130"/>
                    <a:pt x="806" y="140"/>
                    <a:pt x="846" y="1"/>
                  </a:cubicBezTo>
                  <a:cubicBezTo>
                    <a:pt x="597" y="160"/>
                    <a:pt x="279" y="269"/>
                    <a:pt x="120" y="488"/>
                  </a:cubicBezTo>
                  <a:cubicBezTo>
                    <a:pt x="120" y="478"/>
                    <a:pt x="120" y="448"/>
                    <a:pt x="90" y="448"/>
                  </a:cubicBezTo>
                  <a:cubicBezTo>
                    <a:pt x="60" y="508"/>
                    <a:pt x="120" y="488"/>
                    <a:pt x="90" y="548"/>
                  </a:cubicBezTo>
                  <a:cubicBezTo>
                    <a:pt x="100" y="538"/>
                    <a:pt x="110" y="518"/>
                    <a:pt x="130" y="518"/>
                  </a:cubicBezTo>
                  <a:cubicBezTo>
                    <a:pt x="150" y="568"/>
                    <a:pt x="0" y="598"/>
                    <a:pt x="80" y="617"/>
                  </a:cubicBezTo>
                  <a:cubicBezTo>
                    <a:pt x="130" y="598"/>
                    <a:pt x="80" y="727"/>
                    <a:pt x="160" y="677"/>
                  </a:cubicBezTo>
                  <a:cubicBezTo>
                    <a:pt x="160" y="667"/>
                    <a:pt x="150" y="657"/>
                    <a:pt x="150" y="657"/>
                  </a:cubicBezTo>
                  <a:cubicBezTo>
                    <a:pt x="199" y="657"/>
                    <a:pt x="209" y="627"/>
                    <a:pt x="239" y="617"/>
                  </a:cubicBezTo>
                  <a:cubicBezTo>
                    <a:pt x="239" y="647"/>
                    <a:pt x="249" y="657"/>
                    <a:pt x="269" y="657"/>
                  </a:cubicBezTo>
                  <a:cubicBezTo>
                    <a:pt x="309" y="657"/>
                    <a:pt x="319" y="637"/>
                    <a:pt x="339" y="617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2637300" y="3137200"/>
              <a:ext cx="4000" cy="3250"/>
            </a:xfrm>
            <a:custGeom>
              <a:avLst/>
              <a:gdLst/>
              <a:ahLst/>
              <a:cxnLst/>
              <a:rect l="l" t="t" r="r" b="b"/>
              <a:pathLst>
                <a:path w="160" h="130" extrusionOk="0">
                  <a:moveTo>
                    <a:pt x="110" y="1"/>
                  </a:moveTo>
                  <a:cubicBezTo>
                    <a:pt x="80" y="11"/>
                    <a:pt x="100" y="30"/>
                    <a:pt x="110" y="30"/>
                  </a:cubicBezTo>
                  <a:cubicBezTo>
                    <a:pt x="90" y="80"/>
                    <a:pt x="50" y="20"/>
                    <a:pt x="0" y="70"/>
                  </a:cubicBezTo>
                  <a:cubicBezTo>
                    <a:pt x="20" y="90"/>
                    <a:pt x="60" y="90"/>
                    <a:pt x="60" y="130"/>
                  </a:cubicBezTo>
                  <a:cubicBezTo>
                    <a:pt x="80" y="130"/>
                    <a:pt x="110" y="120"/>
                    <a:pt x="130" y="120"/>
                  </a:cubicBezTo>
                  <a:cubicBezTo>
                    <a:pt x="130" y="100"/>
                    <a:pt x="120" y="100"/>
                    <a:pt x="100" y="100"/>
                  </a:cubicBezTo>
                  <a:cubicBezTo>
                    <a:pt x="110" y="50"/>
                    <a:pt x="159" y="40"/>
                    <a:pt x="11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2630075" y="3139950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41" y="288"/>
                  </a:moveTo>
                  <a:cubicBezTo>
                    <a:pt x="140" y="199"/>
                    <a:pt x="299" y="189"/>
                    <a:pt x="349" y="20"/>
                  </a:cubicBezTo>
                  <a:cubicBezTo>
                    <a:pt x="289" y="50"/>
                    <a:pt x="279" y="0"/>
                    <a:pt x="230" y="20"/>
                  </a:cubicBezTo>
                  <a:cubicBezTo>
                    <a:pt x="230" y="70"/>
                    <a:pt x="269" y="60"/>
                    <a:pt x="289" y="80"/>
                  </a:cubicBezTo>
                  <a:cubicBezTo>
                    <a:pt x="150" y="70"/>
                    <a:pt x="110" y="199"/>
                    <a:pt x="1" y="229"/>
                  </a:cubicBezTo>
                  <a:cubicBezTo>
                    <a:pt x="11" y="269"/>
                    <a:pt x="70" y="229"/>
                    <a:pt x="80" y="259"/>
                  </a:cubicBezTo>
                  <a:cubicBezTo>
                    <a:pt x="61" y="269"/>
                    <a:pt x="41" y="269"/>
                    <a:pt x="41" y="28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2621375" y="31464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10" y="80"/>
                  </a:moveTo>
                  <a:cubicBezTo>
                    <a:pt x="80" y="80"/>
                    <a:pt x="90" y="60"/>
                    <a:pt x="110" y="60"/>
                  </a:cubicBezTo>
                  <a:cubicBezTo>
                    <a:pt x="70" y="1"/>
                    <a:pt x="21" y="110"/>
                    <a:pt x="1" y="130"/>
                  </a:cubicBezTo>
                  <a:cubicBezTo>
                    <a:pt x="70" y="70"/>
                    <a:pt x="180" y="160"/>
                    <a:pt x="110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2616150" y="3144650"/>
              <a:ext cx="10225" cy="9475"/>
            </a:xfrm>
            <a:custGeom>
              <a:avLst/>
              <a:gdLst/>
              <a:ahLst/>
              <a:cxnLst/>
              <a:rect l="l" t="t" r="r" b="b"/>
              <a:pathLst>
                <a:path w="409" h="379" extrusionOk="0">
                  <a:moveTo>
                    <a:pt x="210" y="200"/>
                  </a:moveTo>
                  <a:cubicBezTo>
                    <a:pt x="230" y="180"/>
                    <a:pt x="279" y="71"/>
                    <a:pt x="319" y="130"/>
                  </a:cubicBezTo>
                  <a:cubicBezTo>
                    <a:pt x="299" y="130"/>
                    <a:pt x="289" y="150"/>
                    <a:pt x="319" y="150"/>
                  </a:cubicBezTo>
                  <a:cubicBezTo>
                    <a:pt x="319" y="130"/>
                    <a:pt x="329" y="120"/>
                    <a:pt x="339" y="100"/>
                  </a:cubicBezTo>
                  <a:cubicBezTo>
                    <a:pt x="259" y="81"/>
                    <a:pt x="409" y="51"/>
                    <a:pt x="389" y="1"/>
                  </a:cubicBezTo>
                  <a:cubicBezTo>
                    <a:pt x="369" y="1"/>
                    <a:pt x="359" y="21"/>
                    <a:pt x="349" y="31"/>
                  </a:cubicBezTo>
                  <a:cubicBezTo>
                    <a:pt x="259" y="150"/>
                    <a:pt x="21" y="269"/>
                    <a:pt x="1" y="379"/>
                  </a:cubicBezTo>
                  <a:cubicBezTo>
                    <a:pt x="51" y="299"/>
                    <a:pt x="160" y="269"/>
                    <a:pt x="210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2637050" y="3129000"/>
              <a:ext cx="12200" cy="8725"/>
            </a:xfrm>
            <a:custGeom>
              <a:avLst/>
              <a:gdLst/>
              <a:ahLst/>
              <a:cxnLst/>
              <a:rect l="l" t="t" r="r" b="b"/>
              <a:pathLst>
                <a:path w="488" h="349" extrusionOk="0">
                  <a:moveTo>
                    <a:pt x="408" y="90"/>
                  </a:moveTo>
                  <a:cubicBezTo>
                    <a:pt x="408" y="40"/>
                    <a:pt x="488" y="50"/>
                    <a:pt x="488" y="0"/>
                  </a:cubicBezTo>
                  <a:cubicBezTo>
                    <a:pt x="408" y="30"/>
                    <a:pt x="358" y="80"/>
                    <a:pt x="269" y="110"/>
                  </a:cubicBezTo>
                  <a:cubicBezTo>
                    <a:pt x="229" y="249"/>
                    <a:pt x="10" y="239"/>
                    <a:pt x="0" y="348"/>
                  </a:cubicBezTo>
                  <a:cubicBezTo>
                    <a:pt x="149" y="279"/>
                    <a:pt x="239" y="169"/>
                    <a:pt x="388" y="90"/>
                  </a:cubicBezTo>
                  <a:cubicBezTo>
                    <a:pt x="398" y="90"/>
                    <a:pt x="398" y="90"/>
                    <a:pt x="408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2546300" y="3106875"/>
              <a:ext cx="6225" cy="5000"/>
            </a:xfrm>
            <a:custGeom>
              <a:avLst/>
              <a:gdLst/>
              <a:ahLst/>
              <a:cxnLst/>
              <a:rect l="l" t="t" r="r" b="b"/>
              <a:pathLst>
                <a:path w="249" h="200" extrusionOk="0">
                  <a:moveTo>
                    <a:pt x="80" y="40"/>
                  </a:moveTo>
                  <a:cubicBezTo>
                    <a:pt x="80" y="70"/>
                    <a:pt x="40" y="70"/>
                    <a:pt x="30" y="40"/>
                  </a:cubicBezTo>
                  <a:cubicBezTo>
                    <a:pt x="0" y="60"/>
                    <a:pt x="50" y="70"/>
                    <a:pt x="40" y="110"/>
                  </a:cubicBezTo>
                  <a:cubicBezTo>
                    <a:pt x="50" y="120"/>
                    <a:pt x="50" y="130"/>
                    <a:pt x="50" y="139"/>
                  </a:cubicBezTo>
                  <a:cubicBezTo>
                    <a:pt x="70" y="130"/>
                    <a:pt x="70" y="110"/>
                    <a:pt x="90" y="110"/>
                  </a:cubicBezTo>
                  <a:cubicBezTo>
                    <a:pt x="100" y="169"/>
                    <a:pt x="120" y="199"/>
                    <a:pt x="179" y="189"/>
                  </a:cubicBezTo>
                  <a:cubicBezTo>
                    <a:pt x="189" y="139"/>
                    <a:pt x="249" y="30"/>
                    <a:pt x="169" y="0"/>
                  </a:cubicBezTo>
                  <a:cubicBezTo>
                    <a:pt x="169" y="30"/>
                    <a:pt x="189" y="80"/>
                    <a:pt x="159" y="90"/>
                  </a:cubicBezTo>
                  <a:cubicBezTo>
                    <a:pt x="149" y="50"/>
                    <a:pt x="130" y="40"/>
                    <a:pt x="100" y="30"/>
                  </a:cubicBezTo>
                  <a:cubicBezTo>
                    <a:pt x="90" y="30"/>
                    <a:pt x="90" y="30"/>
                    <a:pt x="80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2542575" y="3097675"/>
              <a:ext cx="5975" cy="11950"/>
            </a:xfrm>
            <a:custGeom>
              <a:avLst/>
              <a:gdLst/>
              <a:ahLst/>
              <a:cxnLst/>
              <a:rect l="l" t="t" r="r" b="b"/>
              <a:pathLst>
                <a:path w="239" h="478" extrusionOk="0">
                  <a:moveTo>
                    <a:pt x="229" y="408"/>
                  </a:moveTo>
                  <a:cubicBezTo>
                    <a:pt x="139" y="309"/>
                    <a:pt x="239" y="40"/>
                    <a:pt x="80" y="0"/>
                  </a:cubicBezTo>
                  <a:cubicBezTo>
                    <a:pt x="60" y="30"/>
                    <a:pt x="20" y="30"/>
                    <a:pt x="0" y="60"/>
                  </a:cubicBezTo>
                  <a:cubicBezTo>
                    <a:pt x="30" y="159"/>
                    <a:pt x="50" y="279"/>
                    <a:pt x="119" y="328"/>
                  </a:cubicBezTo>
                  <a:cubicBezTo>
                    <a:pt x="70" y="328"/>
                    <a:pt x="50" y="358"/>
                    <a:pt x="60" y="408"/>
                  </a:cubicBezTo>
                  <a:cubicBezTo>
                    <a:pt x="109" y="408"/>
                    <a:pt x="100" y="368"/>
                    <a:pt x="119" y="348"/>
                  </a:cubicBezTo>
                  <a:cubicBezTo>
                    <a:pt x="129" y="378"/>
                    <a:pt x="129" y="418"/>
                    <a:pt x="139" y="448"/>
                  </a:cubicBezTo>
                  <a:cubicBezTo>
                    <a:pt x="149" y="458"/>
                    <a:pt x="169" y="478"/>
                    <a:pt x="189" y="478"/>
                  </a:cubicBezTo>
                  <a:cubicBezTo>
                    <a:pt x="199" y="438"/>
                    <a:pt x="149" y="428"/>
                    <a:pt x="179" y="408"/>
                  </a:cubicBezTo>
                  <a:cubicBezTo>
                    <a:pt x="189" y="438"/>
                    <a:pt x="229" y="438"/>
                    <a:pt x="229" y="40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2590800" y="3107125"/>
              <a:ext cx="7725" cy="6725"/>
            </a:xfrm>
            <a:custGeom>
              <a:avLst/>
              <a:gdLst/>
              <a:ahLst/>
              <a:cxnLst/>
              <a:rect l="l" t="t" r="r" b="b"/>
              <a:pathLst>
                <a:path w="309" h="269" extrusionOk="0">
                  <a:moveTo>
                    <a:pt x="219" y="229"/>
                  </a:moveTo>
                  <a:cubicBezTo>
                    <a:pt x="239" y="179"/>
                    <a:pt x="309" y="50"/>
                    <a:pt x="249" y="10"/>
                  </a:cubicBezTo>
                  <a:cubicBezTo>
                    <a:pt x="259" y="110"/>
                    <a:pt x="199" y="159"/>
                    <a:pt x="150" y="219"/>
                  </a:cubicBezTo>
                  <a:cubicBezTo>
                    <a:pt x="120" y="189"/>
                    <a:pt x="110" y="129"/>
                    <a:pt x="40" y="169"/>
                  </a:cubicBezTo>
                  <a:cubicBezTo>
                    <a:pt x="10" y="100"/>
                    <a:pt x="90" y="10"/>
                    <a:pt x="40" y="0"/>
                  </a:cubicBezTo>
                  <a:cubicBezTo>
                    <a:pt x="30" y="50"/>
                    <a:pt x="0" y="70"/>
                    <a:pt x="10" y="129"/>
                  </a:cubicBezTo>
                  <a:cubicBezTo>
                    <a:pt x="10" y="149"/>
                    <a:pt x="20" y="169"/>
                    <a:pt x="20" y="199"/>
                  </a:cubicBezTo>
                  <a:cubicBezTo>
                    <a:pt x="80" y="219"/>
                    <a:pt x="120" y="269"/>
                    <a:pt x="219" y="2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2629825" y="31270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00" y="160"/>
                  </a:moveTo>
                  <a:cubicBezTo>
                    <a:pt x="160" y="100"/>
                    <a:pt x="200" y="41"/>
                    <a:pt x="190" y="1"/>
                  </a:cubicBezTo>
                  <a:cubicBezTo>
                    <a:pt x="140" y="31"/>
                    <a:pt x="130" y="90"/>
                    <a:pt x="100" y="130"/>
                  </a:cubicBezTo>
                  <a:cubicBezTo>
                    <a:pt x="90" y="100"/>
                    <a:pt x="51" y="120"/>
                    <a:pt x="41" y="100"/>
                  </a:cubicBezTo>
                  <a:cubicBezTo>
                    <a:pt x="21" y="110"/>
                    <a:pt x="11" y="130"/>
                    <a:pt x="1" y="150"/>
                  </a:cubicBezTo>
                  <a:cubicBezTo>
                    <a:pt x="31" y="150"/>
                    <a:pt x="61" y="140"/>
                    <a:pt x="100" y="130"/>
                  </a:cubicBezTo>
                  <a:cubicBezTo>
                    <a:pt x="100" y="140"/>
                    <a:pt x="100" y="150"/>
                    <a:pt x="100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2549775" y="3100900"/>
              <a:ext cx="4750" cy="5750"/>
            </a:xfrm>
            <a:custGeom>
              <a:avLst/>
              <a:gdLst/>
              <a:ahLst/>
              <a:cxnLst/>
              <a:rect l="l" t="t" r="r" b="b"/>
              <a:pathLst>
                <a:path w="190" h="230" extrusionOk="0">
                  <a:moveTo>
                    <a:pt x="189" y="180"/>
                  </a:moveTo>
                  <a:cubicBezTo>
                    <a:pt x="170" y="130"/>
                    <a:pt x="130" y="100"/>
                    <a:pt x="130" y="30"/>
                  </a:cubicBezTo>
                  <a:cubicBezTo>
                    <a:pt x="90" y="90"/>
                    <a:pt x="80" y="1"/>
                    <a:pt x="10" y="20"/>
                  </a:cubicBezTo>
                  <a:cubicBezTo>
                    <a:pt x="20" y="50"/>
                    <a:pt x="0" y="50"/>
                    <a:pt x="0" y="70"/>
                  </a:cubicBezTo>
                  <a:cubicBezTo>
                    <a:pt x="20" y="130"/>
                    <a:pt x="30" y="199"/>
                    <a:pt x="70" y="229"/>
                  </a:cubicBezTo>
                  <a:cubicBezTo>
                    <a:pt x="120" y="180"/>
                    <a:pt x="110" y="170"/>
                    <a:pt x="189" y="1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2459775" y="3173500"/>
              <a:ext cx="4250" cy="3250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0" y="11"/>
                  </a:moveTo>
                  <a:cubicBezTo>
                    <a:pt x="10" y="40"/>
                    <a:pt x="10" y="70"/>
                    <a:pt x="20" y="100"/>
                  </a:cubicBezTo>
                  <a:cubicBezTo>
                    <a:pt x="40" y="100"/>
                    <a:pt x="30" y="70"/>
                    <a:pt x="30" y="50"/>
                  </a:cubicBezTo>
                  <a:cubicBezTo>
                    <a:pt x="60" y="50"/>
                    <a:pt x="60" y="90"/>
                    <a:pt x="70" y="120"/>
                  </a:cubicBezTo>
                  <a:cubicBezTo>
                    <a:pt x="100" y="110"/>
                    <a:pt x="130" y="100"/>
                    <a:pt x="140" y="130"/>
                  </a:cubicBezTo>
                  <a:cubicBezTo>
                    <a:pt x="169" y="90"/>
                    <a:pt x="70" y="1"/>
                    <a:pt x="0" y="1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2441625" y="3184700"/>
              <a:ext cx="6975" cy="7225"/>
            </a:xfrm>
            <a:custGeom>
              <a:avLst/>
              <a:gdLst/>
              <a:ahLst/>
              <a:cxnLst/>
              <a:rect l="l" t="t" r="r" b="b"/>
              <a:pathLst>
                <a:path w="279" h="289" extrusionOk="0">
                  <a:moveTo>
                    <a:pt x="279" y="239"/>
                  </a:moveTo>
                  <a:cubicBezTo>
                    <a:pt x="269" y="179"/>
                    <a:pt x="219" y="189"/>
                    <a:pt x="189" y="159"/>
                  </a:cubicBezTo>
                  <a:cubicBezTo>
                    <a:pt x="179" y="199"/>
                    <a:pt x="269" y="219"/>
                    <a:pt x="209" y="249"/>
                  </a:cubicBezTo>
                  <a:cubicBezTo>
                    <a:pt x="149" y="189"/>
                    <a:pt x="70" y="0"/>
                    <a:pt x="0" y="50"/>
                  </a:cubicBezTo>
                  <a:cubicBezTo>
                    <a:pt x="70" y="60"/>
                    <a:pt x="90" y="259"/>
                    <a:pt x="10" y="209"/>
                  </a:cubicBezTo>
                  <a:cubicBezTo>
                    <a:pt x="30" y="289"/>
                    <a:pt x="120" y="239"/>
                    <a:pt x="130" y="189"/>
                  </a:cubicBezTo>
                  <a:cubicBezTo>
                    <a:pt x="149" y="229"/>
                    <a:pt x="189" y="259"/>
                    <a:pt x="239" y="269"/>
                  </a:cubicBezTo>
                  <a:cubicBezTo>
                    <a:pt x="249" y="259"/>
                    <a:pt x="249" y="239"/>
                    <a:pt x="279" y="2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2448575" y="3189675"/>
              <a:ext cx="15950" cy="5975"/>
            </a:xfrm>
            <a:custGeom>
              <a:avLst/>
              <a:gdLst/>
              <a:ahLst/>
              <a:cxnLst/>
              <a:rect l="l" t="t" r="r" b="b"/>
              <a:pathLst>
                <a:path w="638" h="239" extrusionOk="0">
                  <a:moveTo>
                    <a:pt x="627" y="209"/>
                  </a:moveTo>
                  <a:cubicBezTo>
                    <a:pt x="588" y="209"/>
                    <a:pt x="637" y="139"/>
                    <a:pt x="568" y="129"/>
                  </a:cubicBezTo>
                  <a:cubicBezTo>
                    <a:pt x="568" y="159"/>
                    <a:pt x="578" y="189"/>
                    <a:pt x="548" y="199"/>
                  </a:cubicBezTo>
                  <a:cubicBezTo>
                    <a:pt x="478" y="169"/>
                    <a:pt x="548" y="10"/>
                    <a:pt x="488" y="0"/>
                  </a:cubicBezTo>
                  <a:cubicBezTo>
                    <a:pt x="468" y="50"/>
                    <a:pt x="518" y="149"/>
                    <a:pt x="478" y="189"/>
                  </a:cubicBezTo>
                  <a:cubicBezTo>
                    <a:pt x="428" y="179"/>
                    <a:pt x="458" y="40"/>
                    <a:pt x="408" y="40"/>
                  </a:cubicBezTo>
                  <a:cubicBezTo>
                    <a:pt x="349" y="40"/>
                    <a:pt x="408" y="119"/>
                    <a:pt x="399" y="159"/>
                  </a:cubicBezTo>
                  <a:cubicBezTo>
                    <a:pt x="319" y="139"/>
                    <a:pt x="279" y="60"/>
                    <a:pt x="229" y="0"/>
                  </a:cubicBezTo>
                  <a:cubicBezTo>
                    <a:pt x="220" y="80"/>
                    <a:pt x="309" y="109"/>
                    <a:pt x="229" y="139"/>
                  </a:cubicBezTo>
                  <a:cubicBezTo>
                    <a:pt x="150" y="50"/>
                    <a:pt x="100" y="100"/>
                    <a:pt x="1" y="60"/>
                  </a:cubicBezTo>
                  <a:cubicBezTo>
                    <a:pt x="50" y="149"/>
                    <a:pt x="120" y="50"/>
                    <a:pt x="160" y="129"/>
                  </a:cubicBezTo>
                  <a:cubicBezTo>
                    <a:pt x="160" y="139"/>
                    <a:pt x="160" y="139"/>
                    <a:pt x="160" y="149"/>
                  </a:cubicBezTo>
                  <a:cubicBezTo>
                    <a:pt x="200" y="109"/>
                    <a:pt x="299" y="169"/>
                    <a:pt x="359" y="189"/>
                  </a:cubicBezTo>
                  <a:cubicBezTo>
                    <a:pt x="488" y="179"/>
                    <a:pt x="488" y="199"/>
                    <a:pt x="578" y="219"/>
                  </a:cubicBezTo>
                  <a:cubicBezTo>
                    <a:pt x="607" y="229"/>
                    <a:pt x="627" y="239"/>
                    <a:pt x="627" y="20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2462750" y="3163550"/>
              <a:ext cx="11725" cy="32350"/>
            </a:xfrm>
            <a:custGeom>
              <a:avLst/>
              <a:gdLst/>
              <a:ahLst/>
              <a:cxnLst/>
              <a:rect l="l" t="t" r="r" b="b"/>
              <a:pathLst>
                <a:path w="469" h="1294" extrusionOk="0">
                  <a:moveTo>
                    <a:pt x="458" y="140"/>
                  </a:moveTo>
                  <a:cubicBezTo>
                    <a:pt x="398" y="120"/>
                    <a:pt x="309" y="1"/>
                    <a:pt x="269" y="51"/>
                  </a:cubicBezTo>
                  <a:cubicBezTo>
                    <a:pt x="319" y="80"/>
                    <a:pt x="319" y="170"/>
                    <a:pt x="279" y="190"/>
                  </a:cubicBezTo>
                  <a:cubicBezTo>
                    <a:pt x="339" y="210"/>
                    <a:pt x="369" y="269"/>
                    <a:pt x="398" y="339"/>
                  </a:cubicBezTo>
                  <a:cubicBezTo>
                    <a:pt x="309" y="359"/>
                    <a:pt x="299" y="269"/>
                    <a:pt x="219" y="279"/>
                  </a:cubicBezTo>
                  <a:cubicBezTo>
                    <a:pt x="219" y="379"/>
                    <a:pt x="200" y="538"/>
                    <a:pt x="259" y="647"/>
                  </a:cubicBezTo>
                  <a:cubicBezTo>
                    <a:pt x="259" y="617"/>
                    <a:pt x="239" y="568"/>
                    <a:pt x="269" y="548"/>
                  </a:cubicBezTo>
                  <a:cubicBezTo>
                    <a:pt x="289" y="697"/>
                    <a:pt x="259" y="806"/>
                    <a:pt x="259" y="936"/>
                  </a:cubicBezTo>
                  <a:cubicBezTo>
                    <a:pt x="180" y="896"/>
                    <a:pt x="269" y="737"/>
                    <a:pt x="200" y="707"/>
                  </a:cubicBezTo>
                  <a:cubicBezTo>
                    <a:pt x="229" y="816"/>
                    <a:pt x="160" y="846"/>
                    <a:pt x="130" y="866"/>
                  </a:cubicBezTo>
                  <a:cubicBezTo>
                    <a:pt x="160" y="886"/>
                    <a:pt x="170" y="1005"/>
                    <a:pt x="140" y="1055"/>
                  </a:cubicBezTo>
                  <a:cubicBezTo>
                    <a:pt x="90" y="975"/>
                    <a:pt x="1" y="1145"/>
                    <a:pt x="90" y="1055"/>
                  </a:cubicBezTo>
                  <a:cubicBezTo>
                    <a:pt x="239" y="1025"/>
                    <a:pt x="90" y="1214"/>
                    <a:pt x="239" y="1174"/>
                  </a:cubicBezTo>
                  <a:cubicBezTo>
                    <a:pt x="219" y="1145"/>
                    <a:pt x="190" y="1145"/>
                    <a:pt x="180" y="1115"/>
                  </a:cubicBezTo>
                  <a:cubicBezTo>
                    <a:pt x="239" y="1095"/>
                    <a:pt x="249" y="1154"/>
                    <a:pt x="259" y="1194"/>
                  </a:cubicBezTo>
                  <a:cubicBezTo>
                    <a:pt x="339" y="1184"/>
                    <a:pt x="329" y="1284"/>
                    <a:pt x="379" y="1294"/>
                  </a:cubicBezTo>
                  <a:cubicBezTo>
                    <a:pt x="418" y="1284"/>
                    <a:pt x="379" y="1214"/>
                    <a:pt x="428" y="1214"/>
                  </a:cubicBezTo>
                  <a:cubicBezTo>
                    <a:pt x="428" y="1194"/>
                    <a:pt x="428" y="1184"/>
                    <a:pt x="428" y="1164"/>
                  </a:cubicBezTo>
                  <a:cubicBezTo>
                    <a:pt x="398" y="1174"/>
                    <a:pt x="408" y="1204"/>
                    <a:pt x="408" y="1214"/>
                  </a:cubicBezTo>
                  <a:cubicBezTo>
                    <a:pt x="319" y="1135"/>
                    <a:pt x="329" y="1055"/>
                    <a:pt x="329" y="876"/>
                  </a:cubicBezTo>
                  <a:cubicBezTo>
                    <a:pt x="319" y="836"/>
                    <a:pt x="299" y="787"/>
                    <a:pt x="329" y="777"/>
                  </a:cubicBezTo>
                  <a:cubicBezTo>
                    <a:pt x="349" y="637"/>
                    <a:pt x="379" y="518"/>
                    <a:pt x="408" y="389"/>
                  </a:cubicBezTo>
                  <a:cubicBezTo>
                    <a:pt x="468" y="249"/>
                    <a:pt x="428" y="259"/>
                    <a:pt x="458" y="1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2470950" y="3147650"/>
              <a:ext cx="10225" cy="14700"/>
            </a:xfrm>
            <a:custGeom>
              <a:avLst/>
              <a:gdLst/>
              <a:ahLst/>
              <a:cxnLst/>
              <a:rect l="l" t="t" r="r" b="b"/>
              <a:pathLst>
                <a:path w="409" h="588" extrusionOk="0">
                  <a:moveTo>
                    <a:pt x="329" y="140"/>
                  </a:moveTo>
                  <a:cubicBezTo>
                    <a:pt x="269" y="110"/>
                    <a:pt x="249" y="20"/>
                    <a:pt x="180" y="0"/>
                  </a:cubicBezTo>
                  <a:cubicBezTo>
                    <a:pt x="190" y="50"/>
                    <a:pt x="309" y="110"/>
                    <a:pt x="259" y="149"/>
                  </a:cubicBezTo>
                  <a:cubicBezTo>
                    <a:pt x="230" y="120"/>
                    <a:pt x="160" y="20"/>
                    <a:pt x="150" y="80"/>
                  </a:cubicBezTo>
                  <a:cubicBezTo>
                    <a:pt x="170" y="100"/>
                    <a:pt x="269" y="169"/>
                    <a:pt x="220" y="209"/>
                  </a:cubicBezTo>
                  <a:cubicBezTo>
                    <a:pt x="210" y="189"/>
                    <a:pt x="140" y="120"/>
                    <a:pt x="140" y="169"/>
                  </a:cubicBezTo>
                  <a:cubicBezTo>
                    <a:pt x="170" y="179"/>
                    <a:pt x="239" y="259"/>
                    <a:pt x="180" y="289"/>
                  </a:cubicBezTo>
                  <a:cubicBezTo>
                    <a:pt x="160" y="259"/>
                    <a:pt x="80" y="179"/>
                    <a:pt x="80" y="229"/>
                  </a:cubicBezTo>
                  <a:cubicBezTo>
                    <a:pt x="180" y="279"/>
                    <a:pt x="130" y="338"/>
                    <a:pt x="150" y="388"/>
                  </a:cubicBezTo>
                  <a:cubicBezTo>
                    <a:pt x="200" y="368"/>
                    <a:pt x="200" y="329"/>
                    <a:pt x="259" y="319"/>
                  </a:cubicBezTo>
                  <a:cubicBezTo>
                    <a:pt x="220" y="368"/>
                    <a:pt x="200" y="428"/>
                    <a:pt x="230" y="517"/>
                  </a:cubicBezTo>
                  <a:cubicBezTo>
                    <a:pt x="200" y="517"/>
                    <a:pt x="200" y="488"/>
                    <a:pt x="190" y="478"/>
                  </a:cubicBezTo>
                  <a:cubicBezTo>
                    <a:pt x="170" y="508"/>
                    <a:pt x="130" y="498"/>
                    <a:pt x="100" y="468"/>
                  </a:cubicBezTo>
                  <a:cubicBezTo>
                    <a:pt x="100" y="438"/>
                    <a:pt x="120" y="448"/>
                    <a:pt x="120" y="468"/>
                  </a:cubicBezTo>
                  <a:cubicBezTo>
                    <a:pt x="140" y="458"/>
                    <a:pt x="130" y="428"/>
                    <a:pt x="130" y="418"/>
                  </a:cubicBezTo>
                  <a:cubicBezTo>
                    <a:pt x="80" y="408"/>
                    <a:pt x="51" y="319"/>
                    <a:pt x="11" y="388"/>
                  </a:cubicBezTo>
                  <a:cubicBezTo>
                    <a:pt x="1" y="458"/>
                    <a:pt x="51" y="438"/>
                    <a:pt x="51" y="498"/>
                  </a:cubicBezTo>
                  <a:cubicBezTo>
                    <a:pt x="90" y="508"/>
                    <a:pt x="120" y="527"/>
                    <a:pt x="140" y="557"/>
                  </a:cubicBezTo>
                  <a:cubicBezTo>
                    <a:pt x="170" y="537"/>
                    <a:pt x="130" y="537"/>
                    <a:pt x="130" y="508"/>
                  </a:cubicBezTo>
                  <a:cubicBezTo>
                    <a:pt x="140" y="517"/>
                    <a:pt x="249" y="527"/>
                    <a:pt x="180" y="547"/>
                  </a:cubicBezTo>
                  <a:cubicBezTo>
                    <a:pt x="190" y="567"/>
                    <a:pt x="210" y="567"/>
                    <a:pt x="210" y="587"/>
                  </a:cubicBezTo>
                  <a:cubicBezTo>
                    <a:pt x="220" y="517"/>
                    <a:pt x="289" y="557"/>
                    <a:pt x="299" y="527"/>
                  </a:cubicBezTo>
                  <a:cubicBezTo>
                    <a:pt x="349" y="488"/>
                    <a:pt x="249" y="547"/>
                    <a:pt x="239" y="468"/>
                  </a:cubicBezTo>
                  <a:cubicBezTo>
                    <a:pt x="389" y="498"/>
                    <a:pt x="150" y="388"/>
                    <a:pt x="339" y="329"/>
                  </a:cubicBezTo>
                  <a:lnTo>
                    <a:pt x="329" y="309"/>
                  </a:lnTo>
                  <a:cubicBezTo>
                    <a:pt x="299" y="289"/>
                    <a:pt x="309" y="249"/>
                    <a:pt x="329" y="279"/>
                  </a:cubicBezTo>
                  <a:cubicBezTo>
                    <a:pt x="359" y="259"/>
                    <a:pt x="349" y="169"/>
                    <a:pt x="409" y="219"/>
                  </a:cubicBezTo>
                  <a:lnTo>
                    <a:pt x="399" y="179"/>
                  </a:lnTo>
                  <a:cubicBezTo>
                    <a:pt x="359" y="179"/>
                    <a:pt x="339" y="169"/>
                    <a:pt x="329" y="1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2475675" y="3145150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249" y="200"/>
                  </a:moveTo>
                  <a:cubicBezTo>
                    <a:pt x="150" y="160"/>
                    <a:pt x="90" y="61"/>
                    <a:pt x="1" y="1"/>
                  </a:cubicBezTo>
                  <a:cubicBezTo>
                    <a:pt x="31" y="110"/>
                    <a:pt x="120" y="140"/>
                    <a:pt x="160" y="240"/>
                  </a:cubicBezTo>
                  <a:cubicBezTo>
                    <a:pt x="180" y="269"/>
                    <a:pt x="180" y="230"/>
                    <a:pt x="180" y="210"/>
                  </a:cubicBezTo>
                  <a:cubicBezTo>
                    <a:pt x="210" y="210"/>
                    <a:pt x="289" y="289"/>
                    <a:pt x="269" y="190"/>
                  </a:cubicBezTo>
                  <a:cubicBezTo>
                    <a:pt x="259" y="190"/>
                    <a:pt x="259" y="200"/>
                    <a:pt x="249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2476675" y="3143175"/>
              <a:ext cx="9975" cy="6225"/>
            </a:xfrm>
            <a:custGeom>
              <a:avLst/>
              <a:gdLst/>
              <a:ahLst/>
              <a:cxnLst/>
              <a:rect l="l" t="t" r="r" b="b"/>
              <a:pathLst>
                <a:path w="399" h="249" extrusionOk="0">
                  <a:moveTo>
                    <a:pt x="378" y="50"/>
                  </a:moveTo>
                  <a:cubicBezTo>
                    <a:pt x="319" y="70"/>
                    <a:pt x="299" y="20"/>
                    <a:pt x="249" y="0"/>
                  </a:cubicBezTo>
                  <a:cubicBezTo>
                    <a:pt x="259" y="70"/>
                    <a:pt x="369" y="100"/>
                    <a:pt x="279" y="140"/>
                  </a:cubicBezTo>
                  <a:cubicBezTo>
                    <a:pt x="249" y="130"/>
                    <a:pt x="190" y="10"/>
                    <a:pt x="170" y="70"/>
                  </a:cubicBezTo>
                  <a:cubicBezTo>
                    <a:pt x="209" y="120"/>
                    <a:pt x="259" y="159"/>
                    <a:pt x="190" y="209"/>
                  </a:cubicBezTo>
                  <a:cubicBezTo>
                    <a:pt x="160" y="149"/>
                    <a:pt x="40" y="40"/>
                    <a:pt x="1" y="70"/>
                  </a:cubicBezTo>
                  <a:cubicBezTo>
                    <a:pt x="80" y="110"/>
                    <a:pt x="120" y="209"/>
                    <a:pt x="199" y="249"/>
                  </a:cubicBezTo>
                  <a:cubicBezTo>
                    <a:pt x="249" y="249"/>
                    <a:pt x="269" y="219"/>
                    <a:pt x="259" y="169"/>
                  </a:cubicBezTo>
                  <a:cubicBezTo>
                    <a:pt x="299" y="189"/>
                    <a:pt x="319" y="189"/>
                    <a:pt x="349" y="149"/>
                  </a:cubicBezTo>
                  <a:cubicBezTo>
                    <a:pt x="349" y="149"/>
                    <a:pt x="349" y="140"/>
                    <a:pt x="349" y="130"/>
                  </a:cubicBezTo>
                  <a:cubicBezTo>
                    <a:pt x="359" y="110"/>
                    <a:pt x="398" y="100"/>
                    <a:pt x="378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2483150" y="3136950"/>
              <a:ext cx="9950" cy="7500"/>
            </a:xfrm>
            <a:custGeom>
              <a:avLst/>
              <a:gdLst/>
              <a:ahLst/>
              <a:cxnLst/>
              <a:rect l="l" t="t" r="r" b="b"/>
              <a:pathLst>
                <a:path w="398" h="300" extrusionOk="0">
                  <a:moveTo>
                    <a:pt x="348" y="70"/>
                  </a:moveTo>
                  <a:cubicBezTo>
                    <a:pt x="318" y="80"/>
                    <a:pt x="328" y="120"/>
                    <a:pt x="308" y="130"/>
                  </a:cubicBezTo>
                  <a:cubicBezTo>
                    <a:pt x="259" y="90"/>
                    <a:pt x="239" y="30"/>
                    <a:pt x="189" y="1"/>
                  </a:cubicBezTo>
                  <a:cubicBezTo>
                    <a:pt x="189" y="70"/>
                    <a:pt x="308" y="110"/>
                    <a:pt x="239" y="160"/>
                  </a:cubicBezTo>
                  <a:cubicBezTo>
                    <a:pt x="219" y="100"/>
                    <a:pt x="169" y="70"/>
                    <a:pt x="110" y="70"/>
                  </a:cubicBezTo>
                  <a:cubicBezTo>
                    <a:pt x="139" y="130"/>
                    <a:pt x="269" y="229"/>
                    <a:pt x="139" y="279"/>
                  </a:cubicBezTo>
                  <a:cubicBezTo>
                    <a:pt x="129" y="200"/>
                    <a:pt x="20" y="100"/>
                    <a:pt x="0" y="130"/>
                  </a:cubicBezTo>
                  <a:cubicBezTo>
                    <a:pt x="50" y="170"/>
                    <a:pt x="70" y="239"/>
                    <a:pt x="119" y="279"/>
                  </a:cubicBezTo>
                  <a:cubicBezTo>
                    <a:pt x="149" y="299"/>
                    <a:pt x="189" y="299"/>
                    <a:pt x="239" y="279"/>
                  </a:cubicBezTo>
                  <a:cubicBezTo>
                    <a:pt x="219" y="219"/>
                    <a:pt x="229" y="180"/>
                    <a:pt x="289" y="180"/>
                  </a:cubicBezTo>
                  <a:cubicBezTo>
                    <a:pt x="289" y="130"/>
                    <a:pt x="398" y="160"/>
                    <a:pt x="348" y="7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2489600" y="3130975"/>
              <a:ext cx="10725" cy="8750"/>
            </a:xfrm>
            <a:custGeom>
              <a:avLst/>
              <a:gdLst/>
              <a:ahLst/>
              <a:cxnLst/>
              <a:rect l="l" t="t" r="r" b="b"/>
              <a:pathLst>
                <a:path w="429" h="350" extrusionOk="0">
                  <a:moveTo>
                    <a:pt x="299" y="31"/>
                  </a:moveTo>
                  <a:cubicBezTo>
                    <a:pt x="279" y="11"/>
                    <a:pt x="239" y="1"/>
                    <a:pt x="200" y="1"/>
                  </a:cubicBezTo>
                  <a:cubicBezTo>
                    <a:pt x="200" y="41"/>
                    <a:pt x="299" y="81"/>
                    <a:pt x="239" y="120"/>
                  </a:cubicBezTo>
                  <a:cubicBezTo>
                    <a:pt x="170" y="31"/>
                    <a:pt x="180" y="150"/>
                    <a:pt x="120" y="110"/>
                  </a:cubicBezTo>
                  <a:cubicBezTo>
                    <a:pt x="120" y="170"/>
                    <a:pt x="180" y="279"/>
                    <a:pt x="130" y="299"/>
                  </a:cubicBezTo>
                  <a:cubicBezTo>
                    <a:pt x="90" y="240"/>
                    <a:pt x="50" y="170"/>
                    <a:pt x="1" y="110"/>
                  </a:cubicBezTo>
                  <a:cubicBezTo>
                    <a:pt x="31" y="170"/>
                    <a:pt x="40" y="250"/>
                    <a:pt x="80" y="289"/>
                  </a:cubicBezTo>
                  <a:cubicBezTo>
                    <a:pt x="130" y="279"/>
                    <a:pt x="120" y="349"/>
                    <a:pt x="180" y="319"/>
                  </a:cubicBezTo>
                  <a:lnTo>
                    <a:pt x="180" y="269"/>
                  </a:lnTo>
                  <a:cubicBezTo>
                    <a:pt x="170" y="260"/>
                    <a:pt x="170" y="240"/>
                    <a:pt x="170" y="230"/>
                  </a:cubicBezTo>
                  <a:cubicBezTo>
                    <a:pt x="239" y="260"/>
                    <a:pt x="428" y="90"/>
                    <a:pt x="299" y="3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2500050" y="3124525"/>
              <a:ext cx="7225" cy="6000"/>
            </a:xfrm>
            <a:custGeom>
              <a:avLst/>
              <a:gdLst/>
              <a:ahLst/>
              <a:cxnLst/>
              <a:rect l="l" t="t" r="r" b="b"/>
              <a:pathLst>
                <a:path w="289" h="240" extrusionOk="0">
                  <a:moveTo>
                    <a:pt x="140" y="10"/>
                  </a:moveTo>
                  <a:cubicBezTo>
                    <a:pt x="50" y="0"/>
                    <a:pt x="70" y="70"/>
                    <a:pt x="40" y="100"/>
                  </a:cubicBezTo>
                  <a:cubicBezTo>
                    <a:pt x="30" y="70"/>
                    <a:pt x="30" y="30"/>
                    <a:pt x="0" y="30"/>
                  </a:cubicBezTo>
                  <a:cubicBezTo>
                    <a:pt x="10" y="90"/>
                    <a:pt x="20" y="140"/>
                    <a:pt x="0" y="179"/>
                  </a:cubicBezTo>
                  <a:cubicBezTo>
                    <a:pt x="20" y="169"/>
                    <a:pt x="30" y="169"/>
                    <a:pt x="50" y="169"/>
                  </a:cubicBezTo>
                  <a:cubicBezTo>
                    <a:pt x="60" y="150"/>
                    <a:pt x="70" y="130"/>
                    <a:pt x="60" y="90"/>
                  </a:cubicBezTo>
                  <a:cubicBezTo>
                    <a:pt x="90" y="110"/>
                    <a:pt x="100" y="130"/>
                    <a:pt x="120" y="160"/>
                  </a:cubicBezTo>
                  <a:cubicBezTo>
                    <a:pt x="110" y="30"/>
                    <a:pt x="289" y="239"/>
                    <a:pt x="269" y="80"/>
                  </a:cubicBezTo>
                  <a:cubicBezTo>
                    <a:pt x="239" y="160"/>
                    <a:pt x="150" y="70"/>
                    <a:pt x="140" y="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2503525" y="3118300"/>
              <a:ext cx="6000" cy="7750"/>
            </a:xfrm>
            <a:custGeom>
              <a:avLst/>
              <a:gdLst/>
              <a:ahLst/>
              <a:cxnLst/>
              <a:rect l="l" t="t" r="r" b="b"/>
              <a:pathLst>
                <a:path w="240" h="310" extrusionOk="0">
                  <a:moveTo>
                    <a:pt x="219" y="150"/>
                  </a:moveTo>
                  <a:cubicBezTo>
                    <a:pt x="160" y="110"/>
                    <a:pt x="150" y="21"/>
                    <a:pt x="80" y="1"/>
                  </a:cubicBezTo>
                  <a:cubicBezTo>
                    <a:pt x="100" y="21"/>
                    <a:pt x="150" y="160"/>
                    <a:pt x="110" y="190"/>
                  </a:cubicBezTo>
                  <a:cubicBezTo>
                    <a:pt x="110" y="120"/>
                    <a:pt x="21" y="170"/>
                    <a:pt x="1" y="110"/>
                  </a:cubicBezTo>
                  <a:cubicBezTo>
                    <a:pt x="21" y="180"/>
                    <a:pt x="50" y="229"/>
                    <a:pt x="80" y="289"/>
                  </a:cubicBezTo>
                  <a:cubicBezTo>
                    <a:pt x="100" y="289"/>
                    <a:pt x="110" y="309"/>
                    <a:pt x="130" y="309"/>
                  </a:cubicBezTo>
                  <a:cubicBezTo>
                    <a:pt x="80" y="239"/>
                    <a:pt x="170" y="190"/>
                    <a:pt x="170" y="269"/>
                  </a:cubicBezTo>
                  <a:cubicBezTo>
                    <a:pt x="239" y="309"/>
                    <a:pt x="100" y="150"/>
                    <a:pt x="219" y="1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2570900" y="3103875"/>
              <a:ext cx="6250" cy="2775"/>
            </a:xfrm>
            <a:custGeom>
              <a:avLst/>
              <a:gdLst/>
              <a:ahLst/>
              <a:cxnLst/>
              <a:rect l="l" t="t" r="r" b="b"/>
              <a:pathLst>
                <a:path w="250" h="111" extrusionOk="0">
                  <a:moveTo>
                    <a:pt x="249" y="90"/>
                  </a:moveTo>
                  <a:cubicBezTo>
                    <a:pt x="170" y="71"/>
                    <a:pt x="130" y="1"/>
                    <a:pt x="1" y="41"/>
                  </a:cubicBezTo>
                  <a:cubicBezTo>
                    <a:pt x="110" y="61"/>
                    <a:pt x="190" y="110"/>
                    <a:pt x="249" y="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2538325" y="3106625"/>
              <a:ext cx="9725" cy="6475"/>
            </a:xfrm>
            <a:custGeom>
              <a:avLst/>
              <a:gdLst/>
              <a:ahLst/>
              <a:cxnLst/>
              <a:rect l="l" t="t" r="r" b="b"/>
              <a:pathLst>
                <a:path w="389" h="259" extrusionOk="0">
                  <a:moveTo>
                    <a:pt x="61" y="179"/>
                  </a:moveTo>
                  <a:cubicBezTo>
                    <a:pt x="140" y="239"/>
                    <a:pt x="250" y="199"/>
                    <a:pt x="250" y="169"/>
                  </a:cubicBezTo>
                  <a:cubicBezTo>
                    <a:pt x="260" y="199"/>
                    <a:pt x="260" y="259"/>
                    <a:pt x="289" y="259"/>
                  </a:cubicBezTo>
                  <a:cubicBezTo>
                    <a:pt x="329" y="209"/>
                    <a:pt x="319" y="249"/>
                    <a:pt x="389" y="239"/>
                  </a:cubicBezTo>
                  <a:cubicBezTo>
                    <a:pt x="379" y="209"/>
                    <a:pt x="369" y="179"/>
                    <a:pt x="369" y="149"/>
                  </a:cubicBezTo>
                  <a:cubicBezTo>
                    <a:pt x="369" y="140"/>
                    <a:pt x="369" y="130"/>
                    <a:pt x="359" y="120"/>
                  </a:cubicBezTo>
                  <a:cubicBezTo>
                    <a:pt x="339" y="120"/>
                    <a:pt x="319" y="100"/>
                    <a:pt x="309" y="90"/>
                  </a:cubicBezTo>
                  <a:cubicBezTo>
                    <a:pt x="250" y="50"/>
                    <a:pt x="279" y="100"/>
                    <a:pt x="240" y="120"/>
                  </a:cubicBezTo>
                  <a:cubicBezTo>
                    <a:pt x="250" y="40"/>
                    <a:pt x="160" y="100"/>
                    <a:pt x="140" y="70"/>
                  </a:cubicBezTo>
                  <a:cubicBezTo>
                    <a:pt x="150" y="199"/>
                    <a:pt x="1" y="0"/>
                    <a:pt x="61" y="17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2501300" y="3120800"/>
              <a:ext cx="12700" cy="11200"/>
            </a:xfrm>
            <a:custGeom>
              <a:avLst/>
              <a:gdLst/>
              <a:ahLst/>
              <a:cxnLst/>
              <a:rect l="l" t="t" r="r" b="b"/>
              <a:pathLst>
                <a:path w="508" h="448" extrusionOk="0">
                  <a:moveTo>
                    <a:pt x="358" y="60"/>
                  </a:moveTo>
                  <a:cubicBezTo>
                    <a:pt x="328" y="70"/>
                    <a:pt x="318" y="110"/>
                    <a:pt x="308" y="50"/>
                  </a:cubicBezTo>
                  <a:cubicBezTo>
                    <a:pt x="189" y="50"/>
                    <a:pt x="328" y="209"/>
                    <a:pt x="259" y="169"/>
                  </a:cubicBezTo>
                  <a:cubicBezTo>
                    <a:pt x="259" y="90"/>
                    <a:pt x="169" y="139"/>
                    <a:pt x="219" y="209"/>
                  </a:cubicBezTo>
                  <a:cubicBezTo>
                    <a:pt x="219" y="209"/>
                    <a:pt x="219" y="219"/>
                    <a:pt x="219" y="229"/>
                  </a:cubicBezTo>
                  <a:cubicBezTo>
                    <a:pt x="239" y="388"/>
                    <a:pt x="60" y="179"/>
                    <a:pt x="70" y="299"/>
                  </a:cubicBezTo>
                  <a:cubicBezTo>
                    <a:pt x="50" y="279"/>
                    <a:pt x="40" y="259"/>
                    <a:pt x="10" y="239"/>
                  </a:cubicBezTo>
                  <a:cubicBezTo>
                    <a:pt x="20" y="279"/>
                    <a:pt x="10" y="299"/>
                    <a:pt x="0" y="318"/>
                  </a:cubicBezTo>
                  <a:cubicBezTo>
                    <a:pt x="0" y="388"/>
                    <a:pt x="80" y="358"/>
                    <a:pt x="70" y="448"/>
                  </a:cubicBezTo>
                  <a:cubicBezTo>
                    <a:pt x="129" y="328"/>
                    <a:pt x="328" y="309"/>
                    <a:pt x="348" y="159"/>
                  </a:cubicBezTo>
                  <a:cubicBezTo>
                    <a:pt x="398" y="139"/>
                    <a:pt x="408" y="169"/>
                    <a:pt x="448" y="159"/>
                  </a:cubicBezTo>
                  <a:cubicBezTo>
                    <a:pt x="418" y="70"/>
                    <a:pt x="507" y="120"/>
                    <a:pt x="507" y="80"/>
                  </a:cubicBezTo>
                  <a:cubicBezTo>
                    <a:pt x="448" y="100"/>
                    <a:pt x="468" y="0"/>
                    <a:pt x="398" y="30"/>
                  </a:cubicBezTo>
                  <a:cubicBezTo>
                    <a:pt x="398" y="70"/>
                    <a:pt x="428" y="70"/>
                    <a:pt x="438" y="90"/>
                  </a:cubicBezTo>
                  <a:cubicBezTo>
                    <a:pt x="398" y="100"/>
                    <a:pt x="378" y="90"/>
                    <a:pt x="358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2490350" y="3137950"/>
              <a:ext cx="4750" cy="6000"/>
            </a:xfrm>
            <a:custGeom>
              <a:avLst/>
              <a:gdLst/>
              <a:ahLst/>
              <a:cxnLst/>
              <a:rect l="l" t="t" r="r" b="b"/>
              <a:pathLst>
                <a:path w="190" h="240" extrusionOk="0">
                  <a:moveTo>
                    <a:pt x="150" y="40"/>
                  </a:moveTo>
                  <a:cubicBezTo>
                    <a:pt x="90" y="70"/>
                    <a:pt x="100" y="0"/>
                    <a:pt x="50" y="10"/>
                  </a:cubicBezTo>
                  <a:lnTo>
                    <a:pt x="60" y="30"/>
                  </a:lnTo>
                  <a:cubicBezTo>
                    <a:pt x="110" y="120"/>
                    <a:pt x="1" y="90"/>
                    <a:pt x="1" y="140"/>
                  </a:cubicBezTo>
                  <a:cubicBezTo>
                    <a:pt x="50" y="140"/>
                    <a:pt x="20" y="239"/>
                    <a:pt x="110" y="189"/>
                  </a:cubicBezTo>
                  <a:cubicBezTo>
                    <a:pt x="110" y="80"/>
                    <a:pt x="70" y="170"/>
                    <a:pt x="50" y="130"/>
                  </a:cubicBezTo>
                  <a:cubicBezTo>
                    <a:pt x="100" y="130"/>
                    <a:pt x="60" y="60"/>
                    <a:pt x="110" y="50"/>
                  </a:cubicBezTo>
                  <a:cubicBezTo>
                    <a:pt x="140" y="70"/>
                    <a:pt x="160" y="110"/>
                    <a:pt x="190" y="130"/>
                  </a:cubicBezTo>
                  <a:cubicBezTo>
                    <a:pt x="180" y="90"/>
                    <a:pt x="190" y="40"/>
                    <a:pt x="150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4"/>
            <p:cNvSpPr/>
            <p:nvPr/>
          </p:nvSpPr>
          <p:spPr>
            <a:xfrm>
              <a:off x="2485375" y="3143925"/>
              <a:ext cx="4000" cy="3250"/>
            </a:xfrm>
            <a:custGeom>
              <a:avLst/>
              <a:gdLst/>
              <a:ahLst/>
              <a:cxnLst/>
              <a:rect l="l" t="t" r="r" b="b"/>
              <a:pathLst>
                <a:path w="160" h="130" extrusionOk="0">
                  <a:moveTo>
                    <a:pt x="150" y="0"/>
                  </a:moveTo>
                  <a:cubicBezTo>
                    <a:pt x="100" y="20"/>
                    <a:pt x="60" y="20"/>
                    <a:pt x="30" y="0"/>
                  </a:cubicBezTo>
                  <a:lnTo>
                    <a:pt x="30" y="20"/>
                  </a:lnTo>
                  <a:cubicBezTo>
                    <a:pt x="50" y="70"/>
                    <a:pt x="11" y="80"/>
                    <a:pt x="1" y="100"/>
                  </a:cubicBezTo>
                  <a:cubicBezTo>
                    <a:pt x="80" y="129"/>
                    <a:pt x="30" y="10"/>
                    <a:pt x="160" y="50"/>
                  </a:cubicBezTo>
                  <a:cubicBezTo>
                    <a:pt x="160" y="30"/>
                    <a:pt x="150" y="20"/>
                    <a:pt x="15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4"/>
            <p:cNvSpPr/>
            <p:nvPr/>
          </p:nvSpPr>
          <p:spPr>
            <a:xfrm>
              <a:off x="2478425" y="3151875"/>
              <a:ext cx="4250" cy="6475"/>
            </a:xfrm>
            <a:custGeom>
              <a:avLst/>
              <a:gdLst/>
              <a:ahLst/>
              <a:cxnLst/>
              <a:rect l="l" t="t" r="r" b="b"/>
              <a:pathLst>
                <a:path w="170" h="259" extrusionOk="0">
                  <a:moveTo>
                    <a:pt x="110" y="50"/>
                  </a:moveTo>
                  <a:cubicBezTo>
                    <a:pt x="50" y="0"/>
                    <a:pt x="60" y="90"/>
                    <a:pt x="30" y="110"/>
                  </a:cubicBezTo>
                  <a:cubicBezTo>
                    <a:pt x="10" y="80"/>
                    <a:pt x="0" y="120"/>
                    <a:pt x="30" y="140"/>
                  </a:cubicBezTo>
                  <a:cubicBezTo>
                    <a:pt x="100" y="150"/>
                    <a:pt x="110" y="229"/>
                    <a:pt x="169" y="259"/>
                  </a:cubicBezTo>
                  <a:cubicBezTo>
                    <a:pt x="159" y="179"/>
                    <a:pt x="70" y="130"/>
                    <a:pt x="11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2474675" y="3155850"/>
              <a:ext cx="8250" cy="11450"/>
            </a:xfrm>
            <a:custGeom>
              <a:avLst/>
              <a:gdLst/>
              <a:ahLst/>
              <a:cxnLst/>
              <a:rect l="l" t="t" r="r" b="b"/>
              <a:pathLst>
                <a:path w="330" h="458" extrusionOk="0">
                  <a:moveTo>
                    <a:pt x="100" y="329"/>
                  </a:moveTo>
                  <a:cubicBezTo>
                    <a:pt x="61" y="209"/>
                    <a:pt x="220" y="458"/>
                    <a:pt x="309" y="428"/>
                  </a:cubicBezTo>
                  <a:cubicBezTo>
                    <a:pt x="299" y="329"/>
                    <a:pt x="240" y="418"/>
                    <a:pt x="230" y="378"/>
                  </a:cubicBezTo>
                  <a:cubicBezTo>
                    <a:pt x="250" y="359"/>
                    <a:pt x="279" y="339"/>
                    <a:pt x="289" y="319"/>
                  </a:cubicBezTo>
                  <a:cubicBezTo>
                    <a:pt x="270" y="229"/>
                    <a:pt x="200" y="329"/>
                    <a:pt x="190" y="289"/>
                  </a:cubicBezTo>
                  <a:cubicBezTo>
                    <a:pt x="250" y="189"/>
                    <a:pt x="240" y="299"/>
                    <a:pt x="329" y="289"/>
                  </a:cubicBezTo>
                  <a:cubicBezTo>
                    <a:pt x="319" y="189"/>
                    <a:pt x="270" y="189"/>
                    <a:pt x="329" y="140"/>
                  </a:cubicBezTo>
                  <a:cubicBezTo>
                    <a:pt x="289" y="150"/>
                    <a:pt x="279" y="180"/>
                    <a:pt x="240" y="180"/>
                  </a:cubicBezTo>
                  <a:cubicBezTo>
                    <a:pt x="200" y="110"/>
                    <a:pt x="309" y="150"/>
                    <a:pt x="270" y="80"/>
                  </a:cubicBezTo>
                  <a:cubicBezTo>
                    <a:pt x="240" y="120"/>
                    <a:pt x="200" y="160"/>
                    <a:pt x="160" y="100"/>
                  </a:cubicBezTo>
                  <a:cubicBezTo>
                    <a:pt x="160" y="70"/>
                    <a:pt x="240" y="80"/>
                    <a:pt x="240" y="40"/>
                  </a:cubicBezTo>
                  <a:cubicBezTo>
                    <a:pt x="210" y="40"/>
                    <a:pt x="210" y="1"/>
                    <a:pt x="190" y="1"/>
                  </a:cubicBezTo>
                  <a:cubicBezTo>
                    <a:pt x="1" y="60"/>
                    <a:pt x="240" y="170"/>
                    <a:pt x="90" y="140"/>
                  </a:cubicBezTo>
                  <a:cubicBezTo>
                    <a:pt x="100" y="219"/>
                    <a:pt x="200" y="160"/>
                    <a:pt x="150" y="199"/>
                  </a:cubicBezTo>
                  <a:cubicBezTo>
                    <a:pt x="140" y="229"/>
                    <a:pt x="71" y="189"/>
                    <a:pt x="61" y="259"/>
                  </a:cubicBezTo>
                  <a:cubicBezTo>
                    <a:pt x="61" y="239"/>
                    <a:pt x="41" y="239"/>
                    <a:pt x="31" y="219"/>
                  </a:cubicBezTo>
                  <a:cubicBezTo>
                    <a:pt x="11" y="229"/>
                    <a:pt x="21" y="249"/>
                    <a:pt x="21" y="269"/>
                  </a:cubicBezTo>
                  <a:cubicBezTo>
                    <a:pt x="31" y="269"/>
                    <a:pt x="31" y="269"/>
                    <a:pt x="41" y="269"/>
                  </a:cubicBezTo>
                  <a:cubicBezTo>
                    <a:pt x="51" y="309"/>
                    <a:pt x="71" y="319"/>
                    <a:pt x="100" y="32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2470700" y="3164050"/>
              <a:ext cx="12725" cy="29875"/>
            </a:xfrm>
            <a:custGeom>
              <a:avLst/>
              <a:gdLst/>
              <a:ahLst/>
              <a:cxnLst/>
              <a:rect l="l" t="t" r="r" b="b"/>
              <a:pathLst>
                <a:path w="509" h="1195" extrusionOk="0">
                  <a:moveTo>
                    <a:pt x="259" y="21"/>
                  </a:moveTo>
                  <a:cubicBezTo>
                    <a:pt x="259" y="90"/>
                    <a:pt x="200" y="1"/>
                    <a:pt x="150" y="40"/>
                  </a:cubicBezTo>
                  <a:cubicBezTo>
                    <a:pt x="150" y="60"/>
                    <a:pt x="150" y="70"/>
                    <a:pt x="160" y="90"/>
                  </a:cubicBezTo>
                  <a:cubicBezTo>
                    <a:pt x="170" y="110"/>
                    <a:pt x="190" y="120"/>
                    <a:pt x="190" y="160"/>
                  </a:cubicBezTo>
                  <a:cubicBezTo>
                    <a:pt x="110" y="190"/>
                    <a:pt x="220" y="339"/>
                    <a:pt x="90" y="369"/>
                  </a:cubicBezTo>
                  <a:cubicBezTo>
                    <a:pt x="61" y="498"/>
                    <a:pt x="31" y="617"/>
                    <a:pt x="11" y="757"/>
                  </a:cubicBezTo>
                  <a:cubicBezTo>
                    <a:pt x="51" y="767"/>
                    <a:pt x="80" y="926"/>
                    <a:pt x="51" y="946"/>
                  </a:cubicBezTo>
                  <a:cubicBezTo>
                    <a:pt x="41" y="906"/>
                    <a:pt x="41" y="856"/>
                    <a:pt x="11" y="856"/>
                  </a:cubicBezTo>
                  <a:cubicBezTo>
                    <a:pt x="11" y="1035"/>
                    <a:pt x="1" y="1115"/>
                    <a:pt x="90" y="1194"/>
                  </a:cubicBezTo>
                  <a:cubicBezTo>
                    <a:pt x="90" y="1184"/>
                    <a:pt x="80" y="1154"/>
                    <a:pt x="110" y="1144"/>
                  </a:cubicBezTo>
                  <a:cubicBezTo>
                    <a:pt x="110" y="1075"/>
                    <a:pt x="170" y="1045"/>
                    <a:pt x="200" y="985"/>
                  </a:cubicBezTo>
                  <a:cubicBezTo>
                    <a:pt x="190" y="876"/>
                    <a:pt x="90" y="896"/>
                    <a:pt x="160" y="806"/>
                  </a:cubicBezTo>
                  <a:cubicBezTo>
                    <a:pt x="170" y="816"/>
                    <a:pt x="190" y="826"/>
                    <a:pt x="220" y="816"/>
                  </a:cubicBezTo>
                  <a:cubicBezTo>
                    <a:pt x="269" y="955"/>
                    <a:pt x="160" y="1095"/>
                    <a:pt x="259" y="1194"/>
                  </a:cubicBezTo>
                  <a:cubicBezTo>
                    <a:pt x="329" y="1075"/>
                    <a:pt x="220" y="757"/>
                    <a:pt x="279" y="667"/>
                  </a:cubicBezTo>
                  <a:cubicBezTo>
                    <a:pt x="249" y="707"/>
                    <a:pt x="240" y="767"/>
                    <a:pt x="220" y="816"/>
                  </a:cubicBezTo>
                  <a:cubicBezTo>
                    <a:pt x="210" y="806"/>
                    <a:pt x="190" y="796"/>
                    <a:pt x="160" y="806"/>
                  </a:cubicBezTo>
                  <a:cubicBezTo>
                    <a:pt x="100" y="717"/>
                    <a:pt x="339" y="657"/>
                    <a:pt x="210" y="657"/>
                  </a:cubicBezTo>
                  <a:cubicBezTo>
                    <a:pt x="170" y="717"/>
                    <a:pt x="140" y="468"/>
                    <a:pt x="200" y="468"/>
                  </a:cubicBezTo>
                  <a:cubicBezTo>
                    <a:pt x="269" y="408"/>
                    <a:pt x="289" y="568"/>
                    <a:pt x="299" y="498"/>
                  </a:cubicBezTo>
                  <a:cubicBezTo>
                    <a:pt x="279" y="438"/>
                    <a:pt x="210" y="468"/>
                    <a:pt x="210" y="389"/>
                  </a:cubicBezTo>
                  <a:cubicBezTo>
                    <a:pt x="240" y="369"/>
                    <a:pt x="200" y="299"/>
                    <a:pt x="240" y="289"/>
                  </a:cubicBezTo>
                  <a:cubicBezTo>
                    <a:pt x="419" y="389"/>
                    <a:pt x="409" y="597"/>
                    <a:pt x="419" y="757"/>
                  </a:cubicBezTo>
                  <a:cubicBezTo>
                    <a:pt x="488" y="757"/>
                    <a:pt x="379" y="637"/>
                    <a:pt x="448" y="637"/>
                  </a:cubicBezTo>
                  <a:cubicBezTo>
                    <a:pt x="508" y="647"/>
                    <a:pt x="419" y="747"/>
                    <a:pt x="488" y="767"/>
                  </a:cubicBezTo>
                  <a:cubicBezTo>
                    <a:pt x="488" y="647"/>
                    <a:pt x="448" y="418"/>
                    <a:pt x="359" y="319"/>
                  </a:cubicBezTo>
                  <a:cubicBezTo>
                    <a:pt x="329" y="319"/>
                    <a:pt x="349" y="359"/>
                    <a:pt x="329" y="369"/>
                  </a:cubicBezTo>
                  <a:cubicBezTo>
                    <a:pt x="289" y="279"/>
                    <a:pt x="269" y="220"/>
                    <a:pt x="240" y="170"/>
                  </a:cubicBezTo>
                  <a:cubicBezTo>
                    <a:pt x="230" y="170"/>
                    <a:pt x="210" y="170"/>
                    <a:pt x="220" y="150"/>
                  </a:cubicBezTo>
                  <a:cubicBezTo>
                    <a:pt x="279" y="120"/>
                    <a:pt x="269" y="190"/>
                    <a:pt x="319" y="180"/>
                  </a:cubicBezTo>
                  <a:cubicBezTo>
                    <a:pt x="299" y="140"/>
                    <a:pt x="339" y="130"/>
                    <a:pt x="349" y="100"/>
                  </a:cubicBezTo>
                  <a:cubicBezTo>
                    <a:pt x="299" y="100"/>
                    <a:pt x="329" y="1"/>
                    <a:pt x="259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2463000" y="3193400"/>
              <a:ext cx="5000" cy="3250"/>
            </a:xfrm>
            <a:custGeom>
              <a:avLst/>
              <a:gdLst/>
              <a:ahLst/>
              <a:cxnLst/>
              <a:rect l="l" t="t" r="r" b="b"/>
              <a:pathLst>
                <a:path w="200" h="130" extrusionOk="0">
                  <a:moveTo>
                    <a:pt x="110" y="0"/>
                  </a:moveTo>
                  <a:cubicBezTo>
                    <a:pt x="120" y="50"/>
                    <a:pt x="100" y="60"/>
                    <a:pt x="50" y="60"/>
                  </a:cubicBezTo>
                  <a:cubicBezTo>
                    <a:pt x="50" y="90"/>
                    <a:pt x="30" y="80"/>
                    <a:pt x="1" y="70"/>
                  </a:cubicBezTo>
                  <a:cubicBezTo>
                    <a:pt x="60" y="110"/>
                    <a:pt x="120" y="130"/>
                    <a:pt x="199" y="90"/>
                  </a:cubicBezTo>
                  <a:cubicBezTo>
                    <a:pt x="170" y="50"/>
                    <a:pt x="150" y="90"/>
                    <a:pt x="130" y="100"/>
                  </a:cubicBezTo>
                  <a:cubicBezTo>
                    <a:pt x="100" y="60"/>
                    <a:pt x="180" y="10"/>
                    <a:pt x="11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2452550" y="319240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80"/>
                  </a:moveTo>
                  <a:cubicBezTo>
                    <a:pt x="140" y="60"/>
                    <a:pt x="41" y="0"/>
                    <a:pt x="1" y="40"/>
                  </a:cubicBezTo>
                  <a:cubicBezTo>
                    <a:pt x="51" y="30"/>
                    <a:pt x="90" y="120"/>
                    <a:pt x="200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2426950" y="3189675"/>
              <a:ext cx="9975" cy="8725"/>
            </a:xfrm>
            <a:custGeom>
              <a:avLst/>
              <a:gdLst/>
              <a:ahLst/>
              <a:cxnLst/>
              <a:rect l="l" t="t" r="r" b="b"/>
              <a:pathLst>
                <a:path w="399" h="349" extrusionOk="0">
                  <a:moveTo>
                    <a:pt x="398" y="119"/>
                  </a:moveTo>
                  <a:cubicBezTo>
                    <a:pt x="368" y="0"/>
                    <a:pt x="368" y="179"/>
                    <a:pt x="319" y="179"/>
                  </a:cubicBezTo>
                  <a:cubicBezTo>
                    <a:pt x="199" y="119"/>
                    <a:pt x="110" y="219"/>
                    <a:pt x="20" y="279"/>
                  </a:cubicBezTo>
                  <a:cubicBezTo>
                    <a:pt x="20" y="289"/>
                    <a:pt x="10" y="289"/>
                    <a:pt x="0" y="289"/>
                  </a:cubicBezTo>
                  <a:cubicBezTo>
                    <a:pt x="10" y="318"/>
                    <a:pt x="50" y="318"/>
                    <a:pt x="60" y="348"/>
                  </a:cubicBezTo>
                  <a:cubicBezTo>
                    <a:pt x="70" y="348"/>
                    <a:pt x="70" y="348"/>
                    <a:pt x="80" y="348"/>
                  </a:cubicBezTo>
                  <a:cubicBezTo>
                    <a:pt x="30" y="229"/>
                    <a:pt x="179" y="249"/>
                    <a:pt x="199" y="179"/>
                  </a:cubicBezTo>
                  <a:cubicBezTo>
                    <a:pt x="279" y="219"/>
                    <a:pt x="368" y="219"/>
                    <a:pt x="398" y="1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2406325" y="3199600"/>
              <a:ext cx="18175" cy="38825"/>
            </a:xfrm>
            <a:custGeom>
              <a:avLst/>
              <a:gdLst/>
              <a:ahLst/>
              <a:cxnLst/>
              <a:rect l="l" t="t" r="r" b="b"/>
              <a:pathLst>
                <a:path w="727" h="1553" extrusionOk="0">
                  <a:moveTo>
                    <a:pt x="726" y="1"/>
                  </a:moveTo>
                  <a:cubicBezTo>
                    <a:pt x="388" y="220"/>
                    <a:pt x="219" y="548"/>
                    <a:pt x="189" y="886"/>
                  </a:cubicBezTo>
                  <a:cubicBezTo>
                    <a:pt x="169" y="876"/>
                    <a:pt x="149" y="866"/>
                    <a:pt x="119" y="876"/>
                  </a:cubicBezTo>
                  <a:cubicBezTo>
                    <a:pt x="149" y="906"/>
                    <a:pt x="189" y="916"/>
                    <a:pt x="229" y="926"/>
                  </a:cubicBezTo>
                  <a:cubicBezTo>
                    <a:pt x="219" y="1015"/>
                    <a:pt x="109" y="1025"/>
                    <a:pt x="60" y="1075"/>
                  </a:cubicBezTo>
                  <a:cubicBezTo>
                    <a:pt x="70" y="1234"/>
                    <a:pt x="0" y="1423"/>
                    <a:pt x="70" y="1552"/>
                  </a:cubicBezTo>
                  <a:cubicBezTo>
                    <a:pt x="109" y="1552"/>
                    <a:pt x="109" y="1523"/>
                    <a:pt x="139" y="1513"/>
                  </a:cubicBezTo>
                  <a:cubicBezTo>
                    <a:pt x="169" y="1503"/>
                    <a:pt x="169" y="1473"/>
                    <a:pt x="199" y="1463"/>
                  </a:cubicBezTo>
                  <a:cubicBezTo>
                    <a:pt x="189" y="1433"/>
                    <a:pt x="149" y="1453"/>
                    <a:pt x="149" y="1423"/>
                  </a:cubicBezTo>
                  <a:cubicBezTo>
                    <a:pt x="169" y="1344"/>
                    <a:pt x="239" y="1433"/>
                    <a:pt x="308" y="1393"/>
                  </a:cubicBezTo>
                  <a:cubicBezTo>
                    <a:pt x="259" y="1363"/>
                    <a:pt x="189" y="1363"/>
                    <a:pt x="149" y="1324"/>
                  </a:cubicBezTo>
                  <a:cubicBezTo>
                    <a:pt x="169" y="1264"/>
                    <a:pt x="298" y="1294"/>
                    <a:pt x="358" y="1264"/>
                  </a:cubicBezTo>
                  <a:cubicBezTo>
                    <a:pt x="348" y="1244"/>
                    <a:pt x="328" y="1254"/>
                    <a:pt x="308" y="1244"/>
                  </a:cubicBezTo>
                  <a:cubicBezTo>
                    <a:pt x="269" y="1224"/>
                    <a:pt x="239" y="1174"/>
                    <a:pt x="259" y="1135"/>
                  </a:cubicBezTo>
                  <a:cubicBezTo>
                    <a:pt x="428" y="1105"/>
                    <a:pt x="517" y="1165"/>
                    <a:pt x="617" y="1145"/>
                  </a:cubicBezTo>
                  <a:cubicBezTo>
                    <a:pt x="627" y="1174"/>
                    <a:pt x="637" y="1204"/>
                    <a:pt x="637" y="1234"/>
                  </a:cubicBezTo>
                  <a:cubicBezTo>
                    <a:pt x="438" y="1224"/>
                    <a:pt x="348" y="1284"/>
                    <a:pt x="597" y="1264"/>
                  </a:cubicBezTo>
                  <a:cubicBezTo>
                    <a:pt x="607" y="1304"/>
                    <a:pt x="706" y="1324"/>
                    <a:pt x="706" y="1463"/>
                  </a:cubicBezTo>
                  <a:cubicBezTo>
                    <a:pt x="726" y="1304"/>
                    <a:pt x="627" y="1224"/>
                    <a:pt x="607" y="1055"/>
                  </a:cubicBezTo>
                  <a:cubicBezTo>
                    <a:pt x="438" y="936"/>
                    <a:pt x="298" y="1125"/>
                    <a:pt x="209" y="1005"/>
                  </a:cubicBezTo>
                  <a:cubicBezTo>
                    <a:pt x="269" y="985"/>
                    <a:pt x="269" y="1035"/>
                    <a:pt x="338" y="1005"/>
                  </a:cubicBezTo>
                  <a:cubicBezTo>
                    <a:pt x="229" y="956"/>
                    <a:pt x="398" y="876"/>
                    <a:pt x="308" y="846"/>
                  </a:cubicBezTo>
                  <a:cubicBezTo>
                    <a:pt x="298" y="866"/>
                    <a:pt x="308" y="886"/>
                    <a:pt x="288" y="896"/>
                  </a:cubicBezTo>
                  <a:cubicBezTo>
                    <a:pt x="239" y="608"/>
                    <a:pt x="467" y="240"/>
                    <a:pt x="726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2415750" y="3243625"/>
              <a:ext cx="8250" cy="4000"/>
            </a:xfrm>
            <a:custGeom>
              <a:avLst/>
              <a:gdLst/>
              <a:ahLst/>
              <a:cxnLst/>
              <a:rect l="l" t="t" r="r" b="b"/>
              <a:pathLst>
                <a:path w="330" h="160" extrusionOk="0">
                  <a:moveTo>
                    <a:pt x="329" y="159"/>
                  </a:moveTo>
                  <a:cubicBezTo>
                    <a:pt x="240" y="80"/>
                    <a:pt x="120" y="30"/>
                    <a:pt x="1" y="0"/>
                  </a:cubicBezTo>
                  <a:cubicBezTo>
                    <a:pt x="100" y="70"/>
                    <a:pt x="220" y="110"/>
                    <a:pt x="329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2406325" y="3237650"/>
              <a:ext cx="8725" cy="6000"/>
            </a:xfrm>
            <a:custGeom>
              <a:avLst/>
              <a:gdLst/>
              <a:ahLst/>
              <a:cxnLst/>
              <a:rect l="l" t="t" r="r" b="b"/>
              <a:pathLst>
                <a:path w="349" h="240" extrusionOk="0">
                  <a:moveTo>
                    <a:pt x="348" y="239"/>
                  </a:moveTo>
                  <a:cubicBezTo>
                    <a:pt x="308" y="199"/>
                    <a:pt x="229" y="209"/>
                    <a:pt x="169" y="180"/>
                  </a:cubicBezTo>
                  <a:cubicBezTo>
                    <a:pt x="149" y="130"/>
                    <a:pt x="179" y="120"/>
                    <a:pt x="179" y="80"/>
                  </a:cubicBezTo>
                  <a:cubicBezTo>
                    <a:pt x="90" y="1"/>
                    <a:pt x="80" y="130"/>
                    <a:pt x="0" y="160"/>
                  </a:cubicBezTo>
                  <a:cubicBezTo>
                    <a:pt x="119" y="190"/>
                    <a:pt x="229" y="219"/>
                    <a:pt x="348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2201675" y="3232425"/>
              <a:ext cx="145500" cy="22900"/>
            </a:xfrm>
            <a:custGeom>
              <a:avLst/>
              <a:gdLst/>
              <a:ahLst/>
              <a:cxnLst/>
              <a:rect l="l" t="t" r="r" b="b"/>
              <a:pathLst>
                <a:path w="5820" h="916" extrusionOk="0">
                  <a:moveTo>
                    <a:pt x="707" y="60"/>
                  </a:moveTo>
                  <a:cubicBezTo>
                    <a:pt x="687" y="70"/>
                    <a:pt x="697" y="90"/>
                    <a:pt x="697" y="110"/>
                  </a:cubicBezTo>
                  <a:cubicBezTo>
                    <a:pt x="697" y="130"/>
                    <a:pt x="697" y="140"/>
                    <a:pt x="707" y="160"/>
                  </a:cubicBezTo>
                  <a:cubicBezTo>
                    <a:pt x="727" y="120"/>
                    <a:pt x="767" y="130"/>
                    <a:pt x="797" y="160"/>
                  </a:cubicBezTo>
                  <a:cubicBezTo>
                    <a:pt x="807" y="170"/>
                    <a:pt x="807" y="180"/>
                    <a:pt x="807" y="190"/>
                  </a:cubicBezTo>
                  <a:cubicBezTo>
                    <a:pt x="757" y="200"/>
                    <a:pt x="757" y="160"/>
                    <a:pt x="727" y="150"/>
                  </a:cubicBezTo>
                  <a:cubicBezTo>
                    <a:pt x="707" y="210"/>
                    <a:pt x="687" y="259"/>
                    <a:pt x="717" y="349"/>
                  </a:cubicBezTo>
                  <a:cubicBezTo>
                    <a:pt x="757" y="339"/>
                    <a:pt x="807" y="329"/>
                    <a:pt x="856" y="319"/>
                  </a:cubicBezTo>
                  <a:cubicBezTo>
                    <a:pt x="876" y="289"/>
                    <a:pt x="866" y="190"/>
                    <a:pt x="826" y="160"/>
                  </a:cubicBezTo>
                  <a:cubicBezTo>
                    <a:pt x="946" y="170"/>
                    <a:pt x="886" y="259"/>
                    <a:pt x="1015" y="269"/>
                  </a:cubicBezTo>
                  <a:cubicBezTo>
                    <a:pt x="896" y="309"/>
                    <a:pt x="747" y="428"/>
                    <a:pt x="568" y="349"/>
                  </a:cubicBezTo>
                  <a:cubicBezTo>
                    <a:pt x="558" y="448"/>
                    <a:pt x="637" y="408"/>
                    <a:pt x="637" y="478"/>
                  </a:cubicBezTo>
                  <a:cubicBezTo>
                    <a:pt x="697" y="478"/>
                    <a:pt x="727" y="458"/>
                    <a:pt x="757" y="438"/>
                  </a:cubicBezTo>
                  <a:cubicBezTo>
                    <a:pt x="767" y="458"/>
                    <a:pt x="757" y="478"/>
                    <a:pt x="737" y="488"/>
                  </a:cubicBezTo>
                  <a:cubicBezTo>
                    <a:pt x="1135" y="548"/>
                    <a:pt x="1652" y="558"/>
                    <a:pt x="1950" y="607"/>
                  </a:cubicBezTo>
                  <a:cubicBezTo>
                    <a:pt x="3114" y="538"/>
                    <a:pt x="4198" y="488"/>
                    <a:pt x="5163" y="528"/>
                  </a:cubicBezTo>
                  <a:cubicBezTo>
                    <a:pt x="5391" y="538"/>
                    <a:pt x="5620" y="508"/>
                    <a:pt x="5819" y="607"/>
                  </a:cubicBezTo>
                  <a:cubicBezTo>
                    <a:pt x="5541" y="538"/>
                    <a:pt x="5173" y="597"/>
                    <a:pt x="4884" y="558"/>
                  </a:cubicBezTo>
                  <a:cubicBezTo>
                    <a:pt x="4815" y="528"/>
                    <a:pt x="4695" y="578"/>
                    <a:pt x="4596" y="587"/>
                  </a:cubicBezTo>
                  <a:cubicBezTo>
                    <a:pt x="3203" y="399"/>
                    <a:pt x="1413" y="916"/>
                    <a:pt x="240" y="359"/>
                  </a:cubicBezTo>
                  <a:cubicBezTo>
                    <a:pt x="120" y="309"/>
                    <a:pt x="1" y="289"/>
                    <a:pt x="11" y="140"/>
                  </a:cubicBezTo>
                  <a:cubicBezTo>
                    <a:pt x="279" y="21"/>
                    <a:pt x="598" y="70"/>
                    <a:pt x="876" y="31"/>
                  </a:cubicBezTo>
                  <a:cubicBezTo>
                    <a:pt x="896" y="70"/>
                    <a:pt x="986" y="11"/>
                    <a:pt x="996" y="60"/>
                  </a:cubicBezTo>
                  <a:cubicBezTo>
                    <a:pt x="896" y="60"/>
                    <a:pt x="747" y="80"/>
                    <a:pt x="707" y="60"/>
                  </a:cubicBezTo>
                  <a:close/>
                  <a:moveTo>
                    <a:pt x="409" y="90"/>
                  </a:moveTo>
                  <a:cubicBezTo>
                    <a:pt x="439" y="130"/>
                    <a:pt x="478" y="140"/>
                    <a:pt x="478" y="219"/>
                  </a:cubicBezTo>
                  <a:cubicBezTo>
                    <a:pt x="538" y="190"/>
                    <a:pt x="488" y="130"/>
                    <a:pt x="588" y="160"/>
                  </a:cubicBezTo>
                  <a:cubicBezTo>
                    <a:pt x="558" y="60"/>
                    <a:pt x="618" y="150"/>
                    <a:pt x="677" y="120"/>
                  </a:cubicBezTo>
                  <a:cubicBezTo>
                    <a:pt x="618" y="1"/>
                    <a:pt x="498" y="130"/>
                    <a:pt x="409" y="90"/>
                  </a:cubicBezTo>
                  <a:close/>
                  <a:moveTo>
                    <a:pt x="359" y="100"/>
                  </a:moveTo>
                  <a:cubicBezTo>
                    <a:pt x="339" y="130"/>
                    <a:pt x="319" y="130"/>
                    <a:pt x="309" y="90"/>
                  </a:cubicBezTo>
                  <a:cubicBezTo>
                    <a:pt x="240" y="100"/>
                    <a:pt x="230" y="170"/>
                    <a:pt x="130" y="140"/>
                  </a:cubicBezTo>
                  <a:cubicBezTo>
                    <a:pt x="140" y="180"/>
                    <a:pt x="140" y="219"/>
                    <a:pt x="150" y="259"/>
                  </a:cubicBezTo>
                  <a:cubicBezTo>
                    <a:pt x="230" y="269"/>
                    <a:pt x="210" y="259"/>
                    <a:pt x="260" y="210"/>
                  </a:cubicBezTo>
                  <a:cubicBezTo>
                    <a:pt x="319" y="190"/>
                    <a:pt x="220" y="309"/>
                    <a:pt x="299" y="299"/>
                  </a:cubicBezTo>
                  <a:cubicBezTo>
                    <a:pt x="319" y="299"/>
                    <a:pt x="329" y="299"/>
                    <a:pt x="349" y="289"/>
                  </a:cubicBezTo>
                  <a:cubicBezTo>
                    <a:pt x="339" y="269"/>
                    <a:pt x="299" y="289"/>
                    <a:pt x="289" y="259"/>
                  </a:cubicBezTo>
                  <a:cubicBezTo>
                    <a:pt x="279" y="180"/>
                    <a:pt x="359" y="170"/>
                    <a:pt x="359" y="100"/>
                  </a:cubicBezTo>
                  <a:close/>
                  <a:moveTo>
                    <a:pt x="538" y="399"/>
                  </a:moveTo>
                  <a:cubicBezTo>
                    <a:pt x="508" y="379"/>
                    <a:pt x="488" y="349"/>
                    <a:pt x="488" y="289"/>
                  </a:cubicBezTo>
                  <a:cubicBezTo>
                    <a:pt x="369" y="418"/>
                    <a:pt x="349" y="389"/>
                    <a:pt x="538" y="3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2374250" y="3248100"/>
              <a:ext cx="5975" cy="1500"/>
            </a:xfrm>
            <a:custGeom>
              <a:avLst/>
              <a:gdLst/>
              <a:ahLst/>
              <a:cxnLst/>
              <a:rect l="l" t="t" r="r" b="b"/>
              <a:pathLst>
                <a:path w="239" h="60" extrusionOk="0">
                  <a:moveTo>
                    <a:pt x="239" y="30"/>
                  </a:moveTo>
                  <a:cubicBezTo>
                    <a:pt x="179" y="0"/>
                    <a:pt x="90" y="0"/>
                    <a:pt x="0" y="20"/>
                  </a:cubicBezTo>
                  <a:cubicBezTo>
                    <a:pt x="40" y="60"/>
                    <a:pt x="139" y="10"/>
                    <a:pt x="189" y="40"/>
                  </a:cubicBezTo>
                  <a:cubicBezTo>
                    <a:pt x="209" y="30"/>
                    <a:pt x="219" y="30"/>
                    <a:pt x="23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2380700" y="3248600"/>
              <a:ext cx="67650" cy="40300"/>
            </a:xfrm>
            <a:custGeom>
              <a:avLst/>
              <a:gdLst/>
              <a:ahLst/>
              <a:cxnLst/>
              <a:rect l="l" t="t" r="r" b="b"/>
              <a:pathLst>
                <a:path w="2706" h="1612" extrusionOk="0">
                  <a:moveTo>
                    <a:pt x="1950" y="726"/>
                  </a:moveTo>
                  <a:cubicBezTo>
                    <a:pt x="1970" y="726"/>
                    <a:pt x="1960" y="746"/>
                    <a:pt x="1950" y="756"/>
                  </a:cubicBezTo>
                  <a:cubicBezTo>
                    <a:pt x="1960" y="806"/>
                    <a:pt x="2010" y="736"/>
                    <a:pt x="1990" y="696"/>
                  </a:cubicBezTo>
                  <a:cubicBezTo>
                    <a:pt x="2010" y="706"/>
                    <a:pt x="2029" y="716"/>
                    <a:pt x="2029" y="686"/>
                  </a:cubicBezTo>
                  <a:cubicBezTo>
                    <a:pt x="2079" y="706"/>
                    <a:pt x="2039" y="826"/>
                    <a:pt x="2119" y="746"/>
                  </a:cubicBezTo>
                  <a:cubicBezTo>
                    <a:pt x="2049" y="865"/>
                    <a:pt x="2039" y="726"/>
                    <a:pt x="2000" y="915"/>
                  </a:cubicBezTo>
                  <a:cubicBezTo>
                    <a:pt x="1930" y="965"/>
                    <a:pt x="2000" y="965"/>
                    <a:pt x="2049" y="925"/>
                  </a:cubicBezTo>
                  <a:cubicBezTo>
                    <a:pt x="2049" y="1074"/>
                    <a:pt x="2069" y="1233"/>
                    <a:pt x="1930" y="1283"/>
                  </a:cubicBezTo>
                  <a:cubicBezTo>
                    <a:pt x="1880" y="1213"/>
                    <a:pt x="2000" y="1253"/>
                    <a:pt x="1960" y="1184"/>
                  </a:cubicBezTo>
                  <a:cubicBezTo>
                    <a:pt x="1900" y="1114"/>
                    <a:pt x="1890" y="1253"/>
                    <a:pt x="1860" y="1194"/>
                  </a:cubicBezTo>
                  <a:cubicBezTo>
                    <a:pt x="1930" y="1164"/>
                    <a:pt x="1841" y="1124"/>
                    <a:pt x="1821" y="1114"/>
                  </a:cubicBezTo>
                  <a:cubicBezTo>
                    <a:pt x="1860" y="1094"/>
                    <a:pt x="1870" y="1064"/>
                    <a:pt x="1850" y="1005"/>
                  </a:cubicBezTo>
                  <a:cubicBezTo>
                    <a:pt x="1751" y="985"/>
                    <a:pt x="1711" y="895"/>
                    <a:pt x="1622" y="925"/>
                  </a:cubicBezTo>
                  <a:cubicBezTo>
                    <a:pt x="1671" y="905"/>
                    <a:pt x="1662" y="836"/>
                    <a:pt x="1711" y="766"/>
                  </a:cubicBezTo>
                  <a:cubicBezTo>
                    <a:pt x="1652" y="706"/>
                    <a:pt x="1602" y="865"/>
                    <a:pt x="1552" y="796"/>
                  </a:cubicBezTo>
                  <a:cubicBezTo>
                    <a:pt x="1592" y="786"/>
                    <a:pt x="1632" y="676"/>
                    <a:pt x="1572" y="746"/>
                  </a:cubicBezTo>
                  <a:cubicBezTo>
                    <a:pt x="1552" y="706"/>
                    <a:pt x="1592" y="696"/>
                    <a:pt x="1602" y="676"/>
                  </a:cubicBezTo>
                  <a:cubicBezTo>
                    <a:pt x="1562" y="676"/>
                    <a:pt x="1532" y="686"/>
                    <a:pt x="1512" y="706"/>
                  </a:cubicBezTo>
                  <a:cubicBezTo>
                    <a:pt x="1542" y="617"/>
                    <a:pt x="1572" y="507"/>
                    <a:pt x="1502" y="517"/>
                  </a:cubicBezTo>
                  <a:cubicBezTo>
                    <a:pt x="1473" y="438"/>
                    <a:pt x="1542" y="428"/>
                    <a:pt x="1522" y="348"/>
                  </a:cubicBezTo>
                  <a:cubicBezTo>
                    <a:pt x="1492" y="358"/>
                    <a:pt x="1492" y="338"/>
                    <a:pt x="1473" y="338"/>
                  </a:cubicBezTo>
                  <a:cubicBezTo>
                    <a:pt x="1433" y="328"/>
                    <a:pt x="1433" y="438"/>
                    <a:pt x="1403" y="368"/>
                  </a:cubicBezTo>
                  <a:cubicBezTo>
                    <a:pt x="1274" y="119"/>
                    <a:pt x="707" y="229"/>
                    <a:pt x="389" y="149"/>
                  </a:cubicBezTo>
                  <a:cubicBezTo>
                    <a:pt x="359" y="100"/>
                    <a:pt x="448" y="40"/>
                    <a:pt x="389" y="30"/>
                  </a:cubicBezTo>
                  <a:cubicBezTo>
                    <a:pt x="299" y="209"/>
                    <a:pt x="190" y="20"/>
                    <a:pt x="1" y="0"/>
                  </a:cubicBezTo>
                  <a:cubicBezTo>
                    <a:pt x="160" y="110"/>
                    <a:pt x="319" y="209"/>
                    <a:pt x="528" y="239"/>
                  </a:cubicBezTo>
                  <a:cubicBezTo>
                    <a:pt x="617" y="229"/>
                    <a:pt x="707" y="209"/>
                    <a:pt x="786" y="219"/>
                  </a:cubicBezTo>
                  <a:cubicBezTo>
                    <a:pt x="1015" y="169"/>
                    <a:pt x="1184" y="328"/>
                    <a:pt x="1323" y="318"/>
                  </a:cubicBezTo>
                  <a:cubicBezTo>
                    <a:pt x="1353" y="318"/>
                    <a:pt x="1353" y="358"/>
                    <a:pt x="1363" y="378"/>
                  </a:cubicBezTo>
                  <a:cubicBezTo>
                    <a:pt x="1363" y="428"/>
                    <a:pt x="1284" y="408"/>
                    <a:pt x="1274" y="448"/>
                  </a:cubicBezTo>
                  <a:cubicBezTo>
                    <a:pt x="1303" y="507"/>
                    <a:pt x="1323" y="408"/>
                    <a:pt x="1363" y="428"/>
                  </a:cubicBezTo>
                  <a:cubicBezTo>
                    <a:pt x="1373" y="468"/>
                    <a:pt x="1363" y="487"/>
                    <a:pt x="1333" y="507"/>
                  </a:cubicBezTo>
                  <a:cubicBezTo>
                    <a:pt x="1353" y="557"/>
                    <a:pt x="1403" y="547"/>
                    <a:pt x="1433" y="507"/>
                  </a:cubicBezTo>
                  <a:cubicBezTo>
                    <a:pt x="1433" y="557"/>
                    <a:pt x="1443" y="617"/>
                    <a:pt x="1373" y="617"/>
                  </a:cubicBezTo>
                  <a:cubicBezTo>
                    <a:pt x="1393" y="637"/>
                    <a:pt x="1423" y="676"/>
                    <a:pt x="1393" y="686"/>
                  </a:cubicBezTo>
                  <a:cubicBezTo>
                    <a:pt x="1393" y="716"/>
                    <a:pt x="1433" y="696"/>
                    <a:pt x="1463" y="696"/>
                  </a:cubicBezTo>
                  <a:cubicBezTo>
                    <a:pt x="1453" y="716"/>
                    <a:pt x="1453" y="746"/>
                    <a:pt x="1423" y="746"/>
                  </a:cubicBezTo>
                  <a:cubicBezTo>
                    <a:pt x="1522" y="686"/>
                    <a:pt x="1463" y="895"/>
                    <a:pt x="1562" y="846"/>
                  </a:cubicBezTo>
                  <a:cubicBezTo>
                    <a:pt x="1572" y="885"/>
                    <a:pt x="1542" y="895"/>
                    <a:pt x="1552" y="945"/>
                  </a:cubicBezTo>
                  <a:cubicBezTo>
                    <a:pt x="1642" y="915"/>
                    <a:pt x="1552" y="1064"/>
                    <a:pt x="1691" y="1015"/>
                  </a:cubicBezTo>
                  <a:cubicBezTo>
                    <a:pt x="1662" y="1044"/>
                    <a:pt x="1671" y="1104"/>
                    <a:pt x="1691" y="1154"/>
                  </a:cubicBezTo>
                  <a:cubicBezTo>
                    <a:pt x="1731" y="1144"/>
                    <a:pt x="1741" y="1174"/>
                    <a:pt x="1781" y="1164"/>
                  </a:cubicBezTo>
                  <a:cubicBezTo>
                    <a:pt x="1801" y="1363"/>
                    <a:pt x="2020" y="1363"/>
                    <a:pt x="2010" y="1462"/>
                  </a:cubicBezTo>
                  <a:cubicBezTo>
                    <a:pt x="2020" y="1482"/>
                    <a:pt x="2079" y="1472"/>
                    <a:pt x="2079" y="1442"/>
                  </a:cubicBezTo>
                  <a:cubicBezTo>
                    <a:pt x="2099" y="1422"/>
                    <a:pt x="2109" y="1611"/>
                    <a:pt x="2159" y="1522"/>
                  </a:cubicBezTo>
                  <a:cubicBezTo>
                    <a:pt x="2139" y="1512"/>
                    <a:pt x="2129" y="1482"/>
                    <a:pt x="2119" y="1442"/>
                  </a:cubicBezTo>
                  <a:cubicBezTo>
                    <a:pt x="2049" y="1402"/>
                    <a:pt x="2159" y="1323"/>
                    <a:pt x="2119" y="1412"/>
                  </a:cubicBezTo>
                  <a:cubicBezTo>
                    <a:pt x="2149" y="1393"/>
                    <a:pt x="2169" y="1373"/>
                    <a:pt x="2169" y="1333"/>
                  </a:cubicBezTo>
                  <a:cubicBezTo>
                    <a:pt x="2139" y="1343"/>
                    <a:pt x="2109" y="1343"/>
                    <a:pt x="2079" y="1353"/>
                  </a:cubicBezTo>
                  <a:cubicBezTo>
                    <a:pt x="2069" y="1303"/>
                    <a:pt x="2099" y="1194"/>
                    <a:pt x="2129" y="1243"/>
                  </a:cubicBezTo>
                  <a:cubicBezTo>
                    <a:pt x="2149" y="1194"/>
                    <a:pt x="2209" y="1174"/>
                    <a:pt x="2228" y="1134"/>
                  </a:cubicBezTo>
                  <a:cubicBezTo>
                    <a:pt x="2228" y="1104"/>
                    <a:pt x="2199" y="1114"/>
                    <a:pt x="2179" y="1114"/>
                  </a:cubicBezTo>
                  <a:cubicBezTo>
                    <a:pt x="2169" y="1154"/>
                    <a:pt x="2129" y="1174"/>
                    <a:pt x="2099" y="1204"/>
                  </a:cubicBezTo>
                  <a:cubicBezTo>
                    <a:pt x="2119" y="1124"/>
                    <a:pt x="2139" y="1154"/>
                    <a:pt x="2099" y="1064"/>
                  </a:cubicBezTo>
                  <a:cubicBezTo>
                    <a:pt x="2119" y="1054"/>
                    <a:pt x="2129" y="1054"/>
                    <a:pt x="2149" y="1054"/>
                  </a:cubicBezTo>
                  <a:cubicBezTo>
                    <a:pt x="2189" y="1054"/>
                    <a:pt x="2129" y="1094"/>
                    <a:pt x="2179" y="1094"/>
                  </a:cubicBezTo>
                  <a:cubicBezTo>
                    <a:pt x="2228" y="1034"/>
                    <a:pt x="2338" y="1015"/>
                    <a:pt x="2447" y="995"/>
                  </a:cubicBezTo>
                  <a:cubicBezTo>
                    <a:pt x="2557" y="1044"/>
                    <a:pt x="2586" y="1204"/>
                    <a:pt x="2706" y="1233"/>
                  </a:cubicBezTo>
                  <a:cubicBezTo>
                    <a:pt x="2606" y="1114"/>
                    <a:pt x="2517" y="965"/>
                    <a:pt x="2338" y="945"/>
                  </a:cubicBezTo>
                  <a:cubicBezTo>
                    <a:pt x="2268" y="955"/>
                    <a:pt x="2179" y="1074"/>
                    <a:pt x="2139" y="985"/>
                  </a:cubicBezTo>
                  <a:cubicBezTo>
                    <a:pt x="2179" y="965"/>
                    <a:pt x="2258" y="985"/>
                    <a:pt x="2218" y="915"/>
                  </a:cubicBezTo>
                  <a:cubicBezTo>
                    <a:pt x="2179" y="925"/>
                    <a:pt x="2139" y="945"/>
                    <a:pt x="2119" y="915"/>
                  </a:cubicBezTo>
                  <a:cubicBezTo>
                    <a:pt x="2159" y="895"/>
                    <a:pt x="2109" y="885"/>
                    <a:pt x="2089" y="865"/>
                  </a:cubicBezTo>
                  <a:cubicBezTo>
                    <a:pt x="2139" y="846"/>
                    <a:pt x="2209" y="935"/>
                    <a:pt x="2209" y="875"/>
                  </a:cubicBezTo>
                  <a:cubicBezTo>
                    <a:pt x="2069" y="816"/>
                    <a:pt x="2189" y="736"/>
                    <a:pt x="2119" y="607"/>
                  </a:cubicBezTo>
                  <a:cubicBezTo>
                    <a:pt x="1980" y="617"/>
                    <a:pt x="1900" y="547"/>
                    <a:pt x="1811" y="487"/>
                  </a:cubicBezTo>
                  <a:cubicBezTo>
                    <a:pt x="1841" y="597"/>
                    <a:pt x="1860" y="706"/>
                    <a:pt x="1950" y="72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2448325" y="3279925"/>
              <a:ext cx="9975" cy="6725"/>
            </a:xfrm>
            <a:custGeom>
              <a:avLst/>
              <a:gdLst/>
              <a:ahLst/>
              <a:cxnLst/>
              <a:rect l="l" t="t" r="r" b="b"/>
              <a:pathLst>
                <a:path w="399" h="269" extrusionOk="0">
                  <a:moveTo>
                    <a:pt x="319" y="140"/>
                  </a:moveTo>
                  <a:cubicBezTo>
                    <a:pt x="389" y="179"/>
                    <a:pt x="160" y="169"/>
                    <a:pt x="160" y="219"/>
                  </a:cubicBezTo>
                  <a:cubicBezTo>
                    <a:pt x="220" y="100"/>
                    <a:pt x="21" y="100"/>
                    <a:pt x="70" y="0"/>
                  </a:cubicBezTo>
                  <a:cubicBezTo>
                    <a:pt x="41" y="10"/>
                    <a:pt x="41" y="30"/>
                    <a:pt x="1" y="10"/>
                  </a:cubicBezTo>
                  <a:cubicBezTo>
                    <a:pt x="80" y="70"/>
                    <a:pt x="110" y="219"/>
                    <a:pt x="150" y="269"/>
                  </a:cubicBezTo>
                  <a:cubicBezTo>
                    <a:pt x="180" y="249"/>
                    <a:pt x="259" y="149"/>
                    <a:pt x="329" y="209"/>
                  </a:cubicBezTo>
                  <a:cubicBezTo>
                    <a:pt x="339" y="209"/>
                    <a:pt x="339" y="209"/>
                    <a:pt x="349" y="209"/>
                  </a:cubicBezTo>
                  <a:cubicBezTo>
                    <a:pt x="359" y="179"/>
                    <a:pt x="399" y="179"/>
                    <a:pt x="389" y="130"/>
                  </a:cubicBezTo>
                  <a:cubicBezTo>
                    <a:pt x="349" y="140"/>
                    <a:pt x="319" y="100"/>
                    <a:pt x="319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2457025" y="3276200"/>
              <a:ext cx="8500" cy="5975"/>
            </a:xfrm>
            <a:custGeom>
              <a:avLst/>
              <a:gdLst/>
              <a:ahLst/>
              <a:cxnLst/>
              <a:rect l="l" t="t" r="r" b="b"/>
              <a:pathLst>
                <a:path w="340" h="239" extrusionOk="0">
                  <a:moveTo>
                    <a:pt x="1" y="239"/>
                  </a:moveTo>
                  <a:cubicBezTo>
                    <a:pt x="120" y="189"/>
                    <a:pt x="210" y="129"/>
                    <a:pt x="309" y="60"/>
                  </a:cubicBezTo>
                  <a:cubicBezTo>
                    <a:pt x="309" y="40"/>
                    <a:pt x="339" y="0"/>
                    <a:pt x="299" y="0"/>
                  </a:cubicBezTo>
                  <a:cubicBezTo>
                    <a:pt x="220" y="90"/>
                    <a:pt x="90" y="149"/>
                    <a:pt x="1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2472450" y="3273200"/>
              <a:ext cx="4500" cy="5250"/>
            </a:xfrm>
            <a:custGeom>
              <a:avLst/>
              <a:gdLst/>
              <a:ahLst/>
              <a:cxnLst/>
              <a:rect l="l" t="t" r="r" b="b"/>
              <a:pathLst>
                <a:path w="180" h="210" extrusionOk="0">
                  <a:moveTo>
                    <a:pt x="100" y="210"/>
                  </a:moveTo>
                  <a:cubicBezTo>
                    <a:pt x="160" y="130"/>
                    <a:pt x="130" y="180"/>
                    <a:pt x="179" y="100"/>
                  </a:cubicBezTo>
                  <a:cubicBezTo>
                    <a:pt x="70" y="140"/>
                    <a:pt x="100" y="1"/>
                    <a:pt x="0" y="31"/>
                  </a:cubicBezTo>
                  <a:cubicBezTo>
                    <a:pt x="70" y="60"/>
                    <a:pt x="120" y="130"/>
                    <a:pt x="100" y="2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2477925" y="3281900"/>
              <a:ext cx="6225" cy="5750"/>
            </a:xfrm>
            <a:custGeom>
              <a:avLst/>
              <a:gdLst/>
              <a:ahLst/>
              <a:cxnLst/>
              <a:rect l="l" t="t" r="r" b="b"/>
              <a:pathLst>
                <a:path w="249" h="230" extrusionOk="0">
                  <a:moveTo>
                    <a:pt x="199" y="180"/>
                  </a:moveTo>
                  <a:cubicBezTo>
                    <a:pt x="159" y="100"/>
                    <a:pt x="249" y="110"/>
                    <a:pt x="219" y="41"/>
                  </a:cubicBezTo>
                  <a:cubicBezTo>
                    <a:pt x="149" y="120"/>
                    <a:pt x="169" y="11"/>
                    <a:pt x="149" y="1"/>
                  </a:cubicBezTo>
                  <a:cubicBezTo>
                    <a:pt x="110" y="1"/>
                    <a:pt x="70" y="100"/>
                    <a:pt x="60" y="41"/>
                  </a:cubicBezTo>
                  <a:cubicBezTo>
                    <a:pt x="90" y="31"/>
                    <a:pt x="50" y="1"/>
                    <a:pt x="30" y="1"/>
                  </a:cubicBezTo>
                  <a:cubicBezTo>
                    <a:pt x="50" y="70"/>
                    <a:pt x="10" y="100"/>
                    <a:pt x="0" y="150"/>
                  </a:cubicBezTo>
                  <a:cubicBezTo>
                    <a:pt x="60" y="130"/>
                    <a:pt x="40" y="230"/>
                    <a:pt x="110" y="200"/>
                  </a:cubicBezTo>
                  <a:cubicBezTo>
                    <a:pt x="130" y="200"/>
                    <a:pt x="120" y="170"/>
                    <a:pt x="120" y="150"/>
                  </a:cubicBezTo>
                  <a:cubicBezTo>
                    <a:pt x="159" y="130"/>
                    <a:pt x="169" y="160"/>
                    <a:pt x="179" y="190"/>
                  </a:cubicBezTo>
                  <a:cubicBezTo>
                    <a:pt x="189" y="190"/>
                    <a:pt x="189" y="180"/>
                    <a:pt x="199" y="1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2483150" y="328687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20" y="1"/>
                  </a:moveTo>
                  <a:cubicBezTo>
                    <a:pt x="10" y="31"/>
                    <a:pt x="0" y="60"/>
                    <a:pt x="10" y="100"/>
                  </a:cubicBezTo>
                  <a:cubicBezTo>
                    <a:pt x="70" y="110"/>
                    <a:pt x="80" y="21"/>
                    <a:pt x="90" y="110"/>
                  </a:cubicBezTo>
                  <a:cubicBezTo>
                    <a:pt x="149" y="100"/>
                    <a:pt x="139" y="200"/>
                    <a:pt x="199" y="190"/>
                  </a:cubicBezTo>
                  <a:cubicBezTo>
                    <a:pt x="129" y="130"/>
                    <a:pt x="110" y="31"/>
                    <a:pt x="2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2488125" y="3291600"/>
              <a:ext cx="4250" cy="4500"/>
            </a:xfrm>
            <a:custGeom>
              <a:avLst/>
              <a:gdLst/>
              <a:ahLst/>
              <a:cxnLst/>
              <a:rect l="l" t="t" r="r" b="b"/>
              <a:pathLst>
                <a:path w="170" h="180" extrusionOk="0">
                  <a:moveTo>
                    <a:pt x="169" y="160"/>
                  </a:moveTo>
                  <a:cubicBezTo>
                    <a:pt x="60" y="80"/>
                    <a:pt x="70" y="110"/>
                    <a:pt x="90" y="1"/>
                  </a:cubicBezTo>
                  <a:cubicBezTo>
                    <a:pt x="30" y="11"/>
                    <a:pt x="50" y="50"/>
                    <a:pt x="0" y="21"/>
                  </a:cubicBezTo>
                  <a:cubicBezTo>
                    <a:pt x="0" y="60"/>
                    <a:pt x="30" y="60"/>
                    <a:pt x="40" y="90"/>
                  </a:cubicBezTo>
                  <a:cubicBezTo>
                    <a:pt x="50" y="150"/>
                    <a:pt x="90" y="180"/>
                    <a:pt x="169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2456775" y="3228200"/>
              <a:ext cx="96000" cy="114650"/>
            </a:xfrm>
            <a:custGeom>
              <a:avLst/>
              <a:gdLst/>
              <a:ahLst/>
              <a:cxnLst/>
              <a:rect l="l" t="t" r="r" b="b"/>
              <a:pathLst>
                <a:path w="3840" h="4586" extrusionOk="0">
                  <a:moveTo>
                    <a:pt x="3313" y="617"/>
                  </a:moveTo>
                  <a:cubicBezTo>
                    <a:pt x="3313" y="587"/>
                    <a:pt x="3293" y="587"/>
                    <a:pt x="3283" y="568"/>
                  </a:cubicBezTo>
                  <a:cubicBezTo>
                    <a:pt x="3283" y="538"/>
                    <a:pt x="3333" y="538"/>
                    <a:pt x="3343" y="508"/>
                  </a:cubicBezTo>
                  <a:cubicBezTo>
                    <a:pt x="3362" y="548"/>
                    <a:pt x="3392" y="558"/>
                    <a:pt x="3432" y="568"/>
                  </a:cubicBezTo>
                  <a:cubicBezTo>
                    <a:pt x="3422" y="637"/>
                    <a:pt x="3382" y="518"/>
                    <a:pt x="3333" y="568"/>
                  </a:cubicBezTo>
                  <a:cubicBezTo>
                    <a:pt x="3422" y="637"/>
                    <a:pt x="3323" y="747"/>
                    <a:pt x="3412" y="886"/>
                  </a:cubicBezTo>
                  <a:cubicBezTo>
                    <a:pt x="3442" y="856"/>
                    <a:pt x="3452" y="816"/>
                    <a:pt x="3442" y="756"/>
                  </a:cubicBezTo>
                  <a:cubicBezTo>
                    <a:pt x="3452" y="766"/>
                    <a:pt x="3541" y="796"/>
                    <a:pt x="3532" y="747"/>
                  </a:cubicBezTo>
                  <a:cubicBezTo>
                    <a:pt x="3601" y="796"/>
                    <a:pt x="3591" y="826"/>
                    <a:pt x="3691" y="806"/>
                  </a:cubicBezTo>
                  <a:cubicBezTo>
                    <a:pt x="3621" y="756"/>
                    <a:pt x="3532" y="717"/>
                    <a:pt x="3472" y="657"/>
                  </a:cubicBezTo>
                  <a:cubicBezTo>
                    <a:pt x="3581" y="697"/>
                    <a:pt x="3641" y="687"/>
                    <a:pt x="3720" y="737"/>
                  </a:cubicBezTo>
                  <a:cubicBezTo>
                    <a:pt x="3720" y="766"/>
                    <a:pt x="3691" y="727"/>
                    <a:pt x="3651" y="747"/>
                  </a:cubicBezTo>
                  <a:cubicBezTo>
                    <a:pt x="3681" y="796"/>
                    <a:pt x="3740" y="796"/>
                    <a:pt x="3760" y="846"/>
                  </a:cubicBezTo>
                  <a:cubicBezTo>
                    <a:pt x="3750" y="856"/>
                    <a:pt x="3701" y="955"/>
                    <a:pt x="3681" y="906"/>
                  </a:cubicBezTo>
                  <a:cubicBezTo>
                    <a:pt x="3671" y="985"/>
                    <a:pt x="3770" y="975"/>
                    <a:pt x="3840" y="1025"/>
                  </a:cubicBezTo>
                  <a:cubicBezTo>
                    <a:pt x="3750" y="1075"/>
                    <a:pt x="3730" y="1045"/>
                    <a:pt x="3631" y="1035"/>
                  </a:cubicBezTo>
                  <a:cubicBezTo>
                    <a:pt x="3541" y="1105"/>
                    <a:pt x="3551" y="1115"/>
                    <a:pt x="3522" y="1194"/>
                  </a:cubicBezTo>
                  <a:cubicBezTo>
                    <a:pt x="3541" y="1264"/>
                    <a:pt x="3631" y="1234"/>
                    <a:pt x="3651" y="1294"/>
                  </a:cubicBezTo>
                  <a:cubicBezTo>
                    <a:pt x="3581" y="1294"/>
                    <a:pt x="3532" y="1274"/>
                    <a:pt x="3482" y="1254"/>
                  </a:cubicBezTo>
                  <a:cubicBezTo>
                    <a:pt x="3522" y="1284"/>
                    <a:pt x="3541" y="1333"/>
                    <a:pt x="3571" y="1383"/>
                  </a:cubicBezTo>
                  <a:cubicBezTo>
                    <a:pt x="3492" y="1403"/>
                    <a:pt x="3502" y="1303"/>
                    <a:pt x="3422" y="1333"/>
                  </a:cubicBezTo>
                  <a:cubicBezTo>
                    <a:pt x="3502" y="1482"/>
                    <a:pt x="3541" y="1572"/>
                    <a:pt x="3691" y="1642"/>
                  </a:cubicBezTo>
                  <a:cubicBezTo>
                    <a:pt x="3681" y="1622"/>
                    <a:pt x="3641" y="1602"/>
                    <a:pt x="3681" y="1572"/>
                  </a:cubicBezTo>
                  <a:cubicBezTo>
                    <a:pt x="3701" y="1602"/>
                    <a:pt x="3720" y="1632"/>
                    <a:pt x="3720" y="1681"/>
                  </a:cubicBezTo>
                  <a:cubicBezTo>
                    <a:pt x="3720" y="1751"/>
                    <a:pt x="3780" y="1721"/>
                    <a:pt x="3790" y="1771"/>
                  </a:cubicBezTo>
                  <a:cubicBezTo>
                    <a:pt x="3631" y="1711"/>
                    <a:pt x="3532" y="1582"/>
                    <a:pt x="3382" y="1512"/>
                  </a:cubicBezTo>
                  <a:cubicBezTo>
                    <a:pt x="3382" y="1532"/>
                    <a:pt x="3372" y="1542"/>
                    <a:pt x="3372" y="1562"/>
                  </a:cubicBezTo>
                  <a:cubicBezTo>
                    <a:pt x="3392" y="1592"/>
                    <a:pt x="3462" y="1582"/>
                    <a:pt x="3472" y="1632"/>
                  </a:cubicBezTo>
                  <a:cubicBezTo>
                    <a:pt x="3343" y="1652"/>
                    <a:pt x="3541" y="1711"/>
                    <a:pt x="3472" y="1731"/>
                  </a:cubicBezTo>
                  <a:cubicBezTo>
                    <a:pt x="3452" y="1701"/>
                    <a:pt x="3432" y="1691"/>
                    <a:pt x="3392" y="1701"/>
                  </a:cubicBezTo>
                  <a:cubicBezTo>
                    <a:pt x="3382" y="1642"/>
                    <a:pt x="3422" y="1622"/>
                    <a:pt x="3353" y="1612"/>
                  </a:cubicBezTo>
                  <a:cubicBezTo>
                    <a:pt x="3422" y="1662"/>
                    <a:pt x="3243" y="1681"/>
                    <a:pt x="3372" y="1721"/>
                  </a:cubicBezTo>
                  <a:cubicBezTo>
                    <a:pt x="3313" y="1731"/>
                    <a:pt x="3263" y="1741"/>
                    <a:pt x="3263" y="1791"/>
                  </a:cubicBezTo>
                  <a:cubicBezTo>
                    <a:pt x="3273" y="1821"/>
                    <a:pt x="3362" y="1860"/>
                    <a:pt x="3303" y="1880"/>
                  </a:cubicBezTo>
                  <a:cubicBezTo>
                    <a:pt x="3233" y="1801"/>
                    <a:pt x="3233" y="1950"/>
                    <a:pt x="3203" y="1970"/>
                  </a:cubicBezTo>
                  <a:cubicBezTo>
                    <a:pt x="3173" y="1920"/>
                    <a:pt x="3114" y="1920"/>
                    <a:pt x="3094" y="1870"/>
                  </a:cubicBezTo>
                  <a:cubicBezTo>
                    <a:pt x="3144" y="1870"/>
                    <a:pt x="3193" y="1900"/>
                    <a:pt x="3203" y="1831"/>
                  </a:cubicBezTo>
                  <a:cubicBezTo>
                    <a:pt x="3183" y="1801"/>
                    <a:pt x="3164" y="1791"/>
                    <a:pt x="3164" y="1741"/>
                  </a:cubicBezTo>
                  <a:cubicBezTo>
                    <a:pt x="3203" y="1731"/>
                    <a:pt x="3233" y="1711"/>
                    <a:pt x="3243" y="1671"/>
                  </a:cubicBezTo>
                  <a:cubicBezTo>
                    <a:pt x="3164" y="1642"/>
                    <a:pt x="3273" y="1592"/>
                    <a:pt x="3243" y="1532"/>
                  </a:cubicBezTo>
                  <a:cubicBezTo>
                    <a:pt x="3154" y="1492"/>
                    <a:pt x="3283" y="1512"/>
                    <a:pt x="3154" y="1433"/>
                  </a:cubicBezTo>
                  <a:cubicBezTo>
                    <a:pt x="3223" y="1403"/>
                    <a:pt x="3223" y="1482"/>
                    <a:pt x="3283" y="1482"/>
                  </a:cubicBezTo>
                  <a:cubicBezTo>
                    <a:pt x="3273" y="1453"/>
                    <a:pt x="3293" y="1453"/>
                    <a:pt x="3293" y="1433"/>
                  </a:cubicBezTo>
                  <a:cubicBezTo>
                    <a:pt x="3263" y="1353"/>
                    <a:pt x="3134" y="1403"/>
                    <a:pt x="3094" y="1343"/>
                  </a:cubicBezTo>
                  <a:cubicBezTo>
                    <a:pt x="3124" y="1443"/>
                    <a:pt x="3144" y="1552"/>
                    <a:pt x="3233" y="1582"/>
                  </a:cubicBezTo>
                  <a:cubicBezTo>
                    <a:pt x="3213" y="1592"/>
                    <a:pt x="3203" y="1592"/>
                    <a:pt x="3213" y="1612"/>
                  </a:cubicBezTo>
                  <a:cubicBezTo>
                    <a:pt x="3183" y="1612"/>
                    <a:pt x="3183" y="1632"/>
                    <a:pt x="3164" y="1642"/>
                  </a:cubicBezTo>
                  <a:cubicBezTo>
                    <a:pt x="3154" y="1512"/>
                    <a:pt x="3084" y="1522"/>
                    <a:pt x="3064" y="1443"/>
                  </a:cubicBezTo>
                  <a:cubicBezTo>
                    <a:pt x="3034" y="1552"/>
                    <a:pt x="3114" y="1652"/>
                    <a:pt x="3014" y="1572"/>
                  </a:cubicBezTo>
                  <a:cubicBezTo>
                    <a:pt x="3054" y="1642"/>
                    <a:pt x="3014" y="1642"/>
                    <a:pt x="3054" y="1681"/>
                  </a:cubicBezTo>
                  <a:cubicBezTo>
                    <a:pt x="3014" y="1731"/>
                    <a:pt x="2965" y="1681"/>
                    <a:pt x="2945" y="1731"/>
                  </a:cubicBezTo>
                  <a:cubicBezTo>
                    <a:pt x="2994" y="1791"/>
                    <a:pt x="2935" y="1831"/>
                    <a:pt x="2994" y="1890"/>
                  </a:cubicBezTo>
                  <a:cubicBezTo>
                    <a:pt x="2955" y="1900"/>
                    <a:pt x="2945" y="1860"/>
                    <a:pt x="2915" y="1850"/>
                  </a:cubicBezTo>
                  <a:cubicBezTo>
                    <a:pt x="2965" y="1970"/>
                    <a:pt x="2905" y="1990"/>
                    <a:pt x="2875" y="2010"/>
                  </a:cubicBezTo>
                  <a:cubicBezTo>
                    <a:pt x="2905" y="2079"/>
                    <a:pt x="2935" y="2099"/>
                    <a:pt x="2845" y="2079"/>
                  </a:cubicBezTo>
                  <a:cubicBezTo>
                    <a:pt x="2875" y="2149"/>
                    <a:pt x="2885" y="2209"/>
                    <a:pt x="2825" y="2278"/>
                  </a:cubicBezTo>
                  <a:cubicBezTo>
                    <a:pt x="2815" y="2238"/>
                    <a:pt x="2815" y="2199"/>
                    <a:pt x="2766" y="2218"/>
                  </a:cubicBezTo>
                  <a:cubicBezTo>
                    <a:pt x="2776" y="2248"/>
                    <a:pt x="2766" y="2268"/>
                    <a:pt x="2756" y="2288"/>
                  </a:cubicBezTo>
                  <a:cubicBezTo>
                    <a:pt x="2716" y="2348"/>
                    <a:pt x="2796" y="2348"/>
                    <a:pt x="2806" y="2427"/>
                  </a:cubicBezTo>
                  <a:cubicBezTo>
                    <a:pt x="2756" y="2417"/>
                    <a:pt x="2756" y="2368"/>
                    <a:pt x="2686" y="2397"/>
                  </a:cubicBezTo>
                  <a:cubicBezTo>
                    <a:pt x="2696" y="2487"/>
                    <a:pt x="2607" y="2507"/>
                    <a:pt x="2597" y="2576"/>
                  </a:cubicBezTo>
                  <a:cubicBezTo>
                    <a:pt x="2597" y="2606"/>
                    <a:pt x="2577" y="2616"/>
                    <a:pt x="2557" y="2636"/>
                  </a:cubicBezTo>
                  <a:cubicBezTo>
                    <a:pt x="2527" y="2646"/>
                    <a:pt x="2517" y="2676"/>
                    <a:pt x="2527" y="2716"/>
                  </a:cubicBezTo>
                  <a:cubicBezTo>
                    <a:pt x="2477" y="2726"/>
                    <a:pt x="2428" y="2736"/>
                    <a:pt x="2447" y="2795"/>
                  </a:cubicBezTo>
                  <a:cubicBezTo>
                    <a:pt x="2418" y="2865"/>
                    <a:pt x="2378" y="2915"/>
                    <a:pt x="2408" y="3014"/>
                  </a:cubicBezTo>
                  <a:cubicBezTo>
                    <a:pt x="2477" y="2935"/>
                    <a:pt x="2517" y="2954"/>
                    <a:pt x="2527" y="3024"/>
                  </a:cubicBezTo>
                  <a:cubicBezTo>
                    <a:pt x="2557" y="2994"/>
                    <a:pt x="2617" y="2984"/>
                    <a:pt x="2607" y="2935"/>
                  </a:cubicBezTo>
                  <a:cubicBezTo>
                    <a:pt x="2597" y="2935"/>
                    <a:pt x="2567" y="2944"/>
                    <a:pt x="2557" y="2925"/>
                  </a:cubicBezTo>
                  <a:cubicBezTo>
                    <a:pt x="2597" y="2915"/>
                    <a:pt x="2636" y="2915"/>
                    <a:pt x="2656" y="2925"/>
                  </a:cubicBezTo>
                  <a:cubicBezTo>
                    <a:pt x="2696" y="3024"/>
                    <a:pt x="2607" y="3024"/>
                    <a:pt x="2617" y="3104"/>
                  </a:cubicBezTo>
                  <a:cubicBezTo>
                    <a:pt x="2666" y="3084"/>
                    <a:pt x="2726" y="3054"/>
                    <a:pt x="2676" y="3024"/>
                  </a:cubicBezTo>
                  <a:cubicBezTo>
                    <a:pt x="2736" y="3004"/>
                    <a:pt x="2756" y="3044"/>
                    <a:pt x="2796" y="3044"/>
                  </a:cubicBezTo>
                  <a:cubicBezTo>
                    <a:pt x="2786" y="2994"/>
                    <a:pt x="2786" y="2954"/>
                    <a:pt x="2825" y="2944"/>
                  </a:cubicBezTo>
                  <a:cubicBezTo>
                    <a:pt x="2845" y="2994"/>
                    <a:pt x="2885" y="2905"/>
                    <a:pt x="2915" y="2905"/>
                  </a:cubicBezTo>
                  <a:cubicBezTo>
                    <a:pt x="2925" y="2935"/>
                    <a:pt x="2925" y="2964"/>
                    <a:pt x="2935" y="2994"/>
                  </a:cubicBezTo>
                  <a:cubicBezTo>
                    <a:pt x="2825" y="2954"/>
                    <a:pt x="2835" y="3123"/>
                    <a:pt x="2706" y="3064"/>
                  </a:cubicBezTo>
                  <a:cubicBezTo>
                    <a:pt x="2716" y="3074"/>
                    <a:pt x="2716" y="3104"/>
                    <a:pt x="2736" y="3104"/>
                  </a:cubicBezTo>
                  <a:cubicBezTo>
                    <a:pt x="2736" y="3114"/>
                    <a:pt x="2736" y="3123"/>
                    <a:pt x="2746" y="3123"/>
                  </a:cubicBezTo>
                  <a:cubicBezTo>
                    <a:pt x="2666" y="3153"/>
                    <a:pt x="2656" y="3213"/>
                    <a:pt x="2567" y="3233"/>
                  </a:cubicBezTo>
                  <a:cubicBezTo>
                    <a:pt x="2537" y="3163"/>
                    <a:pt x="2626" y="3173"/>
                    <a:pt x="2597" y="3104"/>
                  </a:cubicBezTo>
                  <a:cubicBezTo>
                    <a:pt x="2567" y="3114"/>
                    <a:pt x="2557" y="3084"/>
                    <a:pt x="2517" y="3094"/>
                  </a:cubicBezTo>
                  <a:cubicBezTo>
                    <a:pt x="2517" y="3193"/>
                    <a:pt x="2368" y="3084"/>
                    <a:pt x="2318" y="3173"/>
                  </a:cubicBezTo>
                  <a:cubicBezTo>
                    <a:pt x="2368" y="3163"/>
                    <a:pt x="2368" y="3203"/>
                    <a:pt x="2398" y="3213"/>
                  </a:cubicBezTo>
                  <a:cubicBezTo>
                    <a:pt x="2418" y="3104"/>
                    <a:pt x="2447" y="3243"/>
                    <a:pt x="2487" y="3173"/>
                  </a:cubicBezTo>
                  <a:cubicBezTo>
                    <a:pt x="2447" y="3243"/>
                    <a:pt x="2527" y="3273"/>
                    <a:pt x="2487" y="3312"/>
                  </a:cubicBezTo>
                  <a:cubicBezTo>
                    <a:pt x="2487" y="3293"/>
                    <a:pt x="2447" y="3293"/>
                    <a:pt x="2438" y="3322"/>
                  </a:cubicBezTo>
                  <a:cubicBezTo>
                    <a:pt x="2477" y="3322"/>
                    <a:pt x="2497" y="3352"/>
                    <a:pt x="2537" y="3332"/>
                  </a:cubicBezTo>
                  <a:lnTo>
                    <a:pt x="2547" y="3352"/>
                  </a:lnTo>
                  <a:lnTo>
                    <a:pt x="2547" y="3372"/>
                  </a:lnTo>
                  <a:cubicBezTo>
                    <a:pt x="2517" y="3382"/>
                    <a:pt x="2497" y="3372"/>
                    <a:pt x="2477" y="3362"/>
                  </a:cubicBezTo>
                  <a:cubicBezTo>
                    <a:pt x="2497" y="3432"/>
                    <a:pt x="2487" y="3442"/>
                    <a:pt x="2438" y="3422"/>
                  </a:cubicBezTo>
                  <a:cubicBezTo>
                    <a:pt x="2378" y="3273"/>
                    <a:pt x="2278" y="3183"/>
                    <a:pt x="2109" y="3193"/>
                  </a:cubicBezTo>
                  <a:cubicBezTo>
                    <a:pt x="2109" y="3203"/>
                    <a:pt x="2109" y="3223"/>
                    <a:pt x="2119" y="3243"/>
                  </a:cubicBezTo>
                  <a:cubicBezTo>
                    <a:pt x="2119" y="3263"/>
                    <a:pt x="2139" y="3263"/>
                    <a:pt x="2149" y="3283"/>
                  </a:cubicBezTo>
                  <a:cubicBezTo>
                    <a:pt x="2149" y="3303"/>
                    <a:pt x="2159" y="3322"/>
                    <a:pt x="2129" y="3332"/>
                  </a:cubicBezTo>
                  <a:cubicBezTo>
                    <a:pt x="1871" y="3123"/>
                    <a:pt x="1503" y="3362"/>
                    <a:pt x="1433" y="3571"/>
                  </a:cubicBezTo>
                  <a:cubicBezTo>
                    <a:pt x="1294" y="3551"/>
                    <a:pt x="1194" y="3830"/>
                    <a:pt x="995" y="3770"/>
                  </a:cubicBezTo>
                  <a:cubicBezTo>
                    <a:pt x="986" y="3820"/>
                    <a:pt x="976" y="3859"/>
                    <a:pt x="976" y="3919"/>
                  </a:cubicBezTo>
                  <a:cubicBezTo>
                    <a:pt x="1005" y="3919"/>
                    <a:pt x="1025" y="3899"/>
                    <a:pt x="1035" y="3879"/>
                  </a:cubicBezTo>
                  <a:cubicBezTo>
                    <a:pt x="1045" y="3899"/>
                    <a:pt x="1045" y="3919"/>
                    <a:pt x="1045" y="3929"/>
                  </a:cubicBezTo>
                  <a:cubicBezTo>
                    <a:pt x="1075" y="3999"/>
                    <a:pt x="1155" y="3999"/>
                    <a:pt x="1155" y="4098"/>
                  </a:cubicBezTo>
                  <a:cubicBezTo>
                    <a:pt x="1194" y="4088"/>
                    <a:pt x="1204" y="4118"/>
                    <a:pt x="1244" y="4108"/>
                  </a:cubicBezTo>
                  <a:cubicBezTo>
                    <a:pt x="1254" y="4138"/>
                    <a:pt x="1224" y="4148"/>
                    <a:pt x="1234" y="4188"/>
                  </a:cubicBezTo>
                  <a:cubicBezTo>
                    <a:pt x="1264" y="4178"/>
                    <a:pt x="1284" y="4178"/>
                    <a:pt x="1304" y="4168"/>
                  </a:cubicBezTo>
                  <a:cubicBezTo>
                    <a:pt x="1304" y="4178"/>
                    <a:pt x="1304" y="4188"/>
                    <a:pt x="1314" y="4198"/>
                  </a:cubicBezTo>
                  <a:cubicBezTo>
                    <a:pt x="1344" y="4247"/>
                    <a:pt x="1373" y="4297"/>
                    <a:pt x="1403" y="4347"/>
                  </a:cubicBezTo>
                  <a:cubicBezTo>
                    <a:pt x="1443" y="4337"/>
                    <a:pt x="1453" y="4327"/>
                    <a:pt x="1473" y="4307"/>
                  </a:cubicBezTo>
                  <a:cubicBezTo>
                    <a:pt x="1483" y="4337"/>
                    <a:pt x="1483" y="4377"/>
                    <a:pt x="1513" y="4377"/>
                  </a:cubicBezTo>
                  <a:cubicBezTo>
                    <a:pt x="1542" y="4357"/>
                    <a:pt x="1542" y="4337"/>
                    <a:pt x="1582" y="4357"/>
                  </a:cubicBezTo>
                  <a:cubicBezTo>
                    <a:pt x="1582" y="4367"/>
                    <a:pt x="1582" y="4377"/>
                    <a:pt x="1582" y="4387"/>
                  </a:cubicBezTo>
                  <a:cubicBezTo>
                    <a:pt x="1423" y="4585"/>
                    <a:pt x="1304" y="4367"/>
                    <a:pt x="1125" y="4247"/>
                  </a:cubicBezTo>
                  <a:cubicBezTo>
                    <a:pt x="1155" y="4237"/>
                    <a:pt x="1145" y="4208"/>
                    <a:pt x="1135" y="4178"/>
                  </a:cubicBezTo>
                  <a:cubicBezTo>
                    <a:pt x="1045" y="4198"/>
                    <a:pt x="1055" y="4088"/>
                    <a:pt x="976" y="4088"/>
                  </a:cubicBezTo>
                  <a:cubicBezTo>
                    <a:pt x="976" y="4038"/>
                    <a:pt x="946" y="4019"/>
                    <a:pt x="896" y="4029"/>
                  </a:cubicBezTo>
                  <a:cubicBezTo>
                    <a:pt x="886" y="4029"/>
                    <a:pt x="876" y="4038"/>
                    <a:pt x="876" y="4058"/>
                  </a:cubicBezTo>
                  <a:cubicBezTo>
                    <a:pt x="816" y="4058"/>
                    <a:pt x="876" y="4148"/>
                    <a:pt x="797" y="4138"/>
                  </a:cubicBezTo>
                  <a:cubicBezTo>
                    <a:pt x="777" y="4068"/>
                    <a:pt x="826" y="4048"/>
                    <a:pt x="797" y="3979"/>
                  </a:cubicBezTo>
                  <a:cubicBezTo>
                    <a:pt x="767" y="3979"/>
                    <a:pt x="767" y="4009"/>
                    <a:pt x="727" y="4009"/>
                  </a:cubicBezTo>
                  <a:cubicBezTo>
                    <a:pt x="707" y="3949"/>
                    <a:pt x="667" y="3850"/>
                    <a:pt x="598" y="3800"/>
                  </a:cubicBezTo>
                  <a:cubicBezTo>
                    <a:pt x="608" y="3840"/>
                    <a:pt x="588" y="3859"/>
                    <a:pt x="558" y="3869"/>
                  </a:cubicBezTo>
                  <a:cubicBezTo>
                    <a:pt x="568" y="3780"/>
                    <a:pt x="548" y="3700"/>
                    <a:pt x="488" y="3621"/>
                  </a:cubicBezTo>
                  <a:cubicBezTo>
                    <a:pt x="488" y="3641"/>
                    <a:pt x="498" y="3670"/>
                    <a:pt x="478" y="3670"/>
                  </a:cubicBezTo>
                  <a:cubicBezTo>
                    <a:pt x="458" y="3551"/>
                    <a:pt x="269" y="3680"/>
                    <a:pt x="240" y="3571"/>
                  </a:cubicBezTo>
                  <a:cubicBezTo>
                    <a:pt x="230" y="3710"/>
                    <a:pt x="1" y="3511"/>
                    <a:pt x="150" y="3472"/>
                  </a:cubicBezTo>
                  <a:cubicBezTo>
                    <a:pt x="150" y="3531"/>
                    <a:pt x="210" y="3501"/>
                    <a:pt x="240" y="3531"/>
                  </a:cubicBezTo>
                  <a:cubicBezTo>
                    <a:pt x="359" y="3551"/>
                    <a:pt x="498" y="3551"/>
                    <a:pt x="627" y="3581"/>
                  </a:cubicBezTo>
                  <a:cubicBezTo>
                    <a:pt x="637" y="3571"/>
                    <a:pt x="637" y="3571"/>
                    <a:pt x="647" y="3571"/>
                  </a:cubicBezTo>
                  <a:cubicBezTo>
                    <a:pt x="687" y="3591"/>
                    <a:pt x="727" y="3621"/>
                    <a:pt x="757" y="3651"/>
                  </a:cubicBezTo>
                  <a:cubicBezTo>
                    <a:pt x="757" y="3591"/>
                    <a:pt x="916" y="3661"/>
                    <a:pt x="976" y="3661"/>
                  </a:cubicBezTo>
                  <a:cubicBezTo>
                    <a:pt x="976" y="3641"/>
                    <a:pt x="966" y="3631"/>
                    <a:pt x="966" y="3611"/>
                  </a:cubicBezTo>
                  <a:cubicBezTo>
                    <a:pt x="986" y="3581"/>
                    <a:pt x="986" y="3541"/>
                    <a:pt x="966" y="3491"/>
                  </a:cubicBezTo>
                  <a:cubicBezTo>
                    <a:pt x="995" y="3452"/>
                    <a:pt x="1025" y="3412"/>
                    <a:pt x="1065" y="3382"/>
                  </a:cubicBezTo>
                  <a:cubicBezTo>
                    <a:pt x="1095" y="3432"/>
                    <a:pt x="946" y="3482"/>
                    <a:pt x="1045" y="3521"/>
                  </a:cubicBezTo>
                  <a:cubicBezTo>
                    <a:pt x="1135" y="3442"/>
                    <a:pt x="1204" y="3243"/>
                    <a:pt x="1254" y="3203"/>
                  </a:cubicBezTo>
                  <a:cubicBezTo>
                    <a:pt x="1204" y="3203"/>
                    <a:pt x="1264" y="3273"/>
                    <a:pt x="1284" y="3263"/>
                  </a:cubicBezTo>
                  <a:cubicBezTo>
                    <a:pt x="1344" y="3213"/>
                    <a:pt x="1334" y="3004"/>
                    <a:pt x="1383" y="3014"/>
                  </a:cubicBezTo>
                  <a:cubicBezTo>
                    <a:pt x="1373" y="3104"/>
                    <a:pt x="1363" y="3223"/>
                    <a:pt x="1353" y="3253"/>
                  </a:cubicBezTo>
                  <a:cubicBezTo>
                    <a:pt x="1324" y="3342"/>
                    <a:pt x="1125" y="3372"/>
                    <a:pt x="1155" y="3581"/>
                  </a:cubicBezTo>
                  <a:cubicBezTo>
                    <a:pt x="1155" y="3611"/>
                    <a:pt x="1105" y="3611"/>
                    <a:pt x="1095" y="3641"/>
                  </a:cubicBezTo>
                  <a:cubicBezTo>
                    <a:pt x="1165" y="3670"/>
                    <a:pt x="1204" y="3621"/>
                    <a:pt x="1194" y="3551"/>
                  </a:cubicBezTo>
                  <a:cubicBezTo>
                    <a:pt x="1244" y="3531"/>
                    <a:pt x="1204" y="3651"/>
                    <a:pt x="1274" y="3601"/>
                  </a:cubicBezTo>
                  <a:cubicBezTo>
                    <a:pt x="1324" y="3541"/>
                    <a:pt x="1244" y="3531"/>
                    <a:pt x="1244" y="3442"/>
                  </a:cubicBezTo>
                  <a:cubicBezTo>
                    <a:pt x="1314" y="3402"/>
                    <a:pt x="1294" y="3482"/>
                    <a:pt x="1314" y="3521"/>
                  </a:cubicBezTo>
                  <a:cubicBezTo>
                    <a:pt x="1493" y="3472"/>
                    <a:pt x="1264" y="3382"/>
                    <a:pt x="1363" y="3283"/>
                  </a:cubicBezTo>
                  <a:cubicBezTo>
                    <a:pt x="1373" y="3382"/>
                    <a:pt x="1403" y="3253"/>
                    <a:pt x="1423" y="3243"/>
                  </a:cubicBezTo>
                  <a:cubicBezTo>
                    <a:pt x="1383" y="3223"/>
                    <a:pt x="1403" y="3163"/>
                    <a:pt x="1413" y="3153"/>
                  </a:cubicBezTo>
                  <a:cubicBezTo>
                    <a:pt x="1483" y="3223"/>
                    <a:pt x="1483" y="2974"/>
                    <a:pt x="1503" y="3014"/>
                  </a:cubicBezTo>
                  <a:cubicBezTo>
                    <a:pt x="1523" y="3044"/>
                    <a:pt x="1503" y="3133"/>
                    <a:pt x="1552" y="3123"/>
                  </a:cubicBezTo>
                  <a:cubicBezTo>
                    <a:pt x="1632" y="3034"/>
                    <a:pt x="1523" y="2944"/>
                    <a:pt x="1463" y="2905"/>
                  </a:cubicBezTo>
                  <a:cubicBezTo>
                    <a:pt x="1562" y="2905"/>
                    <a:pt x="1682" y="3044"/>
                    <a:pt x="1602" y="3143"/>
                  </a:cubicBezTo>
                  <a:cubicBezTo>
                    <a:pt x="1602" y="3163"/>
                    <a:pt x="1712" y="3173"/>
                    <a:pt x="1632" y="3203"/>
                  </a:cubicBezTo>
                  <a:cubicBezTo>
                    <a:pt x="1881" y="3273"/>
                    <a:pt x="2189" y="3153"/>
                    <a:pt x="2537" y="3064"/>
                  </a:cubicBezTo>
                  <a:cubicBezTo>
                    <a:pt x="2507" y="3044"/>
                    <a:pt x="2328" y="2964"/>
                    <a:pt x="2378" y="3094"/>
                  </a:cubicBezTo>
                  <a:cubicBezTo>
                    <a:pt x="2298" y="3104"/>
                    <a:pt x="2398" y="2984"/>
                    <a:pt x="2338" y="3004"/>
                  </a:cubicBezTo>
                  <a:cubicBezTo>
                    <a:pt x="2288" y="2964"/>
                    <a:pt x="2229" y="3064"/>
                    <a:pt x="2278" y="3094"/>
                  </a:cubicBezTo>
                  <a:cubicBezTo>
                    <a:pt x="2259" y="3094"/>
                    <a:pt x="2239" y="3094"/>
                    <a:pt x="2209" y="3104"/>
                  </a:cubicBezTo>
                  <a:cubicBezTo>
                    <a:pt x="2149" y="3133"/>
                    <a:pt x="2209" y="2994"/>
                    <a:pt x="2149" y="3014"/>
                  </a:cubicBezTo>
                  <a:cubicBezTo>
                    <a:pt x="2229" y="2895"/>
                    <a:pt x="2358" y="2935"/>
                    <a:pt x="2418" y="2805"/>
                  </a:cubicBezTo>
                  <a:cubicBezTo>
                    <a:pt x="2388" y="2775"/>
                    <a:pt x="2318" y="2805"/>
                    <a:pt x="2239" y="2835"/>
                  </a:cubicBezTo>
                  <a:cubicBezTo>
                    <a:pt x="2268" y="2935"/>
                    <a:pt x="2179" y="2944"/>
                    <a:pt x="2119" y="2974"/>
                  </a:cubicBezTo>
                  <a:cubicBezTo>
                    <a:pt x="2050" y="2964"/>
                    <a:pt x="2139" y="2905"/>
                    <a:pt x="2080" y="2885"/>
                  </a:cubicBezTo>
                  <a:cubicBezTo>
                    <a:pt x="2149" y="2825"/>
                    <a:pt x="2259" y="2706"/>
                    <a:pt x="2199" y="2626"/>
                  </a:cubicBezTo>
                  <a:cubicBezTo>
                    <a:pt x="2249" y="2606"/>
                    <a:pt x="2259" y="2656"/>
                    <a:pt x="2318" y="2626"/>
                  </a:cubicBezTo>
                  <a:cubicBezTo>
                    <a:pt x="2308" y="2596"/>
                    <a:pt x="2268" y="2596"/>
                    <a:pt x="2259" y="2567"/>
                  </a:cubicBezTo>
                  <a:cubicBezTo>
                    <a:pt x="2278" y="2567"/>
                    <a:pt x="2308" y="2557"/>
                    <a:pt x="2328" y="2557"/>
                  </a:cubicBezTo>
                  <a:cubicBezTo>
                    <a:pt x="2338" y="2606"/>
                    <a:pt x="2428" y="2646"/>
                    <a:pt x="2537" y="2636"/>
                  </a:cubicBezTo>
                  <a:cubicBezTo>
                    <a:pt x="2646" y="2427"/>
                    <a:pt x="2756" y="2228"/>
                    <a:pt x="2855" y="2010"/>
                  </a:cubicBezTo>
                  <a:cubicBezTo>
                    <a:pt x="2726" y="2000"/>
                    <a:pt x="2746" y="2209"/>
                    <a:pt x="2656" y="2258"/>
                  </a:cubicBezTo>
                  <a:cubicBezTo>
                    <a:pt x="2626" y="2258"/>
                    <a:pt x="2626" y="2218"/>
                    <a:pt x="2646" y="2209"/>
                  </a:cubicBezTo>
                  <a:cubicBezTo>
                    <a:pt x="2636" y="2179"/>
                    <a:pt x="2626" y="2218"/>
                    <a:pt x="2607" y="2218"/>
                  </a:cubicBezTo>
                  <a:cubicBezTo>
                    <a:pt x="2547" y="2218"/>
                    <a:pt x="2716" y="2029"/>
                    <a:pt x="2567" y="2039"/>
                  </a:cubicBezTo>
                  <a:cubicBezTo>
                    <a:pt x="2577" y="1960"/>
                    <a:pt x="2626" y="1990"/>
                    <a:pt x="2686" y="1990"/>
                  </a:cubicBezTo>
                  <a:cubicBezTo>
                    <a:pt x="2626" y="1950"/>
                    <a:pt x="2686" y="1920"/>
                    <a:pt x="2656" y="1850"/>
                  </a:cubicBezTo>
                  <a:cubicBezTo>
                    <a:pt x="2686" y="1850"/>
                    <a:pt x="2686" y="1890"/>
                    <a:pt x="2696" y="1920"/>
                  </a:cubicBezTo>
                  <a:cubicBezTo>
                    <a:pt x="2806" y="1890"/>
                    <a:pt x="2726" y="1761"/>
                    <a:pt x="2696" y="1681"/>
                  </a:cubicBezTo>
                  <a:cubicBezTo>
                    <a:pt x="2766" y="1662"/>
                    <a:pt x="2756" y="1741"/>
                    <a:pt x="2786" y="1781"/>
                  </a:cubicBezTo>
                  <a:cubicBezTo>
                    <a:pt x="2835" y="1781"/>
                    <a:pt x="2855" y="1751"/>
                    <a:pt x="2845" y="1701"/>
                  </a:cubicBezTo>
                  <a:cubicBezTo>
                    <a:pt x="2915" y="1761"/>
                    <a:pt x="2835" y="1880"/>
                    <a:pt x="2815" y="1940"/>
                  </a:cubicBezTo>
                  <a:cubicBezTo>
                    <a:pt x="2945" y="1870"/>
                    <a:pt x="2935" y="1592"/>
                    <a:pt x="2975" y="1363"/>
                  </a:cubicBezTo>
                  <a:cubicBezTo>
                    <a:pt x="2915" y="1403"/>
                    <a:pt x="2965" y="1463"/>
                    <a:pt x="2865" y="1433"/>
                  </a:cubicBezTo>
                  <a:cubicBezTo>
                    <a:pt x="2875" y="1473"/>
                    <a:pt x="2885" y="1512"/>
                    <a:pt x="2885" y="1552"/>
                  </a:cubicBezTo>
                  <a:cubicBezTo>
                    <a:pt x="2835" y="1542"/>
                    <a:pt x="2865" y="1443"/>
                    <a:pt x="2815" y="1512"/>
                  </a:cubicBezTo>
                  <a:cubicBezTo>
                    <a:pt x="2845" y="1473"/>
                    <a:pt x="2806" y="1393"/>
                    <a:pt x="2885" y="1383"/>
                  </a:cubicBezTo>
                  <a:cubicBezTo>
                    <a:pt x="2855" y="1323"/>
                    <a:pt x="2806" y="1443"/>
                    <a:pt x="2766" y="1383"/>
                  </a:cubicBezTo>
                  <a:cubicBezTo>
                    <a:pt x="2786" y="1333"/>
                    <a:pt x="2835" y="1294"/>
                    <a:pt x="2835" y="1224"/>
                  </a:cubicBezTo>
                  <a:cubicBezTo>
                    <a:pt x="2855" y="1234"/>
                    <a:pt x="2875" y="1264"/>
                    <a:pt x="2885" y="1284"/>
                  </a:cubicBezTo>
                  <a:cubicBezTo>
                    <a:pt x="2925" y="1264"/>
                    <a:pt x="2925" y="1214"/>
                    <a:pt x="2915" y="1164"/>
                  </a:cubicBezTo>
                  <a:cubicBezTo>
                    <a:pt x="2945" y="1164"/>
                    <a:pt x="2945" y="1214"/>
                    <a:pt x="2955" y="1254"/>
                  </a:cubicBezTo>
                  <a:cubicBezTo>
                    <a:pt x="3024" y="1184"/>
                    <a:pt x="2985" y="1154"/>
                    <a:pt x="3124" y="1124"/>
                  </a:cubicBezTo>
                  <a:cubicBezTo>
                    <a:pt x="3173" y="995"/>
                    <a:pt x="3084" y="935"/>
                    <a:pt x="3124" y="866"/>
                  </a:cubicBezTo>
                  <a:cubicBezTo>
                    <a:pt x="3104" y="816"/>
                    <a:pt x="3084" y="816"/>
                    <a:pt x="3054" y="856"/>
                  </a:cubicBezTo>
                  <a:cubicBezTo>
                    <a:pt x="2994" y="617"/>
                    <a:pt x="2915" y="180"/>
                    <a:pt x="2756" y="1"/>
                  </a:cubicBezTo>
                  <a:cubicBezTo>
                    <a:pt x="2975" y="140"/>
                    <a:pt x="2945" y="587"/>
                    <a:pt x="3134" y="647"/>
                  </a:cubicBezTo>
                  <a:cubicBezTo>
                    <a:pt x="3124" y="617"/>
                    <a:pt x="3094" y="617"/>
                    <a:pt x="3094" y="577"/>
                  </a:cubicBezTo>
                  <a:cubicBezTo>
                    <a:pt x="3173" y="558"/>
                    <a:pt x="3173" y="657"/>
                    <a:pt x="3253" y="627"/>
                  </a:cubicBezTo>
                  <a:cubicBezTo>
                    <a:pt x="3273" y="617"/>
                    <a:pt x="3293" y="617"/>
                    <a:pt x="3313" y="617"/>
                  </a:cubicBezTo>
                  <a:close/>
                  <a:moveTo>
                    <a:pt x="3353" y="1323"/>
                  </a:moveTo>
                  <a:cubicBezTo>
                    <a:pt x="3323" y="1333"/>
                    <a:pt x="3343" y="1353"/>
                    <a:pt x="3353" y="1343"/>
                  </a:cubicBezTo>
                  <a:cubicBezTo>
                    <a:pt x="3372" y="1383"/>
                    <a:pt x="3343" y="1393"/>
                    <a:pt x="3313" y="1403"/>
                  </a:cubicBezTo>
                  <a:cubicBezTo>
                    <a:pt x="3313" y="1482"/>
                    <a:pt x="3382" y="1443"/>
                    <a:pt x="3402" y="1482"/>
                  </a:cubicBezTo>
                  <a:cubicBezTo>
                    <a:pt x="3432" y="1473"/>
                    <a:pt x="3372" y="1353"/>
                    <a:pt x="3353" y="1323"/>
                  </a:cubicBezTo>
                  <a:close/>
                  <a:moveTo>
                    <a:pt x="866" y="4009"/>
                  </a:moveTo>
                  <a:cubicBezTo>
                    <a:pt x="916" y="3979"/>
                    <a:pt x="866" y="3840"/>
                    <a:pt x="836" y="3820"/>
                  </a:cubicBezTo>
                  <a:cubicBezTo>
                    <a:pt x="806" y="3840"/>
                    <a:pt x="856" y="3850"/>
                    <a:pt x="846" y="3889"/>
                  </a:cubicBezTo>
                  <a:cubicBezTo>
                    <a:pt x="826" y="3889"/>
                    <a:pt x="826" y="3850"/>
                    <a:pt x="797" y="3859"/>
                  </a:cubicBezTo>
                  <a:cubicBezTo>
                    <a:pt x="806" y="3790"/>
                    <a:pt x="836" y="3690"/>
                    <a:pt x="777" y="3641"/>
                  </a:cubicBezTo>
                  <a:cubicBezTo>
                    <a:pt x="727" y="3661"/>
                    <a:pt x="806" y="3770"/>
                    <a:pt x="757" y="3790"/>
                  </a:cubicBezTo>
                  <a:cubicBezTo>
                    <a:pt x="697" y="3700"/>
                    <a:pt x="747" y="3561"/>
                    <a:pt x="558" y="3611"/>
                  </a:cubicBezTo>
                  <a:cubicBezTo>
                    <a:pt x="508" y="3680"/>
                    <a:pt x="618" y="3651"/>
                    <a:pt x="608" y="3750"/>
                  </a:cubicBezTo>
                  <a:cubicBezTo>
                    <a:pt x="637" y="3730"/>
                    <a:pt x="637" y="3700"/>
                    <a:pt x="667" y="3690"/>
                  </a:cubicBezTo>
                  <a:cubicBezTo>
                    <a:pt x="697" y="3820"/>
                    <a:pt x="647" y="3939"/>
                    <a:pt x="787" y="3949"/>
                  </a:cubicBezTo>
                  <a:cubicBezTo>
                    <a:pt x="787" y="3929"/>
                    <a:pt x="806" y="3929"/>
                    <a:pt x="806" y="3899"/>
                  </a:cubicBezTo>
                  <a:cubicBezTo>
                    <a:pt x="896" y="3899"/>
                    <a:pt x="806" y="3969"/>
                    <a:pt x="866" y="4009"/>
                  </a:cubicBezTo>
                  <a:close/>
                  <a:moveTo>
                    <a:pt x="1572" y="3263"/>
                  </a:moveTo>
                  <a:cubicBezTo>
                    <a:pt x="1552" y="3263"/>
                    <a:pt x="1552" y="3273"/>
                    <a:pt x="1552" y="3293"/>
                  </a:cubicBezTo>
                  <a:cubicBezTo>
                    <a:pt x="1533" y="3352"/>
                    <a:pt x="1373" y="3312"/>
                    <a:pt x="1433" y="3432"/>
                  </a:cubicBezTo>
                  <a:cubicBezTo>
                    <a:pt x="1513" y="3402"/>
                    <a:pt x="1582" y="3362"/>
                    <a:pt x="1572" y="3263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2502275" y="3208300"/>
              <a:ext cx="15700" cy="9975"/>
            </a:xfrm>
            <a:custGeom>
              <a:avLst/>
              <a:gdLst/>
              <a:ahLst/>
              <a:cxnLst/>
              <a:rect l="l" t="t" r="r" b="b"/>
              <a:pathLst>
                <a:path w="628" h="399" extrusionOk="0">
                  <a:moveTo>
                    <a:pt x="1" y="1"/>
                  </a:moveTo>
                  <a:cubicBezTo>
                    <a:pt x="250" y="81"/>
                    <a:pt x="429" y="260"/>
                    <a:pt x="627" y="399"/>
                  </a:cubicBezTo>
                  <a:cubicBezTo>
                    <a:pt x="448" y="220"/>
                    <a:pt x="269" y="51"/>
                    <a:pt x="1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2508250" y="3204325"/>
              <a:ext cx="35325" cy="36075"/>
            </a:xfrm>
            <a:custGeom>
              <a:avLst/>
              <a:gdLst/>
              <a:ahLst/>
              <a:cxnLst/>
              <a:rect l="l" t="t" r="r" b="b"/>
              <a:pathLst>
                <a:path w="1413" h="1443" extrusionOk="0">
                  <a:moveTo>
                    <a:pt x="1284" y="1443"/>
                  </a:moveTo>
                  <a:cubicBezTo>
                    <a:pt x="1323" y="1423"/>
                    <a:pt x="1274" y="1423"/>
                    <a:pt x="1254" y="1403"/>
                  </a:cubicBezTo>
                  <a:cubicBezTo>
                    <a:pt x="1264" y="1343"/>
                    <a:pt x="1413" y="1393"/>
                    <a:pt x="1383" y="1304"/>
                  </a:cubicBezTo>
                  <a:cubicBezTo>
                    <a:pt x="1333" y="1373"/>
                    <a:pt x="1184" y="1343"/>
                    <a:pt x="1254" y="1264"/>
                  </a:cubicBezTo>
                  <a:cubicBezTo>
                    <a:pt x="1244" y="1314"/>
                    <a:pt x="1333" y="1353"/>
                    <a:pt x="1333" y="1294"/>
                  </a:cubicBezTo>
                  <a:cubicBezTo>
                    <a:pt x="1303" y="1264"/>
                    <a:pt x="1284" y="1224"/>
                    <a:pt x="1224" y="1244"/>
                  </a:cubicBezTo>
                  <a:cubicBezTo>
                    <a:pt x="1114" y="498"/>
                    <a:pt x="587" y="150"/>
                    <a:pt x="1" y="1"/>
                  </a:cubicBezTo>
                  <a:cubicBezTo>
                    <a:pt x="388" y="130"/>
                    <a:pt x="756" y="369"/>
                    <a:pt x="975" y="637"/>
                  </a:cubicBezTo>
                  <a:cubicBezTo>
                    <a:pt x="985" y="677"/>
                    <a:pt x="965" y="707"/>
                    <a:pt x="935" y="717"/>
                  </a:cubicBezTo>
                  <a:cubicBezTo>
                    <a:pt x="1204" y="906"/>
                    <a:pt x="1065" y="1423"/>
                    <a:pt x="1284" y="1443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2559975" y="3249825"/>
              <a:ext cx="5000" cy="2775"/>
            </a:xfrm>
            <a:custGeom>
              <a:avLst/>
              <a:gdLst/>
              <a:ahLst/>
              <a:cxnLst/>
              <a:rect l="l" t="t" r="r" b="b"/>
              <a:pathLst>
                <a:path w="200" h="111" extrusionOk="0">
                  <a:moveTo>
                    <a:pt x="0" y="11"/>
                  </a:moveTo>
                  <a:cubicBezTo>
                    <a:pt x="80" y="31"/>
                    <a:pt x="120" y="110"/>
                    <a:pt x="199" y="41"/>
                  </a:cubicBezTo>
                  <a:cubicBezTo>
                    <a:pt x="149" y="11"/>
                    <a:pt x="80" y="1"/>
                    <a:pt x="0" y="1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2551525" y="3243875"/>
              <a:ext cx="26375" cy="12950"/>
            </a:xfrm>
            <a:custGeom>
              <a:avLst/>
              <a:gdLst/>
              <a:ahLst/>
              <a:cxnLst/>
              <a:rect l="l" t="t" r="r" b="b"/>
              <a:pathLst>
                <a:path w="1055" h="518" extrusionOk="0">
                  <a:moveTo>
                    <a:pt x="925" y="189"/>
                  </a:moveTo>
                  <a:cubicBezTo>
                    <a:pt x="925" y="229"/>
                    <a:pt x="965" y="239"/>
                    <a:pt x="935" y="259"/>
                  </a:cubicBezTo>
                  <a:cubicBezTo>
                    <a:pt x="885" y="209"/>
                    <a:pt x="736" y="159"/>
                    <a:pt x="845" y="129"/>
                  </a:cubicBezTo>
                  <a:cubicBezTo>
                    <a:pt x="776" y="90"/>
                    <a:pt x="736" y="20"/>
                    <a:pt x="656" y="0"/>
                  </a:cubicBezTo>
                  <a:cubicBezTo>
                    <a:pt x="676" y="40"/>
                    <a:pt x="796" y="90"/>
                    <a:pt x="746" y="129"/>
                  </a:cubicBezTo>
                  <a:cubicBezTo>
                    <a:pt x="736" y="110"/>
                    <a:pt x="676" y="169"/>
                    <a:pt x="656" y="169"/>
                  </a:cubicBezTo>
                  <a:cubicBezTo>
                    <a:pt x="696" y="169"/>
                    <a:pt x="776" y="249"/>
                    <a:pt x="726" y="269"/>
                  </a:cubicBezTo>
                  <a:cubicBezTo>
                    <a:pt x="597" y="209"/>
                    <a:pt x="487" y="358"/>
                    <a:pt x="338" y="368"/>
                  </a:cubicBezTo>
                  <a:cubicBezTo>
                    <a:pt x="338" y="289"/>
                    <a:pt x="279" y="338"/>
                    <a:pt x="259" y="358"/>
                  </a:cubicBezTo>
                  <a:cubicBezTo>
                    <a:pt x="209" y="269"/>
                    <a:pt x="60" y="189"/>
                    <a:pt x="0" y="209"/>
                  </a:cubicBezTo>
                  <a:cubicBezTo>
                    <a:pt x="40" y="289"/>
                    <a:pt x="169" y="259"/>
                    <a:pt x="189" y="368"/>
                  </a:cubicBezTo>
                  <a:cubicBezTo>
                    <a:pt x="119" y="368"/>
                    <a:pt x="149" y="358"/>
                    <a:pt x="80" y="388"/>
                  </a:cubicBezTo>
                  <a:cubicBezTo>
                    <a:pt x="269" y="517"/>
                    <a:pt x="617" y="279"/>
                    <a:pt x="816" y="378"/>
                  </a:cubicBezTo>
                  <a:cubicBezTo>
                    <a:pt x="875" y="328"/>
                    <a:pt x="786" y="269"/>
                    <a:pt x="766" y="239"/>
                  </a:cubicBezTo>
                  <a:cubicBezTo>
                    <a:pt x="865" y="249"/>
                    <a:pt x="945" y="299"/>
                    <a:pt x="1005" y="368"/>
                  </a:cubicBezTo>
                  <a:cubicBezTo>
                    <a:pt x="1044" y="348"/>
                    <a:pt x="1005" y="308"/>
                    <a:pt x="975" y="328"/>
                  </a:cubicBezTo>
                  <a:cubicBezTo>
                    <a:pt x="975" y="279"/>
                    <a:pt x="1005" y="269"/>
                    <a:pt x="1054" y="259"/>
                  </a:cubicBezTo>
                  <a:cubicBezTo>
                    <a:pt x="1044" y="199"/>
                    <a:pt x="995" y="169"/>
                    <a:pt x="925" y="18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2571150" y="3238400"/>
              <a:ext cx="18675" cy="14200"/>
            </a:xfrm>
            <a:custGeom>
              <a:avLst/>
              <a:gdLst/>
              <a:ahLst/>
              <a:cxnLst/>
              <a:rect l="l" t="t" r="r" b="b"/>
              <a:pathLst>
                <a:path w="747" h="568" extrusionOk="0">
                  <a:moveTo>
                    <a:pt x="727" y="348"/>
                  </a:moveTo>
                  <a:cubicBezTo>
                    <a:pt x="737" y="398"/>
                    <a:pt x="747" y="448"/>
                    <a:pt x="747" y="488"/>
                  </a:cubicBezTo>
                  <a:cubicBezTo>
                    <a:pt x="677" y="458"/>
                    <a:pt x="558" y="478"/>
                    <a:pt x="458" y="468"/>
                  </a:cubicBezTo>
                  <a:cubicBezTo>
                    <a:pt x="458" y="508"/>
                    <a:pt x="488" y="557"/>
                    <a:pt x="458" y="567"/>
                  </a:cubicBezTo>
                  <a:cubicBezTo>
                    <a:pt x="389" y="518"/>
                    <a:pt x="319" y="478"/>
                    <a:pt x="279" y="388"/>
                  </a:cubicBezTo>
                  <a:cubicBezTo>
                    <a:pt x="309" y="408"/>
                    <a:pt x="319" y="388"/>
                    <a:pt x="349" y="368"/>
                  </a:cubicBezTo>
                  <a:cubicBezTo>
                    <a:pt x="319" y="309"/>
                    <a:pt x="269" y="269"/>
                    <a:pt x="230" y="229"/>
                  </a:cubicBezTo>
                  <a:cubicBezTo>
                    <a:pt x="329" y="229"/>
                    <a:pt x="140" y="70"/>
                    <a:pt x="90" y="130"/>
                  </a:cubicBezTo>
                  <a:cubicBezTo>
                    <a:pt x="51" y="110"/>
                    <a:pt x="51" y="60"/>
                    <a:pt x="1" y="50"/>
                  </a:cubicBezTo>
                  <a:cubicBezTo>
                    <a:pt x="21" y="0"/>
                    <a:pt x="130" y="70"/>
                    <a:pt x="190" y="40"/>
                  </a:cubicBezTo>
                  <a:cubicBezTo>
                    <a:pt x="200" y="60"/>
                    <a:pt x="170" y="60"/>
                    <a:pt x="150" y="70"/>
                  </a:cubicBezTo>
                  <a:cubicBezTo>
                    <a:pt x="399" y="120"/>
                    <a:pt x="389" y="279"/>
                    <a:pt x="617" y="418"/>
                  </a:cubicBezTo>
                  <a:cubicBezTo>
                    <a:pt x="637" y="368"/>
                    <a:pt x="498" y="309"/>
                    <a:pt x="448" y="259"/>
                  </a:cubicBezTo>
                  <a:cubicBezTo>
                    <a:pt x="508" y="209"/>
                    <a:pt x="598" y="368"/>
                    <a:pt x="707" y="358"/>
                  </a:cubicBezTo>
                  <a:cubicBezTo>
                    <a:pt x="707" y="358"/>
                    <a:pt x="717" y="348"/>
                    <a:pt x="727" y="348"/>
                  </a:cubicBezTo>
                  <a:close/>
                  <a:moveTo>
                    <a:pt x="478" y="329"/>
                  </a:moveTo>
                  <a:cubicBezTo>
                    <a:pt x="458" y="329"/>
                    <a:pt x="468" y="348"/>
                    <a:pt x="488" y="348"/>
                  </a:cubicBezTo>
                  <a:cubicBezTo>
                    <a:pt x="498" y="388"/>
                    <a:pt x="478" y="398"/>
                    <a:pt x="448" y="398"/>
                  </a:cubicBezTo>
                  <a:cubicBezTo>
                    <a:pt x="438" y="468"/>
                    <a:pt x="558" y="368"/>
                    <a:pt x="548" y="428"/>
                  </a:cubicBezTo>
                  <a:cubicBezTo>
                    <a:pt x="617" y="378"/>
                    <a:pt x="488" y="368"/>
                    <a:pt x="478" y="32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2575625" y="3224225"/>
              <a:ext cx="9475" cy="9225"/>
            </a:xfrm>
            <a:custGeom>
              <a:avLst/>
              <a:gdLst/>
              <a:ahLst/>
              <a:cxnLst/>
              <a:rect l="l" t="t" r="r" b="b"/>
              <a:pathLst>
                <a:path w="379" h="369" extrusionOk="0">
                  <a:moveTo>
                    <a:pt x="1" y="160"/>
                  </a:moveTo>
                  <a:cubicBezTo>
                    <a:pt x="90" y="130"/>
                    <a:pt x="120" y="189"/>
                    <a:pt x="160" y="229"/>
                  </a:cubicBezTo>
                  <a:cubicBezTo>
                    <a:pt x="379" y="368"/>
                    <a:pt x="31" y="0"/>
                    <a:pt x="1" y="1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4"/>
            <p:cNvSpPr/>
            <p:nvPr/>
          </p:nvSpPr>
          <p:spPr>
            <a:xfrm>
              <a:off x="2566425" y="3222725"/>
              <a:ext cx="6750" cy="2275"/>
            </a:xfrm>
            <a:custGeom>
              <a:avLst/>
              <a:gdLst/>
              <a:ahLst/>
              <a:cxnLst/>
              <a:rect l="l" t="t" r="r" b="b"/>
              <a:pathLst>
                <a:path w="270" h="91" extrusionOk="0">
                  <a:moveTo>
                    <a:pt x="1" y="21"/>
                  </a:moveTo>
                  <a:cubicBezTo>
                    <a:pt x="31" y="80"/>
                    <a:pt x="120" y="51"/>
                    <a:pt x="160" y="90"/>
                  </a:cubicBezTo>
                  <a:cubicBezTo>
                    <a:pt x="180" y="60"/>
                    <a:pt x="220" y="51"/>
                    <a:pt x="269" y="41"/>
                  </a:cubicBezTo>
                  <a:cubicBezTo>
                    <a:pt x="269" y="1"/>
                    <a:pt x="140" y="31"/>
                    <a:pt x="150" y="60"/>
                  </a:cubicBezTo>
                  <a:cubicBezTo>
                    <a:pt x="130" y="11"/>
                    <a:pt x="51" y="41"/>
                    <a:pt x="1" y="2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4"/>
            <p:cNvSpPr/>
            <p:nvPr/>
          </p:nvSpPr>
          <p:spPr>
            <a:xfrm>
              <a:off x="2563700" y="3196625"/>
              <a:ext cx="11450" cy="26625"/>
            </a:xfrm>
            <a:custGeom>
              <a:avLst/>
              <a:gdLst/>
              <a:ahLst/>
              <a:cxnLst/>
              <a:rect l="l" t="t" r="r" b="b"/>
              <a:pathLst>
                <a:path w="458" h="1065" extrusionOk="0">
                  <a:moveTo>
                    <a:pt x="160" y="249"/>
                  </a:moveTo>
                  <a:cubicBezTo>
                    <a:pt x="219" y="249"/>
                    <a:pt x="120" y="140"/>
                    <a:pt x="189" y="140"/>
                  </a:cubicBezTo>
                  <a:cubicBezTo>
                    <a:pt x="140" y="130"/>
                    <a:pt x="130" y="70"/>
                    <a:pt x="60" y="100"/>
                  </a:cubicBezTo>
                  <a:cubicBezTo>
                    <a:pt x="40" y="60"/>
                    <a:pt x="10" y="40"/>
                    <a:pt x="0" y="11"/>
                  </a:cubicBezTo>
                  <a:cubicBezTo>
                    <a:pt x="70" y="50"/>
                    <a:pt x="110" y="40"/>
                    <a:pt x="160" y="1"/>
                  </a:cubicBezTo>
                  <a:cubicBezTo>
                    <a:pt x="169" y="40"/>
                    <a:pt x="179" y="80"/>
                    <a:pt x="179" y="120"/>
                  </a:cubicBezTo>
                  <a:cubicBezTo>
                    <a:pt x="219" y="120"/>
                    <a:pt x="219" y="90"/>
                    <a:pt x="249" y="90"/>
                  </a:cubicBezTo>
                  <a:cubicBezTo>
                    <a:pt x="189" y="160"/>
                    <a:pt x="229" y="309"/>
                    <a:pt x="368" y="249"/>
                  </a:cubicBezTo>
                  <a:cubicBezTo>
                    <a:pt x="398" y="309"/>
                    <a:pt x="329" y="309"/>
                    <a:pt x="319" y="339"/>
                  </a:cubicBezTo>
                  <a:cubicBezTo>
                    <a:pt x="378" y="408"/>
                    <a:pt x="428" y="329"/>
                    <a:pt x="448" y="269"/>
                  </a:cubicBezTo>
                  <a:cubicBezTo>
                    <a:pt x="458" y="428"/>
                    <a:pt x="358" y="577"/>
                    <a:pt x="269" y="627"/>
                  </a:cubicBezTo>
                  <a:cubicBezTo>
                    <a:pt x="289" y="816"/>
                    <a:pt x="150" y="826"/>
                    <a:pt x="130" y="1015"/>
                  </a:cubicBezTo>
                  <a:cubicBezTo>
                    <a:pt x="150" y="1015"/>
                    <a:pt x="189" y="1045"/>
                    <a:pt x="160" y="1055"/>
                  </a:cubicBezTo>
                  <a:cubicBezTo>
                    <a:pt x="150" y="1035"/>
                    <a:pt x="110" y="1035"/>
                    <a:pt x="110" y="1065"/>
                  </a:cubicBezTo>
                  <a:cubicBezTo>
                    <a:pt x="100" y="1065"/>
                    <a:pt x="100" y="1065"/>
                    <a:pt x="90" y="1065"/>
                  </a:cubicBezTo>
                  <a:cubicBezTo>
                    <a:pt x="80" y="1015"/>
                    <a:pt x="120" y="985"/>
                    <a:pt x="70" y="955"/>
                  </a:cubicBezTo>
                  <a:cubicBezTo>
                    <a:pt x="110" y="925"/>
                    <a:pt x="130" y="876"/>
                    <a:pt x="169" y="836"/>
                  </a:cubicBezTo>
                  <a:cubicBezTo>
                    <a:pt x="140" y="806"/>
                    <a:pt x="70" y="826"/>
                    <a:pt x="80" y="737"/>
                  </a:cubicBezTo>
                  <a:cubicBezTo>
                    <a:pt x="110" y="756"/>
                    <a:pt x="130" y="776"/>
                    <a:pt x="160" y="796"/>
                  </a:cubicBezTo>
                  <a:cubicBezTo>
                    <a:pt x="189" y="707"/>
                    <a:pt x="80" y="428"/>
                    <a:pt x="199" y="329"/>
                  </a:cubicBezTo>
                  <a:cubicBezTo>
                    <a:pt x="120" y="309"/>
                    <a:pt x="110" y="180"/>
                    <a:pt x="60" y="120"/>
                  </a:cubicBezTo>
                  <a:cubicBezTo>
                    <a:pt x="130" y="110"/>
                    <a:pt x="110" y="219"/>
                    <a:pt x="160" y="249"/>
                  </a:cubicBezTo>
                  <a:close/>
                  <a:moveTo>
                    <a:pt x="289" y="577"/>
                  </a:moveTo>
                  <a:cubicBezTo>
                    <a:pt x="289" y="558"/>
                    <a:pt x="279" y="558"/>
                    <a:pt x="259" y="558"/>
                  </a:cubicBezTo>
                  <a:cubicBezTo>
                    <a:pt x="299" y="548"/>
                    <a:pt x="319" y="518"/>
                    <a:pt x="339" y="448"/>
                  </a:cubicBezTo>
                  <a:cubicBezTo>
                    <a:pt x="319" y="418"/>
                    <a:pt x="319" y="458"/>
                    <a:pt x="289" y="458"/>
                  </a:cubicBezTo>
                  <a:cubicBezTo>
                    <a:pt x="269" y="468"/>
                    <a:pt x="269" y="458"/>
                    <a:pt x="259" y="438"/>
                  </a:cubicBezTo>
                  <a:cubicBezTo>
                    <a:pt x="259" y="408"/>
                    <a:pt x="259" y="378"/>
                    <a:pt x="229" y="378"/>
                  </a:cubicBezTo>
                  <a:cubicBezTo>
                    <a:pt x="229" y="339"/>
                    <a:pt x="259" y="378"/>
                    <a:pt x="299" y="359"/>
                  </a:cubicBezTo>
                  <a:cubicBezTo>
                    <a:pt x="289" y="319"/>
                    <a:pt x="249" y="319"/>
                    <a:pt x="199" y="329"/>
                  </a:cubicBezTo>
                  <a:cubicBezTo>
                    <a:pt x="199" y="369"/>
                    <a:pt x="209" y="408"/>
                    <a:pt x="219" y="448"/>
                  </a:cubicBezTo>
                  <a:cubicBezTo>
                    <a:pt x="229" y="518"/>
                    <a:pt x="179" y="597"/>
                    <a:pt x="289" y="577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2564450" y="3166300"/>
              <a:ext cx="8725" cy="12450"/>
            </a:xfrm>
            <a:custGeom>
              <a:avLst/>
              <a:gdLst/>
              <a:ahLst/>
              <a:cxnLst/>
              <a:rect l="l" t="t" r="r" b="b"/>
              <a:pathLst>
                <a:path w="349" h="498" extrusionOk="0">
                  <a:moveTo>
                    <a:pt x="50" y="468"/>
                  </a:moveTo>
                  <a:cubicBezTo>
                    <a:pt x="139" y="318"/>
                    <a:pt x="209" y="149"/>
                    <a:pt x="348" y="30"/>
                  </a:cubicBezTo>
                  <a:cubicBezTo>
                    <a:pt x="338" y="10"/>
                    <a:pt x="299" y="30"/>
                    <a:pt x="299" y="0"/>
                  </a:cubicBezTo>
                  <a:cubicBezTo>
                    <a:pt x="239" y="40"/>
                    <a:pt x="130" y="50"/>
                    <a:pt x="199" y="130"/>
                  </a:cubicBezTo>
                  <a:cubicBezTo>
                    <a:pt x="30" y="229"/>
                    <a:pt x="100" y="378"/>
                    <a:pt x="0" y="497"/>
                  </a:cubicBezTo>
                  <a:cubicBezTo>
                    <a:pt x="20" y="497"/>
                    <a:pt x="20" y="478"/>
                    <a:pt x="50" y="46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4"/>
            <p:cNvSpPr/>
            <p:nvPr/>
          </p:nvSpPr>
          <p:spPr>
            <a:xfrm>
              <a:off x="2572400" y="3161325"/>
              <a:ext cx="14200" cy="7725"/>
            </a:xfrm>
            <a:custGeom>
              <a:avLst/>
              <a:gdLst/>
              <a:ahLst/>
              <a:cxnLst/>
              <a:rect l="l" t="t" r="r" b="b"/>
              <a:pathLst>
                <a:path w="568" h="309" extrusionOk="0">
                  <a:moveTo>
                    <a:pt x="1" y="189"/>
                  </a:moveTo>
                  <a:cubicBezTo>
                    <a:pt x="110" y="219"/>
                    <a:pt x="140" y="100"/>
                    <a:pt x="239" y="80"/>
                  </a:cubicBezTo>
                  <a:cubicBezTo>
                    <a:pt x="398" y="80"/>
                    <a:pt x="478" y="209"/>
                    <a:pt x="567" y="309"/>
                  </a:cubicBezTo>
                  <a:cubicBezTo>
                    <a:pt x="557" y="269"/>
                    <a:pt x="557" y="229"/>
                    <a:pt x="548" y="189"/>
                  </a:cubicBezTo>
                  <a:cubicBezTo>
                    <a:pt x="478" y="209"/>
                    <a:pt x="428" y="130"/>
                    <a:pt x="458" y="90"/>
                  </a:cubicBezTo>
                  <a:cubicBezTo>
                    <a:pt x="349" y="110"/>
                    <a:pt x="329" y="0"/>
                    <a:pt x="229" y="10"/>
                  </a:cubicBezTo>
                  <a:cubicBezTo>
                    <a:pt x="209" y="110"/>
                    <a:pt x="60" y="120"/>
                    <a:pt x="1" y="18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4"/>
            <p:cNvSpPr/>
            <p:nvPr/>
          </p:nvSpPr>
          <p:spPr>
            <a:xfrm>
              <a:off x="2574875" y="3169525"/>
              <a:ext cx="13475" cy="20650"/>
            </a:xfrm>
            <a:custGeom>
              <a:avLst/>
              <a:gdLst/>
              <a:ahLst/>
              <a:cxnLst/>
              <a:rect l="l" t="t" r="r" b="b"/>
              <a:pathLst>
                <a:path w="539" h="826" extrusionOk="0">
                  <a:moveTo>
                    <a:pt x="478" y="1"/>
                  </a:moveTo>
                  <a:cubicBezTo>
                    <a:pt x="478" y="60"/>
                    <a:pt x="449" y="80"/>
                    <a:pt x="498" y="120"/>
                  </a:cubicBezTo>
                  <a:cubicBezTo>
                    <a:pt x="439" y="120"/>
                    <a:pt x="419" y="80"/>
                    <a:pt x="409" y="150"/>
                  </a:cubicBezTo>
                  <a:cubicBezTo>
                    <a:pt x="359" y="130"/>
                    <a:pt x="359" y="30"/>
                    <a:pt x="269" y="60"/>
                  </a:cubicBezTo>
                  <a:cubicBezTo>
                    <a:pt x="289" y="80"/>
                    <a:pt x="329" y="70"/>
                    <a:pt x="329" y="120"/>
                  </a:cubicBezTo>
                  <a:cubicBezTo>
                    <a:pt x="309" y="160"/>
                    <a:pt x="279" y="180"/>
                    <a:pt x="279" y="229"/>
                  </a:cubicBezTo>
                  <a:cubicBezTo>
                    <a:pt x="250" y="229"/>
                    <a:pt x="230" y="160"/>
                    <a:pt x="260" y="160"/>
                  </a:cubicBezTo>
                  <a:cubicBezTo>
                    <a:pt x="51" y="110"/>
                    <a:pt x="329" y="339"/>
                    <a:pt x="220" y="428"/>
                  </a:cubicBezTo>
                  <a:cubicBezTo>
                    <a:pt x="210" y="428"/>
                    <a:pt x="200" y="428"/>
                    <a:pt x="190" y="428"/>
                  </a:cubicBezTo>
                  <a:cubicBezTo>
                    <a:pt x="200" y="448"/>
                    <a:pt x="220" y="448"/>
                    <a:pt x="230" y="478"/>
                  </a:cubicBezTo>
                  <a:cubicBezTo>
                    <a:pt x="220" y="508"/>
                    <a:pt x="190" y="468"/>
                    <a:pt x="160" y="488"/>
                  </a:cubicBezTo>
                  <a:cubicBezTo>
                    <a:pt x="170" y="538"/>
                    <a:pt x="319" y="677"/>
                    <a:pt x="130" y="637"/>
                  </a:cubicBezTo>
                  <a:cubicBezTo>
                    <a:pt x="100" y="637"/>
                    <a:pt x="71" y="647"/>
                    <a:pt x="61" y="627"/>
                  </a:cubicBezTo>
                  <a:cubicBezTo>
                    <a:pt x="41" y="637"/>
                    <a:pt x="51" y="677"/>
                    <a:pt x="1" y="677"/>
                  </a:cubicBezTo>
                  <a:cubicBezTo>
                    <a:pt x="41" y="707"/>
                    <a:pt x="130" y="727"/>
                    <a:pt x="170" y="677"/>
                  </a:cubicBezTo>
                  <a:cubicBezTo>
                    <a:pt x="240" y="687"/>
                    <a:pt x="200" y="707"/>
                    <a:pt x="210" y="766"/>
                  </a:cubicBezTo>
                  <a:cubicBezTo>
                    <a:pt x="269" y="766"/>
                    <a:pt x="240" y="707"/>
                    <a:pt x="289" y="697"/>
                  </a:cubicBezTo>
                  <a:cubicBezTo>
                    <a:pt x="309" y="746"/>
                    <a:pt x="250" y="736"/>
                    <a:pt x="260" y="776"/>
                  </a:cubicBezTo>
                  <a:cubicBezTo>
                    <a:pt x="279" y="776"/>
                    <a:pt x="319" y="766"/>
                    <a:pt x="329" y="786"/>
                  </a:cubicBezTo>
                  <a:cubicBezTo>
                    <a:pt x="319" y="786"/>
                    <a:pt x="309" y="816"/>
                    <a:pt x="329" y="816"/>
                  </a:cubicBezTo>
                  <a:cubicBezTo>
                    <a:pt x="339" y="717"/>
                    <a:pt x="429" y="826"/>
                    <a:pt x="449" y="766"/>
                  </a:cubicBezTo>
                  <a:cubicBezTo>
                    <a:pt x="439" y="727"/>
                    <a:pt x="419" y="717"/>
                    <a:pt x="389" y="707"/>
                  </a:cubicBezTo>
                  <a:cubicBezTo>
                    <a:pt x="359" y="717"/>
                    <a:pt x="339" y="727"/>
                    <a:pt x="319" y="746"/>
                  </a:cubicBezTo>
                  <a:cubicBezTo>
                    <a:pt x="409" y="528"/>
                    <a:pt x="250" y="508"/>
                    <a:pt x="369" y="329"/>
                  </a:cubicBezTo>
                  <a:cubicBezTo>
                    <a:pt x="389" y="359"/>
                    <a:pt x="419" y="359"/>
                    <a:pt x="468" y="359"/>
                  </a:cubicBezTo>
                  <a:cubicBezTo>
                    <a:pt x="439" y="259"/>
                    <a:pt x="508" y="229"/>
                    <a:pt x="528" y="160"/>
                  </a:cubicBezTo>
                  <a:cubicBezTo>
                    <a:pt x="498" y="160"/>
                    <a:pt x="458" y="170"/>
                    <a:pt x="449" y="150"/>
                  </a:cubicBezTo>
                  <a:cubicBezTo>
                    <a:pt x="538" y="160"/>
                    <a:pt x="528" y="10"/>
                    <a:pt x="478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4"/>
            <p:cNvSpPr/>
            <p:nvPr/>
          </p:nvSpPr>
          <p:spPr>
            <a:xfrm>
              <a:off x="2562700" y="3190150"/>
              <a:ext cx="14450" cy="6750"/>
            </a:xfrm>
            <a:custGeom>
              <a:avLst/>
              <a:gdLst/>
              <a:ahLst/>
              <a:cxnLst/>
              <a:rect l="l" t="t" r="r" b="b"/>
              <a:pathLst>
                <a:path w="578" h="270" extrusionOk="0">
                  <a:moveTo>
                    <a:pt x="30" y="220"/>
                  </a:moveTo>
                  <a:cubicBezTo>
                    <a:pt x="11" y="230"/>
                    <a:pt x="1" y="220"/>
                    <a:pt x="1" y="210"/>
                  </a:cubicBezTo>
                  <a:cubicBezTo>
                    <a:pt x="1" y="160"/>
                    <a:pt x="80" y="180"/>
                    <a:pt x="80" y="140"/>
                  </a:cubicBezTo>
                  <a:cubicBezTo>
                    <a:pt x="90" y="100"/>
                    <a:pt x="30" y="11"/>
                    <a:pt x="80" y="1"/>
                  </a:cubicBezTo>
                  <a:cubicBezTo>
                    <a:pt x="190" y="81"/>
                    <a:pt x="319" y="130"/>
                    <a:pt x="528" y="61"/>
                  </a:cubicBezTo>
                  <a:cubicBezTo>
                    <a:pt x="528" y="140"/>
                    <a:pt x="577" y="140"/>
                    <a:pt x="577" y="220"/>
                  </a:cubicBezTo>
                  <a:cubicBezTo>
                    <a:pt x="538" y="210"/>
                    <a:pt x="518" y="170"/>
                    <a:pt x="508" y="110"/>
                  </a:cubicBezTo>
                  <a:cubicBezTo>
                    <a:pt x="458" y="140"/>
                    <a:pt x="498" y="230"/>
                    <a:pt x="438" y="250"/>
                  </a:cubicBezTo>
                  <a:cubicBezTo>
                    <a:pt x="389" y="170"/>
                    <a:pt x="239" y="200"/>
                    <a:pt x="200" y="120"/>
                  </a:cubicBezTo>
                  <a:cubicBezTo>
                    <a:pt x="150" y="170"/>
                    <a:pt x="180" y="180"/>
                    <a:pt x="200" y="240"/>
                  </a:cubicBezTo>
                  <a:cubicBezTo>
                    <a:pt x="130" y="220"/>
                    <a:pt x="100" y="270"/>
                    <a:pt x="30" y="220"/>
                  </a:cubicBezTo>
                  <a:close/>
                  <a:moveTo>
                    <a:pt x="160" y="180"/>
                  </a:moveTo>
                  <a:cubicBezTo>
                    <a:pt x="160" y="120"/>
                    <a:pt x="140" y="90"/>
                    <a:pt x="120" y="61"/>
                  </a:cubicBezTo>
                  <a:cubicBezTo>
                    <a:pt x="50" y="61"/>
                    <a:pt x="150" y="170"/>
                    <a:pt x="90" y="170"/>
                  </a:cubicBezTo>
                  <a:cubicBezTo>
                    <a:pt x="100" y="190"/>
                    <a:pt x="130" y="180"/>
                    <a:pt x="160" y="1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2575375" y="3199600"/>
              <a:ext cx="12225" cy="10975"/>
            </a:xfrm>
            <a:custGeom>
              <a:avLst/>
              <a:gdLst/>
              <a:ahLst/>
              <a:cxnLst/>
              <a:rect l="l" t="t" r="r" b="b"/>
              <a:pathLst>
                <a:path w="489" h="439" extrusionOk="0">
                  <a:moveTo>
                    <a:pt x="1" y="140"/>
                  </a:moveTo>
                  <a:cubicBezTo>
                    <a:pt x="51" y="110"/>
                    <a:pt x="61" y="120"/>
                    <a:pt x="160" y="90"/>
                  </a:cubicBezTo>
                  <a:cubicBezTo>
                    <a:pt x="190" y="150"/>
                    <a:pt x="120" y="140"/>
                    <a:pt x="100" y="170"/>
                  </a:cubicBezTo>
                  <a:cubicBezTo>
                    <a:pt x="220" y="279"/>
                    <a:pt x="349" y="359"/>
                    <a:pt x="488" y="439"/>
                  </a:cubicBezTo>
                  <a:cubicBezTo>
                    <a:pt x="458" y="349"/>
                    <a:pt x="249" y="200"/>
                    <a:pt x="190" y="230"/>
                  </a:cubicBezTo>
                  <a:cubicBezTo>
                    <a:pt x="150" y="150"/>
                    <a:pt x="230" y="150"/>
                    <a:pt x="210" y="80"/>
                  </a:cubicBezTo>
                  <a:cubicBezTo>
                    <a:pt x="269" y="140"/>
                    <a:pt x="220" y="140"/>
                    <a:pt x="299" y="90"/>
                  </a:cubicBezTo>
                  <a:cubicBezTo>
                    <a:pt x="210" y="1"/>
                    <a:pt x="61" y="31"/>
                    <a:pt x="1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4"/>
            <p:cNvSpPr/>
            <p:nvPr/>
          </p:nvSpPr>
          <p:spPr>
            <a:xfrm>
              <a:off x="2583600" y="3199350"/>
              <a:ext cx="4975" cy="6000"/>
            </a:xfrm>
            <a:custGeom>
              <a:avLst/>
              <a:gdLst/>
              <a:ahLst/>
              <a:cxnLst/>
              <a:rect l="l" t="t" r="r" b="b"/>
              <a:pathLst>
                <a:path w="199" h="240" extrusionOk="0">
                  <a:moveTo>
                    <a:pt x="169" y="230"/>
                  </a:moveTo>
                  <a:cubicBezTo>
                    <a:pt x="199" y="71"/>
                    <a:pt x="100" y="1"/>
                    <a:pt x="0" y="90"/>
                  </a:cubicBezTo>
                  <a:cubicBezTo>
                    <a:pt x="10" y="120"/>
                    <a:pt x="40" y="140"/>
                    <a:pt x="80" y="130"/>
                  </a:cubicBezTo>
                  <a:cubicBezTo>
                    <a:pt x="70" y="150"/>
                    <a:pt x="60" y="170"/>
                    <a:pt x="60" y="200"/>
                  </a:cubicBezTo>
                  <a:cubicBezTo>
                    <a:pt x="90" y="220"/>
                    <a:pt x="129" y="200"/>
                    <a:pt x="139" y="240"/>
                  </a:cubicBezTo>
                  <a:cubicBezTo>
                    <a:pt x="149" y="230"/>
                    <a:pt x="159" y="230"/>
                    <a:pt x="169" y="2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4"/>
            <p:cNvSpPr/>
            <p:nvPr/>
          </p:nvSpPr>
          <p:spPr>
            <a:xfrm>
              <a:off x="2570400" y="3210800"/>
              <a:ext cx="103725" cy="69150"/>
            </a:xfrm>
            <a:custGeom>
              <a:avLst/>
              <a:gdLst/>
              <a:ahLst/>
              <a:cxnLst/>
              <a:rect l="l" t="t" r="r" b="b"/>
              <a:pathLst>
                <a:path w="4149" h="2766" extrusionOk="0">
                  <a:moveTo>
                    <a:pt x="976" y="438"/>
                  </a:moveTo>
                  <a:cubicBezTo>
                    <a:pt x="946" y="408"/>
                    <a:pt x="846" y="418"/>
                    <a:pt x="896" y="498"/>
                  </a:cubicBezTo>
                  <a:cubicBezTo>
                    <a:pt x="767" y="468"/>
                    <a:pt x="727" y="647"/>
                    <a:pt x="598" y="557"/>
                  </a:cubicBezTo>
                  <a:cubicBezTo>
                    <a:pt x="528" y="597"/>
                    <a:pt x="677" y="577"/>
                    <a:pt x="677" y="637"/>
                  </a:cubicBezTo>
                  <a:cubicBezTo>
                    <a:pt x="578" y="597"/>
                    <a:pt x="508" y="587"/>
                    <a:pt x="429" y="587"/>
                  </a:cubicBezTo>
                  <a:cubicBezTo>
                    <a:pt x="409" y="607"/>
                    <a:pt x="429" y="627"/>
                    <a:pt x="429" y="707"/>
                  </a:cubicBezTo>
                  <a:cubicBezTo>
                    <a:pt x="488" y="667"/>
                    <a:pt x="498" y="627"/>
                    <a:pt x="588" y="647"/>
                  </a:cubicBezTo>
                  <a:cubicBezTo>
                    <a:pt x="578" y="736"/>
                    <a:pt x="538" y="667"/>
                    <a:pt x="508" y="717"/>
                  </a:cubicBezTo>
                  <a:cubicBezTo>
                    <a:pt x="518" y="786"/>
                    <a:pt x="628" y="726"/>
                    <a:pt x="657" y="786"/>
                  </a:cubicBezTo>
                  <a:cubicBezTo>
                    <a:pt x="637" y="866"/>
                    <a:pt x="598" y="717"/>
                    <a:pt x="568" y="796"/>
                  </a:cubicBezTo>
                  <a:cubicBezTo>
                    <a:pt x="568" y="806"/>
                    <a:pt x="568" y="816"/>
                    <a:pt x="568" y="816"/>
                  </a:cubicBezTo>
                  <a:cubicBezTo>
                    <a:pt x="558" y="826"/>
                    <a:pt x="548" y="826"/>
                    <a:pt x="548" y="846"/>
                  </a:cubicBezTo>
                  <a:cubicBezTo>
                    <a:pt x="628" y="846"/>
                    <a:pt x="647" y="925"/>
                    <a:pt x="707" y="935"/>
                  </a:cubicBezTo>
                  <a:cubicBezTo>
                    <a:pt x="677" y="886"/>
                    <a:pt x="707" y="876"/>
                    <a:pt x="647" y="836"/>
                  </a:cubicBezTo>
                  <a:cubicBezTo>
                    <a:pt x="677" y="856"/>
                    <a:pt x="677" y="836"/>
                    <a:pt x="717" y="816"/>
                  </a:cubicBezTo>
                  <a:cubicBezTo>
                    <a:pt x="767" y="945"/>
                    <a:pt x="876" y="1005"/>
                    <a:pt x="1015" y="1025"/>
                  </a:cubicBezTo>
                  <a:cubicBezTo>
                    <a:pt x="1005" y="995"/>
                    <a:pt x="1005" y="965"/>
                    <a:pt x="995" y="935"/>
                  </a:cubicBezTo>
                  <a:cubicBezTo>
                    <a:pt x="836" y="935"/>
                    <a:pt x="737" y="846"/>
                    <a:pt x="667" y="707"/>
                  </a:cubicBezTo>
                  <a:cubicBezTo>
                    <a:pt x="777" y="856"/>
                    <a:pt x="946" y="736"/>
                    <a:pt x="986" y="886"/>
                  </a:cubicBezTo>
                  <a:cubicBezTo>
                    <a:pt x="1055" y="935"/>
                    <a:pt x="1025" y="786"/>
                    <a:pt x="946" y="796"/>
                  </a:cubicBezTo>
                  <a:cubicBezTo>
                    <a:pt x="966" y="766"/>
                    <a:pt x="1015" y="756"/>
                    <a:pt x="1055" y="736"/>
                  </a:cubicBezTo>
                  <a:cubicBezTo>
                    <a:pt x="1035" y="677"/>
                    <a:pt x="986" y="697"/>
                    <a:pt x="956" y="726"/>
                  </a:cubicBezTo>
                  <a:cubicBezTo>
                    <a:pt x="976" y="687"/>
                    <a:pt x="976" y="667"/>
                    <a:pt x="946" y="637"/>
                  </a:cubicBezTo>
                  <a:cubicBezTo>
                    <a:pt x="1115" y="647"/>
                    <a:pt x="1055" y="836"/>
                    <a:pt x="1234" y="816"/>
                  </a:cubicBezTo>
                  <a:cubicBezTo>
                    <a:pt x="1194" y="806"/>
                    <a:pt x="1184" y="746"/>
                    <a:pt x="1115" y="776"/>
                  </a:cubicBezTo>
                  <a:cubicBezTo>
                    <a:pt x="1135" y="736"/>
                    <a:pt x="1175" y="717"/>
                    <a:pt x="1115" y="677"/>
                  </a:cubicBezTo>
                  <a:cubicBezTo>
                    <a:pt x="1244" y="697"/>
                    <a:pt x="1324" y="886"/>
                    <a:pt x="1473" y="776"/>
                  </a:cubicBezTo>
                  <a:cubicBezTo>
                    <a:pt x="1453" y="816"/>
                    <a:pt x="1423" y="836"/>
                    <a:pt x="1363" y="846"/>
                  </a:cubicBezTo>
                  <a:cubicBezTo>
                    <a:pt x="1373" y="896"/>
                    <a:pt x="1433" y="866"/>
                    <a:pt x="1423" y="935"/>
                  </a:cubicBezTo>
                  <a:cubicBezTo>
                    <a:pt x="1503" y="886"/>
                    <a:pt x="1463" y="886"/>
                    <a:pt x="1552" y="856"/>
                  </a:cubicBezTo>
                  <a:cubicBezTo>
                    <a:pt x="1413" y="657"/>
                    <a:pt x="1125" y="637"/>
                    <a:pt x="976" y="438"/>
                  </a:cubicBezTo>
                  <a:cubicBezTo>
                    <a:pt x="1075" y="418"/>
                    <a:pt x="1085" y="537"/>
                    <a:pt x="1184" y="518"/>
                  </a:cubicBezTo>
                  <a:cubicBezTo>
                    <a:pt x="1234" y="587"/>
                    <a:pt x="1194" y="468"/>
                    <a:pt x="1135" y="508"/>
                  </a:cubicBezTo>
                  <a:cubicBezTo>
                    <a:pt x="1125" y="458"/>
                    <a:pt x="1214" y="478"/>
                    <a:pt x="1244" y="458"/>
                  </a:cubicBezTo>
                  <a:cubicBezTo>
                    <a:pt x="1204" y="428"/>
                    <a:pt x="1135" y="418"/>
                    <a:pt x="1105" y="368"/>
                  </a:cubicBezTo>
                  <a:cubicBezTo>
                    <a:pt x="1184" y="378"/>
                    <a:pt x="1423" y="448"/>
                    <a:pt x="1453" y="309"/>
                  </a:cubicBezTo>
                  <a:cubicBezTo>
                    <a:pt x="1552" y="388"/>
                    <a:pt x="1443" y="508"/>
                    <a:pt x="1642" y="537"/>
                  </a:cubicBezTo>
                  <a:cubicBezTo>
                    <a:pt x="1662" y="508"/>
                    <a:pt x="1622" y="478"/>
                    <a:pt x="1702" y="448"/>
                  </a:cubicBezTo>
                  <a:cubicBezTo>
                    <a:pt x="1692" y="368"/>
                    <a:pt x="1602" y="388"/>
                    <a:pt x="1582" y="329"/>
                  </a:cubicBezTo>
                  <a:cubicBezTo>
                    <a:pt x="1672" y="358"/>
                    <a:pt x="1751" y="368"/>
                    <a:pt x="1801" y="358"/>
                  </a:cubicBezTo>
                  <a:cubicBezTo>
                    <a:pt x="1851" y="418"/>
                    <a:pt x="2010" y="468"/>
                    <a:pt x="1980" y="547"/>
                  </a:cubicBezTo>
                  <a:cubicBezTo>
                    <a:pt x="1950" y="478"/>
                    <a:pt x="1811" y="418"/>
                    <a:pt x="1771" y="468"/>
                  </a:cubicBezTo>
                  <a:cubicBezTo>
                    <a:pt x="1821" y="537"/>
                    <a:pt x="1990" y="637"/>
                    <a:pt x="1910" y="697"/>
                  </a:cubicBezTo>
                  <a:cubicBezTo>
                    <a:pt x="2080" y="796"/>
                    <a:pt x="2308" y="896"/>
                    <a:pt x="2179" y="1134"/>
                  </a:cubicBezTo>
                  <a:cubicBezTo>
                    <a:pt x="2149" y="1134"/>
                    <a:pt x="2139" y="1104"/>
                    <a:pt x="2099" y="1124"/>
                  </a:cubicBezTo>
                  <a:cubicBezTo>
                    <a:pt x="2099" y="1035"/>
                    <a:pt x="2070" y="985"/>
                    <a:pt x="1990" y="1025"/>
                  </a:cubicBezTo>
                  <a:cubicBezTo>
                    <a:pt x="2020" y="1104"/>
                    <a:pt x="2030" y="1094"/>
                    <a:pt x="1990" y="1164"/>
                  </a:cubicBezTo>
                  <a:cubicBezTo>
                    <a:pt x="2080" y="1094"/>
                    <a:pt x="2159" y="1234"/>
                    <a:pt x="2268" y="1234"/>
                  </a:cubicBezTo>
                  <a:cubicBezTo>
                    <a:pt x="2249" y="1184"/>
                    <a:pt x="2199" y="1204"/>
                    <a:pt x="2179" y="1154"/>
                  </a:cubicBezTo>
                  <a:cubicBezTo>
                    <a:pt x="2517" y="1204"/>
                    <a:pt x="2656" y="1542"/>
                    <a:pt x="2905" y="1721"/>
                  </a:cubicBezTo>
                  <a:cubicBezTo>
                    <a:pt x="2796" y="1641"/>
                    <a:pt x="2547" y="1512"/>
                    <a:pt x="2587" y="1413"/>
                  </a:cubicBezTo>
                  <a:cubicBezTo>
                    <a:pt x="2448" y="1333"/>
                    <a:pt x="2209" y="1234"/>
                    <a:pt x="2099" y="1214"/>
                  </a:cubicBezTo>
                  <a:cubicBezTo>
                    <a:pt x="2149" y="1234"/>
                    <a:pt x="2209" y="1254"/>
                    <a:pt x="2229" y="1313"/>
                  </a:cubicBezTo>
                  <a:cubicBezTo>
                    <a:pt x="2149" y="1393"/>
                    <a:pt x="2080" y="1254"/>
                    <a:pt x="1980" y="1264"/>
                  </a:cubicBezTo>
                  <a:cubicBezTo>
                    <a:pt x="2030" y="1323"/>
                    <a:pt x="2099" y="1363"/>
                    <a:pt x="2159" y="1423"/>
                  </a:cubicBezTo>
                  <a:cubicBezTo>
                    <a:pt x="2089" y="1433"/>
                    <a:pt x="2129" y="1592"/>
                    <a:pt x="2179" y="1651"/>
                  </a:cubicBezTo>
                  <a:cubicBezTo>
                    <a:pt x="2179" y="1631"/>
                    <a:pt x="2169" y="1612"/>
                    <a:pt x="2189" y="1602"/>
                  </a:cubicBezTo>
                  <a:cubicBezTo>
                    <a:pt x="2358" y="1820"/>
                    <a:pt x="2408" y="2198"/>
                    <a:pt x="2726" y="2198"/>
                  </a:cubicBezTo>
                  <a:cubicBezTo>
                    <a:pt x="2945" y="2427"/>
                    <a:pt x="3253" y="2537"/>
                    <a:pt x="3532" y="2676"/>
                  </a:cubicBezTo>
                  <a:cubicBezTo>
                    <a:pt x="3631" y="2556"/>
                    <a:pt x="3631" y="2338"/>
                    <a:pt x="3939" y="2318"/>
                  </a:cubicBezTo>
                  <a:cubicBezTo>
                    <a:pt x="3939" y="2288"/>
                    <a:pt x="3959" y="2278"/>
                    <a:pt x="3929" y="2248"/>
                  </a:cubicBezTo>
                  <a:cubicBezTo>
                    <a:pt x="3989" y="2258"/>
                    <a:pt x="4019" y="2328"/>
                    <a:pt x="4088" y="2338"/>
                  </a:cubicBezTo>
                  <a:cubicBezTo>
                    <a:pt x="4118" y="2348"/>
                    <a:pt x="4138" y="2358"/>
                    <a:pt x="4148" y="2397"/>
                  </a:cubicBezTo>
                  <a:cubicBezTo>
                    <a:pt x="3909" y="2437"/>
                    <a:pt x="3651" y="2517"/>
                    <a:pt x="3681" y="2725"/>
                  </a:cubicBezTo>
                  <a:cubicBezTo>
                    <a:pt x="3522" y="2765"/>
                    <a:pt x="3193" y="2616"/>
                    <a:pt x="2965" y="2487"/>
                  </a:cubicBezTo>
                  <a:cubicBezTo>
                    <a:pt x="2617" y="2298"/>
                    <a:pt x="2308" y="1999"/>
                    <a:pt x="2109" y="1691"/>
                  </a:cubicBezTo>
                  <a:cubicBezTo>
                    <a:pt x="2209" y="1631"/>
                    <a:pt x="1891" y="1343"/>
                    <a:pt x="2080" y="1383"/>
                  </a:cubicBezTo>
                  <a:cubicBezTo>
                    <a:pt x="1970" y="1293"/>
                    <a:pt x="1751" y="1204"/>
                    <a:pt x="1721" y="1094"/>
                  </a:cubicBezTo>
                  <a:cubicBezTo>
                    <a:pt x="1761" y="1104"/>
                    <a:pt x="1851" y="1214"/>
                    <a:pt x="1891" y="1134"/>
                  </a:cubicBezTo>
                  <a:cubicBezTo>
                    <a:pt x="1712" y="1075"/>
                    <a:pt x="1642" y="1015"/>
                    <a:pt x="1433" y="975"/>
                  </a:cubicBezTo>
                  <a:cubicBezTo>
                    <a:pt x="1463" y="1045"/>
                    <a:pt x="1383" y="1035"/>
                    <a:pt x="1383" y="1084"/>
                  </a:cubicBezTo>
                  <a:cubicBezTo>
                    <a:pt x="1363" y="1144"/>
                    <a:pt x="1483" y="1134"/>
                    <a:pt x="1423" y="1174"/>
                  </a:cubicBezTo>
                  <a:cubicBezTo>
                    <a:pt x="1363" y="1104"/>
                    <a:pt x="1274" y="1174"/>
                    <a:pt x="1224" y="1154"/>
                  </a:cubicBezTo>
                  <a:cubicBezTo>
                    <a:pt x="1294" y="1204"/>
                    <a:pt x="1175" y="1234"/>
                    <a:pt x="1244" y="1273"/>
                  </a:cubicBezTo>
                  <a:cubicBezTo>
                    <a:pt x="1145" y="1293"/>
                    <a:pt x="1165" y="1244"/>
                    <a:pt x="1065" y="1204"/>
                  </a:cubicBezTo>
                  <a:cubicBezTo>
                    <a:pt x="1075" y="1224"/>
                    <a:pt x="1145" y="1283"/>
                    <a:pt x="1085" y="1303"/>
                  </a:cubicBezTo>
                  <a:cubicBezTo>
                    <a:pt x="1085" y="1204"/>
                    <a:pt x="1015" y="1323"/>
                    <a:pt x="946" y="1303"/>
                  </a:cubicBezTo>
                  <a:cubicBezTo>
                    <a:pt x="916" y="1224"/>
                    <a:pt x="836" y="1214"/>
                    <a:pt x="777" y="1184"/>
                  </a:cubicBezTo>
                  <a:cubicBezTo>
                    <a:pt x="787" y="1214"/>
                    <a:pt x="807" y="1214"/>
                    <a:pt x="807" y="1234"/>
                  </a:cubicBezTo>
                  <a:cubicBezTo>
                    <a:pt x="747" y="1214"/>
                    <a:pt x="707" y="1154"/>
                    <a:pt x="628" y="1144"/>
                  </a:cubicBezTo>
                  <a:cubicBezTo>
                    <a:pt x="677" y="1204"/>
                    <a:pt x="757" y="1214"/>
                    <a:pt x="797" y="1283"/>
                  </a:cubicBezTo>
                  <a:cubicBezTo>
                    <a:pt x="767" y="1293"/>
                    <a:pt x="747" y="1313"/>
                    <a:pt x="737" y="1343"/>
                  </a:cubicBezTo>
                  <a:cubicBezTo>
                    <a:pt x="777" y="1333"/>
                    <a:pt x="797" y="1343"/>
                    <a:pt x="816" y="1373"/>
                  </a:cubicBezTo>
                  <a:cubicBezTo>
                    <a:pt x="767" y="1373"/>
                    <a:pt x="747" y="1333"/>
                    <a:pt x="687" y="1353"/>
                  </a:cubicBezTo>
                  <a:cubicBezTo>
                    <a:pt x="717" y="1403"/>
                    <a:pt x="807" y="1383"/>
                    <a:pt x="826" y="1443"/>
                  </a:cubicBezTo>
                  <a:cubicBezTo>
                    <a:pt x="846" y="1433"/>
                    <a:pt x="846" y="1423"/>
                    <a:pt x="836" y="1393"/>
                  </a:cubicBezTo>
                  <a:cubicBezTo>
                    <a:pt x="846" y="1393"/>
                    <a:pt x="856" y="1393"/>
                    <a:pt x="866" y="1393"/>
                  </a:cubicBezTo>
                  <a:cubicBezTo>
                    <a:pt x="876" y="1433"/>
                    <a:pt x="936" y="1403"/>
                    <a:pt x="926" y="1472"/>
                  </a:cubicBezTo>
                  <a:cubicBezTo>
                    <a:pt x="826" y="1502"/>
                    <a:pt x="787" y="1363"/>
                    <a:pt x="727" y="1433"/>
                  </a:cubicBezTo>
                  <a:cubicBezTo>
                    <a:pt x="637" y="1383"/>
                    <a:pt x="538" y="1343"/>
                    <a:pt x="478" y="1244"/>
                  </a:cubicBezTo>
                  <a:cubicBezTo>
                    <a:pt x="429" y="1343"/>
                    <a:pt x="319" y="1144"/>
                    <a:pt x="240" y="1114"/>
                  </a:cubicBezTo>
                  <a:cubicBezTo>
                    <a:pt x="269" y="1055"/>
                    <a:pt x="319" y="1194"/>
                    <a:pt x="389" y="1164"/>
                  </a:cubicBezTo>
                  <a:cubicBezTo>
                    <a:pt x="279" y="1144"/>
                    <a:pt x="349" y="955"/>
                    <a:pt x="250" y="1045"/>
                  </a:cubicBezTo>
                  <a:cubicBezTo>
                    <a:pt x="240" y="995"/>
                    <a:pt x="319" y="1005"/>
                    <a:pt x="309" y="965"/>
                  </a:cubicBezTo>
                  <a:cubicBezTo>
                    <a:pt x="389" y="965"/>
                    <a:pt x="319" y="1015"/>
                    <a:pt x="369" y="1045"/>
                  </a:cubicBezTo>
                  <a:cubicBezTo>
                    <a:pt x="279" y="1094"/>
                    <a:pt x="429" y="1114"/>
                    <a:pt x="488" y="1144"/>
                  </a:cubicBezTo>
                  <a:cubicBezTo>
                    <a:pt x="538" y="1114"/>
                    <a:pt x="439" y="1065"/>
                    <a:pt x="399" y="1065"/>
                  </a:cubicBezTo>
                  <a:cubicBezTo>
                    <a:pt x="409" y="1035"/>
                    <a:pt x="429" y="1005"/>
                    <a:pt x="458" y="985"/>
                  </a:cubicBezTo>
                  <a:cubicBezTo>
                    <a:pt x="478" y="1075"/>
                    <a:pt x="498" y="995"/>
                    <a:pt x="568" y="1084"/>
                  </a:cubicBezTo>
                  <a:cubicBezTo>
                    <a:pt x="628" y="1015"/>
                    <a:pt x="458" y="1005"/>
                    <a:pt x="468" y="905"/>
                  </a:cubicBezTo>
                  <a:cubicBezTo>
                    <a:pt x="379" y="925"/>
                    <a:pt x="399" y="896"/>
                    <a:pt x="329" y="935"/>
                  </a:cubicBezTo>
                  <a:cubicBezTo>
                    <a:pt x="339" y="905"/>
                    <a:pt x="379" y="905"/>
                    <a:pt x="359" y="856"/>
                  </a:cubicBezTo>
                  <a:cubicBezTo>
                    <a:pt x="289" y="915"/>
                    <a:pt x="299" y="856"/>
                    <a:pt x="220" y="856"/>
                  </a:cubicBezTo>
                  <a:cubicBezTo>
                    <a:pt x="180" y="866"/>
                    <a:pt x="240" y="746"/>
                    <a:pt x="130" y="776"/>
                  </a:cubicBezTo>
                  <a:cubicBezTo>
                    <a:pt x="220" y="717"/>
                    <a:pt x="240" y="806"/>
                    <a:pt x="369" y="756"/>
                  </a:cubicBezTo>
                  <a:cubicBezTo>
                    <a:pt x="588" y="905"/>
                    <a:pt x="240" y="537"/>
                    <a:pt x="210" y="697"/>
                  </a:cubicBezTo>
                  <a:cubicBezTo>
                    <a:pt x="170" y="766"/>
                    <a:pt x="120" y="687"/>
                    <a:pt x="51" y="697"/>
                  </a:cubicBezTo>
                  <a:cubicBezTo>
                    <a:pt x="61" y="627"/>
                    <a:pt x="130" y="707"/>
                    <a:pt x="190" y="677"/>
                  </a:cubicBezTo>
                  <a:cubicBezTo>
                    <a:pt x="150" y="607"/>
                    <a:pt x="41" y="627"/>
                    <a:pt x="1" y="567"/>
                  </a:cubicBezTo>
                  <a:cubicBezTo>
                    <a:pt x="21" y="537"/>
                    <a:pt x="61" y="528"/>
                    <a:pt x="110" y="518"/>
                  </a:cubicBezTo>
                  <a:cubicBezTo>
                    <a:pt x="140" y="518"/>
                    <a:pt x="160" y="498"/>
                    <a:pt x="180" y="488"/>
                  </a:cubicBezTo>
                  <a:cubicBezTo>
                    <a:pt x="210" y="547"/>
                    <a:pt x="269" y="567"/>
                    <a:pt x="339" y="577"/>
                  </a:cubicBezTo>
                  <a:cubicBezTo>
                    <a:pt x="359" y="458"/>
                    <a:pt x="448" y="567"/>
                    <a:pt x="568" y="537"/>
                  </a:cubicBezTo>
                  <a:cubicBezTo>
                    <a:pt x="558" y="508"/>
                    <a:pt x="548" y="508"/>
                    <a:pt x="538" y="488"/>
                  </a:cubicBezTo>
                  <a:cubicBezTo>
                    <a:pt x="588" y="428"/>
                    <a:pt x="677" y="557"/>
                    <a:pt x="618" y="428"/>
                  </a:cubicBezTo>
                  <a:cubicBezTo>
                    <a:pt x="588" y="378"/>
                    <a:pt x="528" y="368"/>
                    <a:pt x="488" y="339"/>
                  </a:cubicBezTo>
                  <a:cubicBezTo>
                    <a:pt x="628" y="339"/>
                    <a:pt x="737" y="388"/>
                    <a:pt x="856" y="438"/>
                  </a:cubicBezTo>
                  <a:cubicBezTo>
                    <a:pt x="836" y="378"/>
                    <a:pt x="757" y="398"/>
                    <a:pt x="747" y="309"/>
                  </a:cubicBezTo>
                  <a:cubicBezTo>
                    <a:pt x="777" y="299"/>
                    <a:pt x="826" y="398"/>
                    <a:pt x="836" y="319"/>
                  </a:cubicBezTo>
                  <a:cubicBezTo>
                    <a:pt x="876" y="309"/>
                    <a:pt x="946" y="388"/>
                    <a:pt x="956" y="319"/>
                  </a:cubicBezTo>
                  <a:cubicBezTo>
                    <a:pt x="856" y="309"/>
                    <a:pt x="757" y="189"/>
                    <a:pt x="807" y="130"/>
                  </a:cubicBezTo>
                  <a:cubicBezTo>
                    <a:pt x="826" y="150"/>
                    <a:pt x="926" y="199"/>
                    <a:pt x="926" y="160"/>
                  </a:cubicBezTo>
                  <a:cubicBezTo>
                    <a:pt x="876" y="120"/>
                    <a:pt x="737" y="50"/>
                    <a:pt x="757" y="0"/>
                  </a:cubicBezTo>
                  <a:cubicBezTo>
                    <a:pt x="787" y="50"/>
                    <a:pt x="836" y="60"/>
                    <a:pt x="886" y="70"/>
                  </a:cubicBezTo>
                  <a:cubicBezTo>
                    <a:pt x="1045" y="150"/>
                    <a:pt x="946" y="349"/>
                    <a:pt x="976" y="438"/>
                  </a:cubicBezTo>
                  <a:close/>
                  <a:moveTo>
                    <a:pt x="1065" y="1184"/>
                  </a:moveTo>
                  <a:cubicBezTo>
                    <a:pt x="1025" y="1144"/>
                    <a:pt x="816" y="965"/>
                    <a:pt x="856" y="1084"/>
                  </a:cubicBezTo>
                  <a:cubicBezTo>
                    <a:pt x="846" y="1084"/>
                    <a:pt x="836" y="1084"/>
                    <a:pt x="836" y="1084"/>
                  </a:cubicBezTo>
                  <a:cubicBezTo>
                    <a:pt x="787" y="1084"/>
                    <a:pt x="807" y="1005"/>
                    <a:pt x="767" y="995"/>
                  </a:cubicBezTo>
                  <a:cubicBezTo>
                    <a:pt x="727" y="1005"/>
                    <a:pt x="737" y="1025"/>
                    <a:pt x="707" y="1035"/>
                  </a:cubicBezTo>
                  <a:cubicBezTo>
                    <a:pt x="707" y="896"/>
                    <a:pt x="498" y="836"/>
                    <a:pt x="349" y="816"/>
                  </a:cubicBezTo>
                  <a:cubicBezTo>
                    <a:pt x="399" y="886"/>
                    <a:pt x="498" y="876"/>
                    <a:pt x="568" y="915"/>
                  </a:cubicBezTo>
                  <a:cubicBezTo>
                    <a:pt x="558" y="955"/>
                    <a:pt x="528" y="925"/>
                    <a:pt x="518" y="905"/>
                  </a:cubicBezTo>
                  <a:cubicBezTo>
                    <a:pt x="458" y="925"/>
                    <a:pt x="568" y="955"/>
                    <a:pt x="558" y="1015"/>
                  </a:cubicBezTo>
                  <a:cubicBezTo>
                    <a:pt x="628" y="985"/>
                    <a:pt x="637" y="1045"/>
                    <a:pt x="677" y="995"/>
                  </a:cubicBezTo>
                  <a:cubicBezTo>
                    <a:pt x="677" y="1035"/>
                    <a:pt x="618" y="1035"/>
                    <a:pt x="647" y="1094"/>
                  </a:cubicBezTo>
                  <a:cubicBezTo>
                    <a:pt x="737" y="1084"/>
                    <a:pt x="797" y="1124"/>
                    <a:pt x="797" y="1164"/>
                  </a:cubicBezTo>
                  <a:cubicBezTo>
                    <a:pt x="846" y="1214"/>
                    <a:pt x="777" y="1144"/>
                    <a:pt x="816" y="1114"/>
                  </a:cubicBezTo>
                  <a:cubicBezTo>
                    <a:pt x="856" y="1104"/>
                    <a:pt x="856" y="1174"/>
                    <a:pt x="916" y="1144"/>
                  </a:cubicBezTo>
                  <a:cubicBezTo>
                    <a:pt x="896" y="1124"/>
                    <a:pt x="886" y="1104"/>
                    <a:pt x="876" y="1075"/>
                  </a:cubicBezTo>
                  <a:cubicBezTo>
                    <a:pt x="936" y="1114"/>
                    <a:pt x="986" y="1174"/>
                    <a:pt x="1065" y="1184"/>
                  </a:cubicBezTo>
                  <a:close/>
                  <a:moveTo>
                    <a:pt x="1443" y="617"/>
                  </a:moveTo>
                  <a:cubicBezTo>
                    <a:pt x="1423" y="587"/>
                    <a:pt x="1403" y="647"/>
                    <a:pt x="1393" y="607"/>
                  </a:cubicBezTo>
                  <a:cubicBezTo>
                    <a:pt x="1393" y="697"/>
                    <a:pt x="1562" y="796"/>
                    <a:pt x="1662" y="766"/>
                  </a:cubicBezTo>
                  <a:cubicBezTo>
                    <a:pt x="1572" y="687"/>
                    <a:pt x="1463" y="647"/>
                    <a:pt x="1443" y="617"/>
                  </a:cubicBezTo>
                  <a:close/>
                  <a:moveTo>
                    <a:pt x="2109" y="995"/>
                  </a:moveTo>
                  <a:cubicBezTo>
                    <a:pt x="2109" y="925"/>
                    <a:pt x="2159" y="1015"/>
                    <a:pt x="2199" y="985"/>
                  </a:cubicBezTo>
                  <a:cubicBezTo>
                    <a:pt x="2199" y="925"/>
                    <a:pt x="2129" y="965"/>
                    <a:pt x="2119" y="925"/>
                  </a:cubicBezTo>
                  <a:cubicBezTo>
                    <a:pt x="2060" y="965"/>
                    <a:pt x="2099" y="1075"/>
                    <a:pt x="2189" y="1055"/>
                  </a:cubicBezTo>
                  <a:cubicBezTo>
                    <a:pt x="2179" y="1005"/>
                    <a:pt x="2159" y="985"/>
                    <a:pt x="2109" y="995"/>
                  </a:cubicBezTo>
                  <a:close/>
                  <a:moveTo>
                    <a:pt x="1920" y="746"/>
                  </a:moveTo>
                  <a:cubicBezTo>
                    <a:pt x="1881" y="886"/>
                    <a:pt x="2050" y="816"/>
                    <a:pt x="2109" y="905"/>
                  </a:cubicBezTo>
                  <a:cubicBezTo>
                    <a:pt x="2149" y="816"/>
                    <a:pt x="1940" y="836"/>
                    <a:pt x="1920" y="746"/>
                  </a:cubicBezTo>
                  <a:close/>
                  <a:moveTo>
                    <a:pt x="1175" y="975"/>
                  </a:moveTo>
                  <a:cubicBezTo>
                    <a:pt x="1075" y="945"/>
                    <a:pt x="1184" y="1075"/>
                    <a:pt x="1214" y="1114"/>
                  </a:cubicBezTo>
                  <a:cubicBezTo>
                    <a:pt x="1234" y="1094"/>
                    <a:pt x="1254" y="1084"/>
                    <a:pt x="1284" y="1075"/>
                  </a:cubicBezTo>
                  <a:cubicBezTo>
                    <a:pt x="1264" y="1055"/>
                    <a:pt x="1254" y="1045"/>
                    <a:pt x="1244" y="1005"/>
                  </a:cubicBezTo>
                  <a:cubicBezTo>
                    <a:pt x="1194" y="1065"/>
                    <a:pt x="1135" y="1005"/>
                    <a:pt x="1175" y="975"/>
                  </a:cubicBezTo>
                  <a:close/>
                  <a:moveTo>
                    <a:pt x="439" y="1134"/>
                  </a:moveTo>
                  <a:cubicBezTo>
                    <a:pt x="389" y="1204"/>
                    <a:pt x="558" y="1224"/>
                    <a:pt x="588" y="1293"/>
                  </a:cubicBezTo>
                  <a:cubicBezTo>
                    <a:pt x="628" y="1214"/>
                    <a:pt x="458" y="1204"/>
                    <a:pt x="439" y="1134"/>
                  </a:cubicBezTo>
                  <a:close/>
                  <a:moveTo>
                    <a:pt x="548" y="1114"/>
                  </a:moveTo>
                  <a:cubicBezTo>
                    <a:pt x="518" y="1204"/>
                    <a:pt x="707" y="1224"/>
                    <a:pt x="747" y="1293"/>
                  </a:cubicBezTo>
                  <a:cubicBezTo>
                    <a:pt x="757" y="1244"/>
                    <a:pt x="608" y="1164"/>
                    <a:pt x="548" y="1114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4"/>
            <p:cNvSpPr/>
            <p:nvPr/>
          </p:nvSpPr>
          <p:spPr>
            <a:xfrm>
              <a:off x="2611675" y="3201350"/>
              <a:ext cx="119625" cy="45775"/>
            </a:xfrm>
            <a:custGeom>
              <a:avLst/>
              <a:gdLst/>
              <a:ahLst/>
              <a:cxnLst/>
              <a:rect l="l" t="t" r="r" b="b"/>
              <a:pathLst>
                <a:path w="4785" h="1831" extrusionOk="0">
                  <a:moveTo>
                    <a:pt x="120" y="557"/>
                  </a:moveTo>
                  <a:cubicBezTo>
                    <a:pt x="150" y="498"/>
                    <a:pt x="250" y="498"/>
                    <a:pt x="259" y="438"/>
                  </a:cubicBezTo>
                  <a:cubicBezTo>
                    <a:pt x="240" y="378"/>
                    <a:pt x="190" y="369"/>
                    <a:pt x="150" y="339"/>
                  </a:cubicBezTo>
                  <a:cubicBezTo>
                    <a:pt x="160" y="289"/>
                    <a:pt x="250" y="378"/>
                    <a:pt x="299" y="378"/>
                  </a:cubicBezTo>
                  <a:cubicBezTo>
                    <a:pt x="359" y="309"/>
                    <a:pt x="429" y="239"/>
                    <a:pt x="478" y="160"/>
                  </a:cubicBezTo>
                  <a:cubicBezTo>
                    <a:pt x="458" y="130"/>
                    <a:pt x="458" y="160"/>
                    <a:pt x="429" y="170"/>
                  </a:cubicBezTo>
                  <a:cubicBezTo>
                    <a:pt x="438" y="1"/>
                    <a:pt x="598" y="180"/>
                    <a:pt x="677" y="189"/>
                  </a:cubicBezTo>
                  <a:cubicBezTo>
                    <a:pt x="657" y="249"/>
                    <a:pt x="568" y="269"/>
                    <a:pt x="538" y="219"/>
                  </a:cubicBezTo>
                  <a:cubicBezTo>
                    <a:pt x="478" y="279"/>
                    <a:pt x="667" y="249"/>
                    <a:pt x="528" y="319"/>
                  </a:cubicBezTo>
                  <a:cubicBezTo>
                    <a:pt x="598" y="369"/>
                    <a:pt x="747" y="448"/>
                    <a:pt x="707" y="548"/>
                  </a:cubicBezTo>
                  <a:cubicBezTo>
                    <a:pt x="896" y="727"/>
                    <a:pt x="1194" y="627"/>
                    <a:pt x="1393" y="468"/>
                  </a:cubicBezTo>
                  <a:cubicBezTo>
                    <a:pt x="1363" y="329"/>
                    <a:pt x="1443" y="259"/>
                    <a:pt x="1423" y="130"/>
                  </a:cubicBezTo>
                  <a:cubicBezTo>
                    <a:pt x="1493" y="369"/>
                    <a:pt x="1513" y="617"/>
                    <a:pt x="1731" y="667"/>
                  </a:cubicBezTo>
                  <a:cubicBezTo>
                    <a:pt x="1741" y="677"/>
                    <a:pt x="1741" y="687"/>
                    <a:pt x="1741" y="697"/>
                  </a:cubicBezTo>
                  <a:cubicBezTo>
                    <a:pt x="1702" y="727"/>
                    <a:pt x="1672" y="766"/>
                    <a:pt x="1642" y="806"/>
                  </a:cubicBezTo>
                  <a:cubicBezTo>
                    <a:pt x="1682" y="876"/>
                    <a:pt x="1721" y="1015"/>
                    <a:pt x="1662" y="1065"/>
                  </a:cubicBezTo>
                  <a:cubicBezTo>
                    <a:pt x="1751" y="1035"/>
                    <a:pt x="1751" y="1144"/>
                    <a:pt x="1821" y="1134"/>
                  </a:cubicBezTo>
                  <a:cubicBezTo>
                    <a:pt x="2070" y="1482"/>
                    <a:pt x="2696" y="1671"/>
                    <a:pt x="3253" y="1572"/>
                  </a:cubicBezTo>
                  <a:cubicBezTo>
                    <a:pt x="3333" y="1661"/>
                    <a:pt x="3412" y="1651"/>
                    <a:pt x="3492" y="1572"/>
                  </a:cubicBezTo>
                  <a:cubicBezTo>
                    <a:pt x="3561" y="1691"/>
                    <a:pt x="3561" y="1532"/>
                    <a:pt x="3631" y="1642"/>
                  </a:cubicBezTo>
                  <a:cubicBezTo>
                    <a:pt x="3681" y="1622"/>
                    <a:pt x="3770" y="1502"/>
                    <a:pt x="3810" y="1592"/>
                  </a:cubicBezTo>
                  <a:cubicBezTo>
                    <a:pt x="3780" y="1602"/>
                    <a:pt x="3760" y="1602"/>
                    <a:pt x="3770" y="1642"/>
                  </a:cubicBezTo>
                  <a:cubicBezTo>
                    <a:pt x="3820" y="1572"/>
                    <a:pt x="3880" y="1632"/>
                    <a:pt x="3939" y="1642"/>
                  </a:cubicBezTo>
                  <a:cubicBezTo>
                    <a:pt x="3939" y="1562"/>
                    <a:pt x="3880" y="1572"/>
                    <a:pt x="3919" y="1522"/>
                  </a:cubicBezTo>
                  <a:cubicBezTo>
                    <a:pt x="4009" y="1542"/>
                    <a:pt x="4019" y="1562"/>
                    <a:pt x="4049" y="1472"/>
                  </a:cubicBezTo>
                  <a:cubicBezTo>
                    <a:pt x="4078" y="1532"/>
                    <a:pt x="4158" y="1532"/>
                    <a:pt x="4208" y="1562"/>
                  </a:cubicBezTo>
                  <a:cubicBezTo>
                    <a:pt x="4228" y="1443"/>
                    <a:pt x="4327" y="1552"/>
                    <a:pt x="4357" y="1582"/>
                  </a:cubicBezTo>
                  <a:cubicBezTo>
                    <a:pt x="4456" y="1532"/>
                    <a:pt x="4337" y="1443"/>
                    <a:pt x="4317" y="1383"/>
                  </a:cubicBezTo>
                  <a:cubicBezTo>
                    <a:pt x="4337" y="1343"/>
                    <a:pt x="4397" y="1323"/>
                    <a:pt x="4427" y="1293"/>
                  </a:cubicBezTo>
                  <a:cubicBezTo>
                    <a:pt x="4377" y="1264"/>
                    <a:pt x="4287" y="1283"/>
                    <a:pt x="4248" y="1244"/>
                  </a:cubicBezTo>
                  <a:cubicBezTo>
                    <a:pt x="4437" y="1254"/>
                    <a:pt x="4616" y="1264"/>
                    <a:pt x="4785" y="1293"/>
                  </a:cubicBezTo>
                  <a:cubicBezTo>
                    <a:pt x="4655" y="1313"/>
                    <a:pt x="4546" y="1343"/>
                    <a:pt x="4466" y="1403"/>
                  </a:cubicBezTo>
                  <a:cubicBezTo>
                    <a:pt x="4556" y="1502"/>
                    <a:pt x="4466" y="1622"/>
                    <a:pt x="4397" y="1671"/>
                  </a:cubicBezTo>
                  <a:cubicBezTo>
                    <a:pt x="4397" y="1711"/>
                    <a:pt x="4427" y="1711"/>
                    <a:pt x="4437" y="1741"/>
                  </a:cubicBezTo>
                  <a:cubicBezTo>
                    <a:pt x="4407" y="1801"/>
                    <a:pt x="4257" y="1681"/>
                    <a:pt x="4198" y="1781"/>
                  </a:cubicBezTo>
                  <a:cubicBezTo>
                    <a:pt x="4108" y="1701"/>
                    <a:pt x="3800" y="1691"/>
                    <a:pt x="3541" y="1681"/>
                  </a:cubicBezTo>
                  <a:cubicBezTo>
                    <a:pt x="3283" y="1681"/>
                    <a:pt x="2965" y="1612"/>
                    <a:pt x="3014" y="1830"/>
                  </a:cubicBezTo>
                  <a:cubicBezTo>
                    <a:pt x="2388" y="1731"/>
                    <a:pt x="1940" y="1353"/>
                    <a:pt x="1523" y="945"/>
                  </a:cubicBezTo>
                  <a:cubicBezTo>
                    <a:pt x="1453" y="955"/>
                    <a:pt x="1383" y="975"/>
                    <a:pt x="1373" y="906"/>
                  </a:cubicBezTo>
                  <a:cubicBezTo>
                    <a:pt x="1403" y="826"/>
                    <a:pt x="1562" y="846"/>
                    <a:pt x="1582" y="766"/>
                  </a:cubicBezTo>
                  <a:cubicBezTo>
                    <a:pt x="1503" y="717"/>
                    <a:pt x="1602" y="597"/>
                    <a:pt x="1503" y="567"/>
                  </a:cubicBezTo>
                  <a:cubicBezTo>
                    <a:pt x="1503" y="617"/>
                    <a:pt x="1423" y="607"/>
                    <a:pt x="1423" y="657"/>
                  </a:cubicBezTo>
                  <a:cubicBezTo>
                    <a:pt x="1463" y="637"/>
                    <a:pt x="1483" y="776"/>
                    <a:pt x="1443" y="776"/>
                  </a:cubicBezTo>
                  <a:cubicBezTo>
                    <a:pt x="1433" y="746"/>
                    <a:pt x="1433" y="707"/>
                    <a:pt x="1413" y="707"/>
                  </a:cubicBezTo>
                  <a:cubicBezTo>
                    <a:pt x="1085" y="886"/>
                    <a:pt x="617" y="587"/>
                    <a:pt x="369" y="369"/>
                  </a:cubicBezTo>
                  <a:cubicBezTo>
                    <a:pt x="359" y="438"/>
                    <a:pt x="289" y="369"/>
                    <a:pt x="250" y="388"/>
                  </a:cubicBezTo>
                  <a:cubicBezTo>
                    <a:pt x="329" y="468"/>
                    <a:pt x="200" y="587"/>
                    <a:pt x="170" y="597"/>
                  </a:cubicBezTo>
                  <a:cubicBezTo>
                    <a:pt x="210" y="617"/>
                    <a:pt x="349" y="746"/>
                    <a:pt x="289" y="717"/>
                  </a:cubicBezTo>
                  <a:cubicBezTo>
                    <a:pt x="250" y="687"/>
                    <a:pt x="220" y="647"/>
                    <a:pt x="160" y="647"/>
                  </a:cubicBezTo>
                  <a:cubicBezTo>
                    <a:pt x="150" y="687"/>
                    <a:pt x="90" y="677"/>
                    <a:pt x="150" y="717"/>
                  </a:cubicBezTo>
                  <a:cubicBezTo>
                    <a:pt x="1" y="657"/>
                    <a:pt x="210" y="617"/>
                    <a:pt x="120" y="557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4"/>
            <p:cNvSpPr/>
            <p:nvPr/>
          </p:nvSpPr>
          <p:spPr>
            <a:xfrm>
              <a:off x="2616900" y="3198625"/>
              <a:ext cx="13700" cy="4750"/>
            </a:xfrm>
            <a:custGeom>
              <a:avLst/>
              <a:gdLst/>
              <a:ahLst/>
              <a:cxnLst/>
              <a:rect l="l" t="t" r="r" b="b"/>
              <a:pathLst>
                <a:path w="548" h="190" extrusionOk="0">
                  <a:moveTo>
                    <a:pt x="11" y="30"/>
                  </a:moveTo>
                  <a:cubicBezTo>
                    <a:pt x="41" y="70"/>
                    <a:pt x="120" y="100"/>
                    <a:pt x="160" y="50"/>
                  </a:cubicBezTo>
                  <a:cubicBezTo>
                    <a:pt x="200" y="100"/>
                    <a:pt x="259" y="119"/>
                    <a:pt x="359" y="110"/>
                  </a:cubicBezTo>
                  <a:cubicBezTo>
                    <a:pt x="349" y="129"/>
                    <a:pt x="349" y="149"/>
                    <a:pt x="319" y="159"/>
                  </a:cubicBezTo>
                  <a:cubicBezTo>
                    <a:pt x="428" y="189"/>
                    <a:pt x="478" y="100"/>
                    <a:pt x="548" y="119"/>
                  </a:cubicBezTo>
                  <a:cubicBezTo>
                    <a:pt x="339" y="30"/>
                    <a:pt x="180" y="70"/>
                    <a:pt x="1" y="0"/>
                  </a:cubicBezTo>
                  <a:cubicBezTo>
                    <a:pt x="1" y="10"/>
                    <a:pt x="11" y="20"/>
                    <a:pt x="11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2603475" y="3194875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90" y="51"/>
                  </a:moveTo>
                  <a:cubicBezTo>
                    <a:pt x="160" y="1"/>
                    <a:pt x="60" y="61"/>
                    <a:pt x="1" y="61"/>
                  </a:cubicBezTo>
                  <a:cubicBezTo>
                    <a:pt x="11" y="140"/>
                    <a:pt x="130" y="61"/>
                    <a:pt x="170" y="100"/>
                  </a:cubicBezTo>
                  <a:cubicBezTo>
                    <a:pt x="160" y="71"/>
                    <a:pt x="130" y="61"/>
                    <a:pt x="190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2626100" y="3202100"/>
              <a:ext cx="4500" cy="3250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11" y="110"/>
                  </a:moveTo>
                  <a:cubicBezTo>
                    <a:pt x="80" y="130"/>
                    <a:pt x="100" y="20"/>
                    <a:pt x="130" y="90"/>
                  </a:cubicBezTo>
                  <a:cubicBezTo>
                    <a:pt x="180" y="30"/>
                    <a:pt x="1" y="0"/>
                    <a:pt x="11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4"/>
            <p:cNvSpPr/>
            <p:nvPr/>
          </p:nvSpPr>
          <p:spPr>
            <a:xfrm>
              <a:off x="2644250" y="3200100"/>
              <a:ext cx="4750" cy="400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120" y="160"/>
                  </a:moveTo>
                  <a:cubicBezTo>
                    <a:pt x="190" y="60"/>
                    <a:pt x="90" y="31"/>
                    <a:pt x="21" y="11"/>
                  </a:cubicBezTo>
                  <a:cubicBezTo>
                    <a:pt x="1" y="21"/>
                    <a:pt x="1" y="31"/>
                    <a:pt x="1" y="60"/>
                  </a:cubicBezTo>
                  <a:cubicBezTo>
                    <a:pt x="41" y="1"/>
                    <a:pt x="50" y="60"/>
                    <a:pt x="100" y="60"/>
                  </a:cubicBezTo>
                  <a:cubicBezTo>
                    <a:pt x="120" y="130"/>
                    <a:pt x="21" y="140"/>
                    <a:pt x="120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2619900" y="3181450"/>
              <a:ext cx="5725" cy="2775"/>
            </a:xfrm>
            <a:custGeom>
              <a:avLst/>
              <a:gdLst/>
              <a:ahLst/>
              <a:cxnLst/>
              <a:rect l="l" t="t" r="r" b="b"/>
              <a:pathLst>
                <a:path w="229" h="111" extrusionOk="0">
                  <a:moveTo>
                    <a:pt x="0" y="1"/>
                  </a:moveTo>
                  <a:cubicBezTo>
                    <a:pt x="0" y="80"/>
                    <a:pt x="129" y="110"/>
                    <a:pt x="229" y="80"/>
                  </a:cubicBezTo>
                  <a:cubicBezTo>
                    <a:pt x="189" y="1"/>
                    <a:pt x="60" y="51"/>
                    <a:pt x="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2594275" y="3187175"/>
              <a:ext cx="6000" cy="5500"/>
            </a:xfrm>
            <a:custGeom>
              <a:avLst/>
              <a:gdLst/>
              <a:ahLst/>
              <a:cxnLst/>
              <a:rect l="l" t="t" r="r" b="b"/>
              <a:pathLst>
                <a:path w="240" h="220" extrusionOk="0">
                  <a:moveTo>
                    <a:pt x="110" y="11"/>
                  </a:moveTo>
                  <a:cubicBezTo>
                    <a:pt x="120" y="30"/>
                    <a:pt x="140" y="21"/>
                    <a:pt x="160" y="21"/>
                  </a:cubicBezTo>
                  <a:cubicBezTo>
                    <a:pt x="160" y="40"/>
                    <a:pt x="140" y="50"/>
                    <a:pt x="150" y="70"/>
                  </a:cubicBezTo>
                  <a:cubicBezTo>
                    <a:pt x="100" y="90"/>
                    <a:pt x="70" y="80"/>
                    <a:pt x="70" y="40"/>
                  </a:cubicBezTo>
                  <a:cubicBezTo>
                    <a:pt x="21" y="70"/>
                    <a:pt x="1" y="110"/>
                    <a:pt x="21" y="190"/>
                  </a:cubicBezTo>
                  <a:cubicBezTo>
                    <a:pt x="170" y="219"/>
                    <a:pt x="200" y="140"/>
                    <a:pt x="239" y="50"/>
                  </a:cubicBezTo>
                  <a:cubicBezTo>
                    <a:pt x="220" y="11"/>
                    <a:pt x="170" y="1"/>
                    <a:pt x="110" y="1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2592800" y="3158325"/>
              <a:ext cx="3250" cy="4275"/>
            </a:xfrm>
            <a:custGeom>
              <a:avLst/>
              <a:gdLst/>
              <a:ahLst/>
              <a:cxnLst/>
              <a:rect l="l" t="t" r="r" b="b"/>
              <a:pathLst>
                <a:path w="130" h="171" extrusionOk="0">
                  <a:moveTo>
                    <a:pt x="119" y="51"/>
                  </a:moveTo>
                  <a:cubicBezTo>
                    <a:pt x="80" y="71"/>
                    <a:pt x="10" y="1"/>
                    <a:pt x="0" y="71"/>
                  </a:cubicBezTo>
                  <a:cubicBezTo>
                    <a:pt x="80" y="31"/>
                    <a:pt x="90" y="90"/>
                    <a:pt x="60" y="130"/>
                  </a:cubicBezTo>
                  <a:cubicBezTo>
                    <a:pt x="80" y="170"/>
                    <a:pt x="90" y="120"/>
                    <a:pt x="129" y="120"/>
                  </a:cubicBezTo>
                  <a:cubicBezTo>
                    <a:pt x="119" y="90"/>
                    <a:pt x="119" y="71"/>
                    <a:pt x="119" y="5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2599250" y="3145150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110" y="1"/>
                  </a:moveTo>
                  <a:cubicBezTo>
                    <a:pt x="90" y="80"/>
                    <a:pt x="11" y="110"/>
                    <a:pt x="1" y="190"/>
                  </a:cubicBezTo>
                  <a:cubicBezTo>
                    <a:pt x="50" y="140"/>
                    <a:pt x="160" y="130"/>
                    <a:pt x="1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2596025" y="3113075"/>
              <a:ext cx="9475" cy="9225"/>
            </a:xfrm>
            <a:custGeom>
              <a:avLst/>
              <a:gdLst/>
              <a:ahLst/>
              <a:cxnLst/>
              <a:rect l="l" t="t" r="r" b="b"/>
              <a:pathLst>
                <a:path w="379" h="369" extrusionOk="0">
                  <a:moveTo>
                    <a:pt x="70" y="80"/>
                  </a:moveTo>
                  <a:cubicBezTo>
                    <a:pt x="70" y="1"/>
                    <a:pt x="20" y="150"/>
                    <a:pt x="0" y="71"/>
                  </a:cubicBezTo>
                  <a:cubicBezTo>
                    <a:pt x="30" y="130"/>
                    <a:pt x="189" y="240"/>
                    <a:pt x="269" y="259"/>
                  </a:cubicBezTo>
                  <a:cubicBezTo>
                    <a:pt x="279" y="319"/>
                    <a:pt x="289" y="369"/>
                    <a:pt x="338" y="369"/>
                  </a:cubicBezTo>
                  <a:cubicBezTo>
                    <a:pt x="338" y="349"/>
                    <a:pt x="358" y="329"/>
                    <a:pt x="378" y="329"/>
                  </a:cubicBezTo>
                  <a:cubicBezTo>
                    <a:pt x="309" y="220"/>
                    <a:pt x="179" y="190"/>
                    <a:pt x="80" y="100"/>
                  </a:cubicBezTo>
                  <a:cubicBezTo>
                    <a:pt x="80" y="90"/>
                    <a:pt x="80" y="80"/>
                    <a:pt x="70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2591300" y="3112100"/>
              <a:ext cx="5250" cy="2250"/>
            </a:xfrm>
            <a:custGeom>
              <a:avLst/>
              <a:gdLst/>
              <a:ahLst/>
              <a:cxnLst/>
              <a:rect l="l" t="t" r="r" b="b"/>
              <a:pathLst>
                <a:path w="210" h="90" extrusionOk="0">
                  <a:moveTo>
                    <a:pt x="199" y="30"/>
                  </a:moveTo>
                  <a:cubicBezTo>
                    <a:pt x="100" y="70"/>
                    <a:pt x="60" y="20"/>
                    <a:pt x="0" y="0"/>
                  </a:cubicBezTo>
                  <a:cubicBezTo>
                    <a:pt x="50" y="50"/>
                    <a:pt x="100" y="90"/>
                    <a:pt x="189" y="80"/>
                  </a:cubicBezTo>
                  <a:cubicBezTo>
                    <a:pt x="179" y="60"/>
                    <a:pt x="189" y="60"/>
                    <a:pt x="209" y="60"/>
                  </a:cubicBezTo>
                  <a:cubicBezTo>
                    <a:pt x="199" y="50"/>
                    <a:pt x="199" y="40"/>
                    <a:pt x="19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2508750" y="3114575"/>
              <a:ext cx="8975" cy="8725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59" y="90"/>
                  </a:moveTo>
                  <a:cubicBezTo>
                    <a:pt x="259" y="50"/>
                    <a:pt x="319" y="150"/>
                    <a:pt x="239" y="110"/>
                  </a:cubicBezTo>
                  <a:cubicBezTo>
                    <a:pt x="249" y="140"/>
                    <a:pt x="259" y="160"/>
                    <a:pt x="279" y="180"/>
                  </a:cubicBezTo>
                  <a:cubicBezTo>
                    <a:pt x="150" y="190"/>
                    <a:pt x="150" y="30"/>
                    <a:pt x="50" y="1"/>
                  </a:cubicBezTo>
                  <a:cubicBezTo>
                    <a:pt x="40" y="120"/>
                    <a:pt x="199" y="170"/>
                    <a:pt x="100" y="229"/>
                  </a:cubicBezTo>
                  <a:cubicBezTo>
                    <a:pt x="60" y="199"/>
                    <a:pt x="50" y="120"/>
                    <a:pt x="1" y="110"/>
                  </a:cubicBezTo>
                  <a:cubicBezTo>
                    <a:pt x="1" y="199"/>
                    <a:pt x="60" y="209"/>
                    <a:pt x="60" y="309"/>
                  </a:cubicBezTo>
                  <a:cubicBezTo>
                    <a:pt x="80" y="339"/>
                    <a:pt x="100" y="349"/>
                    <a:pt x="140" y="349"/>
                  </a:cubicBezTo>
                  <a:cubicBezTo>
                    <a:pt x="130" y="319"/>
                    <a:pt x="100" y="319"/>
                    <a:pt x="100" y="279"/>
                  </a:cubicBezTo>
                  <a:cubicBezTo>
                    <a:pt x="180" y="249"/>
                    <a:pt x="150" y="349"/>
                    <a:pt x="209" y="329"/>
                  </a:cubicBezTo>
                  <a:lnTo>
                    <a:pt x="199" y="289"/>
                  </a:lnTo>
                  <a:cubicBezTo>
                    <a:pt x="189" y="269"/>
                    <a:pt x="130" y="190"/>
                    <a:pt x="180" y="170"/>
                  </a:cubicBezTo>
                  <a:cubicBezTo>
                    <a:pt x="219" y="199"/>
                    <a:pt x="239" y="249"/>
                    <a:pt x="309" y="239"/>
                  </a:cubicBezTo>
                  <a:cubicBezTo>
                    <a:pt x="309" y="180"/>
                    <a:pt x="359" y="150"/>
                    <a:pt x="359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2903325" y="3044700"/>
              <a:ext cx="8000" cy="4025"/>
            </a:xfrm>
            <a:custGeom>
              <a:avLst/>
              <a:gdLst/>
              <a:ahLst/>
              <a:cxnLst/>
              <a:rect l="l" t="t" r="r" b="b"/>
              <a:pathLst>
                <a:path w="320" h="161" extrusionOk="0">
                  <a:moveTo>
                    <a:pt x="190" y="140"/>
                  </a:moveTo>
                  <a:cubicBezTo>
                    <a:pt x="160" y="120"/>
                    <a:pt x="1" y="130"/>
                    <a:pt x="60" y="71"/>
                  </a:cubicBezTo>
                  <a:cubicBezTo>
                    <a:pt x="130" y="61"/>
                    <a:pt x="259" y="71"/>
                    <a:pt x="220" y="21"/>
                  </a:cubicBezTo>
                  <a:cubicBezTo>
                    <a:pt x="269" y="1"/>
                    <a:pt x="289" y="41"/>
                    <a:pt x="319" y="71"/>
                  </a:cubicBezTo>
                  <a:cubicBezTo>
                    <a:pt x="259" y="160"/>
                    <a:pt x="239" y="41"/>
                    <a:pt x="190" y="14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2754650" y="3065350"/>
              <a:ext cx="28875" cy="19675"/>
            </a:xfrm>
            <a:custGeom>
              <a:avLst/>
              <a:gdLst/>
              <a:ahLst/>
              <a:cxnLst/>
              <a:rect l="l" t="t" r="r" b="b"/>
              <a:pathLst>
                <a:path w="1155" h="787" extrusionOk="0">
                  <a:moveTo>
                    <a:pt x="1075" y="100"/>
                  </a:moveTo>
                  <a:cubicBezTo>
                    <a:pt x="1104" y="169"/>
                    <a:pt x="1104" y="60"/>
                    <a:pt x="1144" y="70"/>
                  </a:cubicBezTo>
                  <a:cubicBezTo>
                    <a:pt x="1154" y="110"/>
                    <a:pt x="1124" y="120"/>
                    <a:pt x="1134" y="160"/>
                  </a:cubicBezTo>
                  <a:cubicBezTo>
                    <a:pt x="1025" y="179"/>
                    <a:pt x="1045" y="428"/>
                    <a:pt x="1045" y="587"/>
                  </a:cubicBezTo>
                  <a:cubicBezTo>
                    <a:pt x="985" y="687"/>
                    <a:pt x="876" y="687"/>
                    <a:pt x="866" y="786"/>
                  </a:cubicBezTo>
                  <a:cubicBezTo>
                    <a:pt x="597" y="677"/>
                    <a:pt x="378" y="637"/>
                    <a:pt x="60" y="547"/>
                  </a:cubicBezTo>
                  <a:cubicBezTo>
                    <a:pt x="30" y="537"/>
                    <a:pt x="0" y="527"/>
                    <a:pt x="0" y="488"/>
                  </a:cubicBezTo>
                  <a:cubicBezTo>
                    <a:pt x="299" y="299"/>
                    <a:pt x="717" y="80"/>
                    <a:pt x="1084" y="0"/>
                  </a:cubicBezTo>
                  <a:cubicBezTo>
                    <a:pt x="1084" y="40"/>
                    <a:pt x="1104" y="90"/>
                    <a:pt x="1075" y="100"/>
                  </a:cubicBezTo>
                  <a:close/>
                  <a:moveTo>
                    <a:pt x="508" y="418"/>
                  </a:moveTo>
                  <a:cubicBezTo>
                    <a:pt x="597" y="398"/>
                    <a:pt x="607" y="319"/>
                    <a:pt x="597" y="229"/>
                  </a:cubicBezTo>
                  <a:cubicBezTo>
                    <a:pt x="538" y="279"/>
                    <a:pt x="528" y="348"/>
                    <a:pt x="508" y="418"/>
                  </a:cubicBezTo>
                  <a:close/>
                  <a:moveTo>
                    <a:pt x="786" y="508"/>
                  </a:moveTo>
                  <a:cubicBezTo>
                    <a:pt x="846" y="498"/>
                    <a:pt x="816" y="488"/>
                    <a:pt x="806" y="458"/>
                  </a:cubicBezTo>
                  <a:cubicBezTo>
                    <a:pt x="866" y="428"/>
                    <a:pt x="876" y="478"/>
                    <a:pt x="925" y="458"/>
                  </a:cubicBezTo>
                  <a:cubicBezTo>
                    <a:pt x="925" y="309"/>
                    <a:pt x="736" y="398"/>
                    <a:pt x="786" y="50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2497550" y="3128500"/>
              <a:ext cx="5750" cy="5250"/>
            </a:xfrm>
            <a:custGeom>
              <a:avLst/>
              <a:gdLst/>
              <a:ahLst/>
              <a:cxnLst/>
              <a:rect l="l" t="t" r="r" b="b"/>
              <a:pathLst>
                <a:path w="230" h="210" extrusionOk="0">
                  <a:moveTo>
                    <a:pt x="150" y="10"/>
                  </a:moveTo>
                  <a:cubicBezTo>
                    <a:pt x="130" y="10"/>
                    <a:pt x="120" y="10"/>
                    <a:pt x="100" y="20"/>
                  </a:cubicBezTo>
                  <a:cubicBezTo>
                    <a:pt x="71" y="20"/>
                    <a:pt x="41" y="30"/>
                    <a:pt x="11" y="30"/>
                  </a:cubicBezTo>
                  <a:cubicBezTo>
                    <a:pt x="1" y="100"/>
                    <a:pt x="120" y="1"/>
                    <a:pt x="110" y="60"/>
                  </a:cubicBezTo>
                  <a:cubicBezTo>
                    <a:pt x="81" y="80"/>
                    <a:pt x="120" y="100"/>
                    <a:pt x="140" y="100"/>
                  </a:cubicBezTo>
                  <a:cubicBezTo>
                    <a:pt x="170" y="90"/>
                    <a:pt x="210" y="209"/>
                    <a:pt x="220" y="140"/>
                  </a:cubicBezTo>
                  <a:cubicBezTo>
                    <a:pt x="230" y="50"/>
                    <a:pt x="150" y="80"/>
                    <a:pt x="15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2798650" y="3081250"/>
              <a:ext cx="9225" cy="5250"/>
            </a:xfrm>
            <a:custGeom>
              <a:avLst/>
              <a:gdLst/>
              <a:ahLst/>
              <a:cxnLst/>
              <a:rect l="l" t="t" r="r" b="b"/>
              <a:pathLst>
                <a:path w="369" h="210" extrusionOk="0">
                  <a:moveTo>
                    <a:pt x="230" y="160"/>
                  </a:moveTo>
                  <a:cubicBezTo>
                    <a:pt x="220" y="160"/>
                    <a:pt x="210" y="160"/>
                    <a:pt x="200" y="170"/>
                  </a:cubicBezTo>
                  <a:cubicBezTo>
                    <a:pt x="180" y="80"/>
                    <a:pt x="51" y="150"/>
                    <a:pt x="1" y="110"/>
                  </a:cubicBezTo>
                  <a:cubicBezTo>
                    <a:pt x="21" y="70"/>
                    <a:pt x="11" y="11"/>
                    <a:pt x="60" y="1"/>
                  </a:cubicBezTo>
                  <a:cubicBezTo>
                    <a:pt x="11" y="170"/>
                    <a:pt x="239" y="80"/>
                    <a:pt x="339" y="90"/>
                  </a:cubicBezTo>
                  <a:cubicBezTo>
                    <a:pt x="369" y="210"/>
                    <a:pt x="230" y="70"/>
                    <a:pt x="230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2804375" y="3081250"/>
              <a:ext cx="20650" cy="5250"/>
            </a:xfrm>
            <a:custGeom>
              <a:avLst/>
              <a:gdLst/>
              <a:ahLst/>
              <a:cxnLst/>
              <a:rect l="l" t="t" r="r" b="b"/>
              <a:pathLst>
                <a:path w="826" h="210" extrusionOk="0">
                  <a:moveTo>
                    <a:pt x="816" y="180"/>
                  </a:moveTo>
                  <a:cubicBezTo>
                    <a:pt x="538" y="170"/>
                    <a:pt x="249" y="190"/>
                    <a:pt x="1" y="160"/>
                  </a:cubicBezTo>
                  <a:cubicBezTo>
                    <a:pt x="1" y="70"/>
                    <a:pt x="140" y="210"/>
                    <a:pt x="110" y="90"/>
                  </a:cubicBezTo>
                  <a:cubicBezTo>
                    <a:pt x="160" y="90"/>
                    <a:pt x="189" y="70"/>
                    <a:pt x="219" y="51"/>
                  </a:cubicBezTo>
                  <a:cubicBezTo>
                    <a:pt x="229" y="150"/>
                    <a:pt x="239" y="100"/>
                    <a:pt x="299" y="80"/>
                  </a:cubicBezTo>
                  <a:cubicBezTo>
                    <a:pt x="309" y="80"/>
                    <a:pt x="329" y="100"/>
                    <a:pt x="299" y="110"/>
                  </a:cubicBezTo>
                  <a:cubicBezTo>
                    <a:pt x="329" y="160"/>
                    <a:pt x="408" y="80"/>
                    <a:pt x="408" y="41"/>
                  </a:cubicBezTo>
                  <a:cubicBezTo>
                    <a:pt x="418" y="41"/>
                    <a:pt x="428" y="31"/>
                    <a:pt x="428" y="11"/>
                  </a:cubicBezTo>
                  <a:cubicBezTo>
                    <a:pt x="478" y="1"/>
                    <a:pt x="508" y="41"/>
                    <a:pt x="548" y="41"/>
                  </a:cubicBezTo>
                  <a:cubicBezTo>
                    <a:pt x="548" y="80"/>
                    <a:pt x="557" y="140"/>
                    <a:pt x="498" y="140"/>
                  </a:cubicBezTo>
                  <a:cubicBezTo>
                    <a:pt x="538" y="200"/>
                    <a:pt x="687" y="110"/>
                    <a:pt x="607" y="80"/>
                  </a:cubicBezTo>
                  <a:cubicBezTo>
                    <a:pt x="637" y="90"/>
                    <a:pt x="697" y="80"/>
                    <a:pt x="687" y="160"/>
                  </a:cubicBezTo>
                  <a:cubicBezTo>
                    <a:pt x="736" y="150"/>
                    <a:pt x="786" y="140"/>
                    <a:pt x="826" y="130"/>
                  </a:cubicBezTo>
                  <a:cubicBezTo>
                    <a:pt x="826" y="150"/>
                    <a:pt x="806" y="160"/>
                    <a:pt x="816" y="1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2582100" y="3117075"/>
              <a:ext cx="5750" cy="6475"/>
            </a:xfrm>
            <a:custGeom>
              <a:avLst/>
              <a:gdLst/>
              <a:ahLst/>
              <a:cxnLst/>
              <a:rect l="l" t="t" r="r" b="b"/>
              <a:pathLst>
                <a:path w="230" h="259" extrusionOk="0">
                  <a:moveTo>
                    <a:pt x="179" y="50"/>
                  </a:moveTo>
                  <a:cubicBezTo>
                    <a:pt x="100" y="0"/>
                    <a:pt x="90" y="0"/>
                    <a:pt x="0" y="10"/>
                  </a:cubicBezTo>
                  <a:cubicBezTo>
                    <a:pt x="40" y="189"/>
                    <a:pt x="130" y="199"/>
                    <a:pt x="30" y="30"/>
                  </a:cubicBezTo>
                  <a:cubicBezTo>
                    <a:pt x="60" y="30"/>
                    <a:pt x="80" y="50"/>
                    <a:pt x="130" y="30"/>
                  </a:cubicBezTo>
                  <a:cubicBezTo>
                    <a:pt x="160" y="129"/>
                    <a:pt x="100" y="149"/>
                    <a:pt x="110" y="229"/>
                  </a:cubicBezTo>
                  <a:cubicBezTo>
                    <a:pt x="130" y="219"/>
                    <a:pt x="140" y="199"/>
                    <a:pt x="130" y="179"/>
                  </a:cubicBezTo>
                  <a:cubicBezTo>
                    <a:pt x="160" y="169"/>
                    <a:pt x="160" y="229"/>
                    <a:pt x="169" y="259"/>
                  </a:cubicBezTo>
                  <a:cubicBezTo>
                    <a:pt x="229" y="259"/>
                    <a:pt x="120" y="99"/>
                    <a:pt x="179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2584825" y="3118050"/>
              <a:ext cx="22650" cy="30375"/>
            </a:xfrm>
            <a:custGeom>
              <a:avLst/>
              <a:gdLst/>
              <a:ahLst/>
              <a:cxnLst/>
              <a:rect l="l" t="t" r="r" b="b"/>
              <a:pathLst>
                <a:path w="906" h="1215" extrusionOk="0">
                  <a:moveTo>
                    <a:pt x="488" y="220"/>
                  </a:moveTo>
                  <a:cubicBezTo>
                    <a:pt x="498" y="259"/>
                    <a:pt x="468" y="279"/>
                    <a:pt x="478" y="319"/>
                  </a:cubicBezTo>
                  <a:cubicBezTo>
                    <a:pt x="508" y="309"/>
                    <a:pt x="508" y="279"/>
                    <a:pt x="548" y="279"/>
                  </a:cubicBezTo>
                  <a:cubicBezTo>
                    <a:pt x="647" y="528"/>
                    <a:pt x="906" y="1065"/>
                    <a:pt x="379" y="1214"/>
                  </a:cubicBezTo>
                  <a:cubicBezTo>
                    <a:pt x="279" y="1065"/>
                    <a:pt x="130" y="975"/>
                    <a:pt x="1" y="856"/>
                  </a:cubicBezTo>
                  <a:cubicBezTo>
                    <a:pt x="150" y="926"/>
                    <a:pt x="200" y="995"/>
                    <a:pt x="309" y="1085"/>
                  </a:cubicBezTo>
                  <a:cubicBezTo>
                    <a:pt x="438" y="956"/>
                    <a:pt x="538" y="687"/>
                    <a:pt x="568" y="558"/>
                  </a:cubicBezTo>
                  <a:cubicBezTo>
                    <a:pt x="498" y="568"/>
                    <a:pt x="588" y="677"/>
                    <a:pt x="498" y="667"/>
                  </a:cubicBezTo>
                  <a:cubicBezTo>
                    <a:pt x="478" y="568"/>
                    <a:pt x="548" y="518"/>
                    <a:pt x="578" y="438"/>
                  </a:cubicBezTo>
                  <a:cubicBezTo>
                    <a:pt x="538" y="488"/>
                    <a:pt x="548" y="448"/>
                    <a:pt x="478" y="458"/>
                  </a:cubicBezTo>
                  <a:cubicBezTo>
                    <a:pt x="448" y="528"/>
                    <a:pt x="478" y="627"/>
                    <a:pt x="428" y="687"/>
                  </a:cubicBezTo>
                  <a:cubicBezTo>
                    <a:pt x="339" y="558"/>
                    <a:pt x="548" y="339"/>
                    <a:pt x="418" y="259"/>
                  </a:cubicBezTo>
                  <a:cubicBezTo>
                    <a:pt x="418" y="339"/>
                    <a:pt x="379" y="508"/>
                    <a:pt x="319" y="488"/>
                  </a:cubicBezTo>
                  <a:cubicBezTo>
                    <a:pt x="369" y="379"/>
                    <a:pt x="299" y="309"/>
                    <a:pt x="349" y="220"/>
                  </a:cubicBezTo>
                  <a:cubicBezTo>
                    <a:pt x="299" y="259"/>
                    <a:pt x="230" y="200"/>
                    <a:pt x="289" y="180"/>
                  </a:cubicBezTo>
                  <a:cubicBezTo>
                    <a:pt x="329" y="249"/>
                    <a:pt x="299" y="130"/>
                    <a:pt x="259" y="140"/>
                  </a:cubicBezTo>
                  <a:cubicBezTo>
                    <a:pt x="190" y="190"/>
                    <a:pt x="200" y="289"/>
                    <a:pt x="150" y="349"/>
                  </a:cubicBezTo>
                  <a:cubicBezTo>
                    <a:pt x="140" y="210"/>
                    <a:pt x="200" y="230"/>
                    <a:pt x="200" y="80"/>
                  </a:cubicBezTo>
                  <a:cubicBezTo>
                    <a:pt x="150" y="80"/>
                    <a:pt x="190" y="150"/>
                    <a:pt x="140" y="160"/>
                  </a:cubicBezTo>
                  <a:cubicBezTo>
                    <a:pt x="130" y="100"/>
                    <a:pt x="130" y="31"/>
                    <a:pt x="90" y="1"/>
                  </a:cubicBezTo>
                  <a:cubicBezTo>
                    <a:pt x="279" y="1"/>
                    <a:pt x="299" y="230"/>
                    <a:pt x="488" y="220"/>
                  </a:cubicBezTo>
                  <a:close/>
                  <a:moveTo>
                    <a:pt x="558" y="896"/>
                  </a:moveTo>
                  <a:cubicBezTo>
                    <a:pt x="488" y="916"/>
                    <a:pt x="498" y="1075"/>
                    <a:pt x="438" y="1035"/>
                  </a:cubicBezTo>
                  <a:cubicBezTo>
                    <a:pt x="369" y="1075"/>
                    <a:pt x="478" y="1075"/>
                    <a:pt x="478" y="1105"/>
                  </a:cubicBezTo>
                  <a:cubicBezTo>
                    <a:pt x="488" y="1025"/>
                    <a:pt x="578" y="995"/>
                    <a:pt x="558" y="89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2568425" y="3116825"/>
              <a:ext cx="4250" cy="11200"/>
            </a:xfrm>
            <a:custGeom>
              <a:avLst/>
              <a:gdLst/>
              <a:ahLst/>
              <a:cxnLst/>
              <a:rect l="l" t="t" r="r" b="b"/>
              <a:pathLst>
                <a:path w="170" h="448" extrusionOk="0">
                  <a:moveTo>
                    <a:pt x="110" y="70"/>
                  </a:moveTo>
                  <a:cubicBezTo>
                    <a:pt x="100" y="50"/>
                    <a:pt x="100" y="30"/>
                    <a:pt x="90" y="0"/>
                  </a:cubicBezTo>
                  <a:cubicBezTo>
                    <a:pt x="0" y="80"/>
                    <a:pt x="50" y="249"/>
                    <a:pt x="60" y="338"/>
                  </a:cubicBezTo>
                  <a:cubicBezTo>
                    <a:pt x="120" y="249"/>
                    <a:pt x="90" y="448"/>
                    <a:pt x="169" y="418"/>
                  </a:cubicBezTo>
                  <a:cubicBezTo>
                    <a:pt x="160" y="408"/>
                    <a:pt x="90" y="338"/>
                    <a:pt x="150" y="328"/>
                  </a:cubicBezTo>
                  <a:cubicBezTo>
                    <a:pt x="50" y="298"/>
                    <a:pt x="30" y="129"/>
                    <a:pt x="11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2740475" y="3087475"/>
              <a:ext cx="4250" cy="4750"/>
            </a:xfrm>
            <a:custGeom>
              <a:avLst/>
              <a:gdLst/>
              <a:ahLst/>
              <a:cxnLst/>
              <a:rect l="l" t="t" r="r" b="b"/>
              <a:pathLst>
                <a:path w="170" h="190" extrusionOk="0">
                  <a:moveTo>
                    <a:pt x="1" y="30"/>
                  </a:moveTo>
                  <a:cubicBezTo>
                    <a:pt x="60" y="140"/>
                    <a:pt x="80" y="60"/>
                    <a:pt x="50" y="189"/>
                  </a:cubicBezTo>
                  <a:cubicBezTo>
                    <a:pt x="60" y="140"/>
                    <a:pt x="170" y="150"/>
                    <a:pt x="150" y="80"/>
                  </a:cubicBezTo>
                  <a:cubicBezTo>
                    <a:pt x="80" y="90"/>
                    <a:pt x="80" y="1"/>
                    <a:pt x="1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2569175" y="3116825"/>
              <a:ext cx="30350" cy="28350"/>
            </a:xfrm>
            <a:custGeom>
              <a:avLst/>
              <a:gdLst/>
              <a:ahLst/>
              <a:cxnLst/>
              <a:rect l="l" t="t" r="r" b="b"/>
              <a:pathLst>
                <a:path w="1214" h="1134" extrusionOk="0">
                  <a:moveTo>
                    <a:pt x="80" y="70"/>
                  </a:moveTo>
                  <a:cubicBezTo>
                    <a:pt x="0" y="129"/>
                    <a:pt x="20" y="298"/>
                    <a:pt x="120" y="328"/>
                  </a:cubicBezTo>
                  <a:cubicBezTo>
                    <a:pt x="60" y="338"/>
                    <a:pt x="130" y="408"/>
                    <a:pt x="139" y="418"/>
                  </a:cubicBezTo>
                  <a:cubicBezTo>
                    <a:pt x="299" y="587"/>
                    <a:pt x="448" y="776"/>
                    <a:pt x="627" y="905"/>
                  </a:cubicBezTo>
                  <a:cubicBezTo>
                    <a:pt x="776" y="975"/>
                    <a:pt x="826" y="1044"/>
                    <a:pt x="935" y="1134"/>
                  </a:cubicBezTo>
                  <a:cubicBezTo>
                    <a:pt x="1064" y="1005"/>
                    <a:pt x="1164" y="736"/>
                    <a:pt x="1194" y="607"/>
                  </a:cubicBezTo>
                  <a:cubicBezTo>
                    <a:pt x="1124" y="617"/>
                    <a:pt x="1214" y="726"/>
                    <a:pt x="1124" y="716"/>
                  </a:cubicBezTo>
                  <a:cubicBezTo>
                    <a:pt x="1104" y="617"/>
                    <a:pt x="1174" y="567"/>
                    <a:pt x="1204" y="487"/>
                  </a:cubicBezTo>
                  <a:cubicBezTo>
                    <a:pt x="1164" y="537"/>
                    <a:pt x="1174" y="497"/>
                    <a:pt x="1104" y="507"/>
                  </a:cubicBezTo>
                  <a:cubicBezTo>
                    <a:pt x="1074" y="577"/>
                    <a:pt x="1104" y="676"/>
                    <a:pt x="1054" y="736"/>
                  </a:cubicBezTo>
                  <a:cubicBezTo>
                    <a:pt x="965" y="607"/>
                    <a:pt x="1174" y="388"/>
                    <a:pt x="1044" y="308"/>
                  </a:cubicBezTo>
                  <a:cubicBezTo>
                    <a:pt x="1044" y="388"/>
                    <a:pt x="1005" y="557"/>
                    <a:pt x="945" y="537"/>
                  </a:cubicBezTo>
                  <a:cubicBezTo>
                    <a:pt x="995" y="428"/>
                    <a:pt x="925" y="358"/>
                    <a:pt x="975" y="269"/>
                  </a:cubicBezTo>
                  <a:cubicBezTo>
                    <a:pt x="925" y="308"/>
                    <a:pt x="856" y="249"/>
                    <a:pt x="915" y="229"/>
                  </a:cubicBezTo>
                  <a:cubicBezTo>
                    <a:pt x="955" y="298"/>
                    <a:pt x="925" y="179"/>
                    <a:pt x="885" y="189"/>
                  </a:cubicBezTo>
                  <a:cubicBezTo>
                    <a:pt x="816" y="239"/>
                    <a:pt x="826" y="338"/>
                    <a:pt x="776" y="398"/>
                  </a:cubicBezTo>
                  <a:cubicBezTo>
                    <a:pt x="766" y="259"/>
                    <a:pt x="826" y="279"/>
                    <a:pt x="826" y="129"/>
                  </a:cubicBezTo>
                  <a:cubicBezTo>
                    <a:pt x="776" y="129"/>
                    <a:pt x="816" y="199"/>
                    <a:pt x="766" y="209"/>
                  </a:cubicBezTo>
                  <a:cubicBezTo>
                    <a:pt x="756" y="149"/>
                    <a:pt x="756" y="80"/>
                    <a:pt x="716" y="50"/>
                  </a:cubicBezTo>
                  <a:cubicBezTo>
                    <a:pt x="706" y="50"/>
                    <a:pt x="706" y="60"/>
                    <a:pt x="696" y="60"/>
                  </a:cubicBezTo>
                  <a:cubicBezTo>
                    <a:pt x="637" y="109"/>
                    <a:pt x="746" y="269"/>
                    <a:pt x="686" y="269"/>
                  </a:cubicBezTo>
                  <a:cubicBezTo>
                    <a:pt x="677" y="239"/>
                    <a:pt x="677" y="179"/>
                    <a:pt x="647" y="189"/>
                  </a:cubicBezTo>
                  <a:cubicBezTo>
                    <a:pt x="657" y="209"/>
                    <a:pt x="647" y="229"/>
                    <a:pt x="627" y="239"/>
                  </a:cubicBezTo>
                  <a:cubicBezTo>
                    <a:pt x="617" y="159"/>
                    <a:pt x="677" y="139"/>
                    <a:pt x="647" y="40"/>
                  </a:cubicBezTo>
                  <a:cubicBezTo>
                    <a:pt x="597" y="60"/>
                    <a:pt x="577" y="40"/>
                    <a:pt x="547" y="40"/>
                  </a:cubicBezTo>
                  <a:cubicBezTo>
                    <a:pt x="647" y="209"/>
                    <a:pt x="557" y="199"/>
                    <a:pt x="517" y="20"/>
                  </a:cubicBezTo>
                  <a:cubicBezTo>
                    <a:pt x="507" y="20"/>
                    <a:pt x="507" y="20"/>
                    <a:pt x="497" y="20"/>
                  </a:cubicBezTo>
                  <a:cubicBezTo>
                    <a:pt x="448" y="30"/>
                    <a:pt x="478" y="90"/>
                    <a:pt x="408" y="80"/>
                  </a:cubicBezTo>
                  <a:cubicBezTo>
                    <a:pt x="418" y="0"/>
                    <a:pt x="368" y="10"/>
                    <a:pt x="309" y="30"/>
                  </a:cubicBezTo>
                  <a:cubicBezTo>
                    <a:pt x="309" y="60"/>
                    <a:pt x="348" y="219"/>
                    <a:pt x="309" y="149"/>
                  </a:cubicBezTo>
                  <a:cubicBezTo>
                    <a:pt x="299" y="100"/>
                    <a:pt x="289" y="60"/>
                    <a:pt x="279" y="10"/>
                  </a:cubicBezTo>
                  <a:cubicBezTo>
                    <a:pt x="209" y="30"/>
                    <a:pt x="110" y="30"/>
                    <a:pt x="80" y="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2782750" y="3085975"/>
              <a:ext cx="4750" cy="3275"/>
            </a:xfrm>
            <a:custGeom>
              <a:avLst/>
              <a:gdLst/>
              <a:ahLst/>
              <a:cxnLst/>
              <a:rect l="l" t="t" r="r" b="b"/>
              <a:pathLst>
                <a:path w="190" h="131" extrusionOk="0">
                  <a:moveTo>
                    <a:pt x="0" y="61"/>
                  </a:moveTo>
                  <a:cubicBezTo>
                    <a:pt x="60" y="130"/>
                    <a:pt x="110" y="41"/>
                    <a:pt x="189" y="70"/>
                  </a:cubicBezTo>
                  <a:cubicBezTo>
                    <a:pt x="189" y="1"/>
                    <a:pt x="110" y="31"/>
                    <a:pt x="60" y="21"/>
                  </a:cubicBezTo>
                  <a:cubicBezTo>
                    <a:pt x="80" y="110"/>
                    <a:pt x="40" y="31"/>
                    <a:pt x="0" y="6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2772800" y="3087725"/>
              <a:ext cx="10475" cy="10225"/>
            </a:xfrm>
            <a:custGeom>
              <a:avLst/>
              <a:gdLst/>
              <a:ahLst/>
              <a:cxnLst/>
              <a:rect l="l" t="t" r="r" b="b"/>
              <a:pathLst>
                <a:path w="419" h="409" extrusionOk="0">
                  <a:moveTo>
                    <a:pt x="418" y="100"/>
                  </a:moveTo>
                  <a:cubicBezTo>
                    <a:pt x="358" y="100"/>
                    <a:pt x="398" y="170"/>
                    <a:pt x="358" y="179"/>
                  </a:cubicBezTo>
                  <a:cubicBezTo>
                    <a:pt x="339" y="140"/>
                    <a:pt x="299" y="130"/>
                    <a:pt x="289" y="80"/>
                  </a:cubicBezTo>
                  <a:cubicBezTo>
                    <a:pt x="309" y="70"/>
                    <a:pt x="339" y="70"/>
                    <a:pt x="358" y="60"/>
                  </a:cubicBezTo>
                  <a:cubicBezTo>
                    <a:pt x="319" y="0"/>
                    <a:pt x="150" y="179"/>
                    <a:pt x="120" y="60"/>
                  </a:cubicBezTo>
                  <a:cubicBezTo>
                    <a:pt x="60" y="60"/>
                    <a:pt x="80" y="110"/>
                    <a:pt x="10" y="100"/>
                  </a:cubicBezTo>
                  <a:cubicBezTo>
                    <a:pt x="50" y="150"/>
                    <a:pt x="10" y="170"/>
                    <a:pt x="60" y="239"/>
                  </a:cubicBezTo>
                  <a:cubicBezTo>
                    <a:pt x="130" y="239"/>
                    <a:pt x="110" y="170"/>
                    <a:pt x="130" y="130"/>
                  </a:cubicBezTo>
                  <a:cubicBezTo>
                    <a:pt x="219" y="199"/>
                    <a:pt x="70" y="279"/>
                    <a:pt x="80" y="378"/>
                  </a:cubicBezTo>
                  <a:cubicBezTo>
                    <a:pt x="110" y="388"/>
                    <a:pt x="140" y="388"/>
                    <a:pt x="179" y="378"/>
                  </a:cubicBezTo>
                  <a:cubicBezTo>
                    <a:pt x="0" y="339"/>
                    <a:pt x="229" y="289"/>
                    <a:pt x="199" y="358"/>
                  </a:cubicBezTo>
                  <a:cubicBezTo>
                    <a:pt x="269" y="408"/>
                    <a:pt x="209" y="249"/>
                    <a:pt x="170" y="219"/>
                  </a:cubicBezTo>
                  <a:cubicBezTo>
                    <a:pt x="219" y="130"/>
                    <a:pt x="289" y="259"/>
                    <a:pt x="329" y="279"/>
                  </a:cubicBezTo>
                  <a:cubicBezTo>
                    <a:pt x="358" y="229"/>
                    <a:pt x="398" y="170"/>
                    <a:pt x="418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2746700" y="3092700"/>
              <a:ext cx="8975" cy="4750"/>
            </a:xfrm>
            <a:custGeom>
              <a:avLst/>
              <a:gdLst/>
              <a:ahLst/>
              <a:cxnLst/>
              <a:rect l="l" t="t" r="r" b="b"/>
              <a:pathLst>
                <a:path w="359" h="190" extrusionOk="0">
                  <a:moveTo>
                    <a:pt x="358" y="0"/>
                  </a:moveTo>
                  <a:cubicBezTo>
                    <a:pt x="328" y="80"/>
                    <a:pt x="259" y="10"/>
                    <a:pt x="279" y="90"/>
                  </a:cubicBezTo>
                  <a:cubicBezTo>
                    <a:pt x="199" y="80"/>
                    <a:pt x="0" y="80"/>
                    <a:pt x="10" y="189"/>
                  </a:cubicBezTo>
                  <a:cubicBezTo>
                    <a:pt x="149" y="100"/>
                    <a:pt x="318" y="159"/>
                    <a:pt x="358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2615425" y="3117300"/>
              <a:ext cx="4500" cy="6250"/>
            </a:xfrm>
            <a:custGeom>
              <a:avLst/>
              <a:gdLst/>
              <a:ahLst/>
              <a:cxnLst/>
              <a:rect l="l" t="t" r="r" b="b"/>
              <a:pathLst>
                <a:path w="180" h="250" extrusionOk="0">
                  <a:moveTo>
                    <a:pt x="179" y="11"/>
                  </a:moveTo>
                  <a:cubicBezTo>
                    <a:pt x="119" y="1"/>
                    <a:pt x="50" y="140"/>
                    <a:pt x="20" y="210"/>
                  </a:cubicBezTo>
                  <a:cubicBezTo>
                    <a:pt x="0" y="250"/>
                    <a:pt x="159" y="81"/>
                    <a:pt x="179" y="1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2528650" y="3137450"/>
              <a:ext cx="4500" cy="5250"/>
            </a:xfrm>
            <a:custGeom>
              <a:avLst/>
              <a:gdLst/>
              <a:ahLst/>
              <a:cxnLst/>
              <a:rect l="l" t="t" r="r" b="b"/>
              <a:pathLst>
                <a:path w="180" h="210" extrusionOk="0">
                  <a:moveTo>
                    <a:pt x="10" y="100"/>
                  </a:moveTo>
                  <a:cubicBezTo>
                    <a:pt x="20" y="140"/>
                    <a:pt x="30" y="170"/>
                    <a:pt x="30" y="209"/>
                  </a:cubicBezTo>
                  <a:cubicBezTo>
                    <a:pt x="110" y="170"/>
                    <a:pt x="30" y="140"/>
                    <a:pt x="50" y="60"/>
                  </a:cubicBezTo>
                  <a:cubicBezTo>
                    <a:pt x="90" y="90"/>
                    <a:pt x="179" y="70"/>
                    <a:pt x="159" y="1"/>
                  </a:cubicBezTo>
                  <a:cubicBezTo>
                    <a:pt x="80" y="10"/>
                    <a:pt x="70" y="60"/>
                    <a:pt x="30" y="50"/>
                  </a:cubicBezTo>
                  <a:cubicBezTo>
                    <a:pt x="10" y="50"/>
                    <a:pt x="0" y="70"/>
                    <a:pt x="10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2526150" y="3134725"/>
              <a:ext cx="3250" cy="6475"/>
            </a:xfrm>
            <a:custGeom>
              <a:avLst/>
              <a:gdLst/>
              <a:ahLst/>
              <a:cxnLst/>
              <a:rect l="l" t="t" r="r" b="b"/>
              <a:pathLst>
                <a:path w="130" h="259" extrusionOk="0">
                  <a:moveTo>
                    <a:pt x="90" y="209"/>
                  </a:moveTo>
                  <a:cubicBezTo>
                    <a:pt x="31" y="229"/>
                    <a:pt x="130" y="110"/>
                    <a:pt x="31" y="149"/>
                  </a:cubicBezTo>
                  <a:cubicBezTo>
                    <a:pt x="60" y="119"/>
                    <a:pt x="80" y="80"/>
                    <a:pt x="110" y="40"/>
                  </a:cubicBezTo>
                  <a:cubicBezTo>
                    <a:pt x="100" y="20"/>
                    <a:pt x="80" y="20"/>
                    <a:pt x="70" y="0"/>
                  </a:cubicBezTo>
                  <a:cubicBezTo>
                    <a:pt x="40" y="30"/>
                    <a:pt x="50" y="90"/>
                    <a:pt x="1" y="110"/>
                  </a:cubicBezTo>
                  <a:cubicBezTo>
                    <a:pt x="50" y="189"/>
                    <a:pt x="1" y="209"/>
                    <a:pt x="70" y="259"/>
                  </a:cubicBezTo>
                  <a:cubicBezTo>
                    <a:pt x="100" y="259"/>
                    <a:pt x="90" y="229"/>
                    <a:pt x="90" y="20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2514975" y="3140425"/>
              <a:ext cx="4750" cy="6750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39" y="51"/>
                  </a:moveTo>
                  <a:cubicBezTo>
                    <a:pt x="139" y="41"/>
                    <a:pt x="139" y="21"/>
                    <a:pt x="129" y="1"/>
                  </a:cubicBezTo>
                  <a:cubicBezTo>
                    <a:pt x="100" y="100"/>
                    <a:pt x="40" y="120"/>
                    <a:pt x="0" y="170"/>
                  </a:cubicBezTo>
                  <a:cubicBezTo>
                    <a:pt x="30" y="170"/>
                    <a:pt x="60" y="160"/>
                    <a:pt x="70" y="180"/>
                  </a:cubicBezTo>
                  <a:cubicBezTo>
                    <a:pt x="90" y="180"/>
                    <a:pt x="80" y="150"/>
                    <a:pt x="90" y="130"/>
                  </a:cubicBezTo>
                  <a:cubicBezTo>
                    <a:pt x="159" y="140"/>
                    <a:pt x="70" y="200"/>
                    <a:pt x="80" y="230"/>
                  </a:cubicBezTo>
                  <a:cubicBezTo>
                    <a:pt x="90" y="250"/>
                    <a:pt x="110" y="250"/>
                    <a:pt x="110" y="269"/>
                  </a:cubicBezTo>
                  <a:cubicBezTo>
                    <a:pt x="129" y="269"/>
                    <a:pt x="119" y="240"/>
                    <a:pt x="129" y="220"/>
                  </a:cubicBezTo>
                  <a:cubicBezTo>
                    <a:pt x="119" y="190"/>
                    <a:pt x="159" y="190"/>
                    <a:pt x="189" y="190"/>
                  </a:cubicBezTo>
                  <a:cubicBezTo>
                    <a:pt x="189" y="130"/>
                    <a:pt x="100" y="71"/>
                    <a:pt x="139" y="5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2518950" y="3137200"/>
              <a:ext cx="6975" cy="3250"/>
            </a:xfrm>
            <a:custGeom>
              <a:avLst/>
              <a:gdLst/>
              <a:ahLst/>
              <a:cxnLst/>
              <a:rect l="l" t="t" r="r" b="b"/>
              <a:pathLst>
                <a:path w="279" h="130" extrusionOk="0">
                  <a:moveTo>
                    <a:pt x="279" y="100"/>
                  </a:moveTo>
                  <a:cubicBezTo>
                    <a:pt x="219" y="70"/>
                    <a:pt x="189" y="1"/>
                    <a:pt x="100" y="20"/>
                  </a:cubicBezTo>
                  <a:cubicBezTo>
                    <a:pt x="189" y="100"/>
                    <a:pt x="0" y="1"/>
                    <a:pt x="20" y="100"/>
                  </a:cubicBezTo>
                  <a:cubicBezTo>
                    <a:pt x="50" y="50"/>
                    <a:pt x="70" y="90"/>
                    <a:pt x="130" y="80"/>
                  </a:cubicBezTo>
                  <a:cubicBezTo>
                    <a:pt x="139" y="100"/>
                    <a:pt x="130" y="110"/>
                    <a:pt x="110" y="110"/>
                  </a:cubicBezTo>
                  <a:cubicBezTo>
                    <a:pt x="130" y="130"/>
                    <a:pt x="219" y="70"/>
                    <a:pt x="279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2784225" y="3085475"/>
              <a:ext cx="29625" cy="10475"/>
            </a:xfrm>
            <a:custGeom>
              <a:avLst/>
              <a:gdLst/>
              <a:ahLst/>
              <a:cxnLst/>
              <a:rect l="l" t="t" r="r" b="b"/>
              <a:pathLst>
                <a:path w="1185" h="419" extrusionOk="0">
                  <a:moveTo>
                    <a:pt x="41" y="130"/>
                  </a:moveTo>
                  <a:cubicBezTo>
                    <a:pt x="498" y="1"/>
                    <a:pt x="787" y="120"/>
                    <a:pt x="1165" y="120"/>
                  </a:cubicBezTo>
                  <a:cubicBezTo>
                    <a:pt x="1184" y="190"/>
                    <a:pt x="1085" y="170"/>
                    <a:pt x="1155" y="220"/>
                  </a:cubicBezTo>
                  <a:cubicBezTo>
                    <a:pt x="1085" y="190"/>
                    <a:pt x="986" y="309"/>
                    <a:pt x="836" y="299"/>
                  </a:cubicBezTo>
                  <a:cubicBezTo>
                    <a:pt x="836" y="329"/>
                    <a:pt x="846" y="359"/>
                    <a:pt x="826" y="369"/>
                  </a:cubicBezTo>
                  <a:cubicBezTo>
                    <a:pt x="816" y="339"/>
                    <a:pt x="797" y="359"/>
                    <a:pt x="777" y="379"/>
                  </a:cubicBezTo>
                  <a:cubicBezTo>
                    <a:pt x="717" y="359"/>
                    <a:pt x="797" y="319"/>
                    <a:pt x="747" y="309"/>
                  </a:cubicBezTo>
                  <a:cubicBezTo>
                    <a:pt x="747" y="329"/>
                    <a:pt x="677" y="399"/>
                    <a:pt x="677" y="349"/>
                  </a:cubicBezTo>
                  <a:cubicBezTo>
                    <a:pt x="727" y="319"/>
                    <a:pt x="608" y="299"/>
                    <a:pt x="558" y="319"/>
                  </a:cubicBezTo>
                  <a:cubicBezTo>
                    <a:pt x="379" y="110"/>
                    <a:pt x="150" y="419"/>
                    <a:pt x="1" y="279"/>
                  </a:cubicBezTo>
                  <a:cubicBezTo>
                    <a:pt x="41" y="250"/>
                    <a:pt x="21" y="170"/>
                    <a:pt x="41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2712875" y="3096175"/>
              <a:ext cx="33100" cy="17675"/>
            </a:xfrm>
            <a:custGeom>
              <a:avLst/>
              <a:gdLst/>
              <a:ahLst/>
              <a:cxnLst/>
              <a:rect l="l" t="t" r="r" b="b"/>
              <a:pathLst>
                <a:path w="1324" h="707" extrusionOk="0">
                  <a:moveTo>
                    <a:pt x="935" y="478"/>
                  </a:moveTo>
                  <a:cubicBezTo>
                    <a:pt x="816" y="567"/>
                    <a:pt x="647" y="478"/>
                    <a:pt x="577" y="597"/>
                  </a:cubicBezTo>
                  <a:cubicBezTo>
                    <a:pt x="518" y="558"/>
                    <a:pt x="538" y="448"/>
                    <a:pt x="568" y="408"/>
                  </a:cubicBezTo>
                  <a:cubicBezTo>
                    <a:pt x="577" y="528"/>
                    <a:pt x="677" y="309"/>
                    <a:pt x="617" y="319"/>
                  </a:cubicBezTo>
                  <a:cubicBezTo>
                    <a:pt x="627" y="408"/>
                    <a:pt x="418" y="359"/>
                    <a:pt x="428" y="448"/>
                  </a:cubicBezTo>
                  <a:cubicBezTo>
                    <a:pt x="488" y="438"/>
                    <a:pt x="508" y="468"/>
                    <a:pt x="518" y="528"/>
                  </a:cubicBezTo>
                  <a:cubicBezTo>
                    <a:pt x="418" y="528"/>
                    <a:pt x="418" y="707"/>
                    <a:pt x="319" y="637"/>
                  </a:cubicBezTo>
                  <a:cubicBezTo>
                    <a:pt x="379" y="627"/>
                    <a:pt x="398" y="587"/>
                    <a:pt x="398" y="528"/>
                  </a:cubicBezTo>
                  <a:cubicBezTo>
                    <a:pt x="289" y="577"/>
                    <a:pt x="279" y="508"/>
                    <a:pt x="219" y="488"/>
                  </a:cubicBezTo>
                  <a:cubicBezTo>
                    <a:pt x="160" y="508"/>
                    <a:pt x="80" y="558"/>
                    <a:pt x="11" y="528"/>
                  </a:cubicBezTo>
                  <a:cubicBezTo>
                    <a:pt x="40" y="518"/>
                    <a:pt x="21" y="498"/>
                    <a:pt x="1" y="478"/>
                  </a:cubicBezTo>
                  <a:cubicBezTo>
                    <a:pt x="249" y="418"/>
                    <a:pt x="478" y="229"/>
                    <a:pt x="727" y="259"/>
                  </a:cubicBezTo>
                  <a:cubicBezTo>
                    <a:pt x="697" y="170"/>
                    <a:pt x="786" y="170"/>
                    <a:pt x="856" y="160"/>
                  </a:cubicBezTo>
                  <a:cubicBezTo>
                    <a:pt x="836" y="130"/>
                    <a:pt x="816" y="120"/>
                    <a:pt x="816" y="70"/>
                  </a:cubicBezTo>
                  <a:cubicBezTo>
                    <a:pt x="896" y="30"/>
                    <a:pt x="856" y="170"/>
                    <a:pt x="926" y="150"/>
                  </a:cubicBezTo>
                  <a:cubicBezTo>
                    <a:pt x="1035" y="70"/>
                    <a:pt x="1244" y="60"/>
                    <a:pt x="1323" y="1"/>
                  </a:cubicBezTo>
                  <a:cubicBezTo>
                    <a:pt x="1303" y="170"/>
                    <a:pt x="955" y="110"/>
                    <a:pt x="916" y="269"/>
                  </a:cubicBezTo>
                  <a:cubicBezTo>
                    <a:pt x="965" y="269"/>
                    <a:pt x="975" y="219"/>
                    <a:pt x="985" y="259"/>
                  </a:cubicBezTo>
                  <a:cubicBezTo>
                    <a:pt x="906" y="329"/>
                    <a:pt x="926" y="359"/>
                    <a:pt x="935" y="478"/>
                  </a:cubicBezTo>
                  <a:close/>
                  <a:moveTo>
                    <a:pt x="657" y="408"/>
                  </a:moveTo>
                  <a:cubicBezTo>
                    <a:pt x="687" y="408"/>
                    <a:pt x="677" y="379"/>
                    <a:pt x="677" y="359"/>
                  </a:cubicBezTo>
                  <a:cubicBezTo>
                    <a:pt x="697" y="369"/>
                    <a:pt x="717" y="379"/>
                    <a:pt x="747" y="369"/>
                  </a:cubicBezTo>
                  <a:cubicBezTo>
                    <a:pt x="747" y="319"/>
                    <a:pt x="717" y="299"/>
                    <a:pt x="667" y="309"/>
                  </a:cubicBezTo>
                  <a:cubicBezTo>
                    <a:pt x="657" y="339"/>
                    <a:pt x="647" y="369"/>
                    <a:pt x="657" y="408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2615675" y="3120550"/>
              <a:ext cx="4725" cy="6725"/>
            </a:xfrm>
            <a:custGeom>
              <a:avLst/>
              <a:gdLst/>
              <a:ahLst/>
              <a:cxnLst/>
              <a:rect l="l" t="t" r="r" b="b"/>
              <a:pathLst>
                <a:path w="189" h="269" extrusionOk="0">
                  <a:moveTo>
                    <a:pt x="189" y="0"/>
                  </a:moveTo>
                  <a:cubicBezTo>
                    <a:pt x="70" y="20"/>
                    <a:pt x="149" y="149"/>
                    <a:pt x="0" y="179"/>
                  </a:cubicBezTo>
                  <a:cubicBezTo>
                    <a:pt x="20" y="189"/>
                    <a:pt x="40" y="209"/>
                    <a:pt x="10" y="219"/>
                  </a:cubicBezTo>
                  <a:cubicBezTo>
                    <a:pt x="50" y="269"/>
                    <a:pt x="70" y="130"/>
                    <a:pt x="139" y="130"/>
                  </a:cubicBezTo>
                  <a:cubicBezTo>
                    <a:pt x="80" y="90"/>
                    <a:pt x="179" y="60"/>
                    <a:pt x="189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2518700" y="3138450"/>
              <a:ext cx="7225" cy="6000"/>
            </a:xfrm>
            <a:custGeom>
              <a:avLst/>
              <a:gdLst/>
              <a:ahLst/>
              <a:cxnLst/>
              <a:rect l="l" t="t" r="r" b="b"/>
              <a:pathLst>
                <a:path w="289" h="240" extrusionOk="0">
                  <a:moveTo>
                    <a:pt x="289" y="50"/>
                  </a:moveTo>
                  <a:cubicBezTo>
                    <a:pt x="229" y="20"/>
                    <a:pt x="140" y="80"/>
                    <a:pt x="120" y="60"/>
                  </a:cubicBezTo>
                  <a:cubicBezTo>
                    <a:pt x="140" y="60"/>
                    <a:pt x="149" y="50"/>
                    <a:pt x="140" y="30"/>
                  </a:cubicBezTo>
                  <a:cubicBezTo>
                    <a:pt x="80" y="40"/>
                    <a:pt x="60" y="0"/>
                    <a:pt x="30" y="50"/>
                  </a:cubicBezTo>
                  <a:cubicBezTo>
                    <a:pt x="0" y="70"/>
                    <a:pt x="20" y="120"/>
                    <a:pt x="20" y="150"/>
                  </a:cubicBezTo>
                  <a:cubicBezTo>
                    <a:pt x="20" y="189"/>
                    <a:pt x="60" y="189"/>
                    <a:pt x="60" y="239"/>
                  </a:cubicBezTo>
                  <a:cubicBezTo>
                    <a:pt x="110" y="199"/>
                    <a:pt x="140" y="140"/>
                    <a:pt x="179" y="100"/>
                  </a:cubicBezTo>
                  <a:cubicBezTo>
                    <a:pt x="259" y="90"/>
                    <a:pt x="130" y="199"/>
                    <a:pt x="239" y="159"/>
                  </a:cubicBezTo>
                  <a:cubicBezTo>
                    <a:pt x="199" y="90"/>
                    <a:pt x="289" y="100"/>
                    <a:pt x="289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2517450" y="3140675"/>
              <a:ext cx="10225" cy="7750"/>
            </a:xfrm>
            <a:custGeom>
              <a:avLst/>
              <a:gdLst/>
              <a:ahLst/>
              <a:cxnLst/>
              <a:rect l="l" t="t" r="r" b="b"/>
              <a:pathLst>
                <a:path w="409" h="310" extrusionOk="0">
                  <a:moveTo>
                    <a:pt x="289" y="70"/>
                  </a:moveTo>
                  <a:cubicBezTo>
                    <a:pt x="180" y="110"/>
                    <a:pt x="309" y="1"/>
                    <a:pt x="229" y="11"/>
                  </a:cubicBezTo>
                  <a:cubicBezTo>
                    <a:pt x="190" y="51"/>
                    <a:pt x="160" y="110"/>
                    <a:pt x="110" y="150"/>
                  </a:cubicBezTo>
                  <a:cubicBezTo>
                    <a:pt x="110" y="100"/>
                    <a:pt x="70" y="100"/>
                    <a:pt x="70" y="61"/>
                  </a:cubicBezTo>
                  <a:cubicBezTo>
                    <a:pt x="50" y="70"/>
                    <a:pt x="50" y="61"/>
                    <a:pt x="40" y="41"/>
                  </a:cubicBezTo>
                  <a:cubicBezTo>
                    <a:pt x="1" y="61"/>
                    <a:pt x="90" y="120"/>
                    <a:pt x="90" y="180"/>
                  </a:cubicBezTo>
                  <a:cubicBezTo>
                    <a:pt x="60" y="180"/>
                    <a:pt x="20" y="180"/>
                    <a:pt x="30" y="210"/>
                  </a:cubicBezTo>
                  <a:cubicBezTo>
                    <a:pt x="100" y="309"/>
                    <a:pt x="160" y="160"/>
                    <a:pt x="199" y="130"/>
                  </a:cubicBezTo>
                  <a:cubicBezTo>
                    <a:pt x="259" y="100"/>
                    <a:pt x="408" y="130"/>
                    <a:pt x="289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2513725" y="3143675"/>
              <a:ext cx="5250" cy="4500"/>
            </a:xfrm>
            <a:custGeom>
              <a:avLst/>
              <a:gdLst/>
              <a:ahLst/>
              <a:cxnLst/>
              <a:rect l="l" t="t" r="r" b="b"/>
              <a:pathLst>
                <a:path w="210" h="180" extrusionOk="0">
                  <a:moveTo>
                    <a:pt x="130" y="100"/>
                  </a:moveTo>
                  <a:cubicBezTo>
                    <a:pt x="120" y="70"/>
                    <a:pt x="209" y="10"/>
                    <a:pt x="140" y="0"/>
                  </a:cubicBezTo>
                  <a:cubicBezTo>
                    <a:pt x="130" y="20"/>
                    <a:pt x="140" y="50"/>
                    <a:pt x="120" y="50"/>
                  </a:cubicBezTo>
                  <a:cubicBezTo>
                    <a:pt x="110" y="30"/>
                    <a:pt x="80" y="40"/>
                    <a:pt x="50" y="40"/>
                  </a:cubicBezTo>
                  <a:cubicBezTo>
                    <a:pt x="30" y="50"/>
                    <a:pt x="20" y="50"/>
                    <a:pt x="0" y="50"/>
                  </a:cubicBezTo>
                  <a:cubicBezTo>
                    <a:pt x="10" y="120"/>
                    <a:pt x="20" y="179"/>
                    <a:pt x="90" y="159"/>
                  </a:cubicBezTo>
                  <a:cubicBezTo>
                    <a:pt x="90" y="129"/>
                    <a:pt x="80" y="110"/>
                    <a:pt x="80" y="90"/>
                  </a:cubicBezTo>
                  <a:cubicBezTo>
                    <a:pt x="100" y="90"/>
                    <a:pt x="110" y="110"/>
                    <a:pt x="13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2479175" y="3147150"/>
              <a:ext cx="7475" cy="6475"/>
            </a:xfrm>
            <a:custGeom>
              <a:avLst/>
              <a:gdLst/>
              <a:ahLst/>
              <a:cxnLst/>
              <a:rect l="l" t="t" r="r" b="b"/>
              <a:pathLst>
                <a:path w="299" h="259" extrusionOk="0">
                  <a:moveTo>
                    <a:pt x="109" y="120"/>
                  </a:moveTo>
                  <a:cubicBezTo>
                    <a:pt x="119" y="120"/>
                    <a:pt x="119" y="110"/>
                    <a:pt x="129" y="110"/>
                  </a:cubicBezTo>
                  <a:cubicBezTo>
                    <a:pt x="149" y="209"/>
                    <a:pt x="70" y="130"/>
                    <a:pt x="40" y="130"/>
                  </a:cubicBezTo>
                  <a:cubicBezTo>
                    <a:pt x="40" y="150"/>
                    <a:pt x="40" y="189"/>
                    <a:pt x="20" y="160"/>
                  </a:cubicBezTo>
                  <a:cubicBezTo>
                    <a:pt x="10" y="160"/>
                    <a:pt x="0" y="160"/>
                    <a:pt x="0" y="160"/>
                  </a:cubicBezTo>
                  <a:cubicBezTo>
                    <a:pt x="10" y="189"/>
                    <a:pt x="30" y="199"/>
                    <a:pt x="70" y="199"/>
                  </a:cubicBezTo>
                  <a:cubicBezTo>
                    <a:pt x="80" y="140"/>
                    <a:pt x="119" y="259"/>
                    <a:pt x="189" y="199"/>
                  </a:cubicBezTo>
                  <a:cubicBezTo>
                    <a:pt x="179" y="169"/>
                    <a:pt x="149" y="160"/>
                    <a:pt x="149" y="110"/>
                  </a:cubicBezTo>
                  <a:cubicBezTo>
                    <a:pt x="229" y="120"/>
                    <a:pt x="239" y="110"/>
                    <a:pt x="189" y="50"/>
                  </a:cubicBezTo>
                  <a:cubicBezTo>
                    <a:pt x="269" y="20"/>
                    <a:pt x="249" y="130"/>
                    <a:pt x="298" y="130"/>
                  </a:cubicBezTo>
                  <a:cubicBezTo>
                    <a:pt x="288" y="70"/>
                    <a:pt x="288" y="20"/>
                    <a:pt x="249" y="0"/>
                  </a:cubicBezTo>
                  <a:cubicBezTo>
                    <a:pt x="219" y="30"/>
                    <a:pt x="199" y="30"/>
                    <a:pt x="159" y="10"/>
                  </a:cubicBezTo>
                  <a:cubicBezTo>
                    <a:pt x="169" y="60"/>
                    <a:pt x="149" y="90"/>
                    <a:pt x="99" y="90"/>
                  </a:cubicBezTo>
                  <a:cubicBezTo>
                    <a:pt x="99" y="100"/>
                    <a:pt x="109" y="110"/>
                    <a:pt x="109" y="1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2473450" y="31556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30" y="100"/>
                  </a:moveTo>
                  <a:cubicBezTo>
                    <a:pt x="30" y="110"/>
                    <a:pt x="40" y="140"/>
                    <a:pt x="20" y="150"/>
                  </a:cubicBezTo>
                  <a:cubicBezTo>
                    <a:pt x="20" y="130"/>
                    <a:pt x="0" y="120"/>
                    <a:pt x="0" y="150"/>
                  </a:cubicBezTo>
                  <a:cubicBezTo>
                    <a:pt x="30" y="180"/>
                    <a:pt x="70" y="190"/>
                    <a:pt x="90" y="160"/>
                  </a:cubicBezTo>
                  <a:cubicBezTo>
                    <a:pt x="100" y="170"/>
                    <a:pt x="100" y="199"/>
                    <a:pt x="120" y="199"/>
                  </a:cubicBezTo>
                  <a:cubicBezTo>
                    <a:pt x="100" y="110"/>
                    <a:pt x="120" y="50"/>
                    <a:pt x="159" y="1"/>
                  </a:cubicBezTo>
                  <a:cubicBezTo>
                    <a:pt x="100" y="11"/>
                    <a:pt x="100" y="50"/>
                    <a:pt x="50" y="70"/>
                  </a:cubicBezTo>
                  <a:cubicBezTo>
                    <a:pt x="90" y="110"/>
                    <a:pt x="90" y="110"/>
                    <a:pt x="30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2620375" y="3166800"/>
              <a:ext cx="1525" cy="750"/>
            </a:xfrm>
            <a:custGeom>
              <a:avLst/>
              <a:gdLst/>
              <a:ahLst/>
              <a:cxnLst/>
              <a:rect l="l" t="t" r="r" b="b"/>
              <a:pathLst>
                <a:path w="61" h="30" extrusionOk="0">
                  <a:moveTo>
                    <a:pt x="61" y="0"/>
                  </a:moveTo>
                  <a:cubicBezTo>
                    <a:pt x="41" y="10"/>
                    <a:pt x="21" y="20"/>
                    <a:pt x="1" y="30"/>
                  </a:cubicBezTo>
                  <a:cubicBezTo>
                    <a:pt x="31" y="10"/>
                    <a:pt x="41" y="0"/>
                    <a:pt x="6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2733525" y="3127000"/>
              <a:ext cx="275" cy="525"/>
            </a:xfrm>
            <a:custGeom>
              <a:avLst/>
              <a:gdLst/>
              <a:ahLst/>
              <a:cxnLst/>
              <a:rect l="l" t="t" r="r" b="b"/>
              <a:pathLst>
                <a:path w="11" h="21" extrusionOk="0">
                  <a:moveTo>
                    <a:pt x="10" y="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0" y="21"/>
                    <a:pt x="0" y="21"/>
                  </a:cubicBezTo>
                  <a:cubicBezTo>
                    <a:pt x="0" y="11"/>
                    <a:pt x="0" y="11"/>
                    <a:pt x="1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2621875" y="3087975"/>
              <a:ext cx="207625" cy="85050"/>
            </a:xfrm>
            <a:custGeom>
              <a:avLst/>
              <a:gdLst/>
              <a:ahLst/>
              <a:cxnLst/>
              <a:rect l="l" t="t" r="r" b="b"/>
              <a:pathLst>
                <a:path w="8305" h="3402" extrusionOk="0">
                  <a:moveTo>
                    <a:pt x="80" y="3282"/>
                  </a:moveTo>
                  <a:cubicBezTo>
                    <a:pt x="219" y="3312"/>
                    <a:pt x="309" y="3133"/>
                    <a:pt x="418" y="3074"/>
                  </a:cubicBezTo>
                  <a:cubicBezTo>
                    <a:pt x="448" y="3093"/>
                    <a:pt x="468" y="3113"/>
                    <a:pt x="478" y="3143"/>
                  </a:cubicBezTo>
                  <a:cubicBezTo>
                    <a:pt x="528" y="2974"/>
                    <a:pt x="965" y="2964"/>
                    <a:pt x="1065" y="2815"/>
                  </a:cubicBezTo>
                  <a:cubicBezTo>
                    <a:pt x="1124" y="2815"/>
                    <a:pt x="1035" y="2875"/>
                    <a:pt x="1035" y="2895"/>
                  </a:cubicBezTo>
                  <a:cubicBezTo>
                    <a:pt x="1284" y="2725"/>
                    <a:pt x="1711" y="2586"/>
                    <a:pt x="2129" y="2467"/>
                  </a:cubicBezTo>
                  <a:cubicBezTo>
                    <a:pt x="2119" y="2487"/>
                    <a:pt x="2079" y="2497"/>
                    <a:pt x="2089" y="2536"/>
                  </a:cubicBezTo>
                  <a:cubicBezTo>
                    <a:pt x="2159" y="2517"/>
                    <a:pt x="2288" y="2477"/>
                    <a:pt x="2218" y="2427"/>
                  </a:cubicBezTo>
                  <a:cubicBezTo>
                    <a:pt x="2308" y="2407"/>
                    <a:pt x="2338" y="2367"/>
                    <a:pt x="2397" y="2387"/>
                  </a:cubicBezTo>
                  <a:cubicBezTo>
                    <a:pt x="2855" y="2079"/>
                    <a:pt x="3551" y="1930"/>
                    <a:pt x="4088" y="1681"/>
                  </a:cubicBezTo>
                  <a:cubicBezTo>
                    <a:pt x="4138" y="1731"/>
                    <a:pt x="4038" y="1751"/>
                    <a:pt x="4009" y="1771"/>
                  </a:cubicBezTo>
                  <a:cubicBezTo>
                    <a:pt x="4058" y="1801"/>
                    <a:pt x="4019" y="1830"/>
                    <a:pt x="4029" y="1880"/>
                  </a:cubicBezTo>
                  <a:cubicBezTo>
                    <a:pt x="4078" y="1870"/>
                    <a:pt x="4078" y="1830"/>
                    <a:pt x="4108" y="1801"/>
                  </a:cubicBezTo>
                  <a:cubicBezTo>
                    <a:pt x="4188" y="1880"/>
                    <a:pt x="3969" y="1910"/>
                    <a:pt x="3949" y="1989"/>
                  </a:cubicBezTo>
                  <a:cubicBezTo>
                    <a:pt x="3909" y="1999"/>
                    <a:pt x="3919" y="1920"/>
                    <a:pt x="3889" y="1910"/>
                  </a:cubicBezTo>
                  <a:cubicBezTo>
                    <a:pt x="3830" y="1980"/>
                    <a:pt x="3949" y="2039"/>
                    <a:pt x="3989" y="2059"/>
                  </a:cubicBezTo>
                  <a:cubicBezTo>
                    <a:pt x="3949" y="2149"/>
                    <a:pt x="3929" y="1989"/>
                    <a:pt x="3859" y="2029"/>
                  </a:cubicBezTo>
                  <a:cubicBezTo>
                    <a:pt x="3879" y="2318"/>
                    <a:pt x="3810" y="2556"/>
                    <a:pt x="3770" y="2835"/>
                  </a:cubicBezTo>
                  <a:cubicBezTo>
                    <a:pt x="3800" y="2855"/>
                    <a:pt x="3840" y="2855"/>
                    <a:pt x="3889" y="2845"/>
                  </a:cubicBezTo>
                  <a:cubicBezTo>
                    <a:pt x="3790" y="2795"/>
                    <a:pt x="3879" y="2725"/>
                    <a:pt x="3979" y="2706"/>
                  </a:cubicBezTo>
                  <a:cubicBezTo>
                    <a:pt x="3999" y="2755"/>
                    <a:pt x="3879" y="2706"/>
                    <a:pt x="3929" y="2785"/>
                  </a:cubicBezTo>
                  <a:cubicBezTo>
                    <a:pt x="3989" y="2755"/>
                    <a:pt x="4108" y="2855"/>
                    <a:pt x="4227" y="2855"/>
                  </a:cubicBezTo>
                  <a:cubicBezTo>
                    <a:pt x="4138" y="2885"/>
                    <a:pt x="4058" y="2815"/>
                    <a:pt x="3899" y="2885"/>
                  </a:cubicBezTo>
                  <a:cubicBezTo>
                    <a:pt x="3899" y="2924"/>
                    <a:pt x="3929" y="2924"/>
                    <a:pt x="3929" y="2954"/>
                  </a:cubicBezTo>
                  <a:cubicBezTo>
                    <a:pt x="3849" y="2974"/>
                    <a:pt x="3859" y="2865"/>
                    <a:pt x="3760" y="2914"/>
                  </a:cubicBezTo>
                  <a:cubicBezTo>
                    <a:pt x="3720" y="3123"/>
                    <a:pt x="3651" y="3203"/>
                    <a:pt x="3601" y="3392"/>
                  </a:cubicBezTo>
                  <a:cubicBezTo>
                    <a:pt x="3780" y="3402"/>
                    <a:pt x="3680" y="3173"/>
                    <a:pt x="3840" y="3233"/>
                  </a:cubicBezTo>
                  <a:cubicBezTo>
                    <a:pt x="3840" y="3153"/>
                    <a:pt x="3770" y="3203"/>
                    <a:pt x="3770" y="3123"/>
                  </a:cubicBezTo>
                  <a:cubicBezTo>
                    <a:pt x="3889" y="3173"/>
                    <a:pt x="3840" y="3123"/>
                    <a:pt x="3899" y="3054"/>
                  </a:cubicBezTo>
                  <a:cubicBezTo>
                    <a:pt x="3979" y="3093"/>
                    <a:pt x="3849" y="3103"/>
                    <a:pt x="3919" y="3173"/>
                  </a:cubicBezTo>
                  <a:cubicBezTo>
                    <a:pt x="3959" y="3163"/>
                    <a:pt x="3979" y="3113"/>
                    <a:pt x="3989" y="3153"/>
                  </a:cubicBezTo>
                  <a:cubicBezTo>
                    <a:pt x="4058" y="3163"/>
                    <a:pt x="3959" y="3054"/>
                    <a:pt x="4019" y="3054"/>
                  </a:cubicBezTo>
                  <a:cubicBezTo>
                    <a:pt x="4098" y="3093"/>
                    <a:pt x="4019" y="3163"/>
                    <a:pt x="4078" y="3213"/>
                  </a:cubicBezTo>
                  <a:cubicBezTo>
                    <a:pt x="4148" y="3223"/>
                    <a:pt x="4198" y="3243"/>
                    <a:pt x="4247" y="3272"/>
                  </a:cubicBezTo>
                  <a:cubicBezTo>
                    <a:pt x="4536" y="3103"/>
                    <a:pt x="4794" y="2934"/>
                    <a:pt x="4794" y="2676"/>
                  </a:cubicBezTo>
                  <a:cubicBezTo>
                    <a:pt x="4784" y="2507"/>
                    <a:pt x="4575" y="2357"/>
                    <a:pt x="4575" y="2169"/>
                  </a:cubicBezTo>
                  <a:cubicBezTo>
                    <a:pt x="4585" y="2049"/>
                    <a:pt x="4695" y="1920"/>
                    <a:pt x="4625" y="1781"/>
                  </a:cubicBezTo>
                  <a:cubicBezTo>
                    <a:pt x="4615" y="1801"/>
                    <a:pt x="4585" y="1810"/>
                    <a:pt x="4536" y="1820"/>
                  </a:cubicBezTo>
                  <a:cubicBezTo>
                    <a:pt x="4665" y="1711"/>
                    <a:pt x="4934" y="1721"/>
                    <a:pt x="4973" y="1572"/>
                  </a:cubicBezTo>
                  <a:cubicBezTo>
                    <a:pt x="5192" y="1582"/>
                    <a:pt x="5451" y="1393"/>
                    <a:pt x="5669" y="1333"/>
                  </a:cubicBezTo>
                  <a:cubicBezTo>
                    <a:pt x="5689" y="1363"/>
                    <a:pt x="5729" y="1442"/>
                    <a:pt x="5719" y="1482"/>
                  </a:cubicBezTo>
                  <a:cubicBezTo>
                    <a:pt x="5878" y="1612"/>
                    <a:pt x="6177" y="1522"/>
                    <a:pt x="6057" y="1234"/>
                  </a:cubicBezTo>
                  <a:cubicBezTo>
                    <a:pt x="5998" y="1244"/>
                    <a:pt x="5938" y="1254"/>
                    <a:pt x="5878" y="1273"/>
                  </a:cubicBezTo>
                  <a:cubicBezTo>
                    <a:pt x="6087" y="1094"/>
                    <a:pt x="6515" y="1075"/>
                    <a:pt x="6704" y="836"/>
                  </a:cubicBezTo>
                  <a:cubicBezTo>
                    <a:pt x="6525" y="905"/>
                    <a:pt x="6624" y="856"/>
                    <a:pt x="6455" y="905"/>
                  </a:cubicBezTo>
                  <a:cubicBezTo>
                    <a:pt x="6584" y="985"/>
                    <a:pt x="6356" y="876"/>
                    <a:pt x="6395" y="1005"/>
                  </a:cubicBezTo>
                  <a:cubicBezTo>
                    <a:pt x="6376" y="925"/>
                    <a:pt x="6157" y="1045"/>
                    <a:pt x="6276" y="955"/>
                  </a:cubicBezTo>
                  <a:cubicBezTo>
                    <a:pt x="6236" y="905"/>
                    <a:pt x="6147" y="995"/>
                    <a:pt x="6207" y="1035"/>
                  </a:cubicBezTo>
                  <a:cubicBezTo>
                    <a:pt x="6207" y="1035"/>
                    <a:pt x="6207" y="1035"/>
                    <a:pt x="6216" y="1045"/>
                  </a:cubicBezTo>
                  <a:cubicBezTo>
                    <a:pt x="6207" y="1035"/>
                    <a:pt x="6207" y="1035"/>
                    <a:pt x="6207" y="1035"/>
                  </a:cubicBezTo>
                  <a:cubicBezTo>
                    <a:pt x="6137" y="1005"/>
                    <a:pt x="6107" y="1035"/>
                    <a:pt x="6018" y="1005"/>
                  </a:cubicBezTo>
                  <a:cubicBezTo>
                    <a:pt x="6107" y="1065"/>
                    <a:pt x="5968" y="1084"/>
                    <a:pt x="5978" y="1154"/>
                  </a:cubicBezTo>
                  <a:cubicBezTo>
                    <a:pt x="5918" y="1084"/>
                    <a:pt x="5888" y="1164"/>
                    <a:pt x="5858" y="1174"/>
                  </a:cubicBezTo>
                  <a:cubicBezTo>
                    <a:pt x="5819" y="1174"/>
                    <a:pt x="5799" y="1144"/>
                    <a:pt x="5799" y="1094"/>
                  </a:cubicBezTo>
                  <a:cubicBezTo>
                    <a:pt x="5749" y="1114"/>
                    <a:pt x="5709" y="1154"/>
                    <a:pt x="5769" y="1194"/>
                  </a:cubicBezTo>
                  <a:cubicBezTo>
                    <a:pt x="5699" y="1273"/>
                    <a:pt x="5669" y="1134"/>
                    <a:pt x="5679" y="1234"/>
                  </a:cubicBezTo>
                  <a:cubicBezTo>
                    <a:pt x="5620" y="1263"/>
                    <a:pt x="5620" y="1194"/>
                    <a:pt x="5590" y="1174"/>
                  </a:cubicBezTo>
                  <a:cubicBezTo>
                    <a:pt x="5560" y="1184"/>
                    <a:pt x="5590" y="1234"/>
                    <a:pt x="5590" y="1273"/>
                  </a:cubicBezTo>
                  <a:cubicBezTo>
                    <a:pt x="5540" y="1283"/>
                    <a:pt x="5550" y="1214"/>
                    <a:pt x="5490" y="1244"/>
                  </a:cubicBezTo>
                  <a:cubicBezTo>
                    <a:pt x="5481" y="1313"/>
                    <a:pt x="5530" y="1293"/>
                    <a:pt x="5530" y="1353"/>
                  </a:cubicBezTo>
                  <a:cubicBezTo>
                    <a:pt x="5471" y="1403"/>
                    <a:pt x="5371" y="1293"/>
                    <a:pt x="5401" y="1403"/>
                  </a:cubicBezTo>
                  <a:cubicBezTo>
                    <a:pt x="5341" y="1393"/>
                    <a:pt x="5311" y="1373"/>
                    <a:pt x="5292" y="1323"/>
                  </a:cubicBezTo>
                  <a:cubicBezTo>
                    <a:pt x="5262" y="1393"/>
                    <a:pt x="5212" y="1333"/>
                    <a:pt x="5132" y="1403"/>
                  </a:cubicBezTo>
                  <a:cubicBezTo>
                    <a:pt x="5142" y="1462"/>
                    <a:pt x="5182" y="1442"/>
                    <a:pt x="5152" y="1492"/>
                  </a:cubicBezTo>
                  <a:cubicBezTo>
                    <a:pt x="5113" y="1423"/>
                    <a:pt x="5023" y="1482"/>
                    <a:pt x="5043" y="1562"/>
                  </a:cubicBezTo>
                  <a:cubicBezTo>
                    <a:pt x="5023" y="1482"/>
                    <a:pt x="4934" y="1462"/>
                    <a:pt x="4844" y="1502"/>
                  </a:cubicBezTo>
                  <a:cubicBezTo>
                    <a:pt x="4943" y="1552"/>
                    <a:pt x="4824" y="1512"/>
                    <a:pt x="4834" y="1602"/>
                  </a:cubicBezTo>
                  <a:cubicBezTo>
                    <a:pt x="4794" y="1582"/>
                    <a:pt x="4804" y="1492"/>
                    <a:pt x="4745" y="1492"/>
                  </a:cubicBezTo>
                  <a:cubicBezTo>
                    <a:pt x="4675" y="1532"/>
                    <a:pt x="4764" y="1572"/>
                    <a:pt x="4784" y="1582"/>
                  </a:cubicBezTo>
                  <a:cubicBezTo>
                    <a:pt x="4705" y="1671"/>
                    <a:pt x="4556" y="1592"/>
                    <a:pt x="4516" y="1701"/>
                  </a:cubicBezTo>
                  <a:cubicBezTo>
                    <a:pt x="4426" y="1612"/>
                    <a:pt x="4665" y="1602"/>
                    <a:pt x="4685" y="1572"/>
                  </a:cubicBezTo>
                  <a:cubicBezTo>
                    <a:pt x="4635" y="1472"/>
                    <a:pt x="4566" y="1622"/>
                    <a:pt x="4476" y="1572"/>
                  </a:cubicBezTo>
                  <a:cubicBezTo>
                    <a:pt x="4476" y="1572"/>
                    <a:pt x="4466" y="1582"/>
                    <a:pt x="4466" y="1582"/>
                  </a:cubicBezTo>
                  <a:cubicBezTo>
                    <a:pt x="4446" y="1631"/>
                    <a:pt x="4466" y="1711"/>
                    <a:pt x="4406" y="1721"/>
                  </a:cubicBezTo>
                  <a:cubicBezTo>
                    <a:pt x="4367" y="1721"/>
                    <a:pt x="4516" y="1582"/>
                    <a:pt x="4337" y="1641"/>
                  </a:cubicBezTo>
                  <a:cubicBezTo>
                    <a:pt x="4387" y="1622"/>
                    <a:pt x="4426" y="1602"/>
                    <a:pt x="4466" y="1582"/>
                  </a:cubicBezTo>
                  <a:cubicBezTo>
                    <a:pt x="4466" y="1572"/>
                    <a:pt x="4466" y="1572"/>
                    <a:pt x="4476" y="1572"/>
                  </a:cubicBezTo>
                  <a:cubicBezTo>
                    <a:pt x="4476" y="1572"/>
                    <a:pt x="4476" y="1572"/>
                    <a:pt x="4476" y="1572"/>
                  </a:cubicBezTo>
                  <a:cubicBezTo>
                    <a:pt x="5699" y="1005"/>
                    <a:pt x="6972" y="647"/>
                    <a:pt x="8305" y="70"/>
                  </a:cubicBezTo>
                  <a:cubicBezTo>
                    <a:pt x="8235" y="0"/>
                    <a:pt x="8116" y="110"/>
                    <a:pt x="8116" y="60"/>
                  </a:cubicBezTo>
                  <a:cubicBezTo>
                    <a:pt x="6167" y="746"/>
                    <a:pt x="3979" y="1492"/>
                    <a:pt x="2089" y="2278"/>
                  </a:cubicBezTo>
                  <a:cubicBezTo>
                    <a:pt x="1353" y="2586"/>
                    <a:pt x="627" y="2745"/>
                    <a:pt x="1" y="3153"/>
                  </a:cubicBezTo>
                  <a:cubicBezTo>
                    <a:pt x="11" y="3143"/>
                    <a:pt x="30" y="3143"/>
                    <a:pt x="50" y="3123"/>
                  </a:cubicBezTo>
                  <a:cubicBezTo>
                    <a:pt x="40" y="3173"/>
                    <a:pt x="150" y="3243"/>
                    <a:pt x="80" y="3282"/>
                  </a:cubicBezTo>
                  <a:close/>
                  <a:moveTo>
                    <a:pt x="4257" y="2348"/>
                  </a:moveTo>
                  <a:cubicBezTo>
                    <a:pt x="4297" y="2367"/>
                    <a:pt x="4396" y="2308"/>
                    <a:pt x="4406" y="2387"/>
                  </a:cubicBezTo>
                  <a:cubicBezTo>
                    <a:pt x="4357" y="2367"/>
                    <a:pt x="4257" y="2427"/>
                    <a:pt x="4257" y="2348"/>
                  </a:cubicBezTo>
                  <a:close/>
                  <a:moveTo>
                    <a:pt x="4088" y="2497"/>
                  </a:moveTo>
                  <a:cubicBezTo>
                    <a:pt x="4098" y="2527"/>
                    <a:pt x="4098" y="2556"/>
                    <a:pt x="4108" y="2586"/>
                  </a:cubicBezTo>
                  <a:cubicBezTo>
                    <a:pt x="4019" y="2566"/>
                    <a:pt x="3969" y="2676"/>
                    <a:pt x="3919" y="2616"/>
                  </a:cubicBezTo>
                  <a:cubicBezTo>
                    <a:pt x="4038" y="2626"/>
                    <a:pt x="3889" y="2517"/>
                    <a:pt x="3949" y="2517"/>
                  </a:cubicBezTo>
                  <a:cubicBezTo>
                    <a:pt x="4009" y="2566"/>
                    <a:pt x="4058" y="2546"/>
                    <a:pt x="4088" y="2497"/>
                  </a:cubicBezTo>
                  <a:close/>
                  <a:moveTo>
                    <a:pt x="4029" y="2288"/>
                  </a:moveTo>
                  <a:cubicBezTo>
                    <a:pt x="4098" y="2268"/>
                    <a:pt x="4138" y="2308"/>
                    <a:pt x="4158" y="2357"/>
                  </a:cubicBezTo>
                  <a:cubicBezTo>
                    <a:pt x="4118" y="2377"/>
                    <a:pt x="3959" y="2397"/>
                    <a:pt x="4038" y="2338"/>
                  </a:cubicBezTo>
                  <a:cubicBezTo>
                    <a:pt x="4038" y="2348"/>
                    <a:pt x="4048" y="2367"/>
                    <a:pt x="4068" y="2357"/>
                  </a:cubicBezTo>
                  <a:cubicBezTo>
                    <a:pt x="4058" y="2328"/>
                    <a:pt x="4029" y="2328"/>
                    <a:pt x="4029" y="2288"/>
                  </a:cubicBezTo>
                  <a:close/>
                  <a:moveTo>
                    <a:pt x="4178" y="2069"/>
                  </a:moveTo>
                  <a:cubicBezTo>
                    <a:pt x="4148" y="2119"/>
                    <a:pt x="4029" y="2129"/>
                    <a:pt x="4009" y="2059"/>
                  </a:cubicBezTo>
                  <a:cubicBezTo>
                    <a:pt x="4068" y="2049"/>
                    <a:pt x="4138" y="2039"/>
                    <a:pt x="4178" y="206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2777025" y="311382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"/>
                  </a:moveTo>
                  <a:cubicBezTo>
                    <a:pt x="1" y="1"/>
                    <a:pt x="1" y="1"/>
                    <a:pt x="10" y="1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2711375" y="3136200"/>
              <a:ext cx="7000" cy="6250"/>
            </a:xfrm>
            <a:custGeom>
              <a:avLst/>
              <a:gdLst/>
              <a:ahLst/>
              <a:cxnLst/>
              <a:rect l="l" t="t" r="r" b="b"/>
              <a:pathLst>
                <a:path w="280" h="250" extrusionOk="0">
                  <a:moveTo>
                    <a:pt x="1" y="150"/>
                  </a:moveTo>
                  <a:cubicBezTo>
                    <a:pt x="90" y="249"/>
                    <a:pt x="269" y="180"/>
                    <a:pt x="279" y="60"/>
                  </a:cubicBezTo>
                  <a:cubicBezTo>
                    <a:pt x="190" y="1"/>
                    <a:pt x="230" y="130"/>
                    <a:pt x="120" y="110"/>
                  </a:cubicBezTo>
                  <a:cubicBezTo>
                    <a:pt x="120" y="150"/>
                    <a:pt x="150" y="150"/>
                    <a:pt x="150" y="180"/>
                  </a:cubicBezTo>
                  <a:cubicBezTo>
                    <a:pt x="110" y="160"/>
                    <a:pt x="61" y="150"/>
                    <a:pt x="1" y="15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2483150" y="3150625"/>
              <a:ext cx="3000" cy="4250"/>
            </a:xfrm>
            <a:custGeom>
              <a:avLst/>
              <a:gdLst/>
              <a:ahLst/>
              <a:cxnLst/>
              <a:rect l="l" t="t" r="r" b="b"/>
              <a:pathLst>
                <a:path w="120" h="170" extrusionOk="0">
                  <a:moveTo>
                    <a:pt x="100" y="1"/>
                  </a:moveTo>
                  <a:cubicBezTo>
                    <a:pt x="60" y="30"/>
                    <a:pt x="50" y="70"/>
                    <a:pt x="90" y="100"/>
                  </a:cubicBezTo>
                  <a:cubicBezTo>
                    <a:pt x="60" y="100"/>
                    <a:pt x="50" y="100"/>
                    <a:pt x="40" y="80"/>
                  </a:cubicBezTo>
                  <a:cubicBezTo>
                    <a:pt x="0" y="80"/>
                    <a:pt x="50" y="170"/>
                    <a:pt x="100" y="140"/>
                  </a:cubicBezTo>
                  <a:cubicBezTo>
                    <a:pt x="90" y="90"/>
                    <a:pt x="119" y="70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2657925" y="3118800"/>
              <a:ext cx="8975" cy="7475"/>
            </a:xfrm>
            <a:custGeom>
              <a:avLst/>
              <a:gdLst/>
              <a:ahLst/>
              <a:cxnLst/>
              <a:rect l="l" t="t" r="r" b="b"/>
              <a:pathLst>
                <a:path w="359" h="299" extrusionOk="0">
                  <a:moveTo>
                    <a:pt x="180" y="150"/>
                  </a:moveTo>
                  <a:cubicBezTo>
                    <a:pt x="220" y="90"/>
                    <a:pt x="359" y="100"/>
                    <a:pt x="349" y="1"/>
                  </a:cubicBezTo>
                  <a:cubicBezTo>
                    <a:pt x="229" y="70"/>
                    <a:pt x="110" y="130"/>
                    <a:pt x="1" y="209"/>
                  </a:cubicBezTo>
                  <a:cubicBezTo>
                    <a:pt x="31" y="259"/>
                    <a:pt x="100" y="170"/>
                    <a:pt x="130" y="160"/>
                  </a:cubicBezTo>
                  <a:cubicBezTo>
                    <a:pt x="150" y="160"/>
                    <a:pt x="220" y="219"/>
                    <a:pt x="170" y="219"/>
                  </a:cubicBezTo>
                  <a:cubicBezTo>
                    <a:pt x="210" y="299"/>
                    <a:pt x="210" y="190"/>
                    <a:pt x="239" y="190"/>
                  </a:cubicBezTo>
                  <a:cubicBezTo>
                    <a:pt x="259" y="180"/>
                    <a:pt x="259" y="190"/>
                    <a:pt x="259" y="209"/>
                  </a:cubicBezTo>
                  <a:cubicBezTo>
                    <a:pt x="309" y="200"/>
                    <a:pt x="239" y="110"/>
                    <a:pt x="180" y="1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2733775" y="3194875"/>
              <a:ext cx="10200" cy="6250"/>
            </a:xfrm>
            <a:custGeom>
              <a:avLst/>
              <a:gdLst/>
              <a:ahLst/>
              <a:cxnLst/>
              <a:rect l="l" t="t" r="r" b="b"/>
              <a:pathLst>
                <a:path w="408" h="250" extrusionOk="0">
                  <a:moveTo>
                    <a:pt x="328" y="240"/>
                  </a:moveTo>
                  <a:cubicBezTo>
                    <a:pt x="328" y="230"/>
                    <a:pt x="328" y="220"/>
                    <a:pt x="328" y="210"/>
                  </a:cubicBezTo>
                  <a:cubicBezTo>
                    <a:pt x="288" y="230"/>
                    <a:pt x="279" y="200"/>
                    <a:pt x="269" y="180"/>
                  </a:cubicBezTo>
                  <a:cubicBezTo>
                    <a:pt x="239" y="190"/>
                    <a:pt x="269" y="250"/>
                    <a:pt x="189" y="240"/>
                  </a:cubicBezTo>
                  <a:cubicBezTo>
                    <a:pt x="159" y="180"/>
                    <a:pt x="229" y="190"/>
                    <a:pt x="249" y="160"/>
                  </a:cubicBezTo>
                  <a:cubicBezTo>
                    <a:pt x="189" y="100"/>
                    <a:pt x="139" y="210"/>
                    <a:pt x="90" y="110"/>
                  </a:cubicBezTo>
                  <a:cubicBezTo>
                    <a:pt x="60" y="140"/>
                    <a:pt x="139" y="210"/>
                    <a:pt x="50" y="140"/>
                  </a:cubicBezTo>
                  <a:cubicBezTo>
                    <a:pt x="0" y="41"/>
                    <a:pt x="119" y="1"/>
                    <a:pt x="179" y="31"/>
                  </a:cubicBezTo>
                  <a:cubicBezTo>
                    <a:pt x="229" y="51"/>
                    <a:pt x="279" y="61"/>
                    <a:pt x="328" y="90"/>
                  </a:cubicBezTo>
                  <a:cubicBezTo>
                    <a:pt x="348" y="100"/>
                    <a:pt x="368" y="110"/>
                    <a:pt x="408" y="100"/>
                  </a:cubicBezTo>
                  <a:cubicBezTo>
                    <a:pt x="388" y="160"/>
                    <a:pt x="378" y="210"/>
                    <a:pt x="328" y="2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723075" y="32065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0" y="50"/>
                  </a:moveTo>
                  <a:cubicBezTo>
                    <a:pt x="70" y="60"/>
                    <a:pt x="140" y="0"/>
                    <a:pt x="199" y="80"/>
                  </a:cubicBezTo>
                  <a:cubicBezTo>
                    <a:pt x="120" y="140"/>
                    <a:pt x="60" y="80"/>
                    <a:pt x="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2660425" y="3218250"/>
              <a:ext cx="8225" cy="2775"/>
            </a:xfrm>
            <a:custGeom>
              <a:avLst/>
              <a:gdLst/>
              <a:ahLst/>
              <a:cxnLst/>
              <a:rect l="l" t="t" r="r" b="b"/>
              <a:pathLst>
                <a:path w="329" h="111" extrusionOk="0">
                  <a:moveTo>
                    <a:pt x="328" y="110"/>
                  </a:moveTo>
                  <a:cubicBezTo>
                    <a:pt x="249" y="31"/>
                    <a:pt x="110" y="51"/>
                    <a:pt x="0" y="1"/>
                  </a:cubicBezTo>
                  <a:cubicBezTo>
                    <a:pt x="90" y="80"/>
                    <a:pt x="229" y="60"/>
                    <a:pt x="328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2669375" y="322100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338" y="199"/>
                  </a:moveTo>
                  <a:cubicBezTo>
                    <a:pt x="229" y="129"/>
                    <a:pt x="139" y="20"/>
                    <a:pt x="0" y="0"/>
                  </a:cubicBezTo>
                  <a:cubicBezTo>
                    <a:pt x="129" y="40"/>
                    <a:pt x="209" y="169"/>
                    <a:pt x="338" y="1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682050" y="3225725"/>
              <a:ext cx="8725" cy="1750"/>
            </a:xfrm>
            <a:custGeom>
              <a:avLst/>
              <a:gdLst/>
              <a:ahLst/>
              <a:cxnLst/>
              <a:rect l="l" t="t" r="r" b="b"/>
              <a:pathLst>
                <a:path w="349" h="70" extrusionOk="0">
                  <a:moveTo>
                    <a:pt x="348" y="60"/>
                  </a:moveTo>
                  <a:cubicBezTo>
                    <a:pt x="239" y="30"/>
                    <a:pt x="130" y="0"/>
                    <a:pt x="0" y="0"/>
                  </a:cubicBezTo>
                  <a:cubicBezTo>
                    <a:pt x="110" y="30"/>
                    <a:pt x="219" y="70"/>
                    <a:pt x="348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2691250" y="3227200"/>
              <a:ext cx="8225" cy="2025"/>
            </a:xfrm>
            <a:custGeom>
              <a:avLst/>
              <a:gdLst/>
              <a:ahLst/>
              <a:cxnLst/>
              <a:rect l="l" t="t" r="r" b="b"/>
              <a:pathLst>
                <a:path w="329" h="81" extrusionOk="0">
                  <a:moveTo>
                    <a:pt x="329" y="80"/>
                  </a:moveTo>
                  <a:cubicBezTo>
                    <a:pt x="239" y="31"/>
                    <a:pt x="120" y="21"/>
                    <a:pt x="0" y="1"/>
                  </a:cubicBezTo>
                  <a:cubicBezTo>
                    <a:pt x="90" y="51"/>
                    <a:pt x="219" y="61"/>
                    <a:pt x="329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2652700" y="3217500"/>
              <a:ext cx="70400" cy="26150"/>
            </a:xfrm>
            <a:custGeom>
              <a:avLst/>
              <a:gdLst/>
              <a:ahLst/>
              <a:cxnLst/>
              <a:rect l="l" t="t" r="r" b="b"/>
              <a:pathLst>
                <a:path w="2816" h="1046" extrusionOk="0">
                  <a:moveTo>
                    <a:pt x="1" y="160"/>
                  </a:moveTo>
                  <a:cubicBezTo>
                    <a:pt x="31" y="120"/>
                    <a:pt x="61" y="81"/>
                    <a:pt x="100" y="51"/>
                  </a:cubicBezTo>
                  <a:cubicBezTo>
                    <a:pt x="100" y="41"/>
                    <a:pt x="100" y="31"/>
                    <a:pt x="90" y="21"/>
                  </a:cubicBezTo>
                  <a:cubicBezTo>
                    <a:pt x="190" y="1"/>
                    <a:pt x="249" y="11"/>
                    <a:pt x="309" y="31"/>
                  </a:cubicBezTo>
                  <a:cubicBezTo>
                    <a:pt x="399" y="110"/>
                    <a:pt x="538" y="90"/>
                    <a:pt x="637" y="140"/>
                  </a:cubicBezTo>
                  <a:cubicBezTo>
                    <a:pt x="647" y="140"/>
                    <a:pt x="657" y="140"/>
                    <a:pt x="667" y="140"/>
                  </a:cubicBezTo>
                  <a:cubicBezTo>
                    <a:pt x="796" y="180"/>
                    <a:pt x="876" y="309"/>
                    <a:pt x="1005" y="339"/>
                  </a:cubicBezTo>
                  <a:cubicBezTo>
                    <a:pt x="1085" y="309"/>
                    <a:pt x="1125" y="339"/>
                    <a:pt x="1174" y="329"/>
                  </a:cubicBezTo>
                  <a:cubicBezTo>
                    <a:pt x="1284" y="359"/>
                    <a:pt x="1393" y="399"/>
                    <a:pt x="1522" y="389"/>
                  </a:cubicBezTo>
                  <a:cubicBezTo>
                    <a:pt x="1532" y="389"/>
                    <a:pt x="1532" y="389"/>
                    <a:pt x="1542" y="389"/>
                  </a:cubicBezTo>
                  <a:cubicBezTo>
                    <a:pt x="1632" y="439"/>
                    <a:pt x="1761" y="449"/>
                    <a:pt x="1871" y="468"/>
                  </a:cubicBezTo>
                  <a:cubicBezTo>
                    <a:pt x="2129" y="498"/>
                    <a:pt x="2348" y="578"/>
                    <a:pt x="2607" y="598"/>
                  </a:cubicBezTo>
                  <a:cubicBezTo>
                    <a:pt x="2646" y="637"/>
                    <a:pt x="2736" y="618"/>
                    <a:pt x="2786" y="647"/>
                  </a:cubicBezTo>
                  <a:cubicBezTo>
                    <a:pt x="2756" y="677"/>
                    <a:pt x="2696" y="697"/>
                    <a:pt x="2676" y="737"/>
                  </a:cubicBezTo>
                  <a:cubicBezTo>
                    <a:pt x="2696" y="797"/>
                    <a:pt x="2815" y="886"/>
                    <a:pt x="2716" y="946"/>
                  </a:cubicBezTo>
                  <a:cubicBezTo>
                    <a:pt x="2686" y="906"/>
                    <a:pt x="2587" y="807"/>
                    <a:pt x="2567" y="916"/>
                  </a:cubicBezTo>
                  <a:cubicBezTo>
                    <a:pt x="2517" y="886"/>
                    <a:pt x="2437" y="886"/>
                    <a:pt x="2408" y="826"/>
                  </a:cubicBezTo>
                  <a:cubicBezTo>
                    <a:pt x="2378" y="916"/>
                    <a:pt x="2368" y="896"/>
                    <a:pt x="2278" y="876"/>
                  </a:cubicBezTo>
                  <a:cubicBezTo>
                    <a:pt x="2239" y="926"/>
                    <a:pt x="2298" y="916"/>
                    <a:pt x="2298" y="996"/>
                  </a:cubicBezTo>
                  <a:cubicBezTo>
                    <a:pt x="2239" y="986"/>
                    <a:pt x="2179" y="926"/>
                    <a:pt x="2129" y="996"/>
                  </a:cubicBezTo>
                  <a:cubicBezTo>
                    <a:pt x="2119" y="956"/>
                    <a:pt x="2139" y="956"/>
                    <a:pt x="2169" y="946"/>
                  </a:cubicBezTo>
                  <a:cubicBezTo>
                    <a:pt x="2129" y="856"/>
                    <a:pt x="2040" y="976"/>
                    <a:pt x="1990" y="996"/>
                  </a:cubicBezTo>
                  <a:cubicBezTo>
                    <a:pt x="1920" y="886"/>
                    <a:pt x="1920" y="1045"/>
                    <a:pt x="1851" y="926"/>
                  </a:cubicBezTo>
                  <a:cubicBezTo>
                    <a:pt x="1771" y="1005"/>
                    <a:pt x="1692" y="1015"/>
                    <a:pt x="1612" y="926"/>
                  </a:cubicBezTo>
                  <a:cubicBezTo>
                    <a:pt x="1055" y="1025"/>
                    <a:pt x="429" y="836"/>
                    <a:pt x="180" y="488"/>
                  </a:cubicBezTo>
                  <a:cubicBezTo>
                    <a:pt x="110" y="498"/>
                    <a:pt x="110" y="389"/>
                    <a:pt x="21" y="419"/>
                  </a:cubicBezTo>
                  <a:cubicBezTo>
                    <a:pt x="80" y="369"/>
                    <a:pt x="41" y="230"/>
                    <a:pt x="1" y="16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17100" y="3111100"/>
              <a:ext cx="20925" cy="12200"/>
            </a:xfrm>
            <a:custGeom>
              <a:avLst/>
              <a:gdLst/>
              <a:ahLst/>
              <a:cxnLst/>
              <a:rect l="l" t="t" r="r" b="b"/>
              <a:pathLst>
                <a:path w="837" h="488" extrusionOk="0">
                  <a:moveTo>
                    <a:pt x="677" y="189"/>
                  </a:moveTo>
                  <a:cubicBezTo>
                    <a:pt x="627" y="199"/>
                    <a:pt x="607" y="130"/>
                    <a:pt x="657" y="70"/>
                  </a:cubicBezTo>
                  <a:cubicBezTo>
                    <a:pt x="717" y="120"/>
                    <a:pt x="766" y="50"/>
                    <a:pt x="836" y="40"/>
                  </a:cubicBezTo>
                  <a:cubicBezTo>
                    <a:pt x="508" y="0"/>
                    <a:pt x="239" y="150"/>
                    <a:pt x="11" y="329"/>
                  </a:cubicBezTo>
                  <a:cubicBezTo>
                    <a:pt x="1" y="428"/>
                    <a:pt x="170" y="378"/>
                    <a:pt x="200" y="338"/>
                  </a:cubicBezTo>
                  <a:cubicBezTo>
                    <a:pt x="249" y="488"/>
                    <a:pt x="70" y="368"/>
                    <a:pt x="50" y="438"/>
                  </a:cubicBezTo>
                  <a:cubicBezTo>
                    <a:pt x="60" y="458"/>
                    <a:pt x="299" y="468"/>
                    <a:pt x="249" y="338"/>
                  </a:cubicBezTo>
                  <a:cubicBezTo>
                    <a:pt x="279" y="348"/>
                    <a:pt x="289" y="368"/>
                    <a:pt x="309" y="398"/>
                  </a:cubicBezTo>
                  <a:cubicBezTo>
                    <a:pt x="329" y="348"/>
                    <a:pt x="379" y="269"/>
                    <a:pt x="399" y="378"/>
                  </a:cubicBezTo>
                  <a:cubicBezTo>
                    <a:pt x="438" y="329"/>
                    <a:pt x="458" y="269"/>
                    <a:pt x="518" y="239"/>
                  </a:cubicBezTo>
                  <a:cubicBezTo>
                    <a:pt x="607" y="299"/>
                    <a:pt x="568" y="269"/>
                    <a:pt x="667" y="259"/>
                  </a:cubicBezTo>
                  <a:cubicBezTo>
                    <a:pt x="747" y="239"/>
                    <a:pt x="607" y="189"/>
                    <a:pt x="677" y="18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2623125" y="3131725"/>
              <a:ext cx="5750" cy="5250"/>
            </a:xfrm>
            <a:custGeom>
              <a:avLst/>
              <a:gdLst/>
              <a:ahLst/>
              <a:cxnLst/>
              <a:rect l="l" t="t" r="r" b="b"/>
              <a:pathLst>
                <a:path w="230" h="210" extrusionOk="0">
                  <a:moveTo>
                    <a:pt x="159" y="1"/>
                  </a:moveTo>
                  <a:cubicBezTo>
                    <a:pt x="70" y="31"/>
                    <a:pt x="60" y="110"/>
                    <a:pt x="0" y="150"/>
                  </a:cubicBezTo>
                  <a:cubicBezTo>
                    <a:pt x="80" y="210"/>
                    <a:pt x="229" y="60"/>
                    <a:pt x="159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2471200" y="3160075"/>
              <a:ext cx="6000" cy="6250"/>
            </a:xfrm>
            <a:custGeom>
              <a:avLst/>
              <a:gdLst/>
              <a:ahLst/>
              <a:cxnLst/>
              <a:rect l="l" t="t" r="r" b="b"/>
              <a:pathLst>
                <a:path w="240" h="250" extrusionOk="0">
                  <a:moveTo>
                    <a:pt x="170" y="50"/>
                  </a:moveTo>
                  <a:cubicBezTo>
                    <a:pt x="239" y="30"/>
                    <a:pt x="130" y="20"/>
                    <a:pt x="120" y="11"/>
                  </a:cubicBezTo>
                  <a:cubicBezTo>
                    <a:pt x="120" y="40"/>
                    <a:pt x="160" y="40"/>
                    <a:pt x="130" y="60"/>
                  </a:cubicBezTo>
                  <a:cubicBezTo>
                    <a:pt x="110" y="30"/>
                    <a:pt x="80" y="11"/>
                    <a:pt x="41" y="1"/>
                  </a:cubicBezTo>
                  <a:cubicBezTo>
                    <a:pt x="31" y="50"/>
                    <a:pt x="31" y="100"/>
                    <a:pt x="1" y="130"/>
                  </a:cubicBezTo>
                  <a:cubicBezTo>
                    <a:pt x="31" y="180"/>
                    <a:pt x="70" y="219"/>
                    <a:pt x="110" y="249"/>
                  </a:cubicBezTo>
                  <a:cubicBezTo>
                    <a:pt x="120" y="249"/>
                    <a:pt x="130" y="249"/>
                    <a:pt x="140" y="249"/>
                  </a:cubicBezTo>
                  <a:cubicBezTo>
                    <a:pt x="130" y="229"/>
                    <a:pt x="130" y="219"/>
                    <a:pt x="130" y="199"/>
                  </a:cubicBezTo>
                  <a:cubicBezTo>
                    <a:pt x="90" y="130"/>
                    <a:pt x="200" y="170"/>
                    <a:pt x="160" y="100"/>
                  </a:cubicBezTo>
                  <a:cubicBezTo>
                    <a:pt x="160" y="80"/>
                    <a:pt x="150" y="60"/>
                    <a:pt x="17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2676075" y="3125025"/>
              <a:ext cx="4250" cy="2500"/>
            </a:xfrm>
            <a:custGeom>
              <a:avLst/>
              <a:gdLst/>
              <a:ahLst/>
              <a:cxnLst/>
              <a:rect l="l" t="t" r="r" b="b"/>
              <a:pathLst>
                <a:path w="170" h="100" extrusionOk="0">
                  <a:moveTo>
                    <a:pt x="60" y="80"/>
                  </a:moveTo>
                  <a:cubicBezTo>
                    <a:pt x="41" y="30"/>
                    <a:pt x="170" y="70"/>
                    <a:pt x="120" y="0"/>
                  </a:cubicBezTo>
                  <a:cubicBezTo>
                    <a:pt x="60" y="0"/>
                    <a:pt x="31" y="20"/>
                    <a:pt x="1" y="40"/>
                  </a:cubicBezTo>
                  <a:cubicBezTo>
                    <a:pt x="21" y="70"/>
                    <a:pt x="50" y="70"/>
                    <a:pt x="60" y="100"/>
                  </a:cubicBezTo>
                  <a:cubicBezTo>
                    <a:pt x="90" y="90"/>
                    <a:pt x="70" y="80"/>
                    <a:pt x="60" y="8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2594025" y="314042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190" y="1"/>
                  </a:moveTo>
                  <a:cubicBezTo>
                    <a:pt x="120" y="21"/>
                    <a:pt x="130" y="180"/>
                    <a:pt x="70" y="140"/>
                  </a:cubicBezTo>
                  <a:cubicBezTo>
                    <a:pt x="1" y="180"/>
                    <a:pt x="110" y="180"/>
                    <a:pt x="110" y="210"/>
                  </a:cubicBezTo>
                  <a:cubicBezTo>
                    <a:pt x="120" y="130"/>
                    <a:pt x="210" y="100"/>
                    <a:pt x="19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2465000" y="3189175"/>
              <a:ext cx="5475" cy="7475"/>
            </a:xfrm>
            <a:custGeom>
              <a:avLst/>
              <a:gdLst/>
              <a:ahLst/>
              <a:cxnLst/>
              <a:rect l="l" t="t" r="r" b="b"/>
              <a:pathLst>
                <a:path w="219" h="299" extrusionOk="0">
                  <a:moveTo>
                    <a:pt x="169" y="169"/>
                  </a:moveTo>
                  <a:cubicBezTo>
                    <a:pt x="159" y="129"/>
                    <a:pt x="149" y="70"/>
                    <a:pt x="90" y="90"/>
                  </a:cubicBezTo>
                  <a:cubicBezTo>
                    <a:pt x="100" y="120"/>
                    <a:pt x="129" y="120"/>
                    <a:pt x="149" y="149"/>
                  </a:cubicBezTo>
                  <a:cubicBezTo>
                    <a:pt x="0" y="189"/>
                    <a:pt x="149" y="0"/>
                    <a:pt x="10" y="30"/>
                  </a:cubicBezTo>
                  <a:cubicBezTo>
                    <a:pt x="10" y="80"/>
                    <a:pt x="20" y="129"/>
                    <a:pt x="30" y="169"/>
                  </a:cubicBezTo>
                  <a:cubicBezTo>
                    <a:pt x="100" y="179"/>
                    <a:pt x="20" y="229"/>
                    <a:pt x="50" y="269"/>
                  </a:cubicBezTo>
                  <a:cubicBezTo>
                    <a:pt x="70" y="259"/>
                    <a:pt x="90" y="219"/>
                    <a:pt x="119" y="259"/>
                  </a:cubicBezTo>
                  <a:cubicBezTo>
                    <a:pt x="129" y="289"/>
                    <a:pt x="169" y="299"/>
                    <a:pt x="219" y="279"/>
                  </a:cubicBezTo>
                  <a:cubicBezTo>
                    <a:pt x="219" y="199"/>
                    <a:pt x="159" y="259"/>
                    <a:pt x="139" y="269"/>
                  </a:cubicBezTo>
                  <a:cubicBezTo>
                    <a:pt x="139" y="239"/>
                    <a:pt x="129" y="209"/>
                    <a:pt x="129" y="179"/>
                  </a:cubicBezTo>
                  <a:cubicBezTo>
                    <a:pt x="149" y="179"/>
                    <a:pt x="149" y="209"/>
                    <a:pt x="159" y="219"/>
                  </a:cubicBezTo>
                  <a:cubicBezTo>
                    <a:pt x="179" y="219"/>
                    <a:pt x="169" y="189"/>
                    <a:pt x="169" y="16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2822525" y="3101900"/>
              <a:ext cx="7975" cy="5500"/>
            </a:xfrm>
            <a:custGeom>
              <a:avLst/>
              <a:gdLst/>
              <a:ahLst/>
              <a:cxnLst/>
              <a:rect l="l" t="t" r="r" b="b"/>
              <a:pathLst>
                <a:path w="319" h="220" extrusionOk="0">
                  <a:moveTo>
                    <a:pt x="229" y="0"/>
                  </a:moveTo>
                  <a:cubicBezTo>
                    <a:pt x="219" y="80"/>
                    <a:pt x="279" y="30"/>
                    <a:pt x="299" y="10"/>
                  </a:cubicBezTo>
                  <a:cubicBezTo>
                    <a:pt x="309" y="40"/>
                    <a:pt x="309" y="70"/>
                    <a:pt x="319" y="100"/>
                  </a:cubicBezTo>
                  <a:cubicBezTo>
                    <a:pt x="219" y="50"/>
                    <a:pt x="189" y="209"/>
                    <a:pt x="50" y="100"/>
                  </a:cubicBezTo>
                  <a:cubicBezTo>
                    <a:pt x="1" y="150"/>
                    <a:pt x="110" y="189"/>
                    <a:pt x="50" y="219"/>
                  </a:cubicBezTo>
                  <a:cubicBezTo>
                    <a:pt x="1" y="159"/>
                    <a:pt x="50" y="110"/>
                    <a:pt x="1" y="60"/>
                  </a:cubicBezTo>
                  <a:cubicBezTo>
                    <a:pt x="20" y="60"/>
                    <a:pt x="40" y="50"/>
                    <a:pt x="40" y="30"/>
                  </a:cubicBezTo>
                  <a:cubicBezTo>
                    <a:pt x="50" y="30"/>
                    <a:pt x="60" y="30"/>
                    <a:pt x="70" y="20"/>
                  </a:cubicBezTo>
                  <a:cubicBezTo>
                    <a:pt x="120" y="40"/>
                    <a:pt x="130" y="30"/>
                    <a:pt x="229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2823525" y="3102150"/>
              <a:ext cx="775" cy="525"/>
            </a:xfrm>
            <a:custGeom>
              <a:avLst/>
              <a:gdLst/>
              <a:ahLst/>
              <a:cxnLst/>
              <a:rect l="l" t="t" r="r" b="b"/>
              <a:pathLst>
                <a:path w="31" h="21" extrusionOk="0">
                  <a:moveTo>
                    <a:pt x="0" y="0"/>
                  </a:moveTo>
                  <a:cubicBezTo>
                    <a:pt x="10" y="0"/>
                    <a:pt x="20" y="10"/>
                    <a:pt x="30" y="10"/>
                  </a:cubicBezTo>
                  <a:cubicBezTo>
                    <a:pt x="20" y="20"/>
                    <a:pt x="10" y="20"/>
                    <a:pt x="0" y="20"/>
                  </a:cubicBezTo>
                  <a:cubicBezTo>
                    <a:pt x="0" y="20"/>
                    <a:pt x="0" y="10"/>
                    <a:pt x="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472950" y="3166300"/>
              <a:ext cx="3250" cy="6975"/>
            </a:xfrm>
            <a:custGeom>
              <a:avLst/>
              <a:gdLst/>
              <a:ahLst/>
              <a:cxnLst/>
              <a:rect l="l" t="t" r="r" b="b"/>
              <a:pathLst>
                <a:path w="130" h="279" extrusionOk="0">
                  <a:moveTo>
                    <a:pt x="70" y="0"/>
                  </a:moveTo>
                  <a:cubicBezTo>
                    <a:pt x="60" y="0"/>
                    <a:pt x="50" y="0"/>
                    <a:pt x="40" y="0"/>
                  </a:cubicBezTo>
                  <a:cubicBezTo>
                    <a:pt x="40" y="10"/>
                    <a:pt x="50" y="20"/>
                    <a:pt x="50" y="30"/>
                  </a:cubicBezTo>
                  <a:cubicBezTo>
                    <a:pt x="20" y="149"/>
                    <a:pt x="60" y="139"/>
                    <a:pt x="0" y="279"/>
                  </a:cubicBezTo>
                  <a:cubicBezTo>
                    <a:pt x="130" y="249"/>
                    <a:pt x="20" y="100"/>
                    <a:pt x="100" y="60"/>
                  </a:cubicBezTo>
                  <a:cubicBezTo>
                    <a:pt x="100" y="30"/>
                    <a:pt x="80" y="20"/>
                    <a:pt x="7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2431425" y="3181700"/>
              <a:ext cx="10475" cy="9975"/>
            </a:xfrm>
            <a:custGeom>
              <a:avLst/>
              <a:gdLst/>
              <a:ahLst/>
              <a:cxnLst/>
              <a:rect l="l" t="t" r="r" b="b"/>
              <a:pathLst>
                <a:path w="419" h="399" extrusionOk="0">
                  <a:moveTo>
                    <a:pt x="418" y="309"/>
                  </a:moveTo>
                  <a:cubicBezTo>
                    <a:pt x="359" y="259"/>
                    <a:pt x="339" y="160"/>
                    <a:pt x="249" y="170"/>
                  </a:cubicBezTo>
                  <a:cubicBezTo>
                    <a:pt x="269" y="210"/>
                    <a:pt x="378" y="289"/>
                    <a:pt x="349" y="319"/>
                  </a:cubicBezTo>
                  <a:cubicBezTo>
                    <a:pt x="219" y="230"/>
                    <a:pt x="130" y="90"/>
                    <a:pt x="0" y="1"/>
                  </a:cubicBezTo>
                  <a:cubicBezTo>
                    <a:pt x="0" y="21"/>
                    <a:pt x="20" y="31"/>
                    <a:pt x="30" y="41"/>
                  </a:cubicBezTo>
                  <a:cubicBezTo>
                    <a:pt x="40" y="70"/>
                    <a:pt x="70" y="70"/>
                    <a:pt x="70" y="110"/>
                  </a:cubicBezTo>
                  <a:cubicBezTo>
                    <a:pt x="120" y="140"/>
                    <a:pt x="239" y="220"/>
                    <a:pt x="199" y="299"/>
                  </a:cubicBezTo>
                  <a:cubicBezTo>
                    <a:pt x="170" y="269"/>
                    <a:pt x="150" y="230"/>
                    <a:pt x="90" y="249"/>
                  </a:cubicBezTo>
                  <a:cubicBezTo>
                    <a:pt x="110" y="289"/>
                    <a:pt x="150" y="319"/>
                    <a:pt x="180" y="349"/>
                  </a:cubicBezTo>
                  <a:cubicBezTo>
                    <a:pt x="269" y="319"/>
                    <a:pt x="279" y="389"/>
                    <a:pt x="329" y="399"/>
                  </a:cubicBezTo>
                  <a:cubicBezTo>
                    <a:pt x="329" y="369"/>
                    <a:pt x="319" y="329"/>
                    <a:pt x="349" y="319"/>
                  </a:cubicBezTo>
                  <a:cubicBezTo>
                    <a:pt x="359" y="359"/>
                    <a:pt x="398" y="329"/>
                    <a:pt x="418" y="30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2811100" y="3105625"/>
              <a:ext cx="29100" cy="13200"/>
            </a:xfrm>
            <a:custGeom>
              <a:avLst/>
              <a:gdLst/>
              <a:ahLst/>
              <a:cxnLst/>
              <a:rect l="l" t="t" r="r" b="b"/>
              <a:pathLst>
                <a:path w="1164" h="528" extrusionOk="0">
                  <a:moveTo>
                    <a:pt x="1164" y="1"/>
                  </a:moveTo>
                  <a:cubicBezTo>
                    <a:pt x="915" y="80"/>
                    <a:pt x="786" y="528"/>
                    <a:pt x="487" y="508"/>
                  </a:cubicBezTo>
                  <a:cubicBezTo>
                    <a:pt x="517" y="498"/>
                    <a:pt x="507" y="458"/>
                    <a:pt x="477" y="458"/>
                  </a:cubicBezTo>
                  <a:cubicBezTo>
                    <a:pt x="269" y="448"/>
                    <a:pt x="109" y="359"/>
                    <a:pt x="0" y="189"/>
                  </a:cubicBezTo>
                  <a:cubicBezTo>
                    <a:pt x="507" y="110"/>
                    <a:pt x="895" y="80"/>
                    <a:pt x="1164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2780000" y="3113575"/>
              <a:ext cx="21925" cy="62450"/>
            </a:xfrm>
            <a:custGeom>
              <a:avLst/>
              <a:gdLst/>
              <a:ahLst/>
              <a:cxnLst/>
              <a:rect l="l" t="t" r="r" b="b"/>
              <a:pathLst>
                <a:path w="877" h="2498" extrusionOk="0">
                  <a:moveTo>
                    <a:pt x="190" y="2229"/>
                  </a:moveTo>
                  <a:cubicBezTo>
                    <a:pt x="190" y="2278"/>
                    <a:pt x="230" y="2268"/>
                    <a:pt x="250" y="2288"/>
                  </a:cubicBezTo>
                  <a:cubicBezTo>
                    <a:pt x="190" y="2378"/>
                    <a:pt x="100" y="2447"/>
                    <a:pt x="1" y="2497"/>
                  </a:cubicBezTo>
                  <a:cubicBezTo>
                    <a:pt x="41" y="2229"/>
                    <a:pt x="120" y="1990"/>
                    <a:pt x="250" y="1791"/>
                  </a:cubicBezTo>
                  <a:cubicBezTo>
                    <a:pt x="190" y="1234"/>
                    <a:pt x="319" y="717"/>
                    <a:pt x="190" y="80"/>
                  </a:cubicBezTo>
                  <a:cubicBezTo>
                    <a:pt x="259" y="31"/>
                    <a:pt x="399" y="21"/>
                    <a:pt x="508" y="1"/>
                  </a:cubicBezTo>
                  <a:cubicBezTo>
                    <a:pt x="568" y="468"/>
                    <a:pt x="578" y="707"/>
                    <a:pt x="876" y="846"/>
                  </a:cubicBezTo>
                  <a:cubicBezTo>
                    <a:pt x="558" y="1164"/>
                    <a:pt x="478" y="1821"/>
                    <a:pt x="190" y="222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2425950" y="3186925"/>
              <a:ext cx="5000" cy="5750"/>
            </a:xfrm>
            <a:custGeom>
              <a:avLst/>
              <a:gdLst/>
              <a:ahLst/>
              <a:cxnLst/>
              <a:rect l="l" t="t" r="r" b="b"/>
              <a:pathLst>
                <a:path w="200" h="230" extrusionOk="0">
                  <a:moveTo>
                    <a:pt x="200" y="229"/>
                  </a:moveTo>
                  <a:cubicBezTo>
                    <a:pt x="160" y="110"/>
                    <a:pt x="170" y="110"/>
                    <a:pt x="21" y="1"/>
                  </a:cubicBezTo>
                  <a:cubicBezTo>
                    <a:pt x="1" y="70"/>
                    <a:pt x="150" y="150"/>
                    <a:pt x="200" y="22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2427450" y="3189675"/>
              <a:ext cx="10225" cy="6975"/>
            </a:xfrm>
            <a:custGeom>
              <a:avLst/>
              <a:gdLst/>
              <a:ahLst/>
              <a:cxnLst/>
              <a:rect l="l" t="t" r="r" b="b"/>
              <a:pathLst>
                <a:path w="409" h="279" extrusionOk="0">
                  <a:moveTo>
                    <a:pt x="299" y="60"/>
                  </a:moveTo>
                  <a:cubicBezTo>
                    <a:pt x="249" y="10"/>
                    <a:pt x="209" y="60"/>
                    <a:pt x="140" y="0"/>
                  </a:cubicBezTo>
                  <a:cubicBezTo>
                    <a:pt x="199" y="50"/>
                    <a:pt x="179" y="80"/>
                    <a:pt x="219" y="129"/>
                  </a:cubicBezTo>
                  <a:cubicBezTo>
                    <a:pt x="110" y="169"/>
                    <a:pt x="120" y="50"/>
                    <a:pt x="20" y="90"/>
                  </a:cubicBezTo>
                  <a:cubicBezTo>
                    <a:pt x="20" y="119"/>
                    <a:pt x="120" y="139"/>
                    <a:pt x="60" y="179"/>
                  </a:cubicBezTo>
                  <a:cubicBezTo>
                    <a:pt x="50" y="159"/>
                    <a:pt x="30" y="159"/>
                    <a:pt x="10" y="159"/>
                  </a:cubicBezTo>
                  <a:cubicBezTo>
                    <a:pt x="60" y="199"/>
                    <a:pt x="10" y="229"/>
                    <a:pt x="0" y="279"/>
                  </a:cubicBezTo>
                  <a:cubicBezTo>
                    <a:pt x="90" y="219"/>
                    <a:pt x="179" y="119"/>
                    <a:pt x="299" y="179"/>
                  </a:cubicBezTo>
                  <a:cubicBezTo>
                    <a:pt x="348" y="179"/>
                    <a:pt x="348" y="0"/>
                    <a:pt x="378" y="119"/>
                  </a:cubicBezTo>
                  <a:cubicBezTo>
                    <a:pt x="398" y="119"/>
                    <a:pt x="408" y="109"/>
                    <a:pt x="398" y="90"/>
                  </a:cubicBezTo>
                  <a:cubicBezTo>
                    <a:pt x="388" y="70"/>
                    <a:pt x="368" y="60"/>
                    <a:pt x="348" y="60"/>
                  </a:cubicBezTo>
                  <a:cubicBezTo>
                    <a:pt x="348" y="70"/>
                    <a:pt x="348" y="80"/>
                    <a:pt x="329" y="80"/>
                  </a:cubicBezTo>
                  <a:cubicBezTo>
                    <a:pt x="319" y="100"/>
                    <a:pt x="309" y="129"/>
                    <a:pt x="319" y="159"/>
                  </a:cubicBezTo>
                  <a:cubicBezTo>
                    <a:pt x="269" y="179"/>
                    <a:pt x="249" y="149"/>
                    <a:pt x="219" y="149"/>
                  </a:cubicBezTo>
                  <a:cubicBezTo>
                    <a:pt x="219" y="119"/>
                    <a:pt x="239" y="129"/>
                    <a:pt x="239" y="149"/>
                  </a:cubicBezTo>
                  <a:cubicBezTo>
                    <a:pt x="269" y="129"/>
                    <a:pt x="259" y="100"/>
                    <a:pt x="229" y="100"/>
                  </a:cubicBezTo>
                  <a:cubicBezTo>
                    <a:pt x="209" y="30"/>
                    <a:pt x="309" y="149"/>
                    <a:pt x="299" y="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2511725" y="3170775"/>
              <a:ext cx="19675" cy="14925"/>
            </a:xfrm>
            <a:custGeom>
              <a:avLst/>
              <a:gdLst/>
              <a:ahLst/>
              <a:cxnLst/>
              <a:rect l="l" t="t" r="r" b="b"/>
              <a:pathLst>
                <a:path w="787" h="597" extrusionOk="0">
                  <a:moveTo>
                    <a:pt x="488" y="448"/>
                  </a:moveTo>
                  <a:cubicBezTo>
                    <a:pt x="578" y="428"/>
                    <a:pt x="588" y="458"/>
                    <a:pt x="578" y="527"/>
                  </a:cubicBezTo>
                  <a:cubicBezTo>
                    <a:pt x="598" y="498"/>
                    <a:pt x="627" y="488"/>
                    <a:pt x="687" y="478"/>
                  </a:cubicBezTo>
                  <a:cubicBezTo>
                    <a:pt x="687" y="428"/>
                    <a:pt x="657" y="428"/>
                    <a:pt x="647" y="398"/>
                  </a:cubicBezTo>
                  <a:cubicBezTo>
                    <a:pt x="697" y="388"/>
                    <a:pt x="717" y="418"/>
                    <a:pt x="787" y="388"/>
                  </a:cubicBezTo>
                  <a:cubicBezTo>
                    <a:pt x="757" y="338"/>
                    <a:pt x="687" y="348"/>
                    <a:pt x="687" y="239"/>
                  </a:cubicBezTo>
                  <a:cubicBezTo>
                    <a:pt x="657" y="309"/>
                    <a:pt x="667" y="338"/>
                    <a:pt x="627" y="418"/>
                  </a:cubicBezTo>
                  <a:cubicBezTo>
                    <a:pt x="568" y="398"/>
                    <a:pt x="588" y="259"/>
                    <a:pt x="617" y="229"/>
                  </a:cubicBezTo>
                  <a:cubicBezTo>
                    <a:pt x="608" y="179"/>
                    <a:pt x="568" y="269"/>
                    <a:pt x="498" y="249"/>
                  </a:cubicBezTo>
                  <a:cubicBezTo>
                    <a:pt x="518" y="189"/>
                    <a:pt x="508" y="90"/>
                    <a:pt x="438" y="169"/>
                  </a:cubicBezTo>
                  <a:cubicBezTo>
                    <a:pt x="409" y="50"/>
                    <a:pt x="627" y="60"/>
                    <a:pt x="558" y="169"/>
                  </a:cubicBezTo>
                  <a:cubicBezTo>
                    <a:pt x="598" y="169"/>
                    <a:pt x="637" y="169"/>
                    <a:pt x="657" y="199"/>
                  </a:cubicBezTo>
                  <a:cubicBezTo>
                    <a:pt x="717" y="130"/>
                    <a:pt x="568" y="120"/>
                    <a:pt x="558" y="50"/>
                  </a:cubicBezTo>
                  <a:cubicBezTo>
                    <a:pt x="389" y="100"/>
                    <a:pt x="279" y="120"/>
                    <a:pt x="190" y="90"/>
                  </a:cubicBezTo>
                  <a:cubicBezTo>
                    <a:pt x="190" y="60"/>
                    <a:pt x="240" y="60"/>
                    <a:pt x="279" y="60"/>
                  </a:cubicBezTo>
                  <a:cubicBezTo>
                    <a:pt x="259" y="0"/>
                    <a:pt x="200" y="10"/>
                    <a:pt x="180" y="50"/>
                  </a:cubicBezTo>
                  <a:cubicBezTo>
                    <a:pt x="150" y="120"/>
                    <a:pt x="1" y="100"/>
                    <a:pt x="41" y="219"/>
                  </a:cubicBezTo>
                  <a:cubicBezTo>
                    <a:pt x="41" y="159"/>
                    <a:pt x="140" y="179"/>
                    <a:pt x="120" y="110"/>
                  </a:cubicBezTo>
                  <a:cubicBezTo>
                    <a:pt x="160" y="120"/>
                    <a:pt x="150" y="169"/>
                    <a:pt x="190" y="120"/>
                  </a:cubicBezTo>
                  <a:cubicBezTo>
                    <a:pt x="210" y="169"/>
                    <a:pt x="249" y="189"/>
                    <a:pt x="269" y="299"/>
                  </a:cubicBezTo>
                  <a:cubicBezTo>
                    <a:pt x="309" y="289"/>
                    <a:pt x="349" y="279"/>
                    <a:pt x="389" y="269"/>
                  </a:cubicBezTo>
                  <a:cubicBezTo>
                    <a:pt x="369" y="338"/>
                    <a:pt x="269" y="299"/>
                    <a:pt x="220" y="299"/>
                  </a:cubicBezTo>
                  <a:cubicBezTo>
                    <a:pt x="220" y="269"/>
                    <a:pt x="249" y="269"/>
                    <a:pt x="230" y="229"/>
                  </a:cubicBezTo>
                  <a:cubicBezTo>
                    <a:pt x="150" y="219"/>
                    <a:pt x="210" y="309"/>
                    <a:pt x="210" y="348"/>
                  </a:cubicBezTo>
                  <a:cubicBezTo>
                    <a:pt x="319" y="289"/>
                    <a:pt x="259" y="468"/>
                    <a:pt x="349" y="448"/>
                  </a:cubicBezTo>
                  <a:cubicBezTo>
                    <a:pt x="329" y="478"/>
                    <a:pt x="309" y="507"/>
                    <a:pt x="289" y="527"/>
                  </a:cubicBezTo>
                  <a:cubicBezTo>
                    <a:pt x="319" y="597"/>
                    <a:pt x="309" y="468"/>
                    <a:pt x="379" y="488"/>
                  </a:cubicBezTo>
                  <a:cubicBezTo>
                    <a:pt x="369" y="458"/>
                    <a:pt x="359" y="428"/>
                    <a:pt x="389" y="418"/>
                  </a:cubicBezTo>
                  <a:cubicBezTo>
                    <a:pt x="409" y="408"/>
                    <a:pt x="409" y="388"/>
                    <a:pt x="428" y="388"/>
                  </a:cubicBezTo>
                  <a:cubicBezTo>
                    <a:pt x="428" y="318"/>
                    <a:pt x="309" y="428"/>
                    <a:pt x="309" y="358"/>
                  </a:cubicBezTo>
                  <a:cubicBezTo>
                    <a:pt x="309" y="299"/>
                    <a:pt x="468" y="358"/>
                    <a:pt x="409" y="249"/>
                  </a:cubicBezTo>
                  <a:cubicBezTo>
                    <a:pt x="428" y="259"/>
                    <a:pt x="448" y="259"/>
                    <a:pt x="478" y="259"/>
                  </a:cubicBezTo>
                  <a:cubicBezTo>
                    <a:pt x="448" y="348"/>
                    <a:pt x="568" y="358"/>
                    <a:pt x="488" y="44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2514475" y="3182200"/>
              <a:ext cx="4000" cy="6500"/>
            </a:xfrm>
            <a:custGeom>
              <a:avLst/>
              <a:gdLst/>
              <a:ahLst/>
              <a:cxnLst/>
              <a:rect l="l" t="t" r="r" b="b"/>
              <a:pathLst>
                <a:path w="160" h="260" extrusionOk="0">
                  <a:moveTo>
                    <a:pt x="20" y="100"/>
                  </a:moveTo>
                  <a:cubicBezTo>
                    <a:pt x="60" y="130"/>
                    <a:pt x="20" y="190"/>
                    <a:pt x="70" y="259"/>
                  </a:cubicBezTo>
                  <a:cubicBezTo>
                    <a:pt x="120" y="259"/>
                    <a:pt x="130" y="229"/>
                    <a:pt x="159" y="220"/>
                  </a:cubicBezTo>
                  <a:cubicBezTo>
                    <a:pt x="139" y="170"/>
                    <a:pt x="110" y="180"/>
                    <a:pt x="80" y="210"/>
                  </a:cubicBezTo>
                  <a:cubicBezTo>
                    <a:pt x="50" y="140"/>
                    <a:pt x="149" y="160"/>
                    <a:pt x="159" y="120"/>
                  </a:cubicBezTo>
                  <a:cubicBezTo>
                    <a:pt x="149" y="90"/>
                    <a:pt x="0" y="1"/>
                    <a:pt x="2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2510500" y="3183200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159" y="110"/>
                  </a:moveTo>
                  <a:cubicBezTo>
                    <a:pt x="149" y="90"/>
                    <a:pt x="110" y="70"/>
                    <a:pt x="149" y="40"/>
                  </a:cubicBezTo>
                  <a:cubicBezTo>
                    <a:pt x="139" y="1"/>
                    <a:pt x="50" y="70"/>
                    <a:pt x="90" y="120"/>
                  </a:cubicBezTo>
                  <a:cubicBezTo>
                    <a:pt x="60" y="130"/>
                    <a:pt x="40" y="130"/>
                    <a:pt x="40" y="90"/>
                  </a:cubicBezTo>
                  <a:cubicBezTo>
                    <a:pt x="0" y="100"/>
                    <a:pt x="30" y="140"/>
                    <a:pt x="50" y="160"/>
                  </a:cubicBezTo>
                  <a:cubicBezTo>
                    <a:pt x="139" y="110"/>
                    <a:pt x="149" y="120"/>
                    <a:pt x="100" y="189"/>
                  </a:cubicBezTo>
                  <a:cubicBezTo>
                    <a:pt x="139" y="180"/>
                    <a:pt x="149" y="150"/>
                    <a:pt x="159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2509250" y="3186425"/>
              <a:ext cx="3500" cy="4750"/>
            </a:xfrm>
            <a:custGeom>
              <a:avLst/>
              <a:gdLst/>
              <a:ahLst/>
              <a:cxnLst/>
              <a:rect l="l" t="t" r="r" b="b"/>
              <a:pathLst>
                <a:path w="140" h="190" extrusionOk="0">
                  <a:moveTo>
                    <a:pt x="130" y="70"/>
                  </a:moveTo>
                  <a:cubicBezTo>
                    <a:pt x="100" y="31"/>
                    <a:pt x="70" y="1"/>
                    <a:pt x="0" y="21"/>
                  </a:cubicBezTo>
                  <a:cubicBezTo>
                    <a:pt x="20" y="70"/>
                    <a:pt x="10" y="110"/>
                    <a:pt x="0" y="140"/>
                  </a:cubicBezTo>
                  <a:cubicBezTo>
                    <a:pt x="20" y="190"/>
                    <a:pt x="80" y="180"/>
                    <a:pt x="20" y="140"/>
                  </a:cubicBezTo>
                  <a:cubicBezTo>
                    <a:pt x="30" y="70"/>
                    <a:pt x="140" y="170"/>
                    <a:pt x="13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2499300" y="31879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80" y="170"/>
                  </a:moveTo>
                  <a:cubicBezTo>
                    <a:pt x="180" y="50"/>
                    <a:pt x="60" y="100"/>
                    <a:pt x="50" y="0"/>
                  </a:cubicBezTo>
                  <a:cubicBezTo>
                    <a:pt x="20" y="10"/>
                    <a:pt x="30" y="50"/>
                    <a:pt x="20" y="80"/>
                  </a:cubicBezTo>
                  <a:cubicBezTo>
                    <a:pt x="90" y="80"/>
                    <a:pt x="1" y="130"/>
                    <a:pt x="30" y="170"/>
                  </a:cubicBezTo>
                  <a:cubicBezTo>
                    <a:pt x="90" y="160"/>
                    <a:pt x="110" y="199"/>
                    <a:pt x="180" y="1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2493575" y="3180225"/>
              <a:ext cx="4000" cy="7975"/>
            </a:xfrm>
            <a:custGeom>
              <a:avLst/>
              <a:gdLst/>
              <a:ahLst/>
              <a:cxnLst/>
              <a:rect l="l" t="t" r="r" b="b"/>
              <a:pathLst>
                <a:path w="160" h="319" extrusionOk="0">
                  <a:moveTo>
                    <a:pt x="150" y="0"/>
                  </a:moveTo>
                  <a:cubicBezTo>
                    <a:pt x="80" y="10"/>
                    <a:pt x="120" y="90"/>
                    <a:pt x="21" y="90"/>
                  </a:cubicBezTo>
                  <a:cubicBezTo>
                    <a:pt x="11" y="159"/>
                    <a:pt x="1" y="318"/>
                    <a:pt x="51" y="209"/>
                  </a:cubicBezTo>
                  <a:cubicBezTo>
                    <a:pt x="51" y="129"/>
                    <a:pt x="90" y="90"/>
                    <a:pt x="160" y="70"/>
                  </a:cubicBezTo>
                  <a:cubicBezTo>
                    <a:pt x="160" y="40"/>
                    <a:pt x="120" y="30"/>
                    <a:pt x="160" y="20"/>
                  </a:cubicBezTo>
                  <a:cubicBezTo>
                    <a:pt x="150" y="1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2493825" y="3170525"/>
              <a:ext cx="7000" cy="8975"/>
            </a:xfrm>
            <a:custGeom>
              <a:avLst/>
              <a:gdLst/>
              <a:ahLst/>
              <a:cxnLst/>
              <a:rect l="l" t="t" r="r" b="b"/>
              <a:pathLst>
                <a:path w="280" h="359" extrusionOk="0">
                  <a:moveTo>
                    <a:pt x="160" y="239"/>
                  </a:moveTo>
                  <a:cubicBezTo>
                    <a:pt x="90" y="189"/>
                    <a:pt x="239" y="130"/>
                    <a:pt x="279" y="100"/>
                  </a:cubicBezTo>
                  <a:cubicBezTo>
                    <a:pt x="269" y="30"/>
                    <a:pt x="220" y="0"/>
                    <a:pt x="150" y="20"/>
                  </a:cubicBezTo>
                  <a:cubicBezTo>
                    <a:pt x="160" y="120"/>
                    <a:pt x="140" y="130"/>
                    <a:pt x="110" y="219"/>
                  </a:cubicBezTo>
                  <a:cubicBezTo>
                    <a:pt x="90" y="209"/>
                    <a:pt x="70" y="199"/>
                    <a:pt x="41" y="209"/>
                  </a:cubicBezTo>
                  <a:cubicBezTo>
                    <a:pt x="51" y="249"/>
                    <a:pt x="31" y="269"/>
                    <a:pt x="1" y="289"/>
                  </a:cubicBezTo>
                  <a:cubicBezTo>
                    <a:pt x="21" y="319"/>
                    <a:pt x="80" y="289"/>
                    <a:pt x="80" y="319"/>
                  </a:cubicBezTo>
                  <a:cubicBezTo>
                    <a:pt x="120" y="319"/>
                    <a:pt x="120" y="358"/>
                    <a:pt x="210" y="348"/>
                  </a:cubicBezTo>
                  <a:cubicBezTo>
                    <a:pt x="200" y="319"/>
                    <a:pt x="170" y="319"/>
                    <a:pt x="200" y="299"/>
                  </a:cubicBezTo>
                  <a:cubicBezTo>
                    <a:pt x="170" y="259"/>
                    <a:pt x="130" y="299"/>
                    <a:pt x="160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2501050" y="3170275"/>
              <a:ext cx="4250" cy="5250"/>
            </a:xfrm>
            <a:custGeom>
              <a:avLst/>
              <a:gdLst/>
              <a:ahLst/>
              <a:cxnLst/>
              <a:rect l="l" t="t" r="r" b="b"/>
              <a:pathLst>
                <a:path w="170" h="210" extrusionOk="0">
                  <a:moveTo>
                    <a:pt x="149" y="80"/>
                  </a:moveTo>
                  <a:cubicBezTo>
                    <a:pt x="159" y="60"/>
                    <a:pt x="169" y="40"/>
                    <a:pt x="169" y="0"/>
                  </a:cubicBezTo>
                  <a:cubicBezTo>
                    <a:pt x="70" y="20"/>
                    <a:pt x="50" y="100"/>
                    <a:pt x="0" y="150"/>
                  </a:cubicBezTo>
                  <a:cubicBezTo>
                    <a:pt x="40" y="140"/>
                    <a:pt x="60" y="169"/>
                    <a:pt x="60" y="209"/>
                  </a:cubicBezTo>
                  <a:cubicBezTo>
                    <a:pt x="90" y="179"/>
                    <a:pt x="100" y="140"/>
                    <a:pt x="70" y="120"/>
                  </a:cubicBezTo>
                  <a:cubicBezTo>
                    <a:pt x="60" y="70"/>
                    <a:pt x="129" y="140"/>
                    <a:pt x="149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2636300" y="3144900"/>
              <a:ext cx="5500" cy="4250"/>
            </a:xfrm>
            <a:custGeom>
              <a:avLst/>
              <a:gdLst/>
              <a:ahLst/>
              <a:cxnLst/>
              <a:rect l="l" t="t" r="r" b="b"/>
              <a:pathLst>
                <a:path w="220" h="170" extrusionOk="0">
                  <a:moveTo>
                    <a:pt x="170" y="100"/>
                  </a:moveTo>
                  <a:cubicBezTo>
                    <a:pt x="170" y="51"/>
                    <a:pt x="179" y="41"/>
                    <a:pt x="219" y="71"/>
                  </a:cubicBezTo>
                  <a:cubicBezTo>
                    <a:pt x="199" y="31"/>
                    <a:pt x="170" y="31"/>
                    <a:pt x="160" y="1"/>
                  </a:cubicBezTo>
                  <a:cubicBezTo>
                    <a:pt x="110" y="41"/>
                    <a:pt x="50" y="71"/>
                    <a:pt x="10" y="100"/>
                  </a:cubicBezTo>
                  <a:cubicBezTo>
                    <a:pt x="0" y="170"/>
                    <a:pt x="110" y="71"/>
                    <a:pt x="110" y="130"/>
                  </a:cubicBezTo>
                  <a:cubicBezTo>
                    <a:pt x="140" y="130"/>
                    <a:pt x="160" y="110"/>
                    <a:pt x="170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2523425" y="3166050"/>
              <a:ext cx="4500" cy="2500"/>
            </a:xfrm>
            <a:custGeom>
              <a:avLst/>
              <a:gdLst/>
              <a:ahLst/>
              <a:cxnLst/>
              <a:rect l="l" t="t" r="r" b="b"/>
              <a:pathLst>
                <a:path w="180" h="100" extrusionOk="0">
                  <a:moveTo>
                    <a:pt x="80" y="50"/>
                  </a:moveTo>
                  <a:cubicBezTo>
                    <a:pt x="149" y="40"/>
                    <a:pt x="140" y="80"/>
                    <a:pt x="179" y="30"/>
                  </a:cubicBezTo>
                  <a:cubicBezTo>
                    <a:pt x="159" y="10"/>
                    <a:pt x="120" y="0"/>
                    <a:pt x="70" y="0"/>
                  </a:cubicBezTo>
                  <a:cubicBezTo>
                    <a:pt x="100" y="80"/>
                    <a:pt x="0" y="50"/>
                    <a:pt x="70" y="100"/>
                  </a:cubicBezTo>
                  <a:cubicBezTo>
                    <a:pt x="90" y="100"/>
                    <a:pt x="80" y="70"/>
                    <a:pt x="8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2520925" y="3166800"/>
              <a:ext cx="2775" cy="3750"/>
            </a:xfrm>
            <a:custGeom>
              <a:avLst/>
              <a:gdLst/>
              <a:ahLst/>
              <a:cxnLst/>
              <a:rect l="l" t="t" r="r" b="b"/>
              <a:pathLst>
                <a:path w="111" h="150" extrusionOk="0">
                  <a:moveTo>
                    <a:pt x="1" y="80"/>
                  </a:moveTo>
                  <a:cubicBezTo>
                    <a:pt x="11" y="139"/>
                    <a:pt x="51" y="149"/>
                    <a:pt x="110" y="129"/>
                  </a:cubicBezTo>
                  <a:cubicBezTo>
                    <a:pt x="110" y="60"/>
                    <a:pt x="51" y="70"/>
                    <a:pt x="60" y="0"/>
                  </a:cubicBezTo>
                  <a:cubicBezTo>
                    <a:pt x="1" y="0"/>
                    <a:pt x="90" y="100"/>
                    <a:pt x="1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2506500" y="3168025"/>
              <a:ext cx="10475" cy="8475"/>
            </a:xfrm>
            <a:custGeom>
              <a:avLst/>
              <a:gdLst/>
              <a:ahLst/>
              <a:cxnLst/>
              <a:rect l="l" t="t" r="r" b="b"/>
              <a:pathLst>
                <a:path w="419" h="339" extrusionOk="0">
                  <a:moveTo>
                    <a:pt x="299" y="170"/>
                  </a:moveTo>
                  <a:cubicBezTo>
                    <a:pt x="270" y="130"/>
                    <a:pt x="220" y="120"/>
                    <a:pt x="170" y="130"/>
                  </a:cubicBezTo>
                  <a:cubicBezTo>
                    <a:pt x="170" y="110"/>
                    <a:pt x="190" y="100"/>
                    <a:pt x="180" y="70"/>
                  </a:cubicBezTo>
                  <a:cubicBezTo>
                    <a:pt x="230" y="61"/>
                    <a:pt x="260" y="80"/>
                    <a:pt x="260" y="130"/>
                  </a:cubicBezTo>
                  <a:cubicBezTo>
                    <a:pt x="329" y="150"/>
                    <a:pt x="359" y="41"/>
                    <a:pt x="399" y="110"/>
                  </a:cubicBezTo>
                  <a:cubicBezTo>
                    <a:pt x="419" y="11"/>
                    <a:pt x="220" y="140"/>
                    <a:pt x="220" y="1"/>
                  </a:cubicBezTo>
                  <a:cubicBezTo>
                    <a:pt x="180" y="11"/>
                    <a:pt x="210" y="70"/>
                    <a:pt x="130" y="61"/>
                  </a:cubicBezTo>
                  <a:cubicBezTo>
                    <a:pt x="81" y="61"/>
                    <a:pt x="61" y="80"/>
                    <a:pt x="71" y="120"/>
                  </a:cubicBezTo>
                  <a:cubicBezTo>
                    <a:pt x="110" y="70"/>
                    <a:pt x="170" y="170"/>
                    <a:pt x="240" y="160"/>
                  </a:cubicBezTo>
                  <a:cubicBezTo>
                    <a:pt x="279" y="249"/>
                    <a:pt x="81" y="180"/>
                    <a:pt x="120" y="279"/>
                  </a:cubicBezTo>
                  <a:cubicBezTo>
                    <a:pt x="51" y="309"/>
                    <a:pt x="81" y="200"/>
                    <a:pt x="1" y="249"/>
                  </a:cubicBezTo>
                  <a:cubicBezTo>
                    <a:pt x="11" y="289"/>
                    <a:pt x="71" y="259"/>
                    <a:pt x="61" y="339"/>
                  </a:cubicBezTo>
                  <a:cubicBezTo>
                    <a:pt x="180" y="269"/>
                    <a:pt x="230" y="259"/>
                    <a:pt x="299" y="1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2493825" y="3167525"/>
              <a:ext cx="30375" cy="24650"/>
            </a:xfrm>
            <a:custGeom>
              <a:avLst/>
              <a:gdLst/>
              <a:ahLst/>
              <a:cxnLst/>
              <a:rect l="l" t="t" r="r" b="b"/>
              <a:pathLst>
                <a:path w="1215" h="986" extrusionOk="0">
                  <a:moveTo>
                    <a:pt x="657" y="200"/>
                  </a:moveTo>
                  <a:cubicBezTo>
                    <a:pt x="607" y="160"/>
                    <a:pt x="528" y="150"/>
                    <a:pt x="498" y="81"/>
                  </a:cubicBezTo>
                  <a:cubicBezTo>
                    <a:pt x="568" y="81"/>
                    <a:pt x="607" y="1"/>
                    <a:pt x="637" y="81"/>
                  </a:cubicBezTo>
                  <a:cubicBezTo>
                    <a:pt x="588" y="81"/>
                    <a:pt x="568" y="100"/>
                    <a:pt x="578" y="140"/>
                  </a:cubicBezTo>
                  <a:cubicBezTo>
                    <a:pt x="617" y="90"/>
                    <a:pt x="677" y="190"/>
                    <a:pt x="747" y="180"/>
                  </a:cubicBezTo>
                  <a:cubicBezTo>
                    <a:pt x="786" y="269"/>
                    <a:pt x="588" y="200"/>
                    <a:pt x="627" y="299"/>
                  </a:cubicBezTo>
                  <a:cubicBezTo>
                    <a:pt x="558" y="329"/>
                    <a:pt x="588" y="220"/>
                    <a:pt x="508" y="269"/>
                  </a:cubicBezTo>
                  <a:cubicBezTo>
                    <a:pt x="518" y="309"/>
                    <a:pt x="578" y="279"/>
                    <a:pt x="568" y="359"/>
                  </a:cubicBezTo>
                  <a:cubicBezTo>
                    <a:pt x="687" y="289"/>
                    <a:pt x="737" y="279"/>
                    <a:pt x="806" y="190"/>
                  </a:cubicBezTo>
                  <a:cubicBezTo>
                    <a:pt x="846" y="210"/>
                    <a:pt x="866" y="110"/>
                    <a:pt x="896" y="180"/>
                  </a:cubicBezTo>
                  <a:cubicBezTo>
                    <a:pt x="866" y="240"/>
                    <a:pt x="717" y="230"/>
                    <a:pt x="757" y="349"/>
                  </a:cubicBezTo>
                  <a:cubicBezTo>
                    <a:pt x="757" y="289"/>
                    <a:pt x="856" y="309"/>
                    <a:pt x="836" y="240"/>
                  </a:cubicBezTo>
                  <a:cubicBezTo>
                    <a:pt x="876" y="250"/>
                    <a:pt x="866" y="299"/>
                    <a:pt x="906" y="250"/>
                  </a:cubicBezTo>
                  <a:cubicBezTo>
                    <a:pt x="926" y="299"/>
                    <a:pt x="965" y="319"/>
                    <a:pt x="985" y="429"/>
                  </a:cubicBezTo>
                  <a:cubicBezTo>
                    <a:pt x="1025" y="419"/>
                    <a:pt x="1065" y="409"/>
                    <a:pt x="1105" y="399"/>
                  </a:cubicBezTo>
                  <a:cubicBezTo>
                    <a:pt x="1085" y="468"/>
                    <a:pt x="985" y="429"/>
                    <a:pt x="936" y="429"/>
                  </a:cubicBezTo>
                  <a:cubicBezTo>
                    <a:pt x="936" y="399"/>
                    <a:pt x="965" y="399"/>
                    <a:pt x="946" y="359"/>
                  </a:cubicBezTo>
                  <a:cubicBezTo>
                    <a:pt x="866" y="349"/>
                    <a:pt x="926" y="439"/>
                    <a:pt x="926" y="478"/>
                  </a:cubicBezTo>
                  <a:cubicBezTo>
                    <a:pt x="1035" y="419"/>
                    <a:pt x="975" y="598"/>
                    <a:pt x="1065" y="578"/>
                  </a:cubicBezTo>
                  <a:cubicBezTo>
                    <a:pt x="1045" y="608"/>
                    <a:pt x="1025" y="637"/>
                    <a:pt x="1005" y="657"/>
                  </a:cubicBezTo>
                  <a:cubicBezTo>
                    <a:pt x="1035" y="727"/>
                    <a:pt x="1025" y="598"/>
                    <a:pt x="1095" y="618"/>
                  </a:cubicBezTo>
                  <a:cubicBezTo>
                    <a:pt x="1144" y="608"/>
                    <a:pt x="1204" y="598"/>
                    <a:pt x="1214" y="647"/>
                  </a:cubicBezTo>
                  <a:cubicBezTo>
                    <a:pt x="1125" y="667"/>
                    <a:pt x="1115" y="608"/>
                    <a:pt x="1154" y="707"/>
                  </a:cubicBezTo>
                  <a:cubicBezTo>
                    <a:pt x="1065" y="707"/>
                    <a:pt x="1065" y="697"/>
                    <a:pt x="1025" y="757"/>
                  </a:cubicBezTo>
                  <a:cubicBezTo>
                    <a:pt x="1015" y="727"/>
                    <a:pt x="995" y="727"/>
                    <a:pt x="985" y="707"/>
                  </a:cubicBezTo>
                  <a:cubicBezTo>
                    <a:pt x="975" y="677"/>
                    <a:pt x="826" y="588"/>
                    <a:pt x="846" y="687"/>
                  </a:cubicBezTo>
                  <a:cubicBezTo>
                    <a:pt x="836" y="707"/>
                    <a:pt x="846" y="737"/>
                    <a:pt x="826" y="737"/>
                  </a:cubicBezTo>
                  <a:cubicBezTo>
                    <a:pt x="816" y="717"/>
                    <a:pt x="777" y="697"/>
                    <a:pt x="816" y="667"/>
                  </a:cubicBezTo>
                  <a:cubicBezTo>
                    <a:pt x="806" y="628"/>
                    <a:pt x="717" y="697"/>
                    <a:pt x="757" y="747"/>
                  </a:cubicBezTo>
                  <a:cubicBezTo>
                    <a:pt x="727" y="757"/>
                    <a:pt x="697" y="757"/>
                    <a:pt x="707" y="717"/>
                  </a:cubicBezTo>
                  <a:cubicBezTo>
                    <a:pt x="667" y="727"/>
                    <a:pt x="697" y="767"/>
                    <a:pt x="717" y="787"/>
                  </a:cubicBezTo>
                  <a:cubicBezTo>
                    <a:pt x="796" y="737"/>
                    <a:pt x="816" y="747"/>
                    <a:pt x="767" y="816"/>
                  </a:cubicBezTo>
                  <a:cubicBezTo>
                    <a:pt x="767" y="826"/>
                    <a:pt x="757" y="826"/>
                    <a:pt x="747" y="826"/>
                  </a:cubicBezTo>
                  <a:cubicBezTo>
                    <a:pt x="717" y="787"/>
                    <a:pt x="687" y="757"/>
                    <a:pt x="617" y="777"/>
                  </a:cubicBezTo>
                  <a:cubicBezTo>
                    <a:pt x="637" y="826"/>
                    <a:pt x="627" y="866"/>
                    <a:pt x="617" y="896"/>
                  </a:cubicBezTo>
                  <a:lnTo>
                    <a:pt x="598" y="896"/>
                  </a:lnTo>
                  <a:cubicBezTo>
                    <a:pt x="528" y="916"/>
                    <a:pt x="528" y="846"/>
                    <a:pt x="488" y="826"/>
                  </a:cubicBezTo>
                  <a:cubicBezTo>
                    <a:pt x="518" y="807"/>
                    <a:pt x="548" y="846"/>
                    <a:pt x="558" y="816"/>
                  </a:cubicBezTo>
                  <a:cubicBezTo>
                    <a:pt x="548" y="717"/>
                    <a:pt x="399" y="876"/>
                    <a:pt x="448" y="757"/>
                  </a:cubicBezTo>
                  <a:cubicBezTo>
                    <a:pt x="409" y="816"/>
                    <a:pt x="389" y="777"/>
                    <a:pt x="349" y="757"/>
                  </a:cubicBezTo>
                  <a:cubicBezTo>
                    <a:pt x="359" y="807"/>
                    <a:pt x="389" y="826"/>
                    <a:pt x="438" y="807"/>
                  </a:cubicBezTo>
                  <a:cubicBezTo>
                    <a:pt x="458" y="866"/>
                    <a:pt x="399" y="866"/>
                    <a:pt x="409" y="906"/>
                  </a:cubicBezTo>
                  <a:cubicBezTo>
                    <a:pt x="428" y="906"/>
                    <a:pt x="458" y="906"/>
                    <a:pt x="458" y="946"/>
                  </a:cubicBezTo>
                  <a:cubicBezTo>
                    <a:pt x="428" y="956"/>
                    <a:pt x="409" y="966"/>
                    <a:pt x="389" y="986"/>
                  </a:cubicBezTo>
                  <a:cubicBezTo>
                    <a:pt x="399" y="866"/>
                    <a:pt x="279" y="916"/>
                    <a:pt x="269" y="816"/>
                  </a:cubicBezTo>
                  <a:cubicBezTo>
                    <a:pt x="239" y="826"/>
                    <a:pt x="249" y="866"/>
                    <a:pt x="230" y="896"/>
                  </a:cubicBezTo>
                  <a:cubicBezTo>
                    <a:pt x="210" y="896"/>
                    <a:pt x="190" y="876"/>
                    <a:pt x="180" y="856"/>
                  </a:cubicBezTo>
                  <a:cubicBezTo>
                    <a:pt x="210" y="846"/>
                    <a:pt x="230" y="836"/>
                    <a:pt x="220" y="797"/>
                  </a:cubicBezTo>
                  <a:cubicBezTo>
                    <a:pt x="190" y="807"/>
                    <a:pt x="130" y="807"/>
                    <a:pt x="170" y="787"/>
                  </a:cubicBezTo>
                  <a:cubicBezTo>
                    <a:pt x="190" y="737"/>
                    <a:pt x="299" y="807"/>
                    <a:pt x="299" y="717"/>
                  </a:cubicBezTo>
                  <a:cubicBezTo>
                    <a:pt x="230" y="737"/>
                    <a:pt x="170" y="677"/>
                    <a:pt x="160" y="767"/>
                  </a:cubicBezTo>
                  <a:cubicBezTo>
                    <a:pt x="60" y="737"/>
                    <a:pt x="230" y="637"/>
                    <a:pt x="140" y="628"/>
                  </a:cubicBezTo>
                  <a:cubicBezTo>
                    <a:pt x="100" y="647"/>
                    <a:pt x="80" y="687"/>
                    <a:pt x="31" y="717"/>
                  </a:cubicBezTo>
                  <a:cubicBezTo>
                    <a:pt x="41" y="637"/>
                    <a:pt x="80" y="598"/>
                    <a:pt x="150" y="578"/>
                  </a:cubicBezTo>
                  <a:cubicBezTo>
                    <a:pt x="150" y="548"/>
                    <a:pt x="110" y="548"/>
                    <a:pt x="150" y="528"/>
                  </a:cubicBezTo>
                  <a:cubicBezTo>
                    <a:pt x="140" y="518"/>
                    <a:pt x="140" y="508"/>
                    <a:pt x="140" y="508"/>
                  </a:cubicBezTo>
                  <a:cubicBezTo>
                    <a:pt x="140" y="468"/>
                    <a:pt x="1" y="498"/>
                    <a:pt x="80" y="439"/>
                  </a:cubicBezTo>
                  <a:cubicBezTo>
                    <a:pt x="120" y="439"/>
                    <a:pt x="120" y="478"/>
                    <a:pt x="210" y="468"/>
                  </a:cubicBezTo>
                  <a:cubicBezTo>
                    <a:pt x="200" y="439"/>
                    <a:pt x="170" y="439"/>
                    <a:pt x="200" y="419"/>
                  </a:cubicBezTo>
                  <a:cubicBezTo>
                    <a:pt x="170" y="379"/>
                    <a:pt x="130" y="419"/>
                    <a:pt x="160" y="359"/>
                  </a:cubicBezTo>
                  <a:cubicBezTo>
                    <a:pt x="200" y="319"/>
                    <a:pt x="210" y="269"/>
                    <a:pt x="289" y="260"/>
                  </a:cubicBezTo>
                  <a:cubicBezTo>
                    <a:pt x="329" y="250"/>
                    <a:pt x="349" y="279"/>
                    <a:pt x="349" y="319"/>
                  </a:cubicBezTo>
                  <a:cubicBezTo>
                    <a:pt x="379" y="299"/>
                    <a:pt x="389" y="250"/>
                    <a:pt x="349" y="230"/>
                  </a:cubicBezTo>
                  <a:cubicBezTo>
                    <a:pt x="349" y="180"/>
                    <a:pt x="418" y="250"/>
                    <a:pt x="438" y="190"/>
                  </a:cubicBezTo>
                  <a:cubicBezTo>
                    <a:pt x="478" y="230"/>
                    <a:pt x="637" y="230"/>
                    <a:pt x="657" y="200"/>
                  </a:cubicBezTo>
                  <a:close/>
                  <a:moveTo>
                    <a:pt x="200" y="538"/>
                  </a:moveTo>
                  <a:cubicBezTo>
                    <a:pt x="180" y="548"/>
                    <a:pt x="170" y="538"/>
                    <a:pt x="170" y="518"/>
                  </a:cubicBezTo>
                  <a:cubicBezTo>
                    <a:pt x="120" y="548"/>
                    <a:pt x="230" y="588"/>
                    <a:pt x="269" y="578"/>
                  </a:cubicBezTo>
                  <a:cubicBezTo>
                    <a:pt x="289" y="598"/>
                    <a:pt x="220" y="667"/>
                    <a:pt x="210" y="608"/>
                  </a:cubicBezTo>
                  <a:cubicBezTo>
                    <a:pt x="150" y="628"/>
                    <a:pt x="249" y="667"/>
                    <a:pt x="249" y="697"/>
                  </a:cubicBezTo>
                  <a:cubicBezTo>
                    <a:pt x="289" y="677"/>
                    <a:pt x="279" y="628"/>
                    <a:pt x="359" y="628"/>
                  </a:cubicBezTo>
                  <a:cubicBezTo>
                    <a:pt x="349" y="667"/>
                    <a:pt x="289" y="667"/>
                    <a:pt x="329" y="737"/>
                  </a:cubicBezTo>
                  <a:cubicBezTo>
                    <a:pt x="369" y="727"/>
                    <a:pt x="379" y="757"/>
                    <a:pt x="418" y="737"/>
                  </a:cubicBezTo>
                  <a:cubicBezTo>
                    <a:pt x="389" y="667"/>
                    <a:pt x="448" y="667"/>
                    <a:pt x="418" y="598"/>
                  </a:cubicBezTo>
                  <a:cubicBezTo>
                    <a:pt x="448" y="598"/>
                    <a:pt x="448" y="647"/>
                    <a:pt x="458" y="687"/>
                  </a:cubicBezTo>
                  <a:cubicBezTo>
                    <a:pt x="558" y="508"/>
                    <a:pt x="190" y="578"/>
                    <a:pt x="249" y="458"/>
                  </a:cubicBezTo>
                  <a:cubicBezTo>
                    <a:pt x="160" y="439"/>
                    <a:pt x="249" y="538"/>
                    <a:pt x="200" y="538"/>
                  </a:cubicBezTo>
                  <a:close/>
                  <a:moveTo>
                    <a:pt x="329" y="498"/>
                  </a:moveTo>
                  <a:cubicBezTo>
                    <a:pt x="359" y="458"/>
                    <a:pt x="399" y="458"/>
                    <a:pt x="409" y="528"/>
                  </a:cubicBezTo>
                  <a:cubicBezTo>
                    <a:pt x="428" y="508"/>
                    <a:pt x="438" y="498"/>
                    <a:pt x="478" y="488"/>
                  </a:cubicBezTo>
                  <a:cubicBezTo>
                    <a:pt x="468" y="409"/>
                    <a:pt x="369" y="478"/>
                    <a:pt x="379" y="369"/>
                  </a:cubicBezTo>
                  <a:cubicBezTo>
                    <a:pt x="359" y="409"/>
                    <a:pt x="319" y="439"/>
                    <a:pt x="329" y="498"/>
                  </a:cubicBezTo>
                  <a:close/>
                  <a:moveTo>
                    <a:pt x="717" y="518"/>
                  </a:moveTo>
                  <a:cubicBezTo>
                    <a:pt x="697" y="439"/>
                    <a:pt x="617" y="578"/>
                    <a:pt x="617" y="518"/>
                  </a:cubicBezTo>
                  <a:cubicBezTo>
                    <a:pt x="588" y="528"/>
                    <a:pt x="607" y="578"/>
                    <a:pt x="617" y="608"/>
                  </a:cubicBezTo>
                  <a:cubicBezTo>
                    <a:pt x="767" y="548"/>
                    <a:pt x="866" y="637"/>
                    <a:pt x="916" y="558"/>
                  </a:cubicBezTo>
                  <a:cubicBezTo>
                    <a:pt x="866" y="478"/>
                    <a:pt x="876" y="538"/>
                    <a:pt x="896" y="439"/>
                  </a:cubicBezTo>
                  <a:cubicBezTo>
                    <a:pt x="846" y="439"/>
                    <a:pt x="806" y="528"/>
                    <a:pt x="777" y="458"/>
                  </a:cubicBezTo>
                  <a:cubicBezTo>
                    <a:pt x="727" y="478"/>
                    <a:pt x="786" y="538"/>
                    <a:pt x="816" y="528"/>
                  </a:cubicBezTo>
                  <a:cubicBezTo>
                    <a:pt x="816" y="578"/>
                    <a:pt x="697" y="558"/>
                    <a:pt x="657" y="578"/>
                  </a:cubicBezTo>
                  <a:cubicBezTo>
                    <a:pt x="667" y="558"/>
                    <a:pt x="687" y="538"/>
                    <a:pt x="717" y="518"/>
                  </a:cubicBezTo>
                  <a:close/>
                  <a:moveTo>
                    <a:pt x="657" y="458"/>
                  </a:moveTo>
                  <a:cubicBezTo>
                    <a:pt x="737" y="488"/>
                    <a:pt x="886" y="389"/>
                    <a:pt x="896" y="299"/>
                  </a:cubicBezTo>
                  <a:cubicBezTo>
                    <a:pt x="856" y="379"/>
                    <a:pt x="707" y="389"/>
                    <a:pt x="657" y="45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2496825" y="3178475"/>
              <a:ext cx="10950" cy="7975"/>
            </a:xfrm>
            <a:custGeom>
              <a:avLst/>
              <a:gdLst/>
              <a:ahLst/>
              <a:cxnLst/>
              <a:rect l="l" t="t" r="r" b="b"/>
              <a:pathLst>
                <a:path w="438" h="319" extrusionOk="0">
                  <a:moveTo>
                    <a:pt x="80" y="100"/>
                  </a:moveTo>
                  <a:cubicBezTo>
                    <a:pt x="60" y="110"/>
                    <a:pt x="50" y="100"/>
                    <a:pt x="50" y="80"/>
                  </a:cubicBezTo>
                  <a:cubicBezTo>
                    <a:pt x="0" y="110"/>
                    <a:pt x="110" y="150"/>
                    <a:pt x="149" y="140"/>
                  </a:cubicBezTo>
                  <a:cubicBezTo>
                    <a:pt x="169" y="160"/>
                    <a:pt x="100" y="229"/>
                    <a:pt x="90" y="170"/>
                  </a:cubicBezTo>
                  <a:cubicBezTo>
                    <a:pt x="30" y="190"/>
                    <a:pt x="129" y="229"/>
                    <a:pt x="129" y="259"/>
                  </a:cubicBezTo>
                  <a:cubicBezTo>
                    <a:pt x="169" y="239"/>
                    <a:pt x="159" y="190"/>
                    <a:pt x="239" y="190"/>
                  </a:cubicBezTo>
                  <a:cubicBezTo>
                    <a:pt x="229" y="229"/>
                    <a:pt x="169" y="229"/>
                    <a:pt x="209" y="299"/>
                  </a:cubicBezTo>
                  <a:cubicBezTo>
                    <a:pt x="249" y="289"/>
                    <a:pt x="259" y="319"/>
                    <a:pt x="298" y="299"/>
                  </a:cubicBezTo>
                  <a:cubicBezTo>
                    <a:pt x="269" y="229"/>
                    <a:pt x="328" y="229"/>
                    <a:pt x="298" y="160"/>
                  </a:cubicBezTo>
                  <a:cubicBezTo>
                    <a:pt x="328" y="160"/>
                    <a:pt x="328" y="209"/>
                    <a:pt x="338" y="249"/>
                  </a:cubicBezTo>
                  <a:cubicBezTo>
                    <a:pt x="438" y="70"/>
                    <a:pt x="70" y="140"/>
                    <a:pt x="129" y="20"/>
                  </a:cubicBezTo>
                  <a:cubicBezTo>
                    <a:pt x="40" y="1"/>
                    <a:pt x="129" y="100"/>
                    <a:pt x="80" y="10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2502525" y="3185450"/>
              <a:ext cx="6250" cy="9450"/>
            </a:xfrm>
            <a:custGeom>
              <a:avLst/>
              <a:gdLst/>
              <a:ahLst/>
              <a:cxnLst/>
              <a:rect l="l" t="t" r="r" b="b"/>
              <a:pathLst>
                <a:path w="250" h="378" extrusionOk="0">
                  <a:moveTo>
                    <a:pt x="250" y="179"/>
                  </a:moveTo>
                  <a:cubicBezTo>
                    <a:pt x="180" y="199"/>
                    <a:pt x="180" y="129"/>
                    <a:pt x="140" y="109"/>
                  </a:cubicBezTo>
                  <a:cubicBezTo>
                    <a:pt x="180" y="90"/>
                    <a:pt x="200" y="129"/>
                    <a:pt x="210" y="99"/>
                  </a:cubicBezTo>
                  <a:cubicBezTo>
                    <a:pt x="200" y="0"/>
                    <a:pt x="51" y="159"/>
                    <a:pt x="100" y="40"/>
                  </a:cubicBezTo>
                  <a:cubicBezTo>
                    <a:pt x="61" y="99"/>
                    <a:pt x="41" y="60"/>
                    <a:pt x="1" y="40"/>
                  </a:cubicBezTo>
                  <a:cubicBezTo>
                    <a:pt x="11" y="90"/>
                    <a:pt x="41" y="109"/>
                    <a:pt x="90" y="90"/>
                  </a:cubicBezTo>
                  <a:cubicBezTo>
                    <a:pt x="110" y="149"/>
                    <a:pt x="51" y="149"/>
                    <a:pt x="61" y="189"/>
                  </a:cubicBezTo>
                  <a:cubicBezTo>
                    <a:pt x="90" y="189"/>
                    <a:pt x="110" y="189"/>
                    <a:pt x="110" y="229"/>
                  </a:cubicBezTo>
                  <a:cubicBezTo>
                    <a:pt x="130" y="239"/>
                    <a:pt x="160" y="249"/>
                    <a:pt x="170" y="269"/>
                  </a:cubicBezTo>
                  <a:cubicBezTo>
                    <a:pt x="170" y="308"/>
                    <a:pt x="140" y="328"/>
                    <a:pt x="80" y="328"/>
                  </a:cubicBezTo>
                  <a:cubicBezTo>
                    <a:pt x="150" y="378"/>
                    <a:pt x="170" y="338"/>
                    <a:pt x="250" y="348"/>
                  </a:cubicBezTo>
                  <a:cubicBezTo>
                    <a:pt x="160" y="298"/>
                    <a:pt x="230" y="259"/>
                    <a:pt x="250" y="17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508500" y="3178475"/>
              <a:ext cx="8225" cy="5000"/>
            </a:xfrm>
            <a:custGeom>
              <a:avLst/>
              <a:gdLst/>
              <a:ahLst/>
              <a:cxnLst/>
              <a:rect l="l" t="t" r="r" b="b"/>
              <a:pathLst>
                <a:path w="329" h="200" extrusionOk="0">
                  <a:moveTo>
                    <a:pt x="130" y="80"/>
                  </a:moveTo>
                  <a:cubicBezTo>
                    <a:pt x="110" y="1"/>
                    <a:pt x="30" y="140"/>
                    <a:pt x="30" y="80"/>
                  </a:cubicBezTo>
                  <a:cubicBezTo>
                    <a:pt x="1" y="90"/>
                    <a:pt x="20" y="140"/>
                    <a:pt x="30" y="170"/>
                  </a:cubicBezTo>
                  <a:cubicBezTo>
                    <a:pt x="180" y="110"/>
                    <a:pt x="279" y="199"/>
                    <a:pt x="329" y="120"/>
                  </a:cubicBezTo>
                  <a:cubicBezTo>
                    <a:pt x="279" y="40"/>
                    <a:pt x="289" y="100"/>
                    <a:pt x="309" y="1"/>
                  </a:cubicBezTo>
                  <a:cubicBezTo>
                    <a:pt x="259" y="1"/>
                    <a:pt x="219" y="90"/>
                    <a:pt x="190" y="20"/>
                  </a:cubicBezTo>
                  <a:cubicBezTo>
                    <a:pt x="140" y="40"/>
                    <a:pt x="199" y="100"/>
                    <a:pt x="229" y="90"/>
                  </a:cubicBezTo>
                  <a:cubicBezTo>
                    <a:pt x="229" y="140"/>
                    <a:pt x="110" y="120"/>
                    <a:pt x="70" y="140"/>
                  </a:cubicBezTo>
                  <a:cubicBezTo>
                    <a:pt x="80" y="120"/>
                    <a:pt x="100" y="100"/>
                    <a:pt x="130" y="8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2642775" y="314962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8" y="1"/>
                  </a:moveTo>
                  <a:cubicBezTo>
                    <a:pt x="219" y="51"/>
                    <a:pt x="219" y="70"/>
                    <a:pt x="40" y="100"/>
                  </a:cubicBezTo>
                  <a:cubicBezTo>
                    <a:pt x="0" y="200"/>
                    <a:pt x="179" y="140"/>
                    <a:pt x="109" y="180"/>
                  </a:cubicBezTo>
                  <a:cubicBezTo>
                    <a:pt x="159" y="160"/>
                    <a:pt x="318" y="120"/>
                    <a:pt x="358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2631075" y="3152125"/>
              <a:ext cx="12200" cy="6000"/>
            </a:xfrm>
            <a:custGeom>
              <a:avLst/>
              <a:gdLst/>
              <a:ahLst/>
              <a:cxnLst/>
              <a:rect l="l" t="t" r="r" b="b"/>
              <a:pathLst>
                <a:path w="488" h="240" extrusionOk="0">
                  <a:moveTo>
                    <a:pt x="249" y="120"/>
                  </a:moveTo>
                  <a:cubicBezTo>
                    <a:pt x="170" y="90"/>
                    <a:pt x="11" y="150"/>
                    <a:pt x="1" y="239"/>
                  </a:cubicBezTo>
                  <a:cubicBezTo>
                    <a:pt x="110" y="209"/>
                    <a:pt x="190" y="120"/>
                    <a:pt x="309" y="199"/>
                  </a:cubicBezTo>
                  <a:cubicBezTo>
                    <a:pt x="299" y="120"/>
                    <a:pt x="388" y="150"/>
                    <a:pt x="478" y="100"/>
                  </a:cubicBezTo>
                  <a:cubicBezTo>
                    <a:pt x="418" y="30"/>
                    <a:pt x="388" y="70"/>
                    <a:pt x="488" y="0"/>
                  </a:cubicBezTo>
                  <a:cubicBezTo>
                    <a:pt x="418" y="0"/>
                    <a:pt x="219" y="50"/>
                    <a:pt x="249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2625350" y="3154600"/>
              <a:ext cx="2525" cy="3025"/>
            </a:xfrm>
            <a:custGeom>
              <a:avLst/>
              <a:gdLst/>
              <a:ahLst/>
              <a:cxnLst/>
              <a:rect l="l" t="t" r="r" b="b"/>
              <a:pathLst>
                <a:path w="101" h="121" extrusionOk="0">
                  <a:moveTo>
                    <a:pt x="100" y="60"/>
                  </a:moveTo>
                  <a:cubicBezTo>
                    <a:pt x="31" y="90"/>
                    <a:pt x="61" y="21"/>
                    <a:pt x="70" y="1"/>
                  </a:cubicBezTo>
                  <a:cubicBezTo>
                    <a:pt x="41" y="11"/>
                    <a:pt x="1" y="1"/>
                    <a:pt x="1" y="31"/>
                  </a:cubicBezTo>
                  <a:cubicBezTo>
                    <a:pt x="1" y="80"/>
                    <a:pt x="41" y="70"/>
                    <a:pt x="61" y="90"/>
                  </a:cubicBezTo>
                  <a:cubicBezTo>
                    <a:pt x="61" y="110"/>
                    <a:pt x="70" y="120"/>
                    <a:pt x="90" y="110"/>
                  </a:cubicBezTo>
                  <a:cubicBezTo>
                    <a:pt x="80" y="90"/>
                    <a:pt x="100" y="80"/>
                    <a:pt x="100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2563200" y="3163300"/>
              <a:ext cx="24150" cy="30125"/>
            </a:xfrm>
            <a:custGeom>
              <a:avLst/>
              <a:gdLst/>
              <a:ahLst/>
              <a:cxnLst/>
              <a:rect l="l" t="t" r="r" b="b"/>
              <a:pathLst>
                <a:path w="966" h="1205" extrusionOk="0">
                  <a:moveTo>
                    <a:pt x="945" y="250"/>
                  </a:moveTo>
                  <a:cubicBezTo>
                    <a:pt x="945" y="309"/>
                    <a:pt x="916" y="329"/>
                    <a:pt x="965" y="369"/>
                  </a:cubicBezTo>
                  <a:cubicBezTo>
                    <a:pt x="906" y="369"/>
                    <a:pt x="886" y="329"/>
                    <a:pt x="876" y="399"/>
                  </a:cubicBezTo>
                  <a:cubicBezTo>
                    <a:pt x="826" y="379"/>
                    <a:pt x="826" y="279"/>
                    <a:pt x="736" y="309"/>
                  </a:cubicBezTo>
                  <a:cubicBezTo>
                    <a:pt x="677" y="349"/>
                    <a:pt x="607" y="329"/>
                    <a:pt x="567" y="409"/>
                  </a:cubicBezTo>
                  <a:cubicBezTo>
                    <a:pt x="687" y="409"/>
                    <a:pt x="548" y="518"/>
                    <a:pt x="548" y="558"/>
                  </a:cubicBezTo>
                  <a:cubicBezTo>
                    <a:pt x="597" y="538"/>
                    <a:pt x="577" y="617"/>
                    <a:pt x="627" y="617"/>
                  </a:cubicBezTo>
                  <a:cubicBezTo>
                    <a:pt x="597" y="468"/>
                    <a:pt x="657" y="617"/>
                    <a:pt x="697" y="627"/>
                  </a:cubicBezTo>
                  <a:cubicBezTo>
                    <a:pt x="677" y="637"/>
                    <a:pt x="677" y="647"/>
                    <a:pt x="687" y="677"/>
                  </a:cubicBezTo>
                  <a:cubicBezTo>
                    <a:pt x="677" y="677"/>
                    <a:pt x="667" y="677"/>
                    <a:pt x="657" y="677"/>
                  </a:cubicBezTo>
                  <a:cubicBezTo>
                    <a:pt x="627" y="637"/>
                    <a:pt x="557" y="747"/>
                    <a:pt x="538" y="777"/>
                  </a:cubicBezTo>
                  <a:cubicBezTo>
                    <a:pt x="577" y="816"/>
                    <a:pt x="657" y="816"/>
                    <a:pt x="697" y="866"/>
                  </a:cubicBezTo>
                  <a:cubicBezTo>
                    <a:pt x="627" y="876"/>
                    <a:pt x="637" y="836"/>
                    <a:pt x="597" y="886"/>
                  </a:cubicBezTo>
                  <a:cubicBezTo>
                    <a:pt x="567" y="886"/>
                    <a:pt x="538" y="896"/>
                    <a:pt x="528" y="866"/>
                  </a:cubicBezTo>
                  <a:cubicBezTo>
                    <a:pt x="508" y="886"/>
                    <a:pt x="518" y="926"/>
                    <a:pt x="468" y="926"/>
                  </a:cubicBezTo>
                  <a:cubicBezTo>
                    <a:pt x="508" y="956"/>
                    <a:pt x="597" y="976"/>
                    <a:pt x="637" y="926"/>
                  </a:cubicBezTo>
                  <a:cubicBezTo>
                    <a:pt x="637" y="946"/>
                    <a:pt x="657" y="946"/>
                    <a:pt x="667" y="966"/>
                  </a:cubicBezTo>
                  <a:cubicBezTo>
                    <a:pt x="627" y="976"/>
                    <a:pt x="657" y="1025"/>
                    <a:pt x="657" y="1065"/>
                  </a:cubicBezTo>
                  <a:cubicBezTo>
                    <a:pt x="617" y="1125"/>
                    <a:pt x="597" y="1145"/>
                    <a:pt x="508" y="1135"/>
                  </a:cubicBezTo>
                  <a:cubicBezTo>
                    <a:pt x="299" y="1204"/>
                    <a:pt x="170" y="1155"/>
                    <a:pt x="60" y="1075"/>
                  </a:cubicBezTo>
                  <a:cubicBezTo>
                    <a:pt x="30" y="1015"/>
                    <a:pt x="1" y="797"/>
                    <a:pt x="50" y="717"/>
                  </a:cubicBezTo>
                  <a:cubicBezTo>
                    <a:pt x="80" y="747"/>
                    <a:pt x="90" y="806"/>
                    <a:pt x="140" y="816"/>
                  </a:cubicBezTo>
                  <a:cubicBezTo>
                    <a:pt x="170" y="886"/>
                    <a:pt x="100" y="876"/>
                    <a:pt x="110" y="926"/>
                  </a:cubicBezTo>
                  <a:cubicBezTo>
                    <a:pt x="150" y="926"/>
                    <a:pt x="160" y="985"/>
                    <a:pt x="229" y="946"/>
                  </a:cubicBezTo>
                  <a:cubicBezTo>
                    <a:pt x="229" y="926"/>
                    <a:pt x="209" y="926"/>
                    <a:pt x="199" y="906"/>
                  </a:cubicBezTo>
                  <a:cubicBezTo>
                    <a:pt x="239" y="896"/>
                    <a:pt x="279" y="896"/>
                    <a:pt x="319" y="886"/>
                  </a:cubicBezTo>
                  <a:cubicBezTo>
                    <a:pt x="369" y="966"/>
                    <a:pt x="209" y="906"/>
                    <a:pt x="259" y="985"/>
                  </a:cubicBezTo>
                  <a:cubicBezTo>
                    <a:pt x="319" y="946"/>
                    <a:pt x="369" y="1045"/>
                    <a:pt x="378" y="966"/>
                  </a:cubicBezTo>
                  <a:cubicBezTo>
                    <a:pt x="249" y="946"/>
                    <a:pt x="458" y="926"/>
                    <a:pt x="359" y="826"/>
                  </a:cubicBezTo>
                  <a:cubicBezTo>
                    <a:pt x="418" y="797"/>
                    <a:pt x="428" y="856"/>
                    <a:pt x="498" y="826"/>
                  </a:cubicBezTo>
                  <a:cubicBezTo>
                    <a:pt x="518" y="747"/>
                    <a:pt x="468" y="737"/>
                    <a:pt x="498" y="687"/>
                  </a:cubicBezTo>
                  <a:cubicBezTo>
                    <a:pt x="378" y="737"/>
                    <a:pt x="488" y="627"/>
                    <a:pt x="398" y="657"/>
                  </a:cubicBezTo>
                  <a:cubicBezTo>
                    <a:pt x="349" y="578"/>
                    <a:pt x="498" y="637"/>
                    <a:pt x="448" y="548"/>
                  </a:cubicBezTo>
                  <a:cubicBezTo>
                    <a:pt x="408" y="608"/>
                    <a:pt x="369" y="548"/>
                    <a:pt x="319" y="528"/>
                  </a:cubicBezTo>
                  <a:cubicBezTo>
                    <a:pt x="388" y="538"/>
                    <a:pt x="438" y="518"/>
                    <a:pt x="458" y="458"/>
                  </a:cubicBezTo>
                  <a:cubicBezTo>
                    <a:pt x="339" y="458"/>
                    <a:pt x="359" y="399"/>
                    <a:pt x="299" y="359"/>
                  </a:cubicBezTo>
                  <a:cubicBezTo>
                    <a:pt x="309" y="429"/>
                    <a:pt x="160" y="588"/>
                    <a:pt x="100" y="588"/>
                  </a:cubicBezTo>
                  <a:cubicBezTo>
                    <a:pt x="189" y="438"/>
                    <a:pt x="259" y="269"/>
                    <a:pt x="398" y="150"/>
                  </a:cubicBezTo>
                  <a:cubicBezTo>
                    <a:pt x="388" y="130"/>
                    <a:pt x="349" y="150"/>
                    <a:pt x="349" y="120"/>
                  </a:cubicBezTo>
                  <a:cubicBezTo>
                    <a:pt x="349" y="110"/>
                    <a:pt x="359" y="110"/>
                    <a:pt x="369" y="110"/>
                  </a:cubicBezTo>
                  <a:cubicBezTo>
                    <a:pt x="478" y="140"/>
                    <a:pt x="508" y="21"/>
                    <a:pt x="607" y="1"/>
                  </a:cubicBezTo>
                  <a:cubicBezTo>
                    <a:pt x="766" y="1"/>
                    <a:pt x="846" y="130"/>
                    <a:pt x="935" y="230"/>
                  </a:cubicBezTo>
                  <a:cubicBezTo>
                    <a:pt x="935" y="230"/>
                    <a:pt x="935" y="240"/>
                    <a:pt x="945" y="250"/>
                  </a:cubicBezTo>
                  <a:close/>
                  <a:moveTo>
                    <a:pt x="538" y="419"/>
                  </a:moveTo>
                  <a:cubicBezTo>
                    <a:pt x="518" y="419"/>
                    <a:pt x="498" y="419"/>
                    <a:pt x="468" y="429"/>
                  </a:cubicBezTo>
                  <a:cubicBezTo>
                    <a:pt x="488" y="468"/>
                    <a:pt x="498" y="528"/>
                    <a:pt x="557" y="508"/>
                  </a:cubicBezTo>
                  <a:cubicBezTo>
                    <a:pt x="587" y="458"/>
                    <a:pt x="548" y="478"/>
                    <a:pt x="538" y="41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2564450" y="3172250"/>
              <a:ext cx="11700" cy="17200"/>
            </a:xfrm>
            <a:custGeom>
              <a:avLst/>
              <a:gdLst/>
              <a:ahLst/>
              <a:cxnLst/>
              <a:rect l="l" t="t" r="r" b="b"/>
              <a:pathLst>
                <a:path w="468" h="688" extrusionOk="0">
                  <a:moveTo>
                    <a:pt x="0" y="259"/>
                  </a:moveTo>
                  <a:cubicBezTo>
                    <a:pt x="20" y="259"/>
                    <a:pt x="20" y="240"/>
                    <a:pt x="50" y="230"/>
                  </a:cubicBezTo>
                  <a:cubicBezTo>
                    <a:pt x="110" y="230"/>
                    <a:pt x="259" y="71"/>
                    <a:pt x="249" y="1"/>
                  </a:cubicBezTo>
                  <a:cubicBezTo>
                    <a:pt x="309" y="41"/>
                    <a:pt x="289" y="100"/>
                    <a:pt x="408" y="100"/>
                  </a:cubicBezTo>
                  <a:cubicBezTo>
                    <a:pt x="388" y="160"/>
                    <a:pt x="338" y="180"/>
                    <a:pt x="269" y="170"/>
                  </a:cubicBezTo>
                  <a:cubicBezTo>
                    <a:pt x="319" y="190"/>
                    <a:pt x="358" y="250"/>
                    <a:pt x="398" y="190"/>
                  </a:cubicBezTo>
                  <a:cubicBezTo>
                    <a:pt x="448" y="279"/>
                    <a:pt x="299" y="220"/>
                    <a:pt x="348" y="299"/>
                  </a:cubicBezTo>
                  <a:cubicBezTo>
                    <a:pt x="438" y="269"/>
                    <a:pt x="328" y="379"/>
                    <a:pt x="448" y="329"/>
                  </a:cubicBezTo>
                  <a:cubicBezTo>
                    <a:pt x="418" y="379"/>
                    <a:pt x="468" y="399"/>
                    <a:pt x="448" y="468"/>
                  </a:cubicBezTo>
                  <a:cubicBezTo>
                    <a:pt x="378" y="498"/>
                    <a:pt x="368" y="439"/>
                    <a:pt x="309" y="468"/>
                  </a:cubicBezTo>
                  <a:cubicBezTo>
                    <a:pt x="408" y="568"/>
                    <a:pt x="199" y="588"/>
                    <a:pt x="328" y="608"/>
                  </a:cubicBezTo>
                  <a:cubicBezTo>
                    <a:pt x="319" y="687"/>
                    <a:pt x="269" y="588"/>
                    <a:pt x="209" y="627"/>
                  </a:cubicBezTo>
                  <a:cubicBezTo>
                    <a:pt x="159" y="548"/>
                    <a:pt x="319" y="608"/>
                    <a:pt x="269" y="528"/>
                  </a:cubicBezTo>
                  <a:cubicBezTo>
                    <a:pt x="229" y="538"/>
                    <a:pt x="189" y="538"/>
                    <a:pt x="149" y="548"/>
                  </a:cubicBezTo>
                  <a:cubicBezTo>
                    <a:pt x="159" y="568"/>
                    <a:pt x="179" y="568"/>
                    <a:pt x="179" y="588"/>
                  </a:cubicBezTo>
                  <a:cubicBezTo>
                    <a:pt x="110" y="627"/>
                    <a:pt x="100" y="568"/>
                    <a:pt x="60" y="568"/>
                  </a:cubicBezTo>
                  <a:cubicBezTo>
                    <a:pt x="50" y="518"/>
                    <a:pt x="120" y="528"/>
                    <a:pt x="90" y="468"/>
                  </a:cubicBezTo>
                  <a:cubicBezTo>
                    <a:pt x="40" y="448"/>
                    <a:pt x="30" y="389"/>
                    <a:pt x="0" y="359"/>
                  </a:cubicBezTo>
                  <a:cubicBezTo>
                    <a:pt x="10" y="339"/>
                    <a:pt x="10" y="299"/>
                    <a:pt x="0" y="259"/>
                  </a:cubicBezTo>
                  <a:close/>
                  <a:moveTo>
                    <a:pt x="50" y="279"/>
                  </a:moveTo>
                  <a:cubicBezTo>
                    <a:pt x="80" y="319"/>
                    <a:pt x="110" y="349"/>
                    <a:pt x="179" y="329"/>
                  </a:cubicBezTo>
                  <a:cubicBezTo>
                    <a:pt x="189" y="409"/>
                    <a:pt x="70" y="299"/>
                    <a:pt x="90" y="369"/>
                  </a:cubicBezTo>
                  <a:cubicBezTo>
                    <a:pt x="169" y="439"/>
                    <a:pt x="279" y="329"/>
                    <a:pt x="368" y="419"/>
                  </a:cubicBezTo>
                  <a:cubicBezTo>
                    <a:pt x="358" y="349"/>
                    <a:pt x="299" y="349"/>
                    <a:pt x="289" y="279"/>
                  </a:cubicBezTo>
                  <a:cubicBezTo>
                    <a:pt x="189" y="319"/>
                    <a:pt x="139" y="279"/>
                    <a:pt x="50" y="2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2578875" y="3186425"/>
              <a:ext cx="3750" cy="3525"/>
            </a:xfrm>
            <a:custGeom>
              <a:avLst/>
              <a:gdLst/>
              <a:ahLst/>
              <a:cxnLst/>
              <a:rect l="l" t="t" r="r" b="b"/>
              <a:pathLst>
                <a:path w="150" h="141" extrusionOk="0">
                  <a:moveTo>
                    <a:pt x="10" y="1"/>
                  </a:moveTo>
                  <a:cubicBezTo>
                    <a:pt x="10" y="21"/>
                    <a:pt x="30" y="21"/>
                    <a:pt x="40" y="41"/>
                  </a:cubicBezTo>
                  <a:cubicBezTo>
                    <a:pt x="0" y="51"/>
                    <a:pt x="30" y="100"/>
                    <a:pt x="30" y="140"/>
                  </a:cubicBezTo>
                  <a:cubicBezTo>
                    <a:pt x="60" y="130"/>
                    <a:pt x="60" y="100"/>
                    <a:pt x="100" y="100"/>
                  </a:cubicBezTo>
                  <a:cubicBezTo>
                    <a:pt x="90" y="60"/>
                    <a:pt x="149" y="70"/>
                    <a:pt x="129" y="21"/>
                  </a:cubicBezTo>
                  <a:cubicBezTo>
                    <a:pt x="80" y="31"/>
                    <a:pt x="109" y="90"/>
                    <a:pt x="50" y="90"/>
                  </a:cubicBezTo>
                  <a:cubicBezTo>
                    <a:pt x="40" y="31"/>
                    <a:pt x="80" y="11"/>
                    <a:pt x="1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2576625" y="3179225"/>
              <a:ext cx="6250" cy="7225"/>
            </a:xfrm>
            <a:custGeom>
              <a:avLst/>
              <a:gdLst/>
              <a:ahLst/>
              <a:cxnLst/>
              <a:rect l="l" t="t" r="r" b="b"/>
              <a:pathLst>
                <a:path w="250" h="289" extrusionOk="0">
                  <a:moveTo>
                    <a:pt x="120" y="40"/>
                  </a:moveTo>
                  <a:cubicBezTo>
                    <a:pt x="90" y="0"/>
                    <a:pt x="20" y="110"/>
                    <a:pt x="1" y="140"/>
                  </a:cubicBezTo>
                  <a:cubicBezTo>
                    <a:pt x="40" y="179"/>
                    <a:pt x="120" y="179"/>
                    <a:pt x="160" y="229"/>
                  </a:cubicBezTo>
                  <a:cubicBezTo>
                    <a:pt x="90" y="239"/>
                    <a:pt x="100" y="199"/>
                    <a:pt x="60" y="249"/>
                  </a:cubicBezTo>
                  <a:cubicBezTo>
                    <a:pt x="249" y="289"/>
                    <a:pt x="100" y="150"/>
                    <a:pt x="90" y="100"/>
                  </a:cubicBezTo>
                  <a:cubicBezTo>
                    <a:pt x="120" y="80"/>
                    <a:pt x="150" y="120"/>
                    <a:pt x="160" y="90"/>
                  </a:cubicBezTo>
                  <a:cubicBezTo>
                    <a:pt x="150" y="60"/>
                    <a:pt x="130" y="60"/>
                    <a:pt x="120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501800" y="3176725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0" y="130"/>
                  </a:moveTo>
                  <a:cubicBezTo>
                    <a:pt x="40" y="90"/>
                    <a:pt x="80" y="90"/>
                    <a:pt x="90" y="160"/>
                  </a:cubicBezTo>
                  <a:cubicBezTo>
                    <a:pt x="109" y="140"/>
                    <a:pt x="119" y="130"/>
                    <a:pt x="159" y="120"/>
                  </a:cubicBezTo>
                  <a:cubicBezTo>
                    <a:pt x="149" y="41"/>
                    <a:pt x="50" y="110"/>
                    <a:pt x="60" y="1"/>
                  </a:cubicBezTo>
                  <a:cubicBezTo>
                    <a:pt x="40" y="41"/>
                    <a:pt x="0" y="71"/>
                    <a:pt x="10" y="1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2432675" y="3190400"/>
              <a:ext cx="3000" cy="3775"/>
            </a:xfrm>
            <a:custGeom>
              <a:avLst/>
              <a:gdLst/>
              <a:ahLst/>
              <a:cxnLst/>
              <a:rect l="l" t="t" r="r" b="b"/>
              <a:pathLst>
                <a:path w="120" h="151" extrusionOk="0">
                  <a:moveTo>
                    <a:pt x="90" y="31"/>
                  </a:moveTo>
                  <a:cubicBezTo>
                    <a:pt x="100" y="120"/>
                    <a:pt x="0" y="1"/>
                    <a:pt x="20" y="71"/>
                  </a:cubicBezTo>
                  <a:cubicBezTo>
                    <a:pt x="50" y="71"/>
                    <a:pt x="60" y="110"/>
                    <a:pt x="30" y="120"/>
                  </a:cubicBezTo>
                  <a:cubicBezTo>
                    <a:pt x="30" y="100"/>
                    <a:pt x="10" y="90"/>
                    <a:pt x="10" y="120"/>
                  </a:cubicBezTo>
                  <a:cubicBezTo>
                    <a:pt x="40" y="120"/>
                    <a:pt x="60" y="150"/>
                    <a:pt x="110" y="130"/>
                  </a:cubicBezTo>
                  <a:cubicBezTo>
                    <a:pt x="100" y="100"/>
                    <a:pt x="110" y="71"/>
                    <a:pt x="120" y="51"/>
                  </a:cubicBezTo>
                  <a:cubicBezTo>
                    <a:pt x="110" y="41"/>
                    <a:pt x="110" y="31"/>
                    <a:pt x="90" y="3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2485125" y="3180725"/>
              <a:ext cx="5000" cy="3250"/>
            </a:xfrm>
            <a:custGeom>
              <a:avLst/>
              <a:gdLst/>
              <a:ahLst/>
              <a:cxnLst/>
              <a:rect l="l" t="t" r="r" b="b"/>
              <a:pathLst>
                <a:path w="200" h="130" extrusionOk="0">
                  <a:moveTo>
                    <a:pt x="50" y="50"/>
                  </a:moveTo>
                  <a:cubicBezTo>
                    <a:pt x="100" y="60"/>
                    <a:pt x="100" y="109"/>
                    <a:pt x="170" y="80"/>
                  </a:cubicBezTo>
                  <a:cubicBezTo>
                    <a:pt x="160" y="129"/>
                    <a:pt x="160" y="129"/>
                    <a:pt x="200" y="100"/>
                  </a:cubicBezTo>
                  <a:cubicBezTo>
                    <a:pt x="190" y="20"/>
                    <a:pt x="60" y="109"/>
                    <a:pt x="60" y="0"/>
                  </a:cubicBezTo>
                  <a:cubicBezTo>
                    <a:pt x="50" y="40"/>
                    <a:pt x="1" y="50"/>
                    <a:pt x="11" y="109"/>
                  </a:cubicBezTo>
                  <a:cubicBezTo>
                    <a:pt x="31" y="100"/>
                    <a:pt x="50" y="80"/>
                    <a:pt x="5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2510250" y="3175000"/>
              <a:ext cx="5975" cy="4750"/>
            </a:xfrm>
            <a:custGeom>
              <a:avLst/>
              <a:gdLst/>
              <a:ahLst/>
              <a:cxnLst/>
              <a:rect l="l" t="t" r="r" b="b"/>
              <a:pathLst>
                <a:path w="239" h="190" extrusionOk="0">
                  <a:moveTo>
                    <a:pt x="0" y="159"/>
                  </a:moveTo>
                  <a:cubicBezTo>
                    <a:pt x="80" y="189"/>
                    <a:pt x="229" y="90"/>
                    <a:pt x="239" y="0"/>
                  </a:cubicBezTo>
                  <a:cubicBezTo>
                    <a:pt x="199" y="80"/>
                    <a:pt x="50" y="90"/>
                    <a:pt x="0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2713125" y="3140675"/>
              <a:ext cx="3500" cy="4250"/>
            </a:xfrm>
            <a:custGeom>
              <a:avLst/>
              <a:gdLst/>
              <a:ahLst/>
              <a:cxnLst/>
              <a:rect l="l" t="t" r="r" b="b"/>
              <a:pathLst>
                <a:path w="140" h="170" extrusionOk="0">
                  <a:moveTo>
                    <a:pt x="100" y="90"/>
                  </a:moveTo>
                  <a:cubicBezTo>
                    <a:pt x="100" y="70"/>
                    <a:pt x="120" y="70"/>
                    <a:pt x="140" y="61"/>
                  </a:cubicBezTo>
                  <a:cubicBezTo>
                    <a:pt x="110" y="1"/>
                    <a:pt x="40" y="80"/>
                    <a:pt x="1" y="80"/>
                  </a:cubicBezTo>
                  <a:cubicBezTo>
                    <a:pt x="30" y="170"/>
                    <a:pt x="70" y="51"/>
                    <a:pt x="100" y="110"/>
                  </a:cubicBezTo>
                  <a:cubicBezTo>
                    <a:pt x="130" y="100"/>
                    <a:pt x="110" y="90"/>
                    <a:pt x="100" y="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2610950" y="3160325"/>
              <a:ext cx="4500" cy="3250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40" y="1"/>
                  </a:moveTo>
                  <a:cubicBezTo>
                    <a:pt x="10" y="20"/>
                    <a:pt x="0" y="60"/>
                    <a:pt x="10" y="120"/>
                  </a:cubicBezTo>
                  <a:cubicBezTo>
                    <a:pt x="50" y="110"/>
                    <a:pt x="80" y="100"/>
                    <a:pt x="90" y="130"/>
                  </a:cubicBezTo>
                  <a:cubicBezTo>
                    <a:pt x="109" y="130"/>
                    <a:pt x="99" y="100"/>
                    <a:pt x="99" y="80"/>
                  </a:cubicBezTo>
                  <a:cubicBezTo>
                    <a:pt x="119" y="90"/>
                    <a:pt x="139" y="100"/>
                    <a:pt x="179" y="90"/>
                  </a:cubicBezTo>
                  <a:cubicBezTo>
                    <a:pt x="159" y="70"/>
                    <a:pt x="139" y="60"/>
                    <a:pt x="139" y="30"/>
                  </a:cubicBezTo>
                  <a:cubicBezTo>
                    <a:pt x="119" y="50"/>
                    <a:pt x="80" y="70"/>
                    <a:pt x="30" y="70"/>
                  </a:cubicBezTo>
                  <a:cubicBezTo>
                    <a:pt x="40" y="50"/>
                    <a:pt x="50" y="30"/>
                    <a:pt x="4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2604725" y="3163300"/>
              <a:ext cx="7975" cy="6000"/>
            </a:xfrm>
            <a:custGeom>
              <a:avLst/>
              <a:gdLst/>
              <a:ahLst/>
              <a:cxnLst/>
              <a:rect l="l" t="t" r="r" b="b"/>
              <a:pathLst>
                <a:path w="319" h="240" extrusionOk="0">
                  <a:moveTo>
                    <a:pt x="259" y="1"/>
                  </a:moveTo>
                  <a:cubicBezTo>
                    <a:pt x="219" y="11"/>
                    <a:pt x="90" y="130"/>
                    <a:pt x="189" y="110"/>
                  </a:cubicBezTo>
                  <a:cubicBezTo>
                    <a:pt x="150" y="180"/>
                    <a:pt x="60" y="100"/>
                    <a:pt x="0" y="120"/>
                  </a:cubicBezTo>
                  <a:cubicBezTo>
                    <a:pt x="40" y="240"/>
                    <a:pt x="179" y="110"/>
                    <a:pt x="140" y="240"/>
                  </a:cubicBezTo>
                  <a:cubicBezTo>
                    <a:pt x="179" y="170"/>
                    <a:pt x="269" y="190"/>
                    <a:pt x="319" y="160"/>
                  </a:cubicBezTo>
                  <a:cubicBezTo>
                    <a:pt x="229" y="150"/>
                    <a:pt x="229" y="90"/>
                    <a:pt x="319" y="61"/>
                  </a:cubicBezTo>
                  <a:cubicBezTo>
                    <a:pt x="309" y="31"/>
                    <a:pt x="269" y="31"/>
                    <a:pt x="259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2497800" y="3184450"/>
              <a:ext cx="3525" cy="3250"/>
            </a:xfrm>
            <a:custGeom>
              <a:avLst/>
              <a:gdLst/>
              <a:ahLst/>
              <a:cxnLst/>
              <a:rect l="l" t="t" r="r" b="b"/>
              <a:pathLst>
                <a:path w="141" h="130" extrusionOk="0">
                  <a:moveTo>
                    <a:pt x="11" y="110"/>
                  </a:moveTo>
                  <a:cubicBezTo>
                    <a:pt x="31" y="60"/>
                    <a:pt x="140" y="130"/>
                    <a:pt x="140" y="40"/>
                  </a:cubicBezTo>
                  <a:cubicBezTo>
                    <a:pt x="71" y="60"/>
                    <a:pt x="11" y="0"/>
                    <a:pt x="1" y="90"/>
                  </a:cubicBezTo>
                  <a:cubicBezTo>
                    <a:pt x="11" y="90"/>
                    <a:pt x="11" y="100"/>
                    <a:pt x="11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2196225" y="3231925"/>
              <a:ext cx="120350" cy="23400"/>
            </a:xfrm>
            <a:custGeom>
              <a:avLst/>
              <a:gdLst/>
              <a:ahLst/>
              <a:cxnLst/>
              <a:rect l="l" t="t" r="r" b="b"/>
              <a:pathLst>
                <a:path w="4814" h="936" extrusionOk="0">
                  <a:moveTo>
                    <a:pt x="1094" y="51"/>
                  </a:moveTo>
                  <a:cubicBezTo>
                    <a:pt x="945" y="1"/>
                    <a:pt x="726" y="60"/>
                    <a:pt x="567" y="51"/>
                  </a:cubicBezTo>
                  <a:cubicBezTo>
                    <a:pt x="468" y="70"/>
                    <a:pt x="368" y="90"/>
                    <a:pt x="269" y="100"/>
                  </a:cubicBezTo>
                  <a:cubicBezTo>
                    <a:pt x="259" y="110"/>
                    <a:pt x="249" y="110"/>
                    <a:pt x="239" y="110"/>
                  </a:cubicBezTo>
                  <a:cubicBezTo>
                    <a:pt x="0" y="498"/>
                    <a:pt x="1054" y="617"/>
                    <a:pt x="1293" y="637"/>
                  </a:cubicBezTo>
                  <a:cubicBezTo>
                    <a:pt x="1303" y="637"/>
                    <a:pt x="1303" y="637"/>
                    <a:pt x="1313" y="637"/>
                  </a:cubicBezTo>
                  <a:cubicBezTo>
                    <a:pt x="1452" y="637"/>
                    <a:pt x="1572" y="667"/>
                    <a:pt x="1701" y="687"/>
                  </a:cubicBezTo>
                  <a:cubicBezTo>
                    <a:pt x="1711" y="677"/>
                    <a:pt x="1721" y="677"/>
                    <a:pt x="1731" y="677"/>
                  </a:cubicBezTo>
                  <a:cubicBezTo>
                    <a:pt x="1830" y="667"/>
                    <a:pt x="1969" y="607"/>
                    <a:pt x="2009" y="677"/>
                  </a:cubicBezTo>
                  <a:cubicBezTo>
                    <a:pt x="2089" y="677"/>
                    <a:pt x="2188" y="657"/>
                    <a:pt x="2258" y="677"/>
                  </a:cubicBezTo>
                  <a:cubicBezTo>
                    <a:pt x="2377" y="677"/>
                    <a:pt x="2566" y="588"/>
                    <a:pt x="2636" y="657"/>
                  </a:cubicBezTo>
                  <a:cubicBezTo>
                    <a:pt x="2924" y="657"/>
                    <a:pt x="3242" y="588"/>
                    <a:pt x="3511" y="627"/>
                  </a:cubicBezTo>
                  <a:cubicBezTo>
                    <a:pt x="3581" y="627"/>
                    <a:pt x="3700" y="558"/>
                    <a:pt x="3740" y="607"/>
                  </a:cubicBezTo>
                  <a:cubicBezTo>
                    <a:pt x="4098" y="607"/>
                    <a:pt x="4456" y="607"/>
                    <a:pt x="4814" y="607"/>
                  </a:cubicBezTo>
                  <a:cubicBezTo>
                    <a:pt x="3421" y="419"/>
                    <a:pt x="1631" y="936"/>
                    <a:pt x="458" y="379"/>
                  </a:cubicBezTo>
                  <a:cubicBezTo>
                    <a:pt x="338" y="329"/>
                    <a:pt x="219" y="309"/>
                    <a:pt x="229" y="160"/>
                  </a:cubicBezTo>
                  <a:cubicBezTo>
                    <a:pt x="497" y="41"/>
                    <a:pt x="816" y="90"/>
                    <a:pt x="1094" y="5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2692250" y="3144425"/>
              <a:ext cx="23875" cy="30850"/>
            </a:xfrm>
            <a:custGeom>
              <a:avLst/>
              <a:gdLst/>
              <a:ahLst/>
              <a:cxnLst/>
              <a:rect l="l" t="t" r="r" b="b"/>
              <a:pathLst>
                <a:path w="955" h="1234" extrusionOk="0">
                  <a:moveTo>
                    <a:pt x="20" y="1084"/>
                  </a:moveTo>
                  <a:cubicBezTo>
                    <a:pt x="80" y="1094"/>
                    <a:pt x="139" y="1114"/>
                    <a:pt x="219" y="1114"/>
                  </a:cubicBezTo>
                  <a:cubicBezTo>
                    <a:pt x="219" y="1144"/>
                    <a:pt x="179" y="1144"/>
                    <a:pt x="149" y="1154"/>
                  </a:cubicBezTo>
                  <a:cubicBezTo>
                    <a:pt x="169" y="1174"/>
                    <a:pt x="209" y="1164"/>
                    <a:pt x="209" y="1213"/>
                  </a:cubicBezTo>
                  <a:cubicBezTo>
                    <a:pt x="249" y="1174"/>
                    <a:pt x="358" y="1174"/>
                    <a:pt x="378" y="1114"/>
                  </a:cubicBezTo>
                  <a:cubicBezTo>
                    <a:pt x="507" y="1233"/>
                    <a:pt x="945" y="825"/>
                    <a:pt x="766" y="617"/>
                  </a:cubicBezTo>
                  <a:cubicBezTo>
                    <a:pt x="786" y="537"/>
                    <a:pt x="865" y="587"/>
                    <a:pt x="865" y="477"/>
                  </a:cubicBezTo>
                  <a:cubicBezTo>
                    <a:pt x="846" y="487"/>
                    <a:pt x="826" y="507"/>
                    <a:pt x="796" y="507"/>
                  </a:cubicBezTo>
                  <a:cubicBezTo>
                    <a:pt x="865" y="458"/>
                    <a:pt x="895" y="378"/>
                    <a:pt x="955" y="318"/>
                  </a:cubicBezTo>
                  <a:cubicBezTo>
                    <a:pt x="875" y="219"/>
                    <a:pt x="935" y="259"/>
                    <a:pt x="945" y="149"/>
                  </a:cubicBezTo>
                  <a:cubicBezTo>
                    <a:pt x="905" y="169"/>
                    <a:pt x="875" y="159"/>
                    <a:pt x="875" y="119"/>
                  </a:cubicBezTo>
                  <a:cubicBezTo>
                    <a:pt x="875" y="80"/>
                    <a:pt x="905" y="119"/>
                    <a:pt x="945" y="109"/>
                  </a:cubicBezTo>
                  <a:cubicBezTo>
                    <a:pt x="905" y="80"/>
                    <a:pt x="915" y="60"/>
                    <a:pt x="955" y="50"/>
                  </a:cubicBezTo>
                  <a:cubicBezTo>
                    <a:pt x="945" y="10"/>
                    <a:pt x="855" y="70"/>
                    <a:pt x="846" y="0"/>
                  </a:cubicBezTo>
                  <a:cubicBezTo>
                    <a:pt x="836" y="119"/>
                    <a:pt x="657" y="139"/>
                    <a:pt x="686" y="288"/>
                  </a:cubicBezTo>
                  <a:cubicBezTo>
                    <a:pt x="657" y="278"/>
                    <a:pt x="617" y="278"/>
                    <a:pt x="567" y="288"/>
                  </a:cubicBezTo>
                  <a:cubicBezTo>
                    <a:pt x="637" y="338"/>
                    <a:pt x="527" y="348"/>
                    <a:pt x="487" y="378"/>
                  </a:cubicBezTo>
                  <a:cubicBezTo>
                    <a:pt x="517" y="428"/>
                    <a:pt x="557" y="448"/>
                    <a:pt x="637" y="418"/>
                  </a:cubicBezTo>
                  <a:cubicBezTo>
                    <a:pt x="607" y="537"/>
                    <a:pt x="448" y="368"/>
                    <a:pt x="478" y="477"/>
                  </a:cubicBezTo>
                  <a:cubicBezTo>
                    <a:pt x="398" y="458"/>
                    <a:pt x="468" y="408"/>
                    <a:pt x="398" y="398"/>
                  </a:cubicBezTo>
                  <a:cubicBezTo>
                    <a:pt x="368" y="418"/>
                    <a:pt x="418" y="467"/>
                    <a:pt x="338" y="497"/>
                  </a:cubicBezTo>
                  <a:cubicBezTo>
                    <a:pt x="408" y="547"/>
                    <a:pt x="468" y="587"/>
                    <a:pt x="567" y="577"/>
                  </a:cubicBezTo>
                  <a:cubicBezTo>
                    <a:pt x="487" y="646"/>
                    <a:pt x="398" y="577"/>
                    <a:pt x="279" y="557"/>
                  </a:cubicBezTo>
                  <a:cubicBezTo>
                    <a:pt x="249" y="567"/>
                    <a:pt x="289" y="597"/>
                    <a:pt x="308" y="597"/>
                  </a:cubicBezTo>
                  <a:cubicBezTo>
                    <a:pt x="299" y="617"/>
                    <a:pt x="219" y="656"/>
                    <a:pt x="209" y="567"/>
                  </a:cubicBezTo>
                  <a:cubicBezTo>
                    <a:pt x="159" y="577"/>
                    <a:pt x="219" y="656"/>
                    <a:pt x="209" y="686"/>
                  </a:cubicBezTo>
                  <a:cubicBezTo>
                    <a:pt x="179" y="686"/>
                    <a:pt x="179" y="646"/>
                    <a:pt x="169" y="627"/>
                  </a:cubicBezTo>
                  <a:cubicBezTo>
                    <a:pt x="129" y="656"/>
                    <a:pt x="120" y="706"/>
                    <a:pt x="50" y="716"/>
                  </a:cubicBezTo>
                  <a:cubicBezTo>
                    <a:pt x="90" y="825"/>
                    <a:pt x="70" y="845"/>
                    <a:pt x="149" y="865"/>
                  </a:cubicBezTo>
                  <a:cubicBezTo>
                    <a:pt x="139" y="895"/>
                    <a:pt x="100" y="905"/>
                    <a:pt x="110" y="945"/>
                  </a:cubicBezTo>
                  <a:cubicBezTo>
                    <a:pt x="159" y="925"/>
                    <a:pt x="199" y="995"/>
                    <a:pt x="179" y="905"/>
                  </a:cubicBezTo>
                  <a:cubicBezTo>
                    <a:pt x="259" y="945"/>
                    <a:pt x="159" y="1014"/>
                    <a:pt x="179" y="1074"/>
                  </a:cubicBezTo>
                  <a:cubicBezTo>
                    <a:pt x="139" y="1044"/>
                    <a:pt x="189" y="975"/>
                    <a:pt x="110" y="945"/>
                  </a:cubicBezTo>
                  <a:cubicBezTo>
                    <a:pt x="70" y="965"/>
                    <a:pt x="70" y="985"/>
                    <a:pt x="100" y="1014"/>
                  </a:cubicBezTo>
                  <a:cubicBezTo>
                    <a:pt x="20" y="1064"/>
                    <a:pt x="80" y="915"/>
                    <a:pt x="0" y="965"/>
                  </a:cubicBezTo>
                  <a:cubicBezTo>
                    <a:pt x="10" y="975"/>
                    <a:pt x="70" y="1064"/>
                    <a:pt x="20" y="1084"/>
                  </a:cubicBezTo>
                  <a:close/>
                  <a:moveTo>
                    <a:pt x="826" y="408"/>
                  </a:moveTo>
                  <a:cubicBezTo>
                    <a:pt x="806" y="418"/>
                    <a:pt x="786" y="418"/>
                    <a:pt x="756" y="428"/>
                  </a:cubicBezTo>
                  <a:cubicBezTo>
                    <a:pt x="766" y="448"/>
                    <a:pt x="786" y="448"/>
                    <a:pt x="786" y="467"/>
                  </a:cubicBezTo>
                  <a:cubicBezTo>
                    <a:pt x="756" y="467"/>
                    <a:pt x="726" y="477"/>
                    <a:pt x="696" y="477"/>
                  </a:cubicBezTo>
                  <a:cubicBezTo>
                    <a:pt x="657" y="408"/>
                    <a:pt x="796" y="368"/>
                    <a:pt x="826" y="40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2401600" y="3196875"/>
              <a:ext cx="26875" cy="45275"/>
            </a:xfrm>
            <a:custGeom>
              <a:avLst/>
              <a:gdLst/>
              <a:ahLst/>
              <a:cxnLst/>
              <a:rect l="l" t="t" r="r" b="b"/>
              <a:pathLst>
                <a:path w="1075" h="1811" extrusionOk="0">
                  <a:moveTo>
                    <a:pt x="1014" y="1"/>
                  </a:moveTo>
                  <a:cubicBezTo>
                    <a:pt x="537" y="269"/>
                    <a:pt x="239" y="746"/>
                    <a:pt x="239" y="1283"/>
                  </a:cubicBezTo>
                  <a:cubicBezTo>
                    <a:pt x="179" y="1313"/>
                    <a:pt x="50" y="1283"/>
                    <a:pt x="40" y="1343"/>
                  </a:cubicBezTo>
                  <a:cubicBezTo>
                    <a:pt x="50" y="1343"/>
                    <a:pt x="50" y="1343"/>
                    <a:pt x="60" y="1343"/>
                  </a:cubicBezTo>
                  <a:cubicBezTo>
                    <a:pt x="119" y="1333"/>
                    <a:pt x="179" y="1333"/>
                    <a:pt x="209" y="1363"/>
                  </a:cubicBezTo>
                  <a:cubicBezTo>
                    <a:pt x="129" y="1423"/>
                    <a:pt x="169" y="1433"/>
                    <a:pt x="169" y="1532"/>
                  </a:cubicBezTo>
                  <a:cubicBezTo>
                    <a:pt x="100" y="1522"/>
                    <a:pt x="80" y="1532"/>
                    <a:pt x="60" y="1602"/>
                  </a:cubicBezTo>
                  <a:cubicBezTo>
                    <a:pt x="100" y="1542"/>
                    <a:pt x="169" y="1602"/>
                    <a:pt x="209" y="1622"/>
                  </a:cubicBezTo>
                  <a:cubicBezTo>
                    <a:pt x="179" y="1641"/>
                    <a:pt x="80" y="1622"/>
                    <a:pt x="100" y="1671"/>
                  </a:cubicBezTo>
                  <a:cubicBezTo>
                    <a:pt x="129" y="1671"/>
                    <a:pt x="149" y="1681"/>
                    <a:pt x="179" y="1701"/>
                  </a:cubicBezTo>
                  <a:cubicBezTo>
                    <a:pt x="129" y="1811"/>
                    <a:pt x="159" y="1721"/>
                    <a:pt x="0" y="1781"/>
                  </a:cubicBezTo>
                  <a:cubicBezTo>
                    <a:pt x="50" y="1811"/>
                    <a:pt x="119" y="1801"/>
                    <a:pt x="189" y="1791"/>
                  </a:cubicBezTo>
                  <a:cubicBezTo>
                    <a:pt x="269" y="1761"/>
                    <a:pt x="279" y="1632"/>
                    <a:pt x="368" y="1711"/>
                  </a:cubicBezTo>
                  <a:cubicBezTo>
                    <a:pt x="358" y="1671"/>
                    <a:pt x="328" y="1671"/>
                    <a:pt x="328" y="1622"/>
                  </a:cubicBezTo>
                  <a:cubicBezTo>
                    <a:pt x="298" y="1632"/>
                    <a:pt x="298" y="1661"/>
                    <a:pt x="259" y="1661"/>
                  </a:cubicBezTo>
                  <a:cubicBezTo>
                    <a:pt x="189" y="1532"/>
                    <a:pt x="259" y="1343"/>
                    <a:pt x="249" y="1184"/>
                  </a:cubicBezTo>
                  <a:cubicBezTo>
                    <a:pt x="298" y="1134"/>
                    <a:pt x="408" y="1124"/>
                    <a:pt x="418" y="1035"/>
                  </a:cubicBezTo>
                  <a:cubicBezTo>
                    <a:pt x="378" y="1025"/>
                    <a:pt x="338" y="1015"/>
                    <a:pt x="308" y="985"/>
                  </a:cubicBezTo>
                  <a:cubicBezTo>
                    <a:pt x="338" y="975"/>
                    <a:pt x="358" y="985"/>
                    <a:pt x="378" y="995"/>
                  </a:cubicBezTo>
                  <a:cubicBezTo>
                    <a:pt x="408" y="657"/>
                    <a:pt x="577" y="329"/>
                    <a:pt x="915" y="110"/>
                  </a:cubicBezTo>
                  <a:cubicBezTo>
                    <a:pt x="945" y="80"/>
                    <a:pt x="1014" y="70"/>
                    <a:pt x="1074" y="60"/>
                  </a:cubicBezTo>
                  <a:cubicBezTo>
                    <a:pt x="1064" y="30"/>
                    <a:pt x="1024" y="30"/>
                    <a:pt x="1014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2576125" y="3171025"/>
              <a:ext cx="7000" cy="9225"/>
            </a:xfrm>
            <a:custGeom>
              <a:avLst/>
              <a:gdLst/>
              <a:ahLst/>
              <a:cxnLst/>
              <a:rect l="l" t="t" r="r" b="b"/>
              <a:pathLst>
                <a:path w="280" h="369" extrusionOk="0">
                  <a:moveTo>
                    <a:pt x="219" y="0"/>
                  </a:moveTo>
                  <a:cubicBezTo>
                    <a:pt x="160" y="40"/>
                    <a:pt x="90" y="20"/>
                    <a:pt x="50" y="100"/>
                  </a:cubicBezTo>
                  <a:cubicBezTo>
                    <a:pt x="170" y="100"/>
                    <a:pt x="31" y="209"/>
                    <a:pt x="31" y="249"/>
                  </a:cubicBezTo>
                  <a:cubicBezTo>
                    <a:pt x="80" y="229"/>
                    <a:pt x="60" y="308"/>
                    <a:pt x="110" y="308"/>
                  </a:cubicBezTo>
                  <a:cubicBezTo>
                    <a:pt x="80" y="159"/>
                    <a:pt x="140" y="308"/>
                    <a:pt x="180" y="318"/>
                  </a:cubicBezTo>
                  <a:cubicBezTo>
                    <a:pt x="160" y="328"/>
                    <a:pt x="160" y="338"/>
                    <a:pt x="170" y="368"/>
                  </a:cubicBezTo>
                  <a:cubicBezTo>
                    <a:pt x="279" y="279"/>
                    <a:pt x="1" y="50"/>
                    <a:pt x="210" y="100"/>
                  </a:cubicBezTo>
                  <a:cubicBezTo>
                    <a:pt x="180" y="100"/>
                    <a:pt x="200" y="169"/>
                    <a:pt x="229" y="169"/>
                  </a:cubicBezTo>
                  <a:cubicBezTo>
                    <a:pt x="229" y="120"/>
                    <a:pt x="259" y="100"/>
                    <a:pt x="279" y="60"/>
                  </a:cubicBezTo>
                  <a:cubicBezTo>
                    <a:pt x="279" y="10"/>
                    <a:pt x="239" y="20"/>
                    <a:pt x="219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2468225" y="3193150"/>
              <a:ext cx="5750" cy="3500"/>
            </a:xfrm>
            <a:custGeom>
              <a:avLst/>
              <a:gdLst/>
              <a:ahLst/>
              <a:cxnLst/>
              <a:rect l="l" t="t" r="r" b="b"/>
              <a:pathLst>
                <a:path w="230" h="140" extrusionOk="0">
                  <a:moveTo>
                    <a:pt x="209" y="30"/>
                  </a:moveTo>
                  <a:cubicBezTo>
                    <a:pt x="160" y="30"/>
                    <a:pt x="199" y="100"/>
                    <a:pt x="160" y="110"/>
                  </a:cubicBezTo>
                  <a:cubicBezTo>
                    <a:pt x="110" y="100"/>
                    <a:pt x="120" y="0"/>
                    <a:pt x="40" y="10"/>
                  </a:cubicBezTo>
                  <a:cubicBezTo>
                    <a:pt x="40" y="30"/>
                    <a:pt x="50" y="60"/>
                    <a:pt x="30" y="60"/>
                  </a:cubicBezTo>
                  <a:cubicBezTo>
                    <a:pt x="20" y="50"/>
                    <a:pt x="20" y="20"/>
                    <a:pt x="0" y="20"/>
                  </a:cubicBezTo>
                  <a:cubicBezTo>
                    <a:pt x="0" y="50"/>
                    <a:pt x="10" y="80"/>
                    <a:pt x="10" y="110"/>
                  </a:cubicBezTo>
                  <a:cubicBezTo>
                    <a:pt x="30" y="100"/>
                    <a:pt x="90" y="40"/>
                    <a:pt x="90" y="120"/>
                  </a:cubicBezTo>
                  <a:cubicBezTo>
                    <a:pt x="120" y="140"/>
                    <a:pt x="160" y="140"/>
                    <a:pt x="209" y="130"/>
                  </a:cubicBezTo>
                  <a:cubicBezTo>
                    <a:pt x="209" y="90"/>
                    <a:pt x="229" y="80"/>
                    <a:pt x="20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2696975" y="31526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80" y="139"/>
                  </a:moveTo>
                  <a:cubicBezTo>
                    <a:pt x="70" y="100"/>
                    <a:pt x="80" y="70"/>
                    <a:pt x="110" y="60"/>
                  </a:cubicBezTo>
                  <a:cubicBezTo>
                    <a:pt x="80" y="0"/>
                    <a:pt x="30" y="100"/>
                    <a:pt x="0" y="100"/>
                  </a:cubicBezTo>
                  <a:cubicBezTo>
                    <a:pt x="30" y="130"/>
                    <a:pt x="70" y="139"/>
                    <a:pt x="100" y="159"/>
                  </a:cubicBezTo>
                  <a:cubicBezTo>
                    <a:pt x="139" y="139"/>
                    <a:pt x="100" y="130"/>
                    <a:pt x="80" y="1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2635050" y="3162325"/>
              <a:ext cx="14950" cy="7225"/>
            </a:xfrm>
            <a:custGeom>
              <a:avLst/>
              <a:gdLst/>
              <a:ahLst/>
              <a:cxnLst/>
              <a:rect l="l" t="t" r="r" b="b"/>
              <a:pathLst>
                <a:path w="598" h="289" extrusionOk="0">
                  <a:moveTo>
                    <a:pt x="597" y="0"/>
                  </a:moveTo>
                  <a:cubicBezTo>
                    <a:pt x="488" y="119"/>
                    <a:pt x="269" y="169"/>
                    <a:pt x="80" y="189"/>
                  </a:cubicBezTo>
                  <a:cubicBezTo>
                    <a:pt x="70" y="209"/>
                    <a:pt x="1" y="289"/>
                    <a:pt x="50" y="289"/>
                  </a:cubicBezTo>
                  <a:cubicBezTo>
                    <a:pt x="110" y="279"/>
                    <a:pt x="70" y="269"/>
                    <a:pt x="60" y="239"/>
                  </a:cubicBezTo>
                  <a:cubicBezTo>
                    <a:pt x="329" y="169"/>
                    <a:pt x="488" y="189"/>
                    <a:pt x="597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2477175" y="3192150"/>
              <a:ext cx="4750" cy="5750"/>
            </a:xfrm>
            <a:custGeom>
              <a:avLst/>
              <a:gdLst/>
              <a:ahLst/>
              <a:cxnLst/>
              <a:rect l="l" t="t" r="r" b="b"/>
              <a:pathLst>
                <a:path w="190" h="230" extrusionOk="0">
                  <a:moveTo>
                    <a:pt x="90" y="50"/>
                  </a:moveTo>
                  <a:cubicBezTo>
                    <a:pt x="120" y="1"/>
                    <a:pt x="50" y="130"/>
                    <a:pt x="10" y="120"/>
                  </a:cubicBezTo>
                  <a:cubicBezTo>
                    <a:pt x="0" y="180"/>
                    <a:pt x="50" y="170"/>
                    <a:pt x="50" y="229"/>
                  </a:cubicBezTo>
                  <a:cubicBezTo>
                    <a:pt x="60" y="180"/>
                    <a:pt x="189" y="219"/>
                    <a:pt x="150" y="140"/>
                  </a:cubicBezTo>
                  <a:cubicBezTo>
                    <a:pt x="90" y="219"/>
                    <a:pt x="70" y="110"/>
                    <a:pt x="9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2719100" y="3150375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60" y="21"/>
                  </a:moveTo>
                  <a:cubicBezTo>
                    <a:pt x="0" y="21"/>
                    <a:pt x="149" y="130"/>
                    <a:pt x="30" y="120"/>
                  </a:cubicBezTo>
                  <a:cubicBezTo>
                    <a:pt x="80" y="180"/>
                    <a:pt x="130" y="70"/>
                    <a:pt x="219" y="90"/>
                  </a:cubicBezTo>
                  <a:cubicBezTo>
                    <a:pt x="209" y="60"/>
                    <a:pt x="209" y="31"/>
                    <a:pt x="199" y="1"/>
                  </a:cubicBezTo>
                  <a:cubicBezTo>
                    <a:pt x="169" y="50"/>
                    <a:pt x="120" y="70"/>
                    <a:pt x="60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2509000" y="3181200"/>
              <a:ext cx="51250" cy="29875"/>
            </a:xfrm>
            <a:custGeom>
              <a:avLst/>
              <a:gdLst/>
              <a:ahLst/>
              <a:cxnLst/>
              <a:rect l="l" t="t" r="r" b="b"/>
              <a:pathLst>
                <a:path w="2050" h="1195" extrusionOk="0">
                  <a:moveTo>
                    <a:pt x="1055" y="1115"/>
                  </a:moveTo>
                  <a:cubicBezTo>
                    <a:pt x="935" y="1194"/>
                    <a:pt x="876" y="1085"/>
                    <a:pt x="776" y="1045"/>
                  </a:cubicBezTo>
                  <a:cubicBezTo>
                    <a:pt x="557" y="966"/>
                    <a:pt x="199" y="946"/>
                    <a:pt x="50" y="866"/>
                  </a:cubicBezTo>
                  <a:cubicBezTo>
                    <a:pt x="50" y="866"/>
                    <a:pt x="40" y="866"/>
                    <a:pt x="30" y="866"/>
                  </a:cubicBezTo>
                  <a:cubicBezTo>
                    <a:pt x="30" y="856"/>
                    <a:pt x="20" y="846"/>
                    <a:pt x="0" y="846"/>
                  </a:cubicBezTo>
                  <a:cubicBezTo>
                    <a:pt x="150" y="518"/>
                    <a:pt x="667" y="409"/>
                    <a:pt x="955" y="279"/>
                  </a:cubicBezTo>
                  <a:cubicBezTo>
                    <a:pt x="955" y="279"/>
                    <a:pt x="965" y="269"/>
                    <a:pt x="975" y="269"/>
                  </a:cubicBezTo>
                  <a:cubicBezTo>
                    <a:pt x="1293" y="190"/>
                    <a:pt x="1602" y="71"/>
                    <a:pt x="1880" y="11"/>
                  </a:cubicBezTo>
                  <a:cubicBezTo>
                    <a:pt x="1900" y="11"/>
                    <a:pt x="1910" y="11"/>
                    <a:pt x="1930" y="1"/>
                  </a:cubicBezTo>
                  <a:cubicBezTo>
                    <a:pt x="2049" y="180"/>
                    <a:pt x="1930" y="429"/>
                    <a:pt x="1890" y="608"/>
                  </a:cubicBezTo>
                  <a:cubicBezTo>
                    <a:pt x="1661" y="548"/>
                    <a:pt x="1423" y="707"/>
                    <a:pt x="1244" y="846"/>
                  </a:cubicBezTo>
                  <a:cubicBezTo>
                    <a:pt x="1094" y="836"/>
                    <a:pt x="1144" y="1065"/>
                    <a:pt x="1055" y="1115"/>
                  </a:cubicBezTo>
                  <a:close/>
                  <a:moveTo>
                    <a:pt x="1075" y="299"/>
                  </a:moveTo>
                  <a:cubicBezTo>
                    <a:pt x="995" y="279"/>
                    <a:pt x="1045" y="448"/>
                    <a:pt x="1075" y="448"/>
                  </a:cubicBezTo>
                  <a:cubicBezTo>
                    <a:pt x="1184" y="429"/>
                    <a:pt x="1055" y="379"/>
                    <a:pt x="1075" y="299"/>
                  </a:cubicBezTo>
                  <a:close/>
                  <a:moveTo>
                    <a:pt x="915" y="349"/>
                  </a:moveTo>
                  <a:cubicBezTo>
                    <a:pt x="826" y="359"/>
                    <a:pt x="925" y="488"/>
                    <a:pt x="985" y="458"/>
                  </a:cubicBezTo>
                  <a:cubicBezTo>
                    <a:pt x="1005" y="369"/>
                    <a:pt x="915" y="429"/>
                    <a:pt x="915" y="349"/>
                  </a:cubicBezTo>
                  <a:close/>
                  <a:moveTo>
                    <a:pt x="269" y="757"/>
                  </a:moveTo>
                  <a:cubicBezTo>
                    <a:pt x="229" y="816"/>
                    <a:pt x="418" y="767"/>
                    <a:pt x="349" y="886"/>
                  </a:cubicBezTo>
                  <a:cubicBezTo>
                    <a:pt x="528" y="846"/>
                    <a:pt x="587" y="618"/>
                    <a:pt x="826" y="637"/>
                  </a:cubicBezTo>
                  <a:cubicBezTo>
                    <a:pt x="796" y="608"/>
                    <a:pt x="786" y="578"/>
                    <a:pt x="776" y="518"/>
                  </a:cubicBezTo>
                  <a:cubicBezTo>
                    <a:pt x="836" y="508"/>
                    <a:pt x="816" y="608"/>
                    <a:pt x="886" y="578"/>
                  </a:cubicBezTo>
                  <a:cubicBezTo>
                    <a:pt x="866" y="458"/>
                    <a:pt x="935" y="608"/>
                    <a:pt x="1005" y="558"/>
                  </a:cubicBezTo>
                  <a:cubicBezTo>
                    <a:pt x="965" y="458"/>
                    <a:pt x="796" y="548"/>
                    <a:pt x="806" y="399"/>
                  </a:cubicBezTo>
                  <a:cubicBezTo>
                    <a:pt x="736" y="419"/>
                    <a:pt x="707" y="468"/>
                    <a:pt x="687" y="538"/>
                  </a:cubicBezTo>
                  <a:cubicBezTo>
                    <a:pt x="388" y="558"/>
                    <a:pt x="398" y="618"/>
                    <a:pt x="269" y="757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2510250" y="3202100"/>
              <a:ext cx="29850" cy="8975"/>
            </a:xfrm>
            <a:custGeom>
              <a:avLst/>
              <a:gdLst/>
              <a:ahLst/>
              <a:cxnLst/>
              <a:rect l="l" t="t" r="r" b="b"/>
              <a:pathLst>
                <a:path w="1194" h="359" extrusionOk="0">
                  <a:moveTo>
                    <a:pt x="1194" y="10"/>
                  </a:moveTo>
                  <a:cubicBezTo>
                    <a:pt x="1044" y="0"/>
                    <a:pt x="1094" y="229"/>
                    <a:pt x="1005" y="279"/>
                  </a:cubicBezTo>
                  <a:cubicBezTo>
                    <a:pt x="885" y="358"/>
                    <a:pt x="826" y="249"/>
                    <a:pt x="726" y="209"/>
                  </a:cubicBezTo>
                  <a:cubicBezTo>
                    <a:pt x="507" y="130"/>
                    <a:pt x="149" y="110"/>
                    <a:pt x="0" y="30"/>
                  </a:cubicBezTo>
                  <a:cubicBezTo>
                    <a:pt x="308" y="179"/>
                    <a:pt x="647" y="269"/>
                    <a:pt x="1015" y="329"/>
                  </a:cubicBezTo>
                  <a:cubicBezTo>
                    <a:pt x="1094" y="239"/>
                    <a:pt x="1074" y="70"/>
                    <a:pt x="1194" y="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2507250" y="3186675"/>
              <a:ext cx="25650" cy="16450"/>
            </a:xfrm>
            <a:custGeom>
              <a:avLst/>
              <a:gdLst/>
              <a:ahLst/>
              <a:cxnLst/>
              <a:rect l="l" t="t" r="r" b="b"/>
              <a:pathLst>
                <a:path w="1026" h="658" extrusionOk="0">
                  <a:moveTo>
                    <a:pt x="70" y="627"/>
                  </a:moveTo>
                  <a:cubicBezTo>
                    <a:pt x="90" y="627"/>
                    <a:pt x="100" y="637"/>
                    <a:pt x="100" y="647"/>
                  </a:cubicBezTo>
                  <a:cubicBezTo>
                    <a:pt x="90" y="647"/>
                    <a:pt x="90" y="657"/>
                    <a:pt x="80" y="657"/>
                  </a:cubicBezTo>
                  <a:cubicBezTo>
                    <a:pt x="80" y="597"/>
                    <a:pt x="11" y="637"/>
                    <a:pt x="1" y="597"/>
                  </a:cubicBezTo>
                  <a:cubicBezTo>
                    <a:pt x="269" y="438"/>
                    <a:pt x="140" y="249"/>
                    <a:pt x="468" y="160"/>
                  </a:cubicBezTo>
                  <a:cubicBezTo>
                    <a:pt x="478" y="190"/>
                    <a:pt x="478" y="239"/>
                    <a:pt x="508" y="239"/>
                  </a:cubicBezTo>
                  <a:cubicBezTo>
                    <a:pt x="588" y="170"/>
                    <a:pt x="627" y="190"/>
                    <a:pt x="647" y="80"/>
                  </a:cubicBezTo>
                  <a:cubicBezTo>
                    <a:pt x="757" y="200"/>
                    <a:pt x="866" y="1"/>
                    <a:pt x="1025" y="60"/>
                  </a:cubicBezTo>
                  <a:cubicBezTo>
                    <a:pt x="737" y="190"/>
                    <a:pt x="220" y="299"/>
                    <a:pt x="70" y="627"/>
                  </a:cubicBezTo>
                  <a:close/>
                  <a:moveTo>
                    <a:pt x="389" y="239"/>
                  </a:moveTo>
                  <a:cubicBezTo>
                    <a:pt x="319" y="249"/>
                    <a:pt x="319" y="299"/>
                    <a:pt x="279" y="329"/>
                  </a:cubicBezTo>
                  <a:cubicBezTo>
                    <a:pt x="309" y="379"/>
                    <a:pt x="409" y="299"/>
                    <a:pt x="389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2533375" y="3178725"/>
              <a:ext cx="22650" cy="9225"/>
            </a:xfrm>
            <a:custGeom>
              <a:avLst/>
              <a:gdLst/>
              <a:ahLst/>
              <a:cxnLst/>
              <a:rect l="l" t="t" r="r" b="b"/>
              <a:pathLst>
                <a:path w="906" h="369" extrusionOk="0">
                  <a:moveTo>
                    <a:pt x="0" y="368"/>
                  </a:moveTo>
                  <a:cubicBezTo>
                    <a:pt x="318" y="289"/>
                    <a:pt x="627" y="170"/>
                    <a:pt x="905" y="110"/>
                  </a:cubicBezTo>
                  <a:cubicBezTo>
                    <a:pt x="776" y="0"/>
                    <a:pt x="468" y="309"/>
                    <a:pt x="328" y="189"/>
                  </a:cubicBezTo>
                  <a:cubicBezTo>
                    <a:pt x="289" y="319"/>
                    <a:pt x="20" y="289"/>
                    <a:pt x="0" y="36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2590550" y="3176975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" y="11"/>
                  </a:moveTo>
                  <a:cubicBezTo>
                    <a:pt x="40" y="31"/>
                    <a:pt x="40" y="100"/>
                    <a:pt x="110" y="80"/>
                  </a:cubicBezTo>
                  <a:cubicBezTo>
                    <a:pt x="100" y="130"/>
                    <a:pt x="40" y="110"/>
                    <a:pt x="100" y="160"/>
                  </a:cubicBezTo>
                  <a:cubicBezTo>
                    <a:pt x="170" y="100"/>
                    <a:pt x="90" y="1"/>
                    <a:pt x="1" y="1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2421475" y="3208550"/>
              <a:ext cx="8725" cy="9475"/>
            </a:xfrm>
            <a:custGeom>
              <a:avLst/>
              <a:gdLst/>
              <a:ahLst/>
              <a:cxnLst/>
              <a:rect l="l" t="t" r="r" b="b"/>
              <a:pathLst>
                <a:path w="349" h="379" extrusionOk="0">
                  <a:moveTo>
                    <a:pt x="259" y="1"/>
                  </a:moveTo>
                  <a:cubicBezTo>
                    <a:pt x="229" y="11"/>
                    <a:pt x="210" y="11"/>
                    <a:pt x="190" y="11"/>
                  </a:cubicBezTo>
                  <a:cubicBezTo>
                    <a:pt x="170" y="90"/>
                    <a:pt x="1" y="220"/>
                    <a:pt x="11" y="379"/>
                  </a:cubicBezTo>
                  <a:cubicBezTo>
                    <a:pt x="80" y="269"/>
                    <a:pt x="110" y="329"/>
                    <a:pt x="219" y="319"/>
                  </a:cubicBezTo>
                  <a:cubicBezTo>
                    <a:pt x="229" y="220"/>
                    <a:pt x="349" y="110"/>
                    <a:pt x="259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2514725" y="3191150"/>
              <a:ext cx="19400" cy="12225"/>
            </a:xfrm>
            <a:custGeom>
              <a:avLst/>
              <a:gdLst/>
              <a:ahLst/>
              <a:cxnLst/>
              <a:rect l="l" t="t" r="r" b="b"/>
              <a:pathLst>
                <a:path w="776" h="489" extrusionOk="0">
                  <a:moveTo>
                    <a:pt x="458" y="140"/>
                  </a:moveTo>
                  <a:cubicBezTo>
                    <a:pt x="478" y="70"/>
                    <a:pt x="507" y="21"/>
                    <a:pt x="577" y="1"/>
                  </a:cubicBezTo>
                  <a:cubicBezTo>
                    <a:pt x="567" y="150"/>
                    <a:pt x="736" y="60"/>
                    <a:pt x="776" y="160"/>
                  </a:cubicBezTo>
                  <a:cubicBezTo>
                    <a:pt x="706" y="210"/>
                    <a:pt x="637" y="60"/>
                    <a:pt x="657" y="180"/>
                  </a:cubicBezTo>
                  <a:cubicBezTo>
                    <a:pt x="587" y="210"/>
                    <a:pt x="607" y="110"/>
                    <a:pt x="547" y="120"/>
                  </a:cubicBezTo>
                  <a:cubicBezTo>
                    <a:pt x="557" y="180"/>
                    <a:pt x="567" y="210"/>
                    <a:pt x="597" y="239"/>
                  </a:cubicBezTo>
                  <a:cubicBezTo>
                    <a:pt x="358" y="220"/>
                    <a:pt x="299" y="448"/>
                    <a:pt x="120" y="488"/>
                  </a:cubicBezTo>
                  <a:cubicBezTo>
                    <a:pt x="189" y="369"/>
                    <a:pt x="0" y="418"/>
                    <a:pt x="40" y="359"/>
                  </a:cubicBezTo>
                  <a:cubicBezTo>
                    <a:pt x="169" y="220"/>
                    <a:pt x="159" y="160"/>
                    <a:pt x="458" y="140"/>
                  </a:cubicBezTo>
                  <a:close/>
                  <a:moveTo>
                    <a:pt x="398" y="200"/>
                  </a:moveTo>
                  <a:cubicBezTo>
                    <a:pt x="428" y="200"/>
                    <a:pt x="129" y="210"/>
                    <a:pt x="169" y="359"/>
                  </a:cubicBezTo>
                  <a:cubicBezTo>
                    <a:pt x="209" y="349"/>
                    <a:pt x="259" y="339"/>
                    <a:pt x="299" y="339"/>
                  </a:cubicBezTo>
                  <a:cubicBezTo>
                    <a:pt x="249" y="269"/>
                    <a:pt x="308" y="269"/>
                    <a:pt x="388" y="269"/>
                  </a:cubicBezTo>
                  <a:cubicBezTo>
                    <a:pt x="378" y="239"/>
                    <a:pt x="368" y="210"/>
                    <a:pt x="398" y="20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2517950" y="3196125"/>
              <a:ext cx="7475" cy="4000"/>
            </a:xfrm>
            <a:custGeom>
              <a:avLst/>
              <a:gdLst/>
              <a:ahLst/>
              <a:cxnLst/>
              <a:rect l="l" t="t" r="r" b="b"/>
              <a:pathLst>
                <a:path w="299" h="160" extrusionOk="0">
                  <a:moveTo>
                    <a:pt x="269" y="1"/>
                  </a:moveTo>
                  <a:cubicBezTo>
                    <a:pt x="299" y="1"/>
                    <a:pt x="0" y="11"/>
                    <a:pt x="40" y="160"/>
                  </a:cubicBezTo>
                  <a:cubicBezTo>
                    <a:pt x="80" y="150"/>
                    <a:pt x="130" y="140"/>
                    <a:pt x="170" y="140"/>
                  </a:cubicBezTo>
                  <a:cubicBezTo>
                    <a:pt x="120" y="70"/>
                    <a:pt x="179" y="70"/>
                    <a:pt x="259" y="70"/>
                  </a:cubicBezTo>
                  <a:cubicBezTo>
                    <a:pt x="249" y="40"/>
                    <a:pt x="239" y="11"/>
                    <a:pt x="269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2507250" y="31951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70" y="31"/>
                  </a:moveTo>
                  <a:lnTo>
                    <a:pt x="100" y="31"/>
                  </a:lnTo>
                  <a:cubicBezTo>
                    <a:pt x="90" y="80"/>
                    <a:pt x="41" y="110"/>
                    <a:pt x="1" y="140"/>
                  </a:cubicBezTo>
                  <a:cubicBezTo>
                    <a:pt x="31" y="200"/>
                    <a:pt x="200" y="1"/>
                    <a:pt x="70" y="11"/>
                  </a:cubicBezTo>
                  <a:cubicBezTo>
                    <a:pt x="70" y="11"/>
                    <a:pt x="70" y="21"/>
                    <a:pt x="70" y="3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2503775" y="3196125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40" y="1"/>
                  </a:moveTo>
                  <a:cubicBezTo>
                    <a:pt x="60" y="21"/>
                    <a:pt x="80" y="40"/>
                    <a:pt x="11" y="31"/>
                  </a:cubicBezTo>
                  <a:cubicBezTo>
                    <a:pt x="1" y="90"/>
                    <a:pt x="100" y="150"/>
                    <a:pt x="90" y="110"/>
                  </a:cubicBezTo>
                  <a:cubicBezTo>
                    <a:pt x="80" y="60"/>
                    <a:pt x="100" y="31"/>
                    <a:pt x="150" y="31"/>
                  </a:cubicBezTo>
                  <a:cubicBezTo>
                    <a:pt x="150" y="21"/>
                    <a:pt x="150" y="11"/>
                    <a:pt x="14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2505775" y="3195875"/>
              <a:ext cx="4000" cy="3025"/>
            </a:xfrm>
            <a:custGeom>
              <a:avLst/>
              <a:gdLst/>
              <a:ahLst/>
              <a:cxnLst/>
              <a:rect l="l" t="t" r="r" b="b"/>
              <a:pathLst>
                <a:path w="160" h="121" extrusionOk="0">
                  <a:moveTo>
                    <a:pt x="129" y="1"/>
                  </a:moveTo>
                  <a:cubicBezTo>
                    <a:pt x="110" y="1"/>
                    <a:pt x="90" y="11"/>
                    <a:pt x="60" y="11"/>
                  </a:cubicBezTo>
                  <a:cubicBezTo>
                    <a:pt x="70" y="21"/>
                    <a:pt x="70" y="31"/>
                    <a:pt x="70" y="41"/>
                  </a:cubicBezTo>
                  <a:cubicBezTo>
                    <a:pt x="20" y="41"/>
                    <a:pt x="0" y="70"/>
                    <a:pt x="10" y="120"/>
                  </a:cubicBezTo>
                  <a:lnTo>
                    <a:pt x="60" y="110"/>
                  </a:lnTo>
                  <a:cubicBezTo>
                    <a:pt x="100" y="80"/>
                    <a:pt x="149" y="50"/>
                    <a:pt x="159" y="1"/>
                  </a:cubicBezTo>
                  <a:cubicBezTo>
                    <a:pt x="149" y="1"/>
                    <a:pt x="139" y="1"/>
                    <a:pt x="129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2643000" y="3176250"/>
              <a:ext cx="9475" cy="5725"/>
            </a:xfrm>
            <a:custGeom>
              <a:avLst/>
              <a:gdLst/>
              <a:ahLst/>
              <a:cxnLst/>
              <a:rect l="l" t="t" r="r" b="b"/>
              <a:pathLst>
                <a:path w="379" h="229" extrusionOk="0">
                  <a:moveTo>
                    <a:pt x="260" y="169"/>
                  </a:moveTo>
                  <a:cubicBezTo>
                    <a:pt x="250" y="139"/>
                    <a:pt x="240" y="159"/>
                    <a:pt x="240" y="169"/>
                  </a:cubicBezTo>
                  <a:cubicBezTo>
                    <a:pt x="140" y="99"/>
                    <a:pt x="379" y="90"/>
                    <a:pt x="349" y="0"/>
                  </a:cubicBezTo>
                  <a:cubicBezTo>
                    <a:pt x="210" y="40"/>
                    <a:pt x="71" y="10"/>
                    <a:pt x="1" y="159"/>
                  </a:cubicBezTo>
                  <a:cubicBezTo>
                    <a:pt x="51" y="209"/>
                    <a:pt x="190" y="229"/>
                    <a:pt x="260" y="16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2535600" y="3240150"/>
              <a:ext cx="4000" cy="3750"/>
            </a:xfrm>
            <a:custGeom>
              <a:avLst/>
              <a:gdLst/>
              <a:ahLst/>
              <a:cxnLst/>
              <a:rect l="l" t="t" r="r" b="b"/>
              <a:pathLst>
                <a:path w="160" h="150" extrusionOk="0">
                  <a:moveTo>
                    <a:pt x="130" y="90"/>
                  </a:moveTo>
                  <a:cubicBezTo>
                    <a:pt x="60" y="129"/>
                    <a:pt x="90" y="0"/>
                    <a:pt x="1" y="40"/>
                  </a:cubicBezTo>
                  <a:cubicBezTo>
                    <a:pt x="20" y="109"/>
                    <a:pt x="90" y="80"/>
                    <a:pt x="100" y="149"/>
                  </a:cubicBezTo>
                  <a:cubicBezTo>
                    <a:pt x="120" y="139"/>
                    <a:pt x="140" y="139"/>
                    <a:pt x="160" y="139"/>
                  </a:cubicBezTo>
                  <a:cubicBezTo>
                    <a:pt x="160" y="109"/>
                    <a:pt x="140" y="109"/>
                    <a:pt x="130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2495075" y="3201100"/>
              <a:ext cx="45275" cy="43550"/>
            </a:xfrm>
            <a:custGeom>
              <a:avLst/>
              <a:gdLst/>
              <a:ahLst/>
              <a:cxnLst/>
              <a:rect l="l" t="t" r="r" b="b"/>
              <a:pathLst>
                <a:path w="1811" h="1742" extrusionOk="0">
                  <a:moveTo>
                    <a:pt x="528" y="130"/>
                  </a:moveTo>
                  <a:cubicBezTo>
                    <a:pt x="398" y="1"/>
                    <a:pt x="1" y="219"/>
                    <a:pt x="289" y="289"/>
                  </a:cubicBezTo>
                  <a:cubicBezTo>
                    <a:pt x="557" y="339"/>
                    <a:pt x="736" y="508"/>
                    <a:pt x="915" y="687"/>
                  </a:cubicBezTo>
                  <a:cubicBezTo>
                    <a:pt x="1015" y="816"/>
                    <a:pt x="1134" y="925"/>
                    <a:pt x="1224" y="1085"/>
                  </a:cubicBezTo>
                  <a:cubicBezTo>
                    <a:pt x="1443" y="1224"/>
                    <a:pt x="1403" y="1671"/>
                    <a:pt x="1602" y="1731"/>
                  </a:cubicBezTo>
                  <a:cubicBezTo>
                    <a:pt x="1592" y="1701"/>
                    <a:pt x="1562" y="1701"/>
                    <a:pt x="1562" y="1661"/>
                  </a:cubicBezTo>
                  <a:cubicBezTo>
                    <a:pt x="1641" y="1642"/>
                    <a:pt x="1641" y="1741"/>
                    <a:pt x="1721" y="1711"/>
                  </a:cubicBezTo>
                  <a:cubicBezTo>
                    <a:pt x="1711" y="1642"/>
                    <a:pt x="1641" y="1671"/>
                    <a:pt x="1622" y="1602"/>
                  </a:cubicBezTo>
                  <a:cubicBezTo>
                    <a:pt x="1711" y="1562"/>
                    <a:pt x="1681" y="1691"/>
                    <a:pt x="1751" y="1652"/>
                  </a:cubicBezTo>
                  <a:cubicBezTo>
                    <a:pt x="1751" y="1622"/>
                    <a:pt x="1801" y="1622"/>
                    <a:pt x="1811" y="1592"/>
                  </a:cubicBezTo>
                  <a:cubicBezTo>
                    <a:pt x="1811" y="1592"/>
                    <a:pt x="1811" y="1582"/>
                    <a:pt x="1811" y="1572"/>
                  </a:cubicBezTo>
                  <a:cubicBezTo>
                    <a:pt x="1592" y="1552"/>
                    <a:pt x="1731" y="1035"/>
                    <a:pt x="1462" y="846"/>
                  </a:cubicBezTo>
                  <a:cubicBezTo>
                    <a:pt x="1492" y="836"/>
                    <a:pt x="1512" y="806"/>
                    <a:pt x="1502" y="766"/>
                  </a:cubicBezTo>
                  <a:cubicBezTo>
                    <a:pt x="1283" y="498"/>
                    <a:pt x="915" y="259"/>
                    <a:pt x="528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2585325" y="31904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219" y="190"/>
                  </a:moveTo>
                  <a:cubicBezTo>
                    <a:pt x="180" y="110"/>
                    <a:pt x="80" y="110"/>
                    <a:pt x="110" y="11"/>
                  </a:cubicBezTo>
                  <a:cubicBezTo>
                    <a:pt x="80" y="21"/>
                    <a:pt x="50" y="31"/>
                    <a:pt x="40" y="1"/>
                  </a:cubicBezTo>
                  <a:cubicBezTo>
                    <a:pt x="1" y="41"/>
                    <a:pt x="110" y="100"/>
                    <a:pt x="100" y="180"/>
                  </a:cubicBezTo>
                  <a:cubicBezTo>
                    <a:pt x="130" y="180"/>
                    <a:pt x="130" y="230"/>
                    <a:pt x="100" y="230"/>
                  </a:cubicBezTo>
                  <a:cubicBezTo>
                    <a:pt x="110" y="269"/>
                    <a:pt x="259" y="250"/>
                    <a:pt x="219" y="1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2582850" y="3193900"/>
              <a:ext cx="10950" cy="4750"/>
            </a:xfrm>
            <a:custGeom>
              <a:avLst/>
              <a:gdLst/>
              <a:ahLst/>
              <a:cxnLst/>
              <a:rect l="l" t="t" r="r" b="b"/>
              <a:pathLst>
                <a:path w="438" h="190" extrusionOk="0">
                  <a:moveTo>
                    <a:pt x="318" y="50"/>
                  </a:moveTo>
                  <a:cubicBezTo>
                    <a:pt x="358" y="110"/>
                    <a:pt x="209" y="129"/>
                    <a:pt x="199" y="90"/>
                  </a:cubicBezTo>
                  <a:cubicBezTo>
                    <a:pt x="229" y="90"/>
                    <a:pt x="229" y="40"/>
                    <a:pt x="199" y="40"/>
                  </a:cubicBezTo>
                  <a:cubicBezTo>
                    <a:pt x="179" y="90"/>
                    <a:pt x="169" y="30"/>
                    <a:pt x="159" y="0"/>
                  </a:cubicBezTo>
                  <a:cubicBezTo>
                    <a:pt x="70" y="10"/>
                    <a:pt x="0" y="40"/>
                    <a:pt x="20" y="120"/>
                  </a:cubicBezTo>
                  <a:cubicBezTo>
                    <a:pt x="139" y="169"/>
                    <a:pt x="199" y="110"/>
                    <a:pt x="289" y="189"/>
                  </a:cubicBezTo>
                  <a:cubicBezTo>
                    <a:pt x="318" y="179"/>
                    <a:pt x="318" y="90"/>
                    <a:pt x="338" y="189"/>
                  </a:cubicBezTo>
                  <a:cubicBezTo>
                    <a:pt x="398" y="169"/>
                    <a:pt x="328" y="110"/>
                    <a:pt x="318" y="90"/>
                  </a:cubicBezTo>
                  <a:cubicBezTo>
                    <a:pt x="378" y="70"/>
                    <a:pt x="378" y="129"/>
                    <a:pt x="438" y="100"/>
                  </a:cubicBezTo>
                  <a:cubicBezTo>
                    <a:pt x="428" y="50"/>
                    <a:pt x="348" y="90"/>
                    <a:pt x="338" y="40"/>
                  </a:cubicBezTo>
                  <a:cubicBezTo>
                    <a:pt x="328" y="40"/>
                    <a:pt x="318" y="40"/>
                    <a:pt x="318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2738250" y="3193650"/>
              <a:ext cx="3750" cy="3500"/>
            </a:xfrm>
            <a:custGeom>
              <a:avLst/>
              <a:gdLst/>
              <a:ahLst/>
              <a:cxnLst/>
              <a:rect l="l" t="t" r="r" b="b"/>
              <a:pathLst>
                <a:path w="150" h="140" extrusionOk="0">
                  <a:moveTo>
                    <a:pt x="0" y="80"/>
                  </a:moveTo>
                  <a:cubicBezTo>
                    <a:pt x="20" y="60"/>
                    <a:pt x="40" y="40"/>
                    <a:pt x="30" y="0"/>
                  </a:cubicBezTo>
                  <a:cubicBezTo>
                    <a:pt x="60" y="0"/>
                    <a:pt x="60" y="50"/>
                    <a:pt x="70" y="90"/>
                  </a:cubicBezTo>
                  <a:cubicBezTo>
                    <a:pt x="129" y="60"/>
                    <a:pt x="149" y="80"/>
                    <a:pt x="149" y="139"/>
                  </a:cubicBezTo>
                  <a:cubicBezTo>
                    <a:pt x="100" y="120"/>
                    <a:pt x="50" y="100"/>
                    <a:pt x="0" y="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2827500" y="3198875"/>
              <a:ext cx="5250" cy="7975"/>
            </a:xfrm>
            <a:custGeom>
              <a:avLst/>
              <a:gdLst/>
              <a:ahLst/>
              <a:cxnLst/>
              <a:rect l="l" t="t" r="r" b="b"/>
              <a:pathLst>
                <a:path w="210" h="319" extrusionOk="0">
                  <a:moveTo>
                    <a:pt x="20" y="199"/>
                  </a:moveTo>
                  <a:cubicBezTo>
                    <a:pt x="70" y="90"/>
                    <a:pt x="0" y="0"/>
                    <a:pt x="100" y="0"/>
                  </a:cubicBezTo>
                  <a:cubicBezTo>
                    <a:pt x="160" y="10"/>
                    <a:pt x="90" y="109"/>
                    <a:pt x="130" y="179"/>
                  </a:cubicBezTo>
                  <a:cubicBezTo>
                    <a:pt x="170" y="189"/>
                    <a:pt x="179" y="219"/>
                    <a:pt x="209" y="219"/>
                  </a:cubicBezTo>
                  <a:cubicBezTo>
                    <a:pt x="199" y="318"/>
                    <a:pt x="50" y="249"/>
                    <a:pt x="20" y="19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2591550" y="319290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0" y="10"/>
                  </a:moveTo>
                  <a:cubicBezTo>
                    <a:pt x="20" y="20"/>
                    <a:pt x="30" y="40"/>
                    <a:pt x="40" y="70"/>
                  </a:cubicBezTo>
                  <a:cubicBezTo>
                    <a:pt x="120" y="0"/>
                    <a:pt x="140" y="140"/>
                    <a:pt x="259" y="110"/>
                  </a:cubicBezTo>
                  <a:cubicBezTo>
                    <a:pt x="169" y="20"/>
                    <a:pt x="90" y="40"/>
                    <a:pt x="0" y="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2607950" y="3190150"/>
              <a:ext cx="13450" cy="3525"/>
            </a:xfrm>
            <a:custGeom>
              <a:avLst/>
              <a:gdLst/>
              <a:ahLst/>
              <a:cxnLst/>
              <a:rect l="l" t="t" r="r" b="b"/>
              <a:pathLst>
                <a:path w="538" h="141" extrusionOk="0">
                  <a:moveTo>
                    <a:pt x="1" y="51"/>
                  </a:moveTo>
                  <a:cubicBezTo>
                    <a:pt x="170" y="140"/>
                    <a:pt x="399" y="100"/>
                    <a:pt x="538" y="140"/>
                  </a:cubicBezTo>
                  <a:cubicBezTo>
                    <a:pt x="389" y="61"/>
                    <a:pt x="229" y="1"/>
                    <a:pt x="1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2576375" y="3196625"/>
              <a:ext cx="5500" cy="2525"/>
            </a:xfrm>
            <a:custGeom>
              <a:avLst/>
              <a:gdLst/>
              <a:ahLst/>
              <a:cxnLst/>
              <a:rect l="l" t="t" r="r" b="b"/>
              <a:pathLst>
                <a:path w="220" h="101" extrusionOk="0">
                  <a:moveTo>
                    <a:pt x="60" y="1"/>
                  </a:moveTo>
                  <a:cubicBezTo>
                    <a:pt x="1" y="60"/>
                    <a:pt x="130" y="90"/>
                    <a:pt x="170" y="100"/>
                  </a:cubicBezTo>
                  <a:cubicBezTo>
                    <a:pt x="219" y="70"/>
                    <a:pt x="80" y="50"/>
                    <a:pt x="6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2623375" y="3188925"/>
              <a:ext cx="6975" cy="2000"/>
            </a:xfrm>
            <a:custGeom>
              <a:avLst/>
              <a:gdLst/>
              <a:ahLst/>
              <a:cxnLst/>
              <a:rect l="l" t="t" r="r" b="b"/>
              <a:pathLst>
                <a:path w="279" h="80" extrusionOk="0">
                  <a:moveTo>
                    <a:pt x="20" y="80"/>
                  </a:moveTo>
                  <a:cubicBezTo>
                    <a:pt x="80" y="60"/>
                    <a:pt x="110" y="70"/>
                    <a:pt x="140" y="80"/>
                  </a:cubicBezTo>
                  <a:cubicBezTo>
                    <a:pt x="189" y="20"/>
                    <a:pt x="259" y="80"/>
                    <a:pt x="279" y="30"/>
                  </a:cubicBezTo>
                  <a:cubicBezTo>
                    <a:pt x="219" y="30"/>
                    <a:pt x="0" y="0"/>
                    <a:pt x="20" y="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2409800" y="3227200"/>
              <a:ext cx="16175" cy="20175"/>
            </a:xfrm>
            <a:custGeom>
              <a:avLst/>
              <a:gdLst/>
              <a:ahLst/>
              <a:cxnLst/>
              <a:rect l="l" t="t" r="r" b="b"/>
              <a:pathLst>
                <a:path w="647" h="807" extrusionOk="0">
                  <a:moveTo>
                    <a:pt x="567" y="359"/>
                  </a:moveTo>
                  <a:cubicBezTo>
                    <a:pt x="567" y="220"/>
                    <a:pt x="468" y="200"/>
                    <a:pt x="458" y="160"/>
                  </a:cubicBezTo>
                  <a:cubicBezTo>
                    <a:pt x="209" y="180"/>
                    <a:pt x="299" y="120"/>
                    <a:pt x="498" y="130"/>
                  </a:cubicBezTo>
                  <a:cubicBezTo>
                    <a:pt x="488" y="100"/>
                    <a:pt x="488" y="70"/>
                    <a:pt x="478" y="41"/>
                  </a:cubicBezTo>
                  <a:cubicBezTo>
                    <a:pt x="378" y="51"/>
                    <a:pt x="289" y="1"/>
                    <a:pt x="120" y="31"/>
                  </a:cubicBezTo>
                  <a:cubicBezTo>
                    <a:pt x="100" y="70"/>
                    <a:pt x="130" y="120"/>
                    <a:pt x="169" y="140"/>
                  </a:cubicBezTo>
                  <a:cubicBezTo>
                    <a:pt x="189" y="150"/>
                    <a:pt x="209" y="140"/>
                    <a:pt x="219" y="160"/>
                  </a:cubicBezTo>
                  <a:cubicBezTo>
                    <a:pt x="159" y="180"/>
                    <a:pt x="30" y="160"/>
                    <a:pt x="10" y="220"/>
                  </a:cubicBezTo>
                  <a:cubicBezTo>
                    <a:pt x="50" y="259"/>
                    <a:pt x="120" y="259"/>
                    <a:pt x="169" y="289"/>
                  </a:cubicBezTo>
                  <a:cubicBezTo>
                    <a:pt x="100" y="329"/>
                    <a:pt x="30" y="240"/>
                    <a:pt x="10" y="319"/>
                  </a:cubicBezTo>
                  <a:cubicBezTo>
                    <a:pt x="10" y="349"/>
                    <a:pt x="50" y="329"/>
                    <a:pt x="60" y="349"/>
                  </a:cubicBezTo>
                  <a:cubicBezTo>
                    <a:pt x="30" y="369"/>
                    <a:pt x="30" y="399"/>
                    <a:pt x="0" y="409"/>
                  </a:cubicBezTo>
                  <a:cubicBezTo>
                    <a:pt x="0" y="458"/>
                    <a:pt x="30" y="458"/>
                    <a:pt x="40" y="498"/>
                  </a:cubicBezTo>
                  <a:cubicBezTo>
                    <a:pt x="40" y="538"/>
                    <a:pt x="10" y="548"/>
                    <a:pt x="30" y="598"/>
                  </a:cubicBezTo>
                  <a:cubicBezTo>
                    <a:pt x="90" y="627"/>
                    <a:pt x="169" y="617"/>
                    <a:pt x="209" y="657"/>
                  </a:cubicBezTo>
                  <a:lnTo>
                    <a:pt x="229" y="657"/>
                  </a:lnTo>
                  <a:cubicBezTo>
                    <a:pt x="358" y="687"/>
                    <a:pt x="478" y="737"/>
                    <a:pt x="567" y="806"/>
                  </a:cubicBezTo>
                  <a:cubicBezTo>
                    <a:pt x="577" y="806"/>
                    <a:pt x="587" y="806"/>
                    <a:pt x="597" y="806"/>
                  </a:cubicBezTo>
                  <a:cubicBezTo>
                    <a:pt x="647" y="767"/>
                    <a:pt x="547" y="608"/>
                    <a:pt x="627" y="588"/>
                  </a:cubicBezTo>
                  <a:cubicBezTo>
                    <a:pt x="577" y="568"/>
                    <a:pt x="587" y="448"/>
                    <a:pt x="567" y="379"/>
                  </a:cubicBezTo>
                  <a:cubicBezTo>
                    <a:pt x="567" y="379"/>
                    <a:pt x="567" y="369"/>
                    <a:pt x="567" y="35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2323775" y="3245850"/>
              <a:ext cx="27125" cy="2775"/>
            </a:xfrm>
            <a:custGeom>
              <a:avLst/>
              <a:gdLst/>
              <a:ahLst/>
              <a:cxnLst/>
              <a:rect l="l" t="t" r="r" b="b"/>
              <a:pathLst>
                <a:path w="1085" h="111" extrusionOk="0">
                  <a:moveTo>
                    <a:pt x="0" y="21"/>
                  </a:moveTo>
                  <a:cubicBezTo>
                    <a:pt x="328" y="100"/>
                    <a:pt x="766" y="21"/>
                    <a:pt x="1084" y="110"/>
                  </a:cubicBezTo>
                  <a:cubicBezTo>
                    <a:pt x="1054" y="60"/>
                    <a:pt x="975" y="90"/>
                    <a:pt x="935" y="70"/>
                  </a:cubicBezTo>
                  <a:cubicBezTo>
                    <a:pt x="657" y="1"/>
                    <a:pt x="289" y="60"/>
                    <a:pt x="0" y="2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2600000" y="3196625"/>
              <a:ext cx="5500" cy="3750"/>
            </a:xfrm>
            <a:custGeom>
              <a:avLst/>
              <a:gdLst/>
              <a:ahLst/>
              <a:cxnLst/>
              <a:rect l="l" t="t" r="r" b="b"/>
              <a:pathLst>
                <a:path w="220" h="150" extrusionOk="0">
                  <a:moveTo>
                    <a:pt x="170" y="150"/>
                  </a:moveTo>
                  <a:cubicBezTo>
                    <a:pt x="219" y="80"/>
                    <a:pt x="70" y="70"/>
                    <a:pt x="50" y="1"/>
                  </a:cubicBezTo>
                  <a:cubicBezTo>
                    <a:pt x="0" y="60"/>
                    <a:pt x="150" y="90"/>
                    <a:pt x="170" y="1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2568175" y="32070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40" y="30"/>
                  </a:moveTo>
                  <a:cubicBezTo>
                    <a:pt x="50" y="100"/>
                    <a:pt x="0" y="179"/>
                    <a:pt x="110" y="159"/>
                  </a:cubicBezTo>
                  <a:cubicBezTo>
                    <a:pt x="110" y="140"/>
                    <a:pt x="100" y="140"/>
                    <a:pt x="80" y="140"/>
                  </a:cubicBezTo>
                  <a:cubicBezTo>
                    <a:pt x="120" y="130"/>
                    <a:pt x="140" y="100"/>
                    <a:pt x="160" y="30"/>
                  </a:cubicBezTo>
                  <a:cubicBezTo>
                    <a:pt x="140" y="0"/>
                    <a:pt x="140" y="40"/>
                    <a:pt x="110" y="40"/>
                  </a:cubicBezTo>
                  <a:cubicBezTo>
                    <a:pt x="90" y="50"/>
                    <a:pt x="90" y="40"/>
                    <a:pt x="80" y="20"/>
                  </a:cubicBezTo>
                  <a:cubicBezTo>
                    <a:pt x="70" y="30"/>
                    <a:pt x="50" y="30"/>
                    <a:pt x="4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2638775" y="3193400"/>
              <a:ext cx="4250" cy="3000"/>
            </a:xfrm>
            <a:custGeom>
              <a:avLst/>
              <a:gdLst/>
              <a:ahLst/>
              <a:cxnLst/>
              <a:rect l="l" t="t" r="r" b="b"/>
              <a:pathLst>
                <a:path w="170" h="120" extrusionOk="0">
                  <a:moveTo>
                    <a:pt x="71" y="0"/>
                  </a:moveTo>
                  <a:cubicBezTo>
                    <a:pt x="51" y="0"/>
                    <a:pt x="21" y="0"/>
                    <a:pt x="1" y="10"/>
                  </a:cubicBezTo>
                  <a:cubicBezTo>
                    <a:pt x="41" y="40"/>
                    <a:pt x="120" y="120"/>
                    <a:pt x="170" y="50"/>
                  </a:cubicBezTo>
                  <a:cubicBezTo>
                    <a:pt x="160" y="20"/>
                    <a:pt x="120" y="30"/>
                    <a:pt x="130" y="60"/>
                  </a:cubicBezTo>
                  <a:cubicBezTo>
                    <a:pt x="100" y="50"/>
                    <a:pt x="71" y="40"/>
                    <a:pt x="7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2566425" y="3201600"/>
              <a:ext cx="27875" cy="23650"/>
            </a:xfrm>
            <a:custGeom>
              <a:avLst/>
              <a:gdLst/>
              <a:ahLst/>
              <a:cxnLst/>
              <a:rect l="l" t="t" r="r" b="b"/>
              <a:pathLst>
                <a:path w="1115" h="946" extrusionOk="0">
                  <a:moveTo>
                    <a:pt x="657" y="10"/>
                  </a:moveTo>
                  <a:cubicBezTo>
                    <a:pt x="578" y="60"/>
                    <a:pt x="627" y="60"/>
                    <a:pt x="568" y="0"/>
                  </a:cubicBezTo>
                  <a:cubicBezTo>
                    <a:pt x="588" y="70"/>
                    <a:pt x="508" y="70"/>
                    <a:pt x="548" y="150"/>
                  </a:cubicBezTo>
                  <a:cubicBezTo>
                    <a:pt x="607" y="120"/>
                    <a:pt x="816" y="269"/>
                    <a:pt x="846" y="359"/>
                  </a:cubicBezTo>
                  <a:cubicBezTo>
                    <a:pt x="707" y="279"/>
                    <a:pt x="578" y="199"/>
                    <a:pt x="458" y="90"/>
                  </a:cubicBezTo>
                  <a:cubicBezTo>
                    <a:pt x="478" y="60"/>
                    <a:pt x="548" y="70"/>
                    <a:pt x="518" y="10"/>
                  </a:cubicBezTo>
                  <a:cubicBezTo>
                    <a:pt x="419" y="40"/>
                    <a:pt x="409" y="30"/>
                    <a:pt x="359" y="60"/>
                  </a:cubicBezTo>
                  <a:cubicBezTo>
                    <a:pt x="349" y="60"/>
                    <a:pt x="349" y="60"/>
                    <a:pt x="339" y="70"/>
                  </a:cubicBezTo>
                  <a:cubicBezTo>
                    <a:pt x="349" y="229"/>
                    <a:pt x="249" y="378"/>
                    <a:pt x="160" y="428"/>
                  </a:cubicBezTo>
                  <a:cubicBezTo>
                    <a:pt x="180" y="617"/>
                    <a:pt x="41" y="627"/>
                    <a:pt x="21" y="816"/>
                  </a:cubicBezTo>
                  <a:cubicBezTo>
                    <a:pt x="41" y="816"/>
                    <a:pt x="80" y="846"/>
                    <a:pt x="51" y="856"/>
                  </a:cubicBezTo>
                  <a:cubicBezTo>
                    <a:pt x="41" y="836"/>
                    <a:pt x="1" y="836"/>
                    <a:pt x="1" y="866"/>
                  </a:cubicBezTo>
                  <a:cubicBezTo>
                    <a:pt x="51" y="886"/>
                    <a:pt x="130" y="856"/>
                    <a:pt x="150" y="905"/>
                  </a:cubicBezTo>
                  <a:cubicBezTo>
                    <a:pt x="140" y="876"/>
                    <a:pt x="269" y="846"/>
                    <a:pt x="269" y="886"/>
                  </a:cubicBezTo>
                  <a:cubicBezTo>
                    <a:pt x="299" y="886"/>
                    <a:pt x="319" y="866"/>
                    <a:pt x="339" y="856"/>
                  </a:cubicBezTo>
                  <a:cubicBezTo>
                    <a:pt x="369" y="915"/>
                    <a:pt x="428" y="935"/>
                    <a:pt x="498" y="945"/>
                  </a:cubicBezTo>
                  <a:cubicBezTo>
                    <a:pt x="518" y="826"/>
                    <a:pt x="607" y="935"/>
                    <a:pt x="727" y="905"/>
                  </a:cubicBezTo>
                  <a:cubicBezTo>
                    <a:pt x="717" y="876"/>
                    <a:pt x="707" y="876"/>
                    <a:pt x="697" y="866"/>
                  </a:cubicBezTo>
                  <a:cubicBezTo>
                    <a:pt x="677" y="866"/>
                    <a:pt x="667" y="866"/>
                    <a:pt x="647" y="866"/>
                  </a:cubicBezTo>
                  <a:cubicBezTo>
                    <a:pt x="707" y="826"/>
                    <a:pt x="697" y="776"/>
                    <a:pt x="777" y="796"/>
                  </a:cubicBezTo>
                  <a:cubicBezTo>
                    <a:pt x="747" y="746"/>
                    <a:pt x="687" y="736"/>
                    <a:pt x="637" y="707"/>
                  </a:cubicBezTo>
                  <a:cubicBezTo>
                    <a:pt x="787" y="707"/>
                    <a:pt x="896" y="756"/>
                    <a:pt x="1015" y="806"/>
                  </a:cubicBezTo>
                  <a:cubicBezTo>
                    <a:pt x="995" y="746"/>
                    <a:pt x="916" y="766"/>
                    <a:pt x="896" y="677"/>
                  </a:cubicBezTo>
                  <a:cubicBezTo>
                    <a:pt x="856" y="637"/>
                    <a:pt x="906" y="637"/>
                    <a:pt x="866" y="597"/>
                  </a:cubicBezTo>
                  <a:cubicBezTo>
                    <a:pt x="956" y="617"/>
                    <a:pt x="906" y="677"/>
                    <a:pt x="995" y="687"/>
                  </a:cubicBezTo>
                  <a:cubicBezTo>
                    <a:pt x="1035" y="677"/>
                    <a:pt x="1105" y="756"/>
                    <a:pt x="1115" y="687"/>
                  </a:cubicBezTo>
                  <a:cubicBezTo>
                    <a:pt x="1015" y="677"/>
                    <a:pt x="916" y="557"/>
                    <a:pt x="966" y="498"/>
                  </a:cubicBezTo>
                  <a:cubicBezTo>
                    <a:pt x="985" y="518"/>
                    <a:pt x="1085" y="567"/>
                    <a:pt x="1085" y="528"/>
                  </a:cubicBezTo>
                  <a:cubicBezTo>
                    <a:pt x="1035" y="488"/>
                    <a:pt x="896" y="428"/>
                    <a:pt x="916" y="368"/>
                  </a:cubicBezTo>
                  <a:cubicBezTo>
                    <a:pt x="946" y="418"/>
                    <a:pt x="995" y="428"/>
                    <a:pt x="1045" y="438"/>
                  </a:cubicBezTo>
                  <a:cubicBezTo>
                    <a:pt x="1005" y="388"/>
                    <a:pt x="995" y="408"/>
                    <a:pt x="1005" y="329"/>
                  </a:cubicBezTo>
                  <a:cubicBezTo>
                    <a:pt x="916" y="319"/>
                    <a:pt x="826" y="269"/>
                    <a:pt x="856" y="160"/>
                  </a:cubicBezTo>
                  <a:lnTo>
                    <a:pt x="856" y="140"/>
                  </a:lnTo>
                  <a:cubicBezTo>
                    <a:pt x="846" y="140"/>
                    <a:pt x="836" y="140"/>
                    <a:pt x="826" y="150"/>
                  </a:cubicBezTo>
                  <a:cubicBezTo>
                    <a:pt x="816" y="110"/>
                    <a:pt x="777" y="130"/>
                    <a:pt x="747" y="110"/>
                  </a:cubicBezTo>
                  <a:cubicBezTo>
                    <a:pt x="747" y="80"/>
                    <a:pt x="757" y="60"/>
                    <a:pt x="767" y="40"/>
                  </a:cubicBezTo>
                  <a:cubicBezTo>
                    <a:pt x="727" y="50"/>
                    <a:pt x="697" y="30"/>
                    <a:pt x="687" y="0"/>
                  </a:cubicBezTo>
                  <a:cubicBezTo>
                    <a:pt x="677" y="0"/>
                    <a:pt x="667" y="10"/>
                    <a:pt x="657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2582600" y="3221000"/>
              <a:ext cx="4750" cy="3750"/>
            </a:xfrm>
            <a:custGeom>
              <a:avLst/>
              <a:gdLst/>
              <a:ahLst/>
              <a:cxnLst/>
              <a:rect l="l" t="t" r="r" b="b"/>
              <a:pathLst>
                <a:path w="190" h="150" extrusionOk="0">
                  <a:moveTo>
                    <a:pt x="130" y="20"/>
                  </a:moveTo>
                  <a:cubicBezTo>
                    <a:pt x="50" y="0"/>
                    <a:pt x="60" y="50"/>
                    <a:pt x="0" y="90"/>
                  </a:cubicBezTo>
                  <a:cubicBezTo>
                    <a:pt x="20" y="90"/>
                    <a:pt x="30" y="90"/>
                    <a:pt x="50" y="90"/>
                  </a:cubicBezTo>
                  <a:cubicBezTo>
                    <a:pt x="100" y="20"/>
                    <a:pt x="189" y="149"/>
                    <a:pt x="130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2587825" y="3216525"/>
              <a:ext cx="3500" cy="4250"/>
            </a:xfrm>
            <a:custGeom>
              <a:avLst/>
              <a:gdLst/>
              <a:ahLst/>
              <a:cxnLst/>
              <a:rect l="l" t="t" r="r" b="b"/>
              <a:pathLst>
                <a:path w="140" h="170" extrusionOk="0">
                  <a:moveTo>
                    <a:pt x="139" y="90"/>
                  </a:moveTo>
                  <a:cubicBezTo>
                    <a:pt x="50" y="80"/>
                    <a:pt x="100" y="20"/>
                    <a:pt x="10" y="0"/>
                  </a:cubicBezTo>
                  <a:cubicBezTo>
                    <a:pt x="50" y="40"/>
                    <a:pt x="0" y="40"/>
                    <a:pt x="50" y="80"/>
                  </a:cubicBezTo>
                  <a:cubicBezTo>
                    <a:pt x="80" y="80"/>
                    <a:pt x="129" y="169"/>
                    <a:pt x="139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2428950" y="3221500"/>
              <a:ext cx="49000" cy="42025"/>
            </a:xfrm>
            <a:custGeom>
              <a:avLst/>
              <a:gdLst/>
              <a:ahLst/>
              <a:cxnLst/>
              <a:rect l="l" t="t" r="r" b="b"/>
              <a:pathLst>
                <a:path w="1960" h="1681" extrusionOk="0">
                  <a:moveTo>
                    <a:pt x="1870" y="289"/>
                  </a:moveTo>
                  <a:cubicBezTo>
                    <a:pt x="1800" y="318"/>
                    <a:pt x="1780" y="279"/>
                    <a:pt x="1721" y="289"/>
                  </a:cubicBezTo>
                  <a:cubicBezTo>
                    <a:pt x="1740" y="338"/>
                    <a:pt x="1790" y="328"/>
                    <a:pt x="1810" y="368"/>
                  </a:cubicBezTo>
                  <a:cubicBezTo>
                    <a:pt x="1740" y="388"/>
                    <a:pt x="1691" y="358"/>
                    <a:pt x="1641" y="358"/>
                  </a:cubicBezTo>
                  <a:cubicBezTo>
                    <a:pt x="1671" y="428"/>
                    <a:pt x="1601" y="398"/>
                    <a:pt x="1571" y="388"/>
                  </a:cubicBezTo>
                  <a:cubicBezTo>
                    <a:pt x="1631" y="428"/>
                    <a:pt x="1601" y="477"/>
                    <a:pt x="1601" y="527"/>
                  </a:cubicBezTo>
                  <a:cubicBezTo>
                    <a:pt x="1601" y="567"/>
                    <a:pt x="1542" y="557"/>
                    <a:pt x="1561" y="607"/>
                  </a:cubicBezTo>
                  <a:cubicBezTo>
                    <a:pt x="1542" y="607"/>
                    <a:pt x="1532" y="597"/>
                    <a:pt x="1512" y="587"/>
                  </a:cubicBezTo>
                  <a:cubicBezTo>
                    <a:pt x="1353" y="597"/>
                    <a:pt x="1303" y="806"/>
                    <a:pt x="1104" y="855"/>
                  </a:cubicBezTo>
                  <a:cubicBezTo>
                    <a:pt x="1024" y="875"/>
                    <a:pt x="935" y="796"/>
                    <a:pt x="826" y="855"/>
                  </a:cubicBezTo>
                  <a:cubicBezTo>
                    <a:pt x="726" y="905"/>
                    <a:pt x="517" y="1015"/>
                    <a:pt x="368" y="965"/>
                  </a:cubicBezTo>
                  <a:cubicBezTo>
                    <a:pt x="458" y="915"/>
                    <a:pt x="607" y="945"/>
                    <a:pt x="656" y="865"/>
                  </a:cubicBezTo>
                  <a:cubicBezTo>
                    <a:pt x="517" y="865"/>
                    <a:pt x="318" y="746"/>
                    <a:pt x="398" y="885"/>
                  </a:cubicBezTo>
                  <a:cubicBezTo>
                    <a:pt x="318" y="935"/>
                    <a:pt x="348" y="826"/>
                    <a:pt x="279" y="855"/>
                  </a:cubicBezTo>
                  <a:cubicBezTo>
                    <a:pt x="199" y="925"/>
                    <a:pt x="189" y="935"/>
                    <a:pt x="229" y="1015"/>
                  </a:cubicBezTo>
                  <a:cubicBezTo>
                    <a:pt x="308" y="1154"/>
                    <a:pt x="279" y="1681"/>
                    <a:pt x="398" y="1671"/>
                  </a:cubicBezTo>
                  <a:cubicBezTo>
                    <a:pt x="368" y="1671"/>
                    <a:pt x="348" y="1651"/>
                    <a:pt x="298" y="1671"/>
                  </a:cubicBezTo>
                  <a:cubicBezTo>
                    <a:pt x="288" y="1621"/>
                    <a:pt x="318" y="1611"/>
                    <a:pt x="308" y="1571"/>
                  </a:cubicBezTo>
                  <a:cubicBezTo>
                    <a:pt x="298" y="1581"/>
                    <a:pt x="229" y="1641"/>
                    <a:pt x="209" y="1591"/>
                  </a:cubicBezTo>
                  <a:cubicBezTo>
                    <a:pt x="239" y="1552"/>
                    <a:pt x="318" y="1552"/>
                    <a:pt x="288" y="1482"/>
                  </a:cubicBezTo>
                  <a:cubicBezTo>
                    <a:pt x="189" y="1571"/>
                    <a:pt x="318" y="1333"/>
                    <a:pt x="179" y="1402"/>
                  </a:cubicBezTo>
                  <a:cubicBezTo>
                    <a:pt x="219" y="1323"/>
                    <a:pt x="179" y="1303"/>
                    <a:pt x="229" y="1253"/>
                  </a:cubicBezTo>
                  <a:cubicBezTo>
                    <a:pt x="219" y="1223"/>
                    <a:pt x="60" y="1263"/>
                    <a:pt x="129" y="1223"/>
                  </a:cubicBezTo>
                  <a:cubicBezTo>
                    <a:pt x="219" y="1164"/>
                    <a:pt x="129" y="1164"/>
                    <a:pt x="189" y="1044"/>
                  </a:cubicBezTo>
                  <a:cubicBezTo>
                    <a:pt x="149" y="1024"/>
                    <a:pt x="90" y="1034"/>
                    <a:pt x="60" y="995"/>
                  </a:cubicBezTo>
                  <a:cubicBezTo>
                    <a:pt x="109" y="995"/>
                    <a:pt x="149" y="975"/>
                    <a:pt x="149" y="935"/>
                  </a:cubicBezTo>
                  <a:cubicBezTo>
                    <a:pt x="40" y="806"/>
                    <a:pt x="0" y="438"/>
                    <a:pt x="149" y="408"/>
                  </a:cubicBezTo>
                  <a:cubicBezTo>
                    <a:pt x="288" y="378"/>
                    <a:pt x="428" y="865"/>
                    <a:pt x="676" y="816"/>
                  </a:cubicBezTo>
                  <a:cubicBezTo>
                    <a:pt x="676" y="776"/>
                    <a:pt x="746" y="776"/>
                    <a:pt x="706" y="716"/>
                  </a:cubicBezTo>
                  <a:cubicBezTo>
                    <a:pt x="746" y="696"/>
                    <a:pt x="756" y="726"/>
                    <a:pt x="796" y="716"/>
                  </a:cubicBezTo>
                  <a:cubicBezTo>
                    <a:pt x="806" y="756"/>
                    <a:pt x="806" y="806"/>
                    <a:pt x="835" y="806"/>
                  </a:cubicBezTo>
                  <a:cubicBezTo>
                    <a:pt x="965" y="796"/>
                    <a:pt x="995" y="776"/>
                    <a:pt x="1074" y="786"/>
                  </a:cubicBezTo>
                  <a:cubicBezTo>
                    <a:pt x="1074" y="756"/>
                    <a:pt x="965" y="736"/>
                    <a:pt x="1034" y="696"/>
                  </a:cubicBezTo>
                  <a:cubicBezTo>
                    <a:pt x="1104" y="696"/>
                    <a:pt x="1064" y="826"/>
                    <a:pt x="1144" y="796"/>
                  </a:cubicBezTo>
                  <a:cubicBezTo>
                    <a:pt x="1094" y="696"/>
                    <a:pt x="1094" y="656"/>
                    <a:pt x="1064" y="577"/>
                  </a:cubicBezTo>
                  <a:cubicBezTo>
                    <a:pt x="1144" y="557"/>
                    <a:pt x="1144" y="637"/>
                    <a:pt x="1104" y="666"/>
                  </a:cubicBezTo>
                  <a:cubicBezTo>
                    <a:pt x="1184" y="676"/>
                    <a:pt x="1174" y="647"/>
                    <a:pt x="1263" y="656"/>
                  </a:cubicBezTo>
                  <a:cubicBezTo>
                    <a:pt x="1263" y="627"/>
                    <a:pt x="1253" y="597"/>
                    <a:pt x="1273" y="587"/>
                  </a:cubicBezTo>
                  <a:cubicBezTo>
                    <a:pt x="1353" y="617"/>
                    <a:pt x="1223" y="666"/>
                    <a:pt x="1293" y="676"/>
                  </a:cubicBezTo>
                  <a:cubicBezTo>
                    <a:pt x="1313" y="666"/>
                    <a:pt x="1343" y="647"/>
                    <a:pt x="1353" y="617"/>
                  </a:cubicBezTo>
                  <a:cubicBezTo>
                    <a:pt x="1323" y="617"/>
                    <a:pt x="1323" y="577"/>
                    <a:pt x="1293" y="557"/>
                  </a:cubicBezTo>
                  <a:cubicBezTo>
                    <a:pt x="1333" y="507"/>
                    <a:pt x="1363" y="577"/>
                    <a:pt x="1402" y="517"/>
                  </a:cubicBezTo>
                  <a:cubicBezTo>
                    <a:pt x="1412" y="537"/>
                    <a:pt x="1412" y="577"/>
                    <a:pt x="1442" y="577"/>
                  </a:cubicBezTo>
                  <a:cubicBezTo>
                    <a:pt x="1432" y="497"/>
                    <a:pt x="1532" y="617"/>
                    <a:pt x="1512" y="547"/>
                  </a:cubicBezTo>
                  <a:cubicBezTo>
                    <a:pt x="1432" y="497"/>
                    <a:pt x="1243" y="458"/>
                    <a:pt x="1392" y="418"/>
                  </a:cubicBezTo>
                  <a:cubicBezTo>
                    <a:pt x="1323" y="398"/>
                    <a:pt x="1363" y="378"/>
                    <a:pt x="1333" y="358"/>
                  </a:cubicBezTo>
                  <a:cubicBezTo>
                    <a:pt x="1303" y="368"/>
                    <a:pt x="1303" y="398"/>
                    <a:pt x="1263" y="398"/>
                  </a:cubicBezTo>
                  <a:cubicBezTo>
                    <a:pt x="1193" y="358"/>
                    <a:pt x="1273" y="279"/>
                    <a:pt x="1213" y="239"/>
                  </a:cubicBezTo>
                  <a:cubicBezTo>
                    <a:pt x="1313" y="269"/>
                    <a:pt x="1263" y="199"/>
                    <a:pt x="1373" y="189"/>
                  </a:cubicBezTo>
                  <a:cubicBezTo>
                    <a:pt x="1402" y="269"/>
                    <a:pt x="1283" y="249"/>
                    <a:pt x="1273" y="298"/>
                  </a:cubicBezTo>
                  <a:cubicBezTo>
                    <a:pt x="1343" y="318"/>
                    <a:pt x="1402" y="368"/>
                    <a:pt x="1462" y="408"/>
                  </a:cubicBezTo>
                  <a:cubicBezTo>
                    <a:pt x="1432" y="418"/>
                    <a:pt x="1402" y="428"/>
                    <a:pt x="1422" y="468"/>
                  </a:cubicBezTo>
                  <a:cubicBezTo>
                    <a:pt x="1492" y="428"/>
                    <a:pt x="1462" y="537"/>
                    <a:pt x="1522" y="517"/>
                  </a:cubicBezTo>
                  <a:cubicBezTo>
                    <a:pt x="1542" y="477"/>
                    <a:pt x="1532" y="418"/>
                    <a:pt x="1591" y="458"/>
                  </a:cubicBezTo>
                  <a:cubicBezTo>
                    <a:pt x="1581" y="428"/>
                    <a:pt x="1482" y="408"/>
                    <a:pt x="1552" y="368"/>
                  </a:cubicBezTo>
                  <a:cubicBezTo>
                    <a:pt x="1552" y="388"/>
                    <a:pt x="1571" y="398"/>
                    <a:pt x="1571" y="368"/>
                  </a:cubicBezTo>
                  <a:cubicBezTo>
                    <a:pt x="1512" y="308"/>
                    <a:pt x="1452" y="298"/>
                    <a:pt x="1392" y="298"/>
                  </a:cubicBezTo>
                  <a:cubicBezTo>
                    <a:pt x="1432" y="289"/>
                    <a:pt x="1382" y="279"/>
                    <a:pt x="1363" y="259"/>
                  </a:cubicBezTo>
                  <a:cubicBezTo>
                    <a:pt x="1462" y="199"/>
                    <a:pt x="1561" y="338"/>
                    <a:pt x="1691" y="348"/>
                  </a:cubicBezTo>
                  <a:cubicBezTo>
                    <a:pt x="1671" y="308"/>
                    <a:pt x="1780" y="259"/>
                    <a:pt x="1721" y="249"/>
                  </a:cubicBezTo>
                  <a:cubicBezTo>
                    <a:pt x="1681" y="249"/>
                    <a:pt x="1711" y="308"/>
                    <a:pt x="1651" y="298"/>
                  </a:cubicBezTo>
                  <a:cubicBezTo>
                    <a:pt x="1651" y="289"/>
                    <a:pt x="1651" y="269"/>
                    <a:pt x="1651" y="259"/>
                  </a:cubicBezTo>
                  <a:cubicBezTo>
                    <a:pt x="1631" y="259"/>
                    <a:pt x="1621" y="239"/>
                    <a:pt x="1641" y="239"/>
                  </a:cubicBezTo>
                  <a:cubicBezTo>
                    <a:pt x="1651" y="269"/>
                    <a:pt x="1681" y="229"/>
                    <a:pt x="1681" y="199"/>
                  </a:cubicBezTo>
                  <a:cubicBezTo>
                    <a:pt x="1611" y="239"/>
                    <a:pt x="1631" y="139"/>
                    <a:pt x="1621" y="100"/>
                  </a:cubicBezTo>
                  <a:cubicBezTo>
                    <a:pt x="1561" y="129"/>
                    <a:pt x="1482" y="0"/>
                    <a:pt x="1542" y="60"/>
                  </a:cubicBezTo>
                  <a:cubicBezTo>
                    <a:pt x="1651" y="80"/>
                    <a:pt x="1651" y="50"/>
                    <a:pt x="1760" y="119"/>
                  </a:cubicBezTo>
                  <a:cubicBezTo>
                    <a:pt x="1780" y="80"/>
                    <a:pt x="1770" y="30"/>
                    <a:pt x="1820" y="10"/>
                  </a:cubicBezTo>
                  <a:cubicBezTo>
                    <a:pt x="1890" y="40"/>
                    <a:pt x="1919" y="80"/>
                    <a:pt x="1860" y="100"/>
                  </a:cubicBezTo>
                  <a:cubicBezTo>
                    <a:pt x="1860" y="159"/>
                    <a:pt x="1959" y="70"/>
                    <a:pt x="1939" y="159"/>
                  </a:cubicBezTo>
                  <a:cubicBezTo>
                    <a:pt x="1919" y="209"/>
                    <a:pt x="1840" y="209"/>
                    <a:pt x="1870" y="289"/>
                  </a:cubicBezTo>
                  <a:close/>
                  <a:moveTo>
                    <a:pt x="139" y="746"/>
                  </a:moveTo>
                  <a:cubicBezTo>
                    <a:pt x="139" y="875"/>
                    <a:pt x="408" y="776"/>
                    <a:pt x="497" y="746"/>
                  </a:cubicBezTo>
                  <a:cubicBezTo>
                    <a:pt x="368" y="666"/>
                    <a:pt x="269" y="756"/>
                    <a:pt x="139" y="746"/>
                  </a:cubicBezTo>
                  <a:close/>
                  <a:moveTo>
                    <a:pt x="99" y="656"/>
                  </a:moveTo>
                  <a:cubicBezTo>
                    <a:pt x="139" y="776"/>
                    <a:pt x="269" y="666"/>
                    <a:pt x="358" y="656"/>
                  </a:cubicBezTo>
                  <a:cubicBezTo>
                    <a:pt x="298" y="607"/>
                    <a:pt x="199" y="637"/>
                    <a:pt x="99" y="65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2480650" y="3229200"/>
              <a:ext cx="4750" cy="400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190" y="150"/>
                  </a:moveTo>
                  <a:cubicBezTo>
                    <a:pt x="140" y="140"/>
                    <a:pt x="170" y="20"/>
                    <a:pt x="120" y="20"/>
                  </a:cubicBezTo>
                  <a:cubicBezTo>
                    <a:pt x="120" y="60"/>
                    <a:pt x="80" y="30"/>
                    <a:pt x="70" y="0"/>
                  </a:cubicBezTo>
                  <a:cubicBezTo>
                    <a:pt x="1" y="80"/>
                    <a:pt x="150" y="100"/>
                    <a:pt x="160" y="160"/>
                  </a:cubicBezTo>
                  <a:cubicBezTo>
                    <a:pt x="170" y="150"/>
                    <a:pt x="180" y="150"/>
                    <a:pt x="190" y="1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2468975" y="3234175"/>
              <a:ext cx="33075" cy="14450"/>
            </a:xfrm>
            <a:custGeom>
              <a:avLst/>
              <a:gdLst/>
              <a:ahLst/>
              <a:cxnLst/>
              <a:rect l="l" t="t" r="r" b="b"/>
              <a:pathLst>
                <a:path w="1323" h="578" extrusionOk="0">
                  <a:moveTo>
                    <a:pt x="726" y="60"/>
                  </a:moveTo>
                  <a:cubicBezTo>
                    <a:pt x="686" y="130"/>
                    <a:pt x="617" y="0"/>
                    <a:pt x="527" y="50"/>
                  </a:cubicBezTo>
                  <a:cubicBezTo>
                    <a:pt x="527" y="70"/>
                    <a:pt x="637" y="80"/>
                    <a:pt x="567" y="110"/>
                  </a:cubicBezTo>
                  <a:cubicBezTo>
                    <a:pt x="607" y="140"/>
                    <a:pt x="746" y="40"/>
                    <a:pt x="786" y="140"/>
                  </a:cubicBezTo>
                  <a:cubicBezTo>
                    <a:pt x="935" y="140"/>
                    <a:pt x="985" y="279"/>
                    <a:pt x="1144" y="269"/>
                  </a:cubicBezTo>
                  <a:cubicBezTo>
                    <a:pt x="1174" y="358"/>
                    <a:pt x="1054" y="368"/>
                    <a:pt x="1015" y="338"/>
                  </a:cubicBezTo>
                  <a:cubicBezTo>
                    <a:pt x="965" y="398"/>
                    <a:pt x="816" y="378"/>
                    <a:pt x="756" y="368"/>
                  </a:cubicBezTo>
                  <a:cubicBezTo>
                    <a:pt x="607" y="388"/>
                    <a:pt x="517" y="458"/>
                    <a:pt x="448" y="537"/>
                  </a:cubicBezTo>
                  <a:cubicBezTo>
                    <a:pt x="428" y="537"/>
                    <a:pt x="418" y="517"/>
                    <a:pt x="398" y="517"/>
                  </a:cubicBezTo>
                  <a:cubicBezTo>
                    <a:pt x="378" y="408"/>
                    <a:pt x="438" y="348"/>
                    <a:pt x="498" y="289"/>
                  </a:cubicBezTo>
                  <a:cubicBezTo>
                    <a:pt x="498" y="219"/>
                    <a:pt x="428" y="269"/>
                    <a:pt x="428" y="279"/>
                  </a:cubicBezTo>
                  <a:cubicBezTo>
                    <a:pt x="398" y="279"/>
                    <a:pt x="398" y="249"/>
                    <a:pt x="388" y="209"/>
                  </a:cubicBezTo>
                  <a:cubicBezTo>
                    <a:pt x="328" y="249"/>
                    <a:pt x="289" y="239"/>
                    <a:pt x="229" y="219"/>
                  </a:cubicBezTo>
                  <a:cubicBezTo>
                    <a:pt x="229" y="189"/>
                    <a:pt x="249" y="179"/>
                    <a:pt x="259" y="169"/>
                  </a:cubicBezTo>
                  <a:cubicBezTo>
                    <a:pt x="249" y="80"/>
                    <a:pt x="199" y="229"/>
                    <a:pt x="189" y="149"/>
                  </a:cubicBezTo>
                  <a:lnTo>
                    <a:pt x="169" y="159"/>
                  </a:lnTo>
                  <a:cubicBezTo>
                    <a:pt x="169" y="179"/>
                    <a:pt x="189" y="179"/>
                    <a:pt x="199" y="199"/>
                  </a:cubicBezTo>
                  <a:cubicBezTo>
                    <a:pt x="159" y="259"/>
                    <a:pt x="60" y="229"/>
                    <a:pt x="30" y="179"/>
                  </a:cubicBezTo>
                  <a:cubicBezTo>
                    <a:pt x="60" y="110"/>
                    <a:pt x="110" y="229"/>
                    <a:pt x="120" y="169"/>
                  </a:cubicBezTo>
                  <a:cubicBezTo>
                    <a:pt x="40" y="159"/>
                    <a:pt x="80" y="100"/>
                    <a:pt x="139" y="140"/>
                  </a:cubicBezTo>
                  <a:cubicBezTo>
                    <a:pt x="120" y="60"/>
                    <a:pt x="20" y="130"/>
                    <a:pt x="0" y="159"/>
                  </a:cubicBezTo>
                  <a:cubicBezTo>
                    <a:pt x="50" y="249"/>
                    <a:pt x="10" y="299"/>
                    <a:pt x="60" y="388"/>
                  </a:cubicBezTo>
                  <a:cubicBezTo>
                    <a:pt x="130" y="358"/>
                    <a:pt x="40" y="299"/>
                    <a:pt x="40" y="249"/>
                  </a:cubicBezTo>
                  <a:cubicBezTo>
                    <a:pt x="139" y="319"/>
                    <a:pt x="408" y="189"/>
                    <a:pt x="368" y="358"/>
                  </a:cubicBezTo>
                  <a:cubicBezTo>
                    <a:pt x="398" y="348"/>
                    <a:pt x="378" y="309"/>
                    <a:pt x="408" y="309"/>
                  </a:cubicBezTo>
                  <a:cubicBezTo>
                    <a:pt x="418" y="408"/>
                    <a:pt x="328" y="438"/>
                    <a:pt x="388" y="577"/>
                  </a:cubicBezTo>
                  <a:cubicBezTo>
                    <a:pt x="637" y="368"/>
                    <a:pt x="1035" y="418"/>
                    <a:pt x="1323" y="378"/>
                  </a:cubicBezTo>
                  <a:cubicBezTo>
                    <a:pt x="1144" y="179"/>
                    <a:pt x="925" y="209"/>
                    <a:pt x="726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2438875" y="3244625"/>
              <a:ext cx="31850" cy="27125"/>
            </a:xfrm>
            <a:custGeom>
              <a:avLst/>
              <a:gdLst/>
              <a:ahLst/>
              <a:cxnLst/>
              <a:rect l="l" t="t" r="r" b="b"/>
              <a:pathLst>
                <a:path w="1274" h="1085" extrusionOk="0">
                  <a:moveTo>
                    <a:pt x="1274" y="0"/>
                  </a:moveTo>
                  <a:cubicBezTo>
                    <a:pt x="1145" y="278"/>
                    <a:pt x="956" y="517"/>
                    <a:pt x="956" y="885"/>
                  </a:cubicBezTo>
                  <a:cubicBezTo>
                    <a:pt x="916" y="915"/>
                    <a:pt x="836" y="915"/>
                    <a:pt x="826" y="955"/>
                  </a:cubicBezTo>
                  <a:cubicBezTo>
                    <a:pt x="687" y="885"/>
                    <a:pt x="448" y="955"/>
                    <a:pt x="389" y="776"/>
                  </a:cubicBezTo>
                  <a:cubicBezTo>
                    <a:pt x="249" y="855"/>
                    <a:pt x="90" y="855"/>
                    <a:pt x="1" y="776"/>
                  </a:cubicBezTo>
                  <a:cubicBezTo>
                    <a:pt x="140" y="965"/>
                    <a:pt x="259" y="806"/>
                    <a:pt x="429" y="865"/>
                  </a:cubicBezTo>
                  <a:cubicBezTo>
                    <a:pt x="399" y="975"/>
                    <a:pt x="518" y="965"/>
                    <a:pt x="608" y="925"/>
                  </a:cubicBezTo>
                  <a:cubicBezTo>
                    <a:pt x="598" y="955"/>
                    <a:pt x="558" y="965"/>
                    <a:pt x="568" y="1005"/>
                  </a:cubicBezTo>
                  <a:cubicBezTo>
                    <a:pt x="727" y="935"/>
                    <a:pt x="1005" y="1084"/>
                    <a:pt x="1035" y="825"/>
                  </a:cubicBezTo>
                  <a:cubicBezTo>
                    <a:pt x="1065" y="835"/>
                    <a:pt x="1075" y="875"/>
                    <a:pt x="1115" y="855"/>
                  </a:cubicBezTo>
                  <a:cubicBezTo>
                    <a:pt x="1095" y="816"/>
                    <a:pt x="1055" y="786"/>
                    <a:pt x="1005" y="786"/>
                  </a:cubicBezTo>
                  <a:cubicBezTo>
                    <a:pt x="1005" y="458"/>
                    <a:pt x="1234" y="288"/>
                    <a:pt x="1274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2445100" y="3226950"/>
              <a:ext cx="3750" cy="3275"/>
            </a:xfrm>
            <a:custGeom>
              <a:avLst/>
              <a:gdLst/>
              <a:ahLst/>
              <a:cxnLst/>
              <a:rect l="l" t="t" r="r" b="b"/>
              <a:pathLst>
                <a:path w="150" h="131" extrusionOk="0">
                  <a:moveTo>
                    <a:pt x="0" y="31"/>
                  </a:moveTo>
                  <a:cubicBezTo>
                    <a:pt x="50" y="41"/>
                    <a:pt x="60" y="130"/>
                    <a:pt x="150" y="100"/>
                  </a:cubicBezTo>
                  <a:cubicBezTo>
                    <a:pt x="150" y="61"/>
                    <a:pt x="140" y="31"/>
                    <a:pt x="140" y="1"/>
                  </a:cubicBezTo>
                  <a:cubicBezTo>
                    <a:pt x="70" y="41"/>
                    <a:pt x="70" y="41"/>
                    <a:pt x="0" y="3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2626350" y="3196125"/>
              <a:ext cx="5250" cy="3250"/>
            </a:xfrm>
            <a:custGeom>
              <a:avLst/>
              <a:gdLst/>
              <a:ahLst/>
              <a:cxnLst/>
              <a:rect l="l" t="t" r="r" b="b"/>
              <a:pathLst>
                <a:path w="210" h="130" extrusionOk="0">
                  <a:moveTo>
                    <a:pt x="40" y="1"/>
                  </a:moveTo>
                  <a:cubicBezTo>
                    <a:pt x="1" y="50"/>
                    <a:pt x="130" y="80"/>
                    <a:pt x="160" y="130"/>
                  </a:cubicBezTo>
                  <a:cubicBezTo>
                    <a:pt x="210" y="60"/>
                    <a:pt x="70" y="40"/>
                    <a:pt x="4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2493325" y="3221500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319" y="279"/>
                  </a:moveTo>
                  <a:cubicBezTo>
                    <a:pt x="279" y="50"/>
                    <a:pt x="240" y="70"/>
                    <a:pt x="1" y="0"/>
                  </a:cubicBezTo>
                  <a:cubicBezTo>
                    <a:pt x="140" y="40"/>
                    <a:pt x="250" y="129"/>
                    <a:pt x="319" y="27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2485375" y="3220250"/>
              <a:ext cx="16675" cy="15925"/>
            </a:xfrm>
            <a:custGeom>
              <a:avLst/>
              <a:gdLst/>
              <a:ahLst/>
              <a:cxnLst/>
              <a:rect l="l" t="t" r="r" b="b"/>
              <a:pathLst>
                <a:path w="667" h="637" extrusionOk="0">
                  <a:moveTo>
                    <a:pt x="637" y="329"/>
                  </a:moveTo>
                  <a:cubicBezTo>
                    <a:pt x="667" y="458"/>
                    <a:pt x="667" y="557"/>
                    <a:pt x="617" y="637"/>
                  </a:cubicBezTo>
                  <a:cubicBezTo>
                    <a:pt x="349" y="617"/>
                    <a:pt x="1" y="388"/>
                    <a:pt x="180" y="70"/>
                  </a:cubicBezTo>
                  <a:cubicBezTo>
                    <a:pt x="229" y="60"/>
                    <a:pt x="279" y="50"/>
                    <a:pt x="319" y="50"/>
                  </a:cubicBezTo>
                  <a:cubicBezTo>
                    <a:pt x="458" y="90"/>
                    <a:pt x="568" y="179"/>
                    <a:pt x="637" y="329"/>
                  </a:cubicBezTo>
                  <a:close/>
                  <a:moveTo>
                    <a:pt x="607" y="587"/>
                  </a:moveTo>
                  <a:cubicBezTo>
                    <a:pt x="657" y="289"/>
                    <a:pt x="438" y="0"/>
                    <a:pt x="190" y="120"/>
                  </a:cubicBezTo>
                  <a:cubicBezTo>
                    <a:pt x="60" y="408"/>
                    <a:pt x="349" y="597"/>
                    <a:pt x="607" y="587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2476675" y="3221250"/>
              <a:ext cx="6500" cy="8725"/>
            </a:xfrm>
            <a:custGeom>
              <a:avLst/>
              <a:gdLst/>
              <a:ahLst/>
              <a:cxnLst/>
              <a:rect l="l" t="t" r="r" b="b"/>
              <a:pathLst>
                <a:path w="260" h="349" extrusionOk="0">
                  <a:moveTo>
                    <a:pt x="50" y="159"/>
                  </a:moveTo>
                  <a:cubicBezTo>
                    <a:pt x="50" y="209"/>
                    <a:pt x="140" y="249"/>
                    <a:pt x="70" y="279"/>
                  </a:cubicBezTo>
                  <a:cubicBezTo>
                    <a:pt x="140" y="348"/>
                    <a:pt x="100" y="159"/>
                    <a:pt x="170" y="169"/>
                  </a:cubicBezTo>
                  <a:cubicBezTo>
                    <a:pt x="209" y="219"/>
                    <a:pt x="90" y="269"/>
                    <a:pt x="170" y="289"/>
                  </a:cubicBezTo>
                  <a:cubicBezTo>
                    <a:pt x="259" y="269"/>
                    <a:pt x="160" y="249"/>
                    <a:pt x="199" y="209"/>
                  </a:cubicBezTo>
                  <a:cubicBezTo>
                    <a:pt x="229" y="70"/>
                    <a:pt x="150" y="0"/>
                    <a:pt x="1" y="30"/>
                  </a:cubicBezTo>
                  <a:cubicBezTo>
                    <a:pt x="40" y="70"/>
                    <a:pt x="10" y="100"/>
                    <a:pt x="50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2770075" y="3172500"/>
              <a:ext cx="5475" cy="3025"/>
            </a:xfrm>
            <a:custGeom>
              <a:avLst/>
              <a:gdLst/>
              <a:ahLst/>
              <a:cxnLst/>
              <a:rect l="l" t="t" r="r" b="b"/>
              <a:pathLst>
                <a:path w="219" h="121" extrusionOk="0">
                  <a:moveTo>
                    <a:pt x="149" y="120"/>
                  </a:moveTo>
                  <a:cubicBezTo>
                    <a:pt x="149" y="31"/>
                    <a:pt x="30" y="100"/>
                    <a:pt x="0" y="51"/>
                  </a:cubicBezTo>
                  <a:cubicBezTo>
                    <a:pt x="20" y="1"/>
                    <a:pt x="219" y="51"/>
                    <a:pt x="149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2466725" y="3225225"/>
              <a:ext cx="21900" cy="16175"/>
            </a:xfrm>
            <a:custGeom>
              <a:avLst/>
              <a:gdLst/>
              <a:ahLst/>
              <a:cxnLst/>
              <a:rect l="l" t="t" r="r" b="b"/>
              <a:pathLst>
                <a:path w="876" h="647" extrusionOk="0">
                  <a:moveTo>
                    <a:pt x="428" y="10"/>
                  </a:moveTo>
                  <a:cubicBezTo>
                    <a:pt x="408" y="60"/>
                    <a:pt x="329" y="60"/>
                    <a:pt x="359" y="140"/>
                  </a:cubicBezTo>
                  <a:cubicBezTo>
                    <a:pt x="289" y="169"/>
                    <a:pt x="269" y="130"/>
                    <a:pt x="210" y="140"/>
                  </a:cubicBezTo>
                  <a:cubicBezTo>
                    <a:pt x="229" y="189"/>
                    <a:pt x="279" y="179"/>
                    <a:pt x="299" y="219"/>
                  </a:cubicBezTo>
                  <a:cubicBezTo>
                    <a:pt x="229" y="239"/>
                    <a:pt x="180" y="209"/>
                    <a:pt x="130" y="209"/>
                  </a:cubicBezTo>
                  <a:cubicBezTo>
                    <a:pt x="160" y="279"/>
                    <a:pt x="90" y="249"/>
                    <a:pt x="60" y="239"/>
                  </a:cubicBezTo>
                  <a:cubicBezTo>
                    <a:pt x="120" y="279"/>
                    <a:pt x="90" y="328"/>
                    <a:pt x="90" y="378"/>
                  </a:cubicBezTo>
                  <a:cubicBezTo>
                    <a:pt x="130" y="368"/>
                    <a:pt x="140" y="398"/>
                    <a:pt x="190" y="388"/>
                  </a:cubicBezTo>
                  <a:cubicBezTo>
                    <a:pt x="130" y="348"/>
                    <a:pt x="170" y="328"/>
                    <a:pt x="160" y="269"/>
                  </a:cubicBezTo>
                  <a:cubicBezTo>
                    <a:pt x="289" y="289"/>
                    <a:pt x="210" y="398"/>
                    <a:pt x="210" y="408"/>
                  </a:cubicBezTo>
                  <a:cubicBezTo>
                    <a:pt x="239" y="418"/>
                    <a:pt x="309" y="448"/>
                    <a:pt x="279" y="368"/>
                  </a:cubicBezTo>
                  <a:cubicBezTo>
                    <a:pt x="389" y="398"/>
                    <a:pt x="418" y="537"/>
                    <a:pt x="568" y="507"/>
                  </a:cubicBezTo>
                  <a:cubicBezTo>
                    <a:pt x="588" y="507"/>
                    <a:pt x="588" y="547"/>
                    <a:pt x="617" y="547"/>
                  </a:cubicBezTo>
                  <a:cubicBezTo>
                    <a:pt x="588" y="637"/>
                    <a:pt x="399" y="438"/>
                    <a:pt x="408" y="557"/>
                  </a:cubicBezTo>
                  <a:cubicBezTo>
                    <a:pt x="349" y="537"/>
                    <a:pt x="418" y="498"/>
                    <a:pt x="359" y="448"/>
                  </a:cubicBezTo>
                  <a:cubicBezTo>
                    <a:pt x="299" y="478"/>
                    <a:pt x="279" y="438"/>
                    <a:pt x="220" y="448"/>
                  </a:cubicBezTo>
                  <a:cubicBezTo>
                    <a:pt x="200" y="458"/>
                    <a:pt x="200" y="428"/>
                    <a:pt x="190" y="408"/>
                  </a:cubicBezTo>
                  <a:cubicBezTo>
                    <a:pt x="120" y="418"/>
                    <a:pt x="130" y="507"/>
                    <a:pt x="50" y="458"/>
                  </a:cubicBezTo>
                  <a:cubicBezTo>
                    <a:pt x="31" y="458"/>
                    <a:pt x="21" y="448"/>
                    <a:pt x="1" y="438"/>
                  </a:cubicBezTo>
                  <a:cubicBezTo>
                    <a:pt x="50" y="488"/>
                    <a:pt x="80" y="488"/>
                    <a:pt x="90" y="517"/>
                  </a:cubicBezTo>
                  <a:cubicBezTo>
                    <a:pt x="110" y="488"/>
                    <a:pt x="210" y="428"/>
                    <a:pt x="229" y="498"/>
                  </a:cubicBezTo>
                  <a:cubicBezTo>
                    <a:pt x="229" y="517"/>
                    <a:pt x="239" y="517"/>
                    <a:pt x="259" y="517"/>
                  </a:cubicBezTo>
                  <a:lnTo>
                    <a:pt x="279" y="507"/>
                  </a:lnTo>
                  <a:cubicBezTo>
                    <a:pt x="289" y="587"/>
                    <a:pt x="339" y="438"/>
                    <a:pt x="349" y="527"/>
                  </a:cubicBezTo>
                  <a:cubicBezTo>
                    <a:pt x="329" y="537"/>
                    <a:pt x="319" y="547"/>
                    <a:pt x="319" y="577"/>
                  </a:cubicBezTo>
                  <a:cubicBezTo>
                    <a:pt x="379" y="597"/>
                    <a:pt x="418" y="607"/>
                    <a:pt x="478" y="567"/>
                  </a:cubicBezTo>
                  <a:cubicBezTo>
                    <a:pt x="488" y="607"/>
                    <a:pt x="488" y="637"/>
                    <a:pt x="518" y="637"/>
                  </a:cubicBezTo>
                  <a:cubicBezTo>
                    <a:pt x="518" y="627"/>
                    <a:pt x="588" y="577"/>
                    <a:pt x="588" y="647"/>
                  </a:cubicBezTo>
                  <a:cubicBezTo>
                    <a:pt x="647" y="597"/>
                    <a:pt x="657" y="517"/>
                    <a:pt x="776" y="517"/>
                  </a:cubicBezTo>
                  <a:cubicBezTo>
                    <a:pt x="806" y="488"/>
                    <a:pt x="836" y="478"/>
                    <a:pt x="876" y="498"/>
                  </a:cubicBezTo>
                  <a:cubicBezTo>
                    <a:pt x="836" y="398"/>
                    <a:pt x="697" y="498"/>
                    <a:pt x="657" y="468"/>
                  </a:cubicBezTo>
                  <a:cubicBezTo>
                    <a:pt x="727" y="428"/>
                    <a:pt x="617" y="428"/>
                    <a:pt x="617" y="408"/>
                  </a:cubicBezTo>
                  <a:cubicBezTo>
                    <a:pt x="707" y="358"/>
                    <a:pt x="776" y="488"/>
                    <a:pt x="806" y="418"/>
                  </a:cubicBezTo>
                  <a:cubicBezTo>
                    <a:pt x="806" y="358"/>
                    <a:pt x="786" y="319"/>
                    <a:pt x="747" y="309"/>
                  </a:cubicBezTo>
                  <a:cubicBezTo>
                    <a:pt x="737" y="309"/>
                    <a:pt x="727" y="309"/>
                    <a:pt x="717" y="319"/>
                  </a:cubicBezTo>
                  <a:cubicBezTo>
                    <a:pt x="707" y="259"/>
                    <a:pt x="558" y="239"/>
                    <a:pt x="617" y="159"/>
                  </a:cubicBezTo>
                  <a:cubicBezTo>
                    <a:pt x="637" y="189"/>
                    <a:pt x="677" y="219"/>
                    <a:pt x="677" y="179"/>
                  </a:cubicBezTo>
                  <a:cubicBezTo>
                    <a:pt x="677" y="120"/>
                    <a:pt x="697" y="20"/>
                    <a:pt x="597" y="50"/>
                  </a:cubicBezTo>
                  <a:cubicBezTo>
                    <a:pt x="558" y="90"/>
                    <a:pt x="657" y="110"/>
                    <a:pt x="568" y="130"/>
                  </a:cubicBezTo>
                  <a:cubicBezTo>
                    <a:pt x="488" y="110"/>
                    <a:pt x="607" y="60"/>
                    <a:pt x="568" y="10"/>
                  </a:cubicBezTo>
                  <a:cubicBezTo>
                    <a:pt x="498" y="0"/>
                    <a:pt x="538" y="189"/>
                    <a:pt x="468" y="120"/>
                  </a:cubicBezTo>
                  <a:cubicBezTo>
                    <a:pt x="538" y="90"/>
                    <a:pt x="448" y="50"/>
                    <a:pt x="448" y="0"/>
                  </a:cubicBezTo>
                  <a:cubicBezTo>
                    <a:pt x="448" y="10"/>
                    <a:pt x="438" y="10"/>
                    <a:pt x="428" y="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2467475" y="3231925"/>
              <a:ext cx="6500" cy="6000"/>
            </a:xfrm>
            <a:custGeom>
              <a:avLst/>
              <a:gdLst/>
              <a:ahLst/>
              <a:cxnLst/>
              <a:rect l="l" t="t" r="r" b="b"/>
              <a:pathLst>
                <a:path w="260" h="240" extrusionOk="0">
                  <a:moveTo>
                    <a:pt x="180" y="140"/>
                  </a:moveTo>
                  <a:cubicBezTo>
                    <a:pt x="180" y="130"/>
                    <a:pt x="259" y="21"/>
                    <a:pt x="130" y="1"/>
                  </a:cubicBezTo>
                  <a:cubicBezTo>
                    <a:pt x="140" y="60"/>
                    <a:pt x="100" y="80"/>
                    <a:pt x="160" y="120"/>
                  </a:cubicBezTo>
                  <a:cubicBezTo>
                    <a:pt x="110" y="130"/>
                    <a:pt x="100" y="100"/>
                    <a:pt x="60" y="110"/>
                  </a:cubicBezTo>
                  <a:cubicBezTo>
                    <a:pt x="60" y="150"/>
                    <a:pt x="1" y="140"/>
                    <a:pt x="20" y="190"/>
                  </a:cubicBezTo>
                  <a:cubicBezTo>
                    <a:pt x="100" y="239"/>
                    <a:pt x="90" y="150"/>
                    <a:pt x="160" y="140"/>
                  </a:cubicBezTo>
                  <a:cubicBezTo>
                    <a:pt x="170" y="160"/>
                    <a:pt x="170" y="190"/>
                    <a:pt x="190" y="180"/>
                  </a:cubicBezTo>
                  <a:cubicBezTo>
                    <a:pt x="190" y="170"/>
                    <a:pt x="190" y="150"/>
                    <a:pt x="180" y="1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2471950" y="3234425"/>
              <a:ext cx="10225" cy="6725"/>
            </a:xfrm>
            <a:custGeom>
              <a:avLst/>
              <a:gdLst/>
              <a:ahLst/>
              <a:cxnLst/>
              <a:rect l="l" t="t" r="r" b="b"/>
              <a:pathLst>
                <a:path w="409" h="269" extrusionOk="0">
                  <a:moveTo>
                    <a:pt x="11" y="80"/>
                  </a:moveTo>
                  <a:cubicBezTo>
                    <a:pt x="70" y="70"/>
                    <a:pt x="90" y="110"/>
                    <a:pt x="150" y="80"/>
                  </a:cubicBezTo>
                  <a:cubicBezTo>
                    <a:pt x="209" y="130"/>
                    <a:pt x="140" y="169"/>
                    <a:pt x="199" y="189"/>
                  </a:cubicBezTo>
                  <a:cubicBezTo>
                    <a:pt x="190" y="70"/>
                    <a:pt x="379" y="269"/>
                    <a:pt x="408" y="179"/>
                  </a:cubicBezTo>
                  <a:cubicBezTo>
                    <a:pt x="379" y="179"/>
                    <a:pt x="379" y="139"/>
                    <a:pt x="359" y="139"/>
                  </a:cubicBezTo>
                  <a:cubicBezTo>
                    <a:pt x="209" y="169"/>
                    <a:pt x="180" y="30"/>
                    <a:pt x="70" y="0"/>
                  </a:cubicBezTo>
                  <a:cubicBezTo>
                    <a:pt x="100" y="80"/>
                    <a:pt x="30" y="50"/>
                    <a:pt x="1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2629325" y="3200100"/>
              <a:ext cx="11475" cy="7250"/>
            </a:xfrm>
            <a:custGeom>
              <a:avLst/>
              <a:gdLst/>
              <a:ahLst/>
              <a:cxnLst/>
              <a:rect l="l" t="t" r="r" b="b"/>
              <a:pathLst>
                <a:path w="459" h="290" extrusionOk="0">
                  <a:moveTo>
                    <a:pt x="100" y="170"/>
                  </a:moveTo>
                  <a:cubicBezTo>
                    <a:pt x="120" y="220"/>
                    <a:pt x="71" y="220"/>
                    <a:pt x="41" y="230"/>
                  </a:cubicBezTo>
                  <a:cubicBezTo>
                    <a:pt x="1" y="289"/>
                    <a:pt x="230" y="200"/>
                    <a:pt x="279" y="239"/>
                  </a:cubicBezTo>
                  <a:cubicBezTo>
                    <a:pt x="270" y="130"/>
                    <a:pt x="379" y="259"/>
                    <a:pt x="309" y="140"/>
                  </a:cubicBezTo>
                  <a:cubicBezTo>
                    <a:pt x="359" y="120"/>
                    <a:pt x="359" y="170"/>
                    <a:pt x="429" y="140"/>
                  </a:cubicBezTo>
                  <a:cubicBezTo>
                    <a:pt x="389" y="70"/>
                    <a:pt x="329" y="80"/>
                    <a:pt x="458" y="60"/>
                  </a:cubicBezTo>
                  <a:cubicBezTo>
                    <a:pt x="449" y="21"/>
                    <a:pt x="379" y="60"/>
                    <a:pt x="379" y="1"/>
                  </a:cubicBezTo>
                  <a:cubicBezTo>
                    <a:pt x="369" y="130"/>
                    <a:pt x="140" y="70"/>
                    <a:pt x="220" y="180"/>
                  </a:cubicBezTo>
                  <a:cubicBezTo>
                    <a:pt x="150" y="200"/>
                    <a:pt x="120" y="160"/>
                    <a:pt x="71" y="150"/>
                  </a:cubicBezTo>
                  <a:cubicBezTo>
                    <a:pt x="41" y="170"/>
                    <a:pt x="71" y="180"/>
                    <a:pt x="100" y="1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2378975" y="3248600"/>
              <a:ext cx="14675" cy="6725"/>
            </a:xfrm>
            <a:custGeom>
              <a:avLst/>
              <a:gdLst/>
              <a:ahLst/>
              <a:cxnLst/>
              <a:rect l="l" t="t" r="r" b="b"/>
              <a:pathLst>
                <a:path w="587" h="269" extrusionOk="0">
                  <a:moveTo>
                    <a:pt x="70" y="0"/>
                  </a:moveTo>
                  <a:cubicBezTo>
                    <a:pt x="60" y="0"/>
                    <a:pt x="60" y="10"/>
                    <a:pt x="50" y="10"/>
                  </a:cubicBezTo>
                  <a:cubicBezTo>
                    <a:pt x="30" y="10"/>
                    <a:pt x="20" y="10"/>
                    <a:pt x="0" y="20"/>
                  </a:cubicBezTo>
                  <a:cubicBezTo>
                    <a:pt x="219" y="70"/>
                    <a:pt x="328" y="269"/>
                    <a:pt x="587" y="249"/>
                  </a:cubicBezTo>
                  <a:cubicBezTo>
                    <a:pt x="388" y="209"/>
                    <a:pt x="229" y="110"/>
                    <a:pt x="7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2737250" y="3185200"/>
              <a:ext cx="15675" cy="6475"/>
            </a:xfrm>
            <a:custGeom>
              <a:avLst/>
              <a:gdLst/>
              <a:ahLst/>
              <a:cxnLst/>
              <a:rect l="l" t="t" r="r" b="b"/>
              <a:pathLst>
                <a:path w="627" h="259" extrusionOk="0">
                  <a:moveTo>
                    <a:pt x="189" y="100"/>
                  </a:moveTo>
                  <a:cubicBezTo>
                    <a:pt x="179" y="179"/>
                    <a:pt x="289" y="219"/>
                    <a:pt x="219" y="259"/>
                  </a:cubicBezTo>
                  <a:cubicBezTo>
                    <a:pt x="229" y="199"/>
                    <a:pt x="159" y="159"/>
                    <a:pt x="100" y="239"/>
                  </a:cubicBezTo>
                  <a:cubicBezTo>
                    <a:pt x="0" y="189"/>
                    <a:pt x="110" y="100"/>
                    <a:pt x="0" y="90"/>
                  </a:cubicBezTo>
                  <a:cubicBezTo>
                    <a:pt x="30" y="90"/>
                    <a:pt x="50" y="0"/>
                    <a:pt x="90" y="50"/>
                  </a:cubicBezTo>
                  <a:cubicBezTo>
                    <a:pt x="30" y="60"/>
                    <a:pt x="100" y="119"/>
                    <a:pt x="130" y="109"/>
                  </a:cubicBezTo>
                  <a:cubicBezTo>
                    <a:pt x="149" y="100"/>
                    <a:pt x="169" y="70"/>
                    <a:pt x="159" y="30"/>
                  </a:cubicBezTo>
                  <a:cubicBezTo>
                    <a:pt x="289" y="50"/>
                    <a:pt x="319" y="30"/>
                    <a:pt x="428" y="80"/>
                  </a:cubicBezTo>
                  <a:cubicBezTo>
                    <a:pt x="428" y="40"/>
                    <a:pt x="388" y="30"/>
                    <a:pt x="418" y="10"/>
                  </a:cubicBezTo>
                  <a:cubicBezTo>
                    <a:pt x="438" y="60"/>
                    <a:pt x="537" y="0"/>
                    <a:pt x="587" y="10"/>
                  </a:cubicBezTo>
                  <a:cubicBezTo>
                    <a:pt x="587" y="50"/>
                    <a:pt x="597" y="80"/>
                    <a:pt x="627" y="90"/>
                  </a:cubicBezTo>
                  <a:cubicBezTo>
                    <a:pt x="527" y="119"/>
                    <a:pt x="527" y="219"/>
                    <a:pt x="438" y="249"/>
                  </a:cubicBezTo>
                  <a:cubicBezTo>
                    <a:pt x="358" y="189"/>
                    <a:pt x="279" y="149"/>
                    <a:pt x="189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2739725" y="3187675"/>
              <a:ext cx="8475" cy="6000"/>
            </a:xfrm>
            <a:custGeom>
              <a:avLst/>
              <a:gdLst/>
              <a:ahLst/>
              <a:cxnLst/>
              <a:rect l="l" t="t" r="r" b="b"/>
              <a:pathLst>
                <a:path w="339" h="240" extrusionOk="0">
                  <a:moveTo>
                    <a:pt x="90" y="239"/>
                  </a:moveTo>
                  <a:cubicBezTo>
                    <a:pt x="80" y="180"/>
                    <a:pt x="11" y="199"/>
                    <a:pt x="1" y="140"/>
                  </a:cubicBezTo>
                  <a:cubicBezTo>
                    <a:pt x="60" y="60"/>
                    <a:pt x="130" y="100"/>
                    <a:pt x="120" y="160"/>
                  </a:cubicBezTo>
                  <a:cubicBezTo>
                    <a:pt x="190" y="120"/>
                    <a:pt x="80" y="80"/>
                    <a:pt x="90" y="1"/>
                  </a:cubicBezTo>
                  <a:cubicBezTo>
                    <a:pt x="180" y="50"/>
                    <a:pt x="259" y="90"/>
                    <a:pt x="339" y="150"/>
                  </a:cubicBezTo>
                  <a:cubicBezTo>
                    <a:pt x="289" y="219"/>
                    <a:pt x="140" y="170"/>
                    <a:pt x="90" y="2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2400100" y="3252825"/>
              <a:ext cx="37825" cy="38300"/>
            </a:xfrm>
            <a:custGeom>
              <a:avLst/>
              <a:gdLst/>
              <a:ahLst/>
              <a:cxnLst/>
              <a:rect l="l" t="t" r="r" b="b"/>
              <a:pathLst>
                <a:path w="1513" h="1532" extrusionOk="0">
                  <a:moveTo>
                    <a:pt x="1383" y="1353"/>
                  </a:moveTo>
                  <a:cubicBezTo>
                    <a:pt x="1333" y="1442"/>
                    <a:pt x="1313" y="1263"/>
                    <a:pt x="1293" y="1273"/>
                  </a:cubicBezTo>
                  <a:cubicBezTo>
                    <a:pt x="1303" y="1303"/>
                    <a:pt x="1244" y="1323"/>
                    <a:pt x="1224" y="1293"/>
                  </a:cubicBezTo>
                  <a:cubicBezTo>
                    <a:pt x="1244" y="1194"/>
                    <a:pt x="1025" y="1194"/>
                    <a:pt x="1005" y="995"/>
                  </a:cubicBezTo>
                  <a:cubicBezTo>
                    <a:pt x="965" y="1005"/>
                    <a:pt x="955" y="975"/>
                    <a:pt x="915" y="985"/>
                  </a:cubicBezTo>
                  <a:cubicBezTo>
                    <a:pt x="895" y="935"/>
                    <a:pt x="886" y="875"/>
                    <a:pt x="915" y="846"/>
                  </a:cubicBezTo>
                  <a:cubicBezTo>
                    <a:pt x="776" y="895"/>
                    <a:pt x="866" y="746"/>
                    <a:pt x="776" y="776"/>
                  </a:cubicBezTo>
                  <a:cubicBezTo>
                    <a:pt x="766" y="726"/>
                    <a:pt x="796" y="716"/>
                    <a:pt x="786" y="677"/>
                  </a:cubicBezTo>
                  <a:cubicBezTo>
                    <a:pt x="687" y="726"/>
                    <a:pt x="746" y="517"/>
                    <a:pt x="647" y="587"/>
                  </a:cubicBezTo>
                  <a:cubicBezTo>
                    <a:pt x="677" y="577"/>
                    <a:pt x="677" y="547"/>
                    <a:pt x="687" y="527"/>
                  </a:cubicBezTo>
                  <a:cubicBezTo>
                    <a:pt x="657" y="527"/>
                    <a:pt x="617" y="547"/>
                    <a:pt x="617" y="517"/>
                  </a:cubicBezTo>
                  <a:cubicBezTo>
                    <a:pt x="647" y="507"/>
                    <a:pt x="617" y="468"/>
                    <a:pt x="597" y="448"/>
                  </a:cubicBezTo>
                  <a:cubicBezTo>
                    <a:pt x="667" y="448"/>
                    <a:pt x="657" y="388"/>
                    <a:pt x="657" y="338"/>
                  </a:cubicBezTo>
                  <a:cubicBezTo>
                    <a:pt x="627" y="378"/>
                    <a:pt x="577" y="388"/>
                    <a:pt x="557" y="338"/>
                  </a:cubicBezTo>
                  <a:cubicBezTo>
                    <a:pt x="587" y="318"/>
                    <a:pt x="597" y="299"/>
                    <a:pt x="587" y="259"/>
                  </a:cubicBezTo>
                  <a:cubicBezTo>
                    <a:pt x="547" y="249"/>
                    <a:pt x="527" y="338"/>
                    <a:pt x="498" y="279"/>
                  </a:cubicBezTo>
                  <a:cubicBezTo>
                    <a:pt x="508" y="239"/>
                    <a:pt x="587" y="259"/>
                    <a:pt x="587" y="209"/>
                  </a:cubicBezTo>
                  <a:cubicBezTo>
                    <a:pt x="577" y="189"/>
                    <a:pt x="577" y="149"/>
                    <a:pt x="547" y="149"/>
                  </a:cubicBezTo>
                  <a:cubicBezTo>
                    <a:pt x="408" y="159"/>
                    <a:pt x="239" y="0"/>
                    <a:pt x="0" y="50"/>
                  </a:cubicBezTo>
                  <a:cubicBezTo>
                    <a:pt x="140" y="90"/>
                    <a:pt x="309" y="80"/>
                    <a:pt x="428" y="149"/>
                  </a:cubicBezTo>
                  <a:cubicBezTo>
                    <a:pt x="438" y="269"/>
                    <a:pt x="557" y="328"/>
                    <a:pt x="478" y="418"/>
                  </a:cubicBezTo>
                  <a:cubicBezTo>
                    <a:pt x="617" y="488"/>
                    <a:pt x="657" y="706"/>
                    <a:pt x="766" y="826"/>
                  </a:cubicBezTo>
                  <a:lnTo>
                    <a:pt x="766" y="846"/>
                  </a:lnTo>
                  <a:cubicBezTo>
                    <a:pt x="816" y="895"/>
                    <a:pt x="925" y="1015"/>
                    <a:pt x="925" y="1035"/>
                  </a:cubicBezTo>
                  <a:lnTo>
                    <a:pt x="925" y="1084"/>
                  </a:lnTo>
                  <a:cubicBezTo>
                    <a:pt x="1045" y="1164"/>
                    <a:pt x="1124" y="1293"/>
                    <a:pt x="1244" y="1363"/>
                  </a:cubicBezTo>
                  <a:cubicBezTo>
                    <a:pt x="1244" y="1393"/>
                    <a:pt x="1273" y="1383"/>
                    <a:pt x="1273" y="1422"/>
                  </a:cubicBezTo>
                  <a:cubicBezTo>
                    <a:pt x="1363" y="1412"/>
                    <a:pt x="1363" y="1532"/>
                    <a:pt x="1462" y="1512"/>
                  </a:cubicBezTo>
                  <a:cubicBezTo>
                    <a:pt x="1433" y="1442"/>
                    <a:pt x="1512" y="1452"/>
                    <a:pt x="1482" y="1383"/>
                  </a:cubicBezTo>
                  <a:cubicBezTo>
                    <a:pt x="1433" y="1482"/>
                    <a:pt x="1433" y="1403"/>
                    <a:pt x="1403" y="1353"/>
                  </a:cubicBezTo>
                  <a:cubicBezTo>
                    <a:pt x="1403" y="1353"/>
                    <a:pt x="1393" y="1353"/>
                    <a:pt x="1383" y="1353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2433675" y="3236150"/>
              <a:ext cx="37050" cy="32350"/>
            </a:xfrm>
            <a:custGeom>
              <a:avLst/>
              <a:gdLst/>
              <a:ahLst/>
              <a:cxnLst/>
              <a:rect l="l" t="t" r="r" b="b"/>
              <a:pathLst>
                <a:path w="1482" h="1294" extrusionOk="0">
                  <a:moveTo>
                    <a:pt x="1412" y="80"/>
                  </a:moveTo>
                  <a:cubicBezTo>
                    <a:pt x="1462" y="170"/>
                    <a:pt x="1422" y="220"/>
                    <a:pt x="1472" y="309"/>
                  </a:cubicBezTo>
                  <a:lnTo>
                    <a:pt x="1482" y="339"/>
                  </a:lnTo>
                  <a:cubicBezTo>
                    <a:pt x="1353" y="617"/>
                    <a:pt x="1164" y="856"/>
                    <a:pt x="1164" y="1224"/>
                  </a:cubicBezTo>
                  <a:cubicBezTo>
                    <a:pt x="1124" y="1254"/>
                    <a:pt x="1044" y="1254"/>
                    <a:pt x="1034" y="1294"/>
                  </a:cubicBezTo>
                  <a:cubicBezTo>
                    <a:pt x="895" y="1224"/>
                    <a:pt x="656" y="1294"/>
                    <a:pt x="597" y="1115"/>
                  </a:cubicBezTo>
                  <a:cubicBezTo>
                    <a:pt x="457" y="1194"/>
                    <a:pt x="298" y="1194"/>
                    <a:pt x="209" y="1115"/>
                  </a:cubicBezTo>
                  <a:cubicBezTo>
                    <a:pt x="209" y="1105"/>
                    <a:pt x="209" y="1095"/>
                    <a:pt x="209" y="1085"/>
                  </a:cubicBezTo>
                  <a:cubicBezTo>
                    <a:pt x="90" y="1095"/>
                    <a:pt x="119" y="568"/>
                    <a:pt x="40" y="429"/>
                  </a:cubicBezTo>
                  <a:cubicBezTo>
                    <a:pt x="0" y="349"/>
                    <a:pt x="10" y="339"/>
                    <a:pt x="90" y="269"/>
                  </a:cubicBezTo>
                  <a:cubicBezTo>
                    <a:pt x="149" y="240"/>
                    <a:pt x="129" y="349"/>
                    <a:pt x="209" y="299"/>
                  </a:cubicBezTo>
                  <a:cubicBezTo>
                    <a:pt x="129" y="170"/>
                    <a:pt x="328" y="279"/>
                    <a:pt x="467" y="279"/>
                  </a:cubicBezTo>
                  <a:cubicBezTo>
                    <a:pt x="418" y="359"/>
                    <a:pt x="269" y="329"/>
                    <a:pt x="179" y="379"/>
                  </a:cubicBezTo>
                  <a:cubicBezTo>
                    <a:pt x="328" y="429"/>
                    <a:pt x="537" y="319"/>
                    <a:pt x="637" y="269"/>
                  </a:cubicBezTo>
                  <a:cubicBezTo>
                    <a:pt x="746" y="210"/>
                    <a:pt x="835" y="289"/>
                    <a:pt x="915" y="269"/>
                  </a:cubicBezTo>
                  <a:cubicBezTo>
                    <a:pt x="1114" y="220"/>
                    <a:pt x="1164" y="11"/>
                    <a:pt x="1323" y="1"/>
                  </a:cubicBezTo>
                  <a:cubicBezTo>
                    <a:pt x="1372" y="51"/>
                    <a:pt x="1402" y="51"/>
                    <a:pt x="1412" y="80"/>
                  </a:cubicBezTo>
                  <a:close/>
                  <a:moveTo>
                    <a:pt x="825" y="1075"/>
                  </a:moveTo>
                  <a:cubicBezTo>
                    <a:pt x="756" y="1025"/>
                    <a:pt x="756" y="1155"/>
                    <a:pt x="646" y="1155"/>
                  </a:cubicBezTo>
                  <a:cubicBezTo>
                    <a:pt x="696" y="1194"/>
                    <a:pt x="845" y="1145"/>
                    <a:pt x="825" y="1075"/>
                  </a:cubicBezTo>
                  <a:close/>
                  <a:moveTo>
                    <a:pt x="567" y="717"/>
                  </a:moveTo>
                  <a:cubicBezTo>
                    <a:pt x="507" y="717"/>
                    <a:pt x="467" y="737"/>
                    <a:pt x="487" y="797"/>
                  </a:cubicBezTo>
                  <a:cubicBezTo>
                    <a:pt x="547" y="797"/>
                    <a:pt x="607" y="787"/>
                    <a:pt x="567" y="717"/>
                  </a:cubicBezTo>
                  <a:close/>
                  <a:moveTo>
                    <a:pt x="457" y="896"/>
                  </a:moveTo>
                  <a:cubicBezTo>
                    <a:pt x="448" y="876"/>
                    <a:pt x="328" y="956"/>
                    <a:pt x="338" y="1015"/>
                  </a:cubicBezTo>
                  <a:cubicBezTo>
                    <a:pt x="398" y="985"/>
                    <a:pt x="438" y="956"/>
                    <a:pt x="457" y="896"/>
                  </a:cubicBezTo>
                  <a:close/>
                  <a:moveTo>
                    <a:pt x="706" y="956"/>
                  </a:moveTo>
                  <a:cubicBezTo>
                    <a:pt x="706" y="926"/>
                    <a:pt x="467" y="1075"/>
                    <a:pt x="378" y="1125"/>
                  </a:cubicBezTo>
                  <a:cubicBezTo>
                    <a:pt x="477" y="1164"/>
                    <a:pt x="627" y="1035"/>
                    <a:pt x="706" y="956"/>
                  </a:cubicBezTo>
                  <a:close/>
                  <a:moveTo>
                    <a:pt x="905" y="985"/>
                  </a:moveTo>
                  <a:cubicBezTo>
                    <a:pt x="905" y="936"/>
                    <a:pt x="825" y="995"/>
                    <a:pt x="786" y="985"/>
                  </a:cubicBezTo>
                  <a:cubicBezTo>
                    <a:pt x="796" y="1015"/>
                    <a:pt x="835" y="995"/>
                    <a:pt x="855" y="995"/>
                  </a:cubicBezTo>
                  <a:cubicBezTo>
                    <a:pt x="845" y="1015"/>
                    <a:pt x="845" y="1035"/>
                    <a:pt x="845" y="1065"/>
                  </a:cubicBezTo>
                  <a:cubicBezTo>
                    <a:pt x="935" y="1095"/>
                    <a:pt x="845" y="985"/>
                    <a:pt x="905" y="98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2772800" y="3264250"/>
              <a:ext cx="1275" cy="1025"/>
            </a:xfrm>
            <a:custGeom>
              <a:avLst/>
              <a:gdLst/>
              <a:ahLst/>
              <a:cxnLst/>
              <a:rect l="l" t="t" r="r" b="b"/>
              <a:pathLst>
                <a:path w="51" h="41" extrusionOk="0">
                  <a:moveTo>
                    <a:pt x="10" y="11"/>
                  </a:moveTo>
                  <a:cubicBezTo>
                    <a:pt x="50" y="1"/>
                    <a:pt x="30" y="21"/>
                    <a:pt x="20" y="40"/>
                  </a:cubicBezTo>
                  <a:cubicBezTo>
                    <a:pt x="20" y="40"/>
                    <a:pt x="10" y="31"/>
                    <a:pt x="0" y="21"/>
                  </a:cubicBezTo>
                  <a:cubicBezTo>
                    <a:pt x="10" y="21"/>
                    <a:pt x="10" y="11"/>
                    <a:pt x="10" y="1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2700950" y="3248850"/>
              <a:ext cx="1250" cy="1000"/>
            </a:xfrm>
            <a:custGeom>
              <a:avLst/>
              <a:gdLst/>
              <a:ahLst/>
              <a:cxnLst/>
              <a:rect l="l" t="t" r="r" b="b"/>
              <a:pathLst>
                <a:path w="50" h="40" extrusionOk="0">
                  <a:moveTo>
                    <a:pt x="0" y="0"/>
                  </a:moveTo>
                  <a:cubicBezTo>
                    <a:pt x="10" y="0"/>
                    <a:pt x="30" y="10"/>
                    <a:pt x="50" y="10"/>
                  </a:cubicBezTo>
                  <a:cubicBezTo>
                    <a:pt x="40" y="10"/>
                    <a:pt x="40" y="20"/>
                    <a:pt x="40" y="40"/>
                  </a:cubicBezTo>
                  <a:cubicBezTo>
                    <a:pt x="20" y="30"/>
                    <a:pt x="10" y="20"/>
                    <a:pt x="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2644250" y="3254050"/>
              <a:ext cx="14700" cy="8750"/>
            </a:xfrm>
            <a:custGeom>
              <a:avLst/>
              <a:gdLst/>
              <a:ahLst/>
              <a:cxnLst/>
              <a:rect l="l" t="t" r="r" b="b"/>
              <a:pathLst>
                <a:path w="588" h="350" extrusionOk="0">
                  <a:moveTo>
                    <a:pt x="587" y="349"/>
                  </a:moveTo>
                  <a:cubicBezTo>
                    <a:pt x="418" y="190"/>
                    <a:pt x="190" y="130"/>
                    <a:pt x="1" y="1"/>
                  </a:cubicBezTo>
                  <a:cubicBezTo>
                    <a:pt x="170" y="150"/>
                    <a:pt x="389" y="230"/>
                    <a:pt x="587" y="34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2790450" y="3277425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" y="1"/>
                  </a:moveTo>
                  <a:cubicBezTo>
                    <a:pt x="1" y="1"/>
                    <a:pt x="11" y="1"/>
                    <a:pt x="20" y="1"/>
                  </a:cubicBezTo>
                  <a:cubicBezTo>
                    <a:pt x="30" y="21"/>
                    <a:pt x="60" y="21"/>
                    <a:pt x="90" y="11"/>
                  </a:cubicBezTo>
                  <a:cubicBezTo>
                    <a:pt x="100" y="80"/>
                    <a:pt x="140" y="110"/>
                    <a:pt x="170" y="160"/>
                  </a:cubicBezTo>
                  <a:cubicBezTo>
                    <a:pt x="90" y="150"/>
                    <a:pt x="60" y="51"/>
                    <a:pt x="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2779275" y="3182950"/>
              <a:ext cx="4250" cy="2750"/>
            </a:xfrm>
            <a:custGeom>
              <a:avLst/>
              <a:gdLst/>
              <a:ahLst/>
              <a:cxnLst/>
              <a:rect l="l" t="t" r="r" b="b"/>
              <a:pathLst>
                <a:path w="170" h="110" extrusionOk="0">
                  <a:moveTo>
                    <a:pt x="30" y="11"/>
                  </a:moveTo>
                  <a:cubicBezTo>
                    <a:pt x="50" y="80"/>
                    <a:pt x="169" y="1"/>
                    <a:pt x="169" y="80"/>
                  </a:cubicBezTo>
                  <a:cubicBezTo>
                    <a:pt x="99" y="110"/>
                    <a:pt x="0" y="40"/>
                    <a:pt x="30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2845900" y="317400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2845900" y="3173750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11"/>
                  </a:moveTo>
                  <a:cubicBezTo>
                    <a:pt x="10" y="11"/>
                    <a:pt x="10" y="1"/>
                    <a:pt x="20" y="1"/>
                  </a:cubicBezTo>
                  <a:cubicBezTo>
                    <a:pt x="10" y="11"/>
                    <a:pt x="10" y="11"/>
                    <a:pt x="0" y="1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2842925" y="3174250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179" y="70"/>
                  </a:moveTo>
                  <a:cubicBezTo>
                    <a:pt x="80" y="130"/>
                    <a:pt x="169" y="319"/>
                    <a:pt x="10" y="339"/>
                  </a:cubicBezTo>
                  <a:cubicBezTo>
                    <a:pt x="0" y="209"/>
                    <a:pt x="70" y="50"/>
                    <a:pt x="119" y="0"/>
                  </a:cubicBezTo>
                  <a:cubicBezTo>
                    <a:pt x="90" y="30"/>
                    <a:pt x="199" y="10"/>
                    <a:pt x="179" y="7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2525650" y="3261775"/>
              <a:ext cx="28125" cy="41300"/>
            </a:xfrm>
            <a:custGeom>
              <a:avLst/>
              <a:gdLst/>
              <a:ahLst/>
              <a:cxnLst/>
              <a:rect l="l" t="t" r="r" b="b"/>
              <a:pathLst>
                <a:path w="1125" h="1652" extrusionOk="0">
                  <a:moveTo>
                    <a:pt x="1035" y="448"/>
                  </a:moveTo>
                  <a:cubicBezTo>
                    <a:pt x="1035" y="478"/>
                    <a:pt x="1075" y="478"/>
                    <a:pt x="1045" y="498"/>
                  </a:cubicBezTo>
                  <a:cubicBezTo>
                    <a:pt x="985" y="468"/>
                    <a:pt x="956" y="398"/>
                    <a:pt x="866" y="408"/>
                  </a:cubicBezTo>
                  <a:cubicBezTo>
                    <a:pt x="936" y="547"/>
                    <a:pt x="836" y="388"/>
                    <a:pt x="796" y="468"/>
                  </a:cubicBezTo>
                  <a:cubicBezTo>
                    <a:pt x="846" y="488"/>
                    <a:pt x="866" y="547"/>
                    <a:pt x="916" y="567"/>
                  </a:cubicBezTo>
                  <a:cubicBezTo>
                    <a:pt x="926" y="627"/>
                    <a:pt x="965" y="647"/>
                    <a:pt x="1025" y="647"/>
                  </a:cubicBezTo>
                  <a:cubicBezTo>
                    <a:pt x="1015" y="677"/>
                    <a:pt x="1125" y="686"/>
                    <a:pt x="1055" y="706"/>
                  </a:cubicBezTo>
                  <a:cubicBezTo>
                    <a:pt x="1015" y="696"/>
                    <a:pt x="985" y="667"/>
                    <a:pt x="926" y="657"/>
                  </a:cubicBezTo>
                  <a:cubicBezTo>
                    <a:pt x="876" y="607"/>
                    <a:pt x="856" y="696"/>
                    <a:pt x="786" y="667"/>
                  </a:cubicBezTo>
                  <a:cubicBezTo>
                    <a:pt x="836" y="796"/>
                    <a:pt x="866" y="806"/>
                    <a:pt x="926" y="895"/>
                  </a:cubicBezTo>
                  <a:cubicBezTo>
                    <a:pt x="886" y="915"/>
                    <a:pt x="836" y="806"/>
                    <a:pt x="826" y="866"/>
                  </a:cubicBezTo>
                  <a:cubicBezTo>
                    <a:pt x="826" y="945"/>
                    <a:pt x="896" y="915"/>
                    <a:pt x="916" y="975"/>
                  </a:cubicBezTo>
                  <a:cubicBezTo>
                    <a:pt x="846" y="1005"/>
                    <a:pt x="856" y="915"/>
                    <a:pt x="786" y="945"/>
                  </a:cubicBezTo>
                  <a:cubicBezTo>
                    <a:pt x="816" y="1064"/>
                    <a:pt x="916" y="1064"/>
                    <a:pt x="965" y="1134"/>
                  </a:cubicBezTo>
                  <a:cubicBezTo>
                    <a:pt x="886" y="1154"/>
                    <a:pt x="896" y="1054"/>
                    <a:pt x="816" y="1084"/>
                  </a:cubicBezTo>
                  <a:cubicBezTo>
                    <a:pt x="737" y="1054"/>
                    <a:pt x="806" y="1154"/>
                    <a:pt x="856" y="1174"/>
                  </a:cubicBezTo>
                  <a:cubicBezTo>
                    <a:pt x="826" y="1184"/>
                    <a:pt x="806" y="1174"/>
                    <a:pt x="786" y="1164"/>
                  </a:cubicBezTo>
                  <a:cubicBezTo>
                    <a:pt x="816" y="1224"/>
                    <a:pt x="727" y="1283"/>
                    <a:pt x="806" y="1303"/>
                  </a:cubicBezTo>
                  <a:cubicBezTo>
                    <a:pt x="786" y="1383"/>
                    <a:pt x="806" y="1393"/>
                    <a:pt x="856" y="1442"/>
                  </a:cubicBezTo>
                  <a:cubicBezTo>
                    <a:pt x="747" y="1403"/>
                    <a:pt x="826" y="1651"/>
                    <a:pt x="777" y="1522"/>
                  </a:cubicBezTo>
                  <a:cubicBezTo>
                    <a:pt x="707" y="1432"/>
                    <a:pt x="786" y="1194"/>
                    <a:pt x="687" y="1035"/>
                  </a:cubicBezTo>
                  <a:cubicBezTo>
                    <a:pt x="737" y="1035"/>
                    <a:pt x="727" y="1094"/>
                    <a:pt x="786" y="1064"/>
                  </a:cubicBezTo>
                  <a:cubicBezTo>
                    <a:pt x="747" y="995"/>
                    <a:pt x="786" y="965"/>
                    <a:pt x="737" y="935"/>
                  </a:cubicBezTo>
                  <a:cubicBezTo>
                    <a:pt x="737" y="915"/>
                    <a:pt x="737" y="905"/>
                    <a:pt x="717" y="915"/>
                  </a:cubicBezTo>
                  <a:cubicBezTo>
                    <a:pt x="717" y="895"/>
                    <a:pt x="727" y="885"/>
                    <a:pt x="757" y="885"/>
                  </a:cubicBezTo>
                  <a:cubicBezTo>
                    <a:pt x="697" y="816"/>
                    <a:pt x="747" y="776"/>
                    <a:pt x="717" y="677"/>
                  </a:cubicBezTo>
                  <a:cubicBezTo>
                    <a:pt x="627" y="627"/>
                    <a:pt x="617" y="637"/>
                    <a:pt x="518" y="617"/>
                  </a:cubicBezTo>
                  <a:cubicBezTo>
                    <a:pt x="578" y="686"/>
                    <a:pt x="538" y="667"/>
                    <a:pt x="458" y="677"/>
                  </a:cubicBezTo>
                  <a:cubicBezTo>
                    <a:pt x="518" y="746"/>
                    <a:pt x="508" y="836"/>
                    <a:pt x="598" y="816"/>
                  </a:cubicBezTo>
                  <a:cubicBezTo>
                    <a:pt x="607" y="836"/>
                    <a:pt x="607" y="866"/>
                    <a:pt x="617" y="885"/>
                  </a:cubicBezTo>
                  <a:cubicBezTo>
                    <a:pt x="508" y="925"/>
                    <a:pt x="548" y="766"/>
                    <a:pt x="448" y="796"/>
                  </a:cubicBezTo>
                  <a:cubicBezTo>
                    <a:pt x="488" y="925"/>
                    <a:pt x="617" y="925"/>
                    <a:pt x="687" y="1015"/>
                  </a:cubicBezTo>
                  <a:cubicBezTo>
                    <a:pt x="677" y="1015"/>
                    <a:pt x="667" y="1015"/>
                    <a:pt x="657" y="1015"/>
                  </a:cubicBezTo>
                  <a:cubicBezTo>
                    <a:pt x="588" y="955"/>
                    <a:pt x="478" y="925"/>
                    <a:pt x="418" y="846"/>
                  </a:cubicBezTo>
                  <a:cubicBezTo>
                    <a:pt x="359" y="846"/>
                    <a:pt x="448" y="955"/>
                    <a:pt x="359" y="925"/>
                  </a:cubicBezTo>
                  <a:cubicBezTo>
                    <a:pt x="359" y="1005"/>
                    <a:pt x="409" y="1015"/>
                    <a:pt x="448" y="1035"/>
                  </a:cubicBezTo>
                  <a:cubicBezTo>
                    <a:pt x="438" y="1104"/>
                    <a:pt x="409" y="985"/>
                    <a:pt x="349" y="1025"/>
                  </a:cubicBezTo>
                  <a:cubicBezTo>
                    <a:pt x="359" y="1094"/>
                    <a:pt x="399" y="1064"/>
                    <a:pt x="369" y="1114"/>
                  </a:cubicBezTo>
                  <a:cubicBezTo>
                    <a:pt x="339" y="1114"/>
                    <a:pt x="329" y="1084"/>
                    <a:pt x="289" y="1084"/>
                  </a:cubicBezTo>
                  <a:cubicBezTo>
                    <a:pt x="220" y="1045"/>
                    <a:pt x="200" y="925"/>
                    <a:pt x="110" y="905"/>
                  </a:cubicBezTo>
                  <a:cubicBezTo>
                    <a:pt x="130" y="955"/>
                    <a:pt x="170" y="985"/>
                    <a:pt x="170" y="1054"/>
                  </a:cubicBezTo>
                  <a:cubicBezTo>
                    <a:pt x="239" y="1025"/>
                    <a:pt x="230" y="1084"/>
                    <a:pt x="269" y="1084"/>
                  </a:cubicBezTo>
                  <a:cubicBezTo>
                    <a:pt x="289" y="1174"/>
                    <a:pt x="389" y="1174"/>
                    <a:pt x="418" y="1253"/>
                  </a:cubicBezTo>
                  <a:cubicBezTo>
                    <a:pt x="409" y="1293"/>
                    <a:pt x="389" y="1253"/>
                    <a:pt x="349" y="1263"/>
                  </a:cubicBezTo>
                  <a:cubicBezTo>
                    <a:pt x="399" y="1154"/>
                    <a:pt x="279" y="1253"/>
                    <a:pt x="249" y="1144"/>
                  </a:cubicBezTo>
                  <a:cubicBezTo>
                    <a:pt x="200" y="1154"/>
                    <a:pt x="269" y="1243"/>
                    <a:pt x="299" y="1253"/>
                  </a:cubicBezTo>
                  <a:cubicBezTo>
                    <a:pt x="289" y="1303"/>
                    <a:pt x="220" y="1214"/>
                    <a:pt x="170" y="1224"/>
                  </a:cubicBezTo>
                  <a:cubicBezTo>
                    <a:pt x="170" y="1154"/>
                    <a:pt x="120" y="1144"/>
                    <a:pt x="100" y="1094"/>
                  </a:cubicBezTo>
                  <a:cubicBezTo>
                    <a:pt x="190" y="1054"/>
                    <a:pt x="80" y="875"/>
                    <a:pt x="1" y="945"/>
                  </a:cubicBezTo>
                  <a:cubicBezTo>
                    <a:pt x="11" y="925"/>
                    <a:pt x="21" y="905"/>
                    <a:pt x="11" y="875"/>
                  </a:cubicBezTo>
                  <a:cubicBezTo>
                    <a:pt x="60" y="856"/>
                    <a:pt x="60" y="895"/>
                    <a:pt x="70" y="935"/>
                  </a:cubicBezTo>
                  <a:cubicBezTo>
                    <a:pt x="130" y="866"/>
                    <a:pt x="120" y="806"/>
                    <a:pt x="90" y="736"/>
                  </a:cubicBezTo>
                  <a:cubicBezTo>
                    <a:pt x="180" y="756"/>
                    <a:pt x="150" y="736"/>
                    <a:pt x="120" y="667"/>
                  </a:cubicBezTo>
                  <a:cubicBezTo>
                    <a:pt x="150" y="647"/>
                    <a:pt x="210" y="627"/>
                    <a:pt x="160" y="507"/>
                  </a:cubicBezTo>
                  <a:cubicBezTo>
                    <a:pt x="190" y="517"/>
                    <a:pt x="200" y="557"/>
                    <a:pt x="239" y="547"/>
                  </a:cubicBezTo>
                  <a:cubicBezTo>
                    <a:pt x="180" y="488"/>
                    <a:pt x="239" y="448"/>
                    <a:pt x="190" y="388"/>
                  </a:cubicBezTo>
                  <a:cubicBezTo>
                    <a:pt x="210" y="338"/>
                    <a:pt x="259" y="388"/>
                    <a:pt x="299" y="338"/>
                  </a:cubicBezTo>
                  <a:cubicBezTo>
                    <a:pt x="259" y="299"/>
                    <a:pt x="299" y="299"/>
                    <a:pt x="259" y="229"/>
                  </a:cubicBezTo>
                  <a:cubicBezTo>
                    <a:pt x="359" y="309"/>
                    <a:pt x="279" y="209"/>
                    <a:pt x="309" y="100"/>
                  </a:cubicBezTo>
                  <a:cubicBezTo>
                    <a:pt x="329" y="179"/>
                    <a:pt x="399" y="169"/>
                    <a:pt x="409" y="299"/>
                  </a:cubicBezTo>
                  <a:cubicBezTo>
                    <a:pt x="428" y="289"/>
                    <a:pt x="428" y="269"/>
                    <a:pt x="458" y="269"/>
                  </a:cubicBezTo>
                  <a:cubicBezTo>
                    <a:pt x="448" y="249"/>
                    <a:pt x="458" y="249"/>
                    <a:pt x="478" y="239"/>
                  </a:cubicBezTo>
                  <a:cubicBezTo>
                    <a:pt x="389" y="209"/>
                    <a:pt x="369" y="100"/>
                    <a:pt x="339" y="0"/>
                  </a:cubicBezTo>
                  <a:cubicBezTo>
                    <a:pt x="379" y="60"/>
                    <a:pt x="508" y="10"/>
                    <a:pt x="538" y="90"/>
                  </a:cubicBezTo>
                  <a:cubicBezTo>
                    <a:pt x="538" y="110"/>
                    <a:pt x="518" y="110"/>
                    <a:pt x="528" y="139"/>
                  </a:cubicBezTo>
                  <a:cubicBezTo>
                    <a:pt x="468" y="139"/>
                    <a:pt x="468" y="60"/>
                    <a:pt x="399" y="90"/>
                  </a:cubicBezTo>
                  <a:cubicBezTo>
                    <a:pt x="528" y="169"/>
                    <a:pt x="399" y="149"/>
                    <a:pt x="488" y="189"/>
                  </a:cubicBezTo>
                  <a:cubicBezTo>
                    <a:pt x="518" y="249"/>
                    <a:pt x="409" y="299"/>
                    <a:pt x="488" y="328"/>
                  </a:cubicBezTo>
                  <a:cubicBezTo>
                    <a:pt x="478" y="368"/>
                    <a:pt x="448" y="388"/>
                    <a:pt x="409" y="398"/>
                  </a:cubicBezTo>
                  <a:cubicBezTo>
                    <a:pt x="409" y="448"/>
                    <a:pt x="428" y="458"/>
                    <a:pt x="448" y="488"/>
                  </a:cubicBezTo>
                  <a:cubicBezTo>
                    <a:pt x="438" y="557"/>
                    <a:pt x="389" y="527"/>
                    <a:pt x="339" y="527"/>
                  </a:cubicBezTo>
                  <a:cubicBezTo>
                    <a:pt x="359" y="577"/>
                    <a:pt x="418" y="577"/>
                    <a:pt x="448" y="627"/>
                  </a:cubicBezTo>
                  <a:cubicBezTo>
                    <a:pt x="478" y="607"/>
                    <a:pt x="478" y="458"/>
                    <a:pt x="548" y="537"/>
                  </a:cubicBezTo>
                  <a:cubicBezTo>
                    <a:pt x="607" y="517"/>
                    <a:pt x="508" y="478"/>
                    <a:pt x="508" y="448"/>
                  </a:cubicBezTo>
                  <a:cubicBezTo>
                    <a:pt x="508" y="398"/>
                    <a:pt x="558" y="388"/>
                    <a:pt x="617" y="378"/>
                  </a:cubicBezTo>
                  <a:cubicBezTo>
                    <a:pt x="488" y="338"/>
                    <a:pt x="667" y="319"/>
                    <a:pt x="598" y="269"/>
                  </a:cubicBezTo>
                  <a:cubicBezTo>
                    <a:pt x="667" y="279"/>
                    <a:pt x="627" y="299"/>
                    <a:pt x="637" y="358"/>
                  </a:cubicBezTo>
                  <a:cubicBezTo>
                    <a:pt x="677" y="348"/>
                    <a:pt x="697" y="358"/>
                    <a:pt x="717" y="388"/>
                  </a:cubicBezTo>
                  <a:cubicBezTo>
                    <a:pt x="786" y="368"/>
                    <a:pt x="588" y="309"/>
                    <a:pt x="717" y="289"/>
                  </a:cubicBezTo>
                  <a:cubicBezTo>
                    <a:pt x="707" y="239"/>
                    <a:pt x="637" y="249"/>
                    <a:pt x="607" y="219"/>
                  </a:cubicBezTo>
                  <a:cubicBezTo>
                    <a:pt x="617" y="199"/>
                    <a:pt x="627" y="189"/>
                    <a:pt x="627" y="169"/>
                  </a:cubicBezTo>
                  <a:cubicBezTo>
                    <a:pt x="777" y="239"/>
                    <a:pt x="876" y="368"/>
                    <a:pt x="1035" y="428"/>
                  </a:cubicBezTo>
                  <a:cubicBezTo>
                    <a:pt x="1035" y="438"/>
                    <a:pt x="1035" y="438"/>
                    <a:pt x="1035" y="448"/>
                  </a:cubicBezTo>
                  <a:close/>
                  <a:moveTo>
                    <a:pt x="120" y="806"/>
                  </a:moveTo>
                  <a:cubicBezTo>
                    <a:pt x="160" y="866"/>
                    <a:pt x="190" y="935"/>
                    <a:pt x="249" y="975"/>
                  </a:cubicBezTo>
                  <a:cubicBezTo>
                    <a:pt x="249" y="905"/>
                    <a:pt x="200" y="806"/>
                    <a:pt x="120" y="806"/>
                  </a:cubicBezTo>
                  <a:close/>
                  <a:moveTo>
                    <a:pt x="647" y="517"/>
                  </a:moveTo>
                  <a:cubicBezTo>
                    <a:pt x="598" y="567"/>
                    <a:pt x="707" y="637"/>
                    <a:pt x="757" y="647"/>
                  </a:cubicBezTo>
                  <a:cubicBezTo>
                    <a:pt x="747" y="597"/>
                    <a:pt x="777" y="587"/>
                    <a:pt x="767" y="547"/>
                  </a:cubicBezTo>
                  <a:cubicBezTo>
                    <a:pt x="747" y="507"/>
                    <a:pt x="657" y="567"/>
                    <a:pt x="647" y="517"/>
                  </a:cubicBezTo>
                  <a:close/>
                  <a:moveTo>
                    <a:pt x="230" y="597"/>
                  </a:moveTo>
                  <a:cubicBezTo>
                    <a:pt x="190" y="577"/>
                    <a:pt x="339" y="746"/>
                    <a:pt x="389" y="806"/>
                  </a:cubicBezTo>
                  <a:cubicBezTo>
                    <a:pt x="438" y="786"/>
                    <a:pt x="319" y="657"/>
                    <a:pt x="418" y="726"/>
                  </a:cubicBezTo>
                  <a:cubicBezTo>
                    <a:pt x="478" y="686"/>
                    <a:pt x="329" y="597"/>
                    <a:pt x="339" y="696"/>
                  </a:cubicBezTo>
                  <a:cubicBezTo>
                    <a:pt x="269" y="706"/>
                    <a:pt x="299" y="577"/>
                    <a:pt x="230" y="597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2478425" y="3237650"/>
              <a:ext cx="19900" cy="9975"/>
            </a:xfrm>
            <a:custGeom>
              <a:avLst/>
              <a:gdLst/>
              <a:ahLst/>
              <a:cxnLst/>
              <a:rect l="l" t="t" r="r" b="b"/>
              <a:pathLst>
                <a:path w="796" h="399" extrusionOk="0">
                  <a:moveTo>
                    <a:pt x="408" y="1"/>
                  </a:moveTo>
                  <a:cubicBezTo>
                    <a:pt x="448" y="70"/>
                    <a:pt x="567" y="40"/>
                    <a:pt x="577" y="170"/>
                  </a:cubicBezTo>
                  <a:cubicBezTo>
                    <a:pt x="398" y="100"/>
                    <a:pt x="259" y="299"/>
                    <a:pt x="189" y="120"/>
                  </a:cubicBezTo>
                  <a:cubicBezTo>
                    <a:pt x="239" y="60"/>
                    <a:pt x="299" y="120"/>
                    <a:pt x="308" y="20"/>
                  </a:cubicBezTo>
                  <a:cubicBezTo>
                    <a:pt x="189" y="20"/>
                    <a:pt x="179" y="100"/>
                    <a:pt x="120" y="150"/>
                  </a:cubicBezTo>
                  <a:cubicBezTo>
                    <a:pt x="60" y="209"/>
                    <a:pt x="0" y="269"/>
                    <a:pt x="20" y="388"/>
                  </a:cubicBezTo>
                  <a:cubicBezTo>
                    <a:pt x="40" y="378"/>
                    <a:pt x="50" y="398"/>
                    <a:pt x="70" y="398"/>
                  </a:cubicBezTo>
                  <a:cubicBezTo>
                    <a:pt x="139" y="319"/>
                    <a:pt x="219" y="249"/>
                    <a:pt x="378" y="229"/>
                  </a:cubicBezTo>
                  <a:cubicBezTo>
                    <a:pt x="478" y="190"/>
                    <a:pt x="527" y="239"/>
                    <a:pt x="637" y="199"/>
                  </a:cubicBezTo>
                  <a:cubicBezTo>
                    <a:pt x="676" y="229"/>
                    <a:pt x="796" y="219"/>
                    <a:pt x="766" y="130"/>
                  </a:cubicBezTo>
                  <a:cubicBezTo>
                    <a:pt x="607" y="140"/>
                    <a:pt x="557" y="1"/>
                    <a:pt x="408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2487875" y="3242375"/>
              <a:ext cx="6475" cy="1775"/>
            </a:xfrm>
            <a:custGeom>
              <a:avLst/>
              <a:gdLst/>
              <a:ahLst/>
              <a:cxnLst/>
              <a:rect l="l" t="t" r="r" b="b"/>
              <a:pathLst>
                <a:path w="259" h="71" extrusionOk="0">
                  <a:moveTo>
                    <a:pt x="259" y="10"/>
                  </a:moveTo>
                  <a:cubicBezTo>
                    <a:pt x="149" y="50"/>
                    <a:pt x="100" y="1"/>
                    <a:pt x="0" y="40"/>
                  </a:cubicBezTo>
                  <a:cubicBezTo>
                    <a:pt x="60" y="50"/>
                    <a:pt x="209" y="70"/>
                    <a:pt x="259" y="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2624625" y="3221750"/>
              <a:ext cx="8475" cy="5225"/>
            </a:xfrm>
            <a:custGeom>
              <a:avLst/>
              <a:gdLst/>
              <a:ahLst/>
              <a:cxnLst/>
              <a:rect l="l" t="t" r="r" b="b"/>
              <a:pathLst>
                <a:path w="339" h="209" extrusionOk="0">
                  <a:moveTo>
                    <a:pt x="0" y="0"/>
                  </a:moveTo>
                  <a:cubicBezTo>
                    <a:pt x="60" y="139"/>
                    <a:pt x="338" y="209"/>
                    <a:pt x="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2605225" y="3225475"/>
              <a:ext cx="6725" cy="5250"/>
            </a:xfrm>
            <a:custGeom>
              <a:avLst/>
              <a:gdLst/>
              <a:ahLst/>
              <a:cxnLst/>
              <a:rect l="l" t="t" r="r" b="b"/>
              <a:pathLst>
                <a:path w="269" h="210" extrusionOk="0">
                  <a:moveTo>
                    <a:pt x="50" y="30"/>
                  </a:moveTo>
                  <a:cubicBezTo>
                    <a:pt x="30" y="0"/>
                    <a:pt x="10" y="60"/>
                    <a:pt x="0" y="20"/>
                  </a:cubicBezTo>
                  <a:cubicBezTo>
                    <a:pt x="0" y="110"/>
                    <a:pt x="169" y="209"/>
                    <a:pt x="269" y="179"/>
                  </a:cubicBezTo>
                  <a:cubicBezTo>
                    <a:pt x="179" y="100"/>
                    <a:pt x="70" y="60"/>
                    <a:pt x="5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2584075" y="3230950"/>
              <a:ext cx="4025" cy="3250"/>
            </a:xfrm>
            <a:custGeom>
              <a:avLst/>
              <a:gdLst/>
              <a:ahLst/>
              <a:cxnLst/>
              <a:rect l="l" t="t" r="r" b="b"/>
              <a:pathLst>
                <a:path w="161" h="130" extrusionOk="0">
                  <a:moveTo>
                    <a:pt x="100" y="30"/>
                  </a:moveTo>
                  <a:cubicBezTo>
                    <a:pt x="71" y="30"/>
                    <a:pt x="61" y="0"/>
                    <a:pt x="21" y="10"/>
                  </a:cubicBezTo>
                  <a:cubicBezTo>
                    <a:pt x="11" y="20"/>
                    <a:pt x="1" y="20"/>
                    <a:pt x="1" y="40"/>
                  </a:cubicBezTo>
                  <a:cubicBezTo>
                    <a:pt x="81" y="40"/>
                    <a:pt x="100" y="119"/>
                    <a:pt x="160" y="129"/>
                  </a:cubicBezTo>
                  <a:cubicBezTo>
                    <a:pt x="130" y="80"/>
                    <a:pt x="160" y="70"/>
                    <a:pt x="100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2590800" y="3234925"/>
              <a:ext cx="6250" cy="5475"/>
            </a:xfrm>
            <a:custGeom>
              <a:avLst/>
              <a:gdLst/>
              <a:ahLst/>
              <a:cxnLst/>
              <a:rect l="l" t="t" r="r" b="b"/>
              <a:pathLst>
                <a:path w="250" h="219" extrusionOk="0">
                  <a:moveTo>
                    <a:pt x="40" y="119"/>
                  </a:moveTo>
                  <a:cubicBezTo>
                    <a:pt x="50" y="110"/>
                    <a:pt x="50" y="110"/>
                    <a:pt x="60" y="110"/>
                  </a:cubicBezTo>
                  <a:cubicBezTo>
                    <a:pt x="120" y="149"/>
                    <a:pt x="170" y="209"/>
                    <a:pt x="249" y="219"/>
                  </a:cubicBezTo>
                  <a:cubicBezTo>
                    <a:pt x="209" y="179"/>
                    <a:pt x="0" y="0"/>
                    <a:pt x="40" y="11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2620150" y="3241125"/>
              <a:ext cx="49250" cy="36575"/>
            </a:xfrm>
            <a:custGeom>
              <a:avLst/>
              <a:gdLst/>
              <a:ahLst/>
              <a:cxnLst/>
              <a:rect l="l" t="t" r="r" b="b"/>
              <a:pathLst>
                <a:path w="1970" h="1463" extrusionOk="0">
                  <a:moveTo>
                    <a:pt x="965" y="518"/>
                  </a:moveTo>
                  <a:cubicBezTo>
                    <a:pt x="1134" y="667"/>
                    <a:pt x="1353" y="747"/>
                    <a:pt x="1551" y="866"/>
                  </a:cubicBezTo>
                  <a:cubicBezTo>
                    <a:pt x="1701" y="886"/>
                    <a:pt x="1800" y="985"/>
                    <a:pt x="1939" y="1035"/>
                  </a:cubicBezTo>
                  <a:cubicBezTo>
                    <a:pt x="1969" y="1065"/>
                    <a:pt x="1949" y="1075"/>
                    <a:pt x="1949" y="1105"/>
                  </a:cubicBezTo>
                  <a:cubicBezTo>
                    <a:pt x="1641" y="1125"/>
                    <a:pt x="1641" y="1343"/>
                    <a:pt x="1542" y="1463"/>
                  </a:cubicBezTo>
                  <a:cubicBezTo>
                    <a:pt x="1263" y="1324"/>
                    <a:pt x="955" y="1214"/>
                    <a:pt x="736" y="985"/>
                  </a:cubicBezTo>
                  <a:cubicBezTo>
                    <a:pt x="418" y="985"/>
                    <a:pt x="368" y="607"/>
                    <a:pt x="199" y="389"/>
                  </a:cubicBezTo>
                  <a:cubicBezTo>
                    <a:pt x="179" y="399"/>
                    <a:pt x="189" y="428"/>
                    <a:pt x="189" y="438"/>
                  </a:cubicBezTo>
                  <a:cubicBezTo>
                    <a:pt x="139" y="379"/>
                    <a:pt x="99" y="220"/>
                    <a:pt x="169" y="210"/>
                  </a:cubicBezTo>
                  <a:cubicBezTo>
                    <a:pt x="109" y="150"/>
                    <a:pt x="40" y="110"/>
                    <a:pt x="0" y="51"/>
                  </a:cubicBezTo>
                  <a:cubicBezTo>
                    <a:pt x="90" y="41"/>
                    <a:pt x="159" y="180"/>
                    <a:pt x="239" y="100"/>
                  </a:cubicBezTo>
                  <a:cubicBezTo>
                    <a:pt x="219" y="41"/>
                    <a:pt x="159" y="31"/>
                    <a:pt x="109" y="1"/>
                  </a:cubicBezTo>
                  <a:cubicBezTo>
                    <a:pt x="219" y="21"/>
                    <a:pt x="458" y="120"/>
                    <a:pt x="597" y="200"/>
                  </a:cubicBezTo>
                  <a:cubicBezTo>
                    <a:pt x="557" y="299"/>
                    <a:pt x="806" y="428"/>
                    <a:pt x="915" y="508"/>
                  </a:cubicBezTo>
                  <a:cubicBezTo>
                    <a:pt x="935" y="508"/>
                    <a:pt x="935" y="518"/>
                    <a:pt x="965" y="518"/>
                  </a:cubicBezTo>
                  <a:close/>
                  <a:moveTo>
                    <a:pt x="269" y="259"/>
                  </a:moveTo>
                  <a:cubicBezTo>
                    <a:pt x="328" y="349"/>
                    <a:pt x="438" y="349"/>
                    <a:pt x="497" y="438"/>
                  </a:cubicBezTo>
                  <a:cubicBezTo>
                    <a:pt x="517" y="359"/>
                    <a:pt x="358" y="279"/>
                    <a:pt x="269" y="25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2620150" y="3235425"/>
              <a:ext cx="6975" cy="6225"/>
            </a:xfrm>
            <a:custGeom>
              <a:avLst/>
              <a:gdLst/>
              <a:ahLst/>
              <a:cxnLst/>
              <a:rect l="l" t="t" r="r" b="b"/>
              <a:pathLst>
                <a:path w="279" h="249" extrusionOk="0">
                  <a:moveTo>
                    <a:pt x="189" y="149"/>
                  </a:moveTo>
                  <a:cubicBezTo>
                    <a:pt x="159" y="149"/>
                    <a:pt x="149" y="119"/>
                    <a:pt x="109" y="139"/>
                  </a:cubicBezTo>
                  <a:cubicBezTo>
                    <a:pt x="109" y="50"/>
                    <a:pt x="80" y="0"/>
                    <a:pt x="0" y="40"/>
                  </a:cubicBezTo>
                  <a:cubicBezTo>
                    <a:pt x="30" y="119"/>
                    <a:pt x="40" y="109"/>
                    <a:pt x="0" y="179"/>
                  </a:cubicBezTo>
                  <a:cubicBezTo>
                    <a:pt x="90" y="109"/>
                    <a:pt x="169" y="249"/>
                    <a:pt x="278" y="249"/>
                  </a:cubicBezTo>
                  <a:cubicBezTo>
                    <a:pt x="259" y="199"/>
                    <a:pt x="209" y="219"/>
                    <a:pt x="189" y="169"/>
                  </a:cubicBezTo>
                  <a:cubicBezTo>
                    <a:pt x="189" y="159"/>
                    <a:pt x="189" y="149"/>
                    <a:pt x="189" y="14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2621875" y="3233925"/>
              <a:ext cx="3500" cy="3750"/>
            </a:xfrm>
            <a:custGeom>
              <a:avLst/>
              <a:gdLst/>
              <a:ahLst/>
              <a:cxnLst/>
              <a:rect l="l" t="t" r="r" b="b"/>
              <a:pathLst>
                <a:path w="140" h="150" extrusionOk="0">
                  <a:moveTo>
                    <a:pt x="50" y="70"/>
                  </a:moveTo>
                  <a:cubicBezTo>
                    <a:pt x="50" y="0"/>
                    <a:pt x="100" y="90"/>
                    <a:pt x="140" y="60"/>
                  </a:cubicBezTo>
                  <a:cubicBezTo>
                    <a:pt x="140" y="0"/>
                    <a:pt x="70" y="40"/>
                    <a:pt x="60" y="0"/>
                  </a:cubicBezTo>
                  <a:cubicBezTo>
                    <a:pt x="1" y="40"/>
                    <a:pt x="40" y="150"/>
                    <a:pt x="130" y="130"/>
                  </a:cubicBezTo>
                  <a:cubicBezTo>
                    <a:pt x="120" y="80"/>
                    <a:pt x="100" y="60"/>
                    <a:pt x="50" y="7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2617400" y="3229450"/>
              <a:ext cx="6750" cy="4000"/>
            </a:xfrm>
            <a:custGeom>
              <a:avLst/>
              <a:gdLst/>
              <a:ahLst/>
              <a:cxnLst/>
              <a:rect l="l" t="t" r="r" b="b"/>
              <a:pathLst>
                <a:path w="270" h="160" extrusionOk="0">
                  <a:moveTo>
                    <a:pt x="40" y="0"/>
                  </a:moveTo>
                  <a:cubicBezTo>
                    <a:pt x="1" y="140"/>
                    <a:pt x="170" y="70"/>
                    <a:pt x="229" y="159"/>
                  </a:cubicBezTo>
                  <a:cubicBezTo>
                    <a:pt x="269" y="70"/>
                    <a:pt x="60" y="90"/>
                    <a:pt x="4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2543300" y="3228200"/>
              <a:ext cx="6500" cy="4000"/>
            </a:xfrm>
            <a:custGeom>
              <a:avLst/>
              <a:gdLst/>
              <a:ahLst/>
              <a:cxnLst/>
              <a:rect l="l" t="t" r="r" b="b"/>
              <a:pathLst>
                <a:path w="260" h="160" extrusionOk="0">
                  <a:moveTo>
                    <a:pt x="1" y="60"/>
                  </a:moveTo>
                  <a:cubicBezTo>
                    <a:pt x="21" y="110"/>
                    <a:pt x="90" y="100"/>
                    <a:pt x="110" y="160"/>
                  </a:cubicBezTo>
                  <a:cubicBezTo>
                    <a:pt x="140" y="90"/>
                    <a:pt x="220" y="120"/>
                    <a:pt x="259" y="90"/>
                  </a:cubicBezTo>
                  <a:cubicBezTo>
                    <a:pt x="230" y="1"/>
                    <a:pt x="61" y="100"/>
                    <a:pt x="1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2432425" y="3278425"/>
              <a:ext cx="3250" cy="4000"/>
            </a:xfrm>
            <a:custGeom>
              <a:avLst/>
              <a:gdLst/>
              <a:ahLst/>
              <a:cxnLst/>
              <a:rect l="l" t="t" r="r" b="b"/>
              <a:pathLst>
                <a:path w="130" h="160" extrusionOk="0">
                  <a:moveTo>
                    <a:pt x="60" y="50"/>
                  </a:moveTo>
                  <a:cubicBezTo>
                    <a:pt x="30" y="1"/>
                    <a:pt x="0" y="110"/>
                    <a:pt x="10" y="160"/>
                  </a:cubicBezTo>
                  <a:lnTo>
                    <a:pt x="100" y="140"/>
                  </a:lnTo>
                  <a:lnTo>
                    <a:pt x="130" y="140"/>
                  </a:lnTo>
                  <a:cubicBezTo>
                    <a:pt x="130" y="120"/>
                    <a:pt x="110" y="120"/>
                    <a:pt x="100" y="120"/>
                  </a:cubicBezTo>
                  <a:cubicBezTo>
                    <a:pt x="80" y="120"/>
                    <a:pt x="70" y="120"/>
                    <a:pt x="50" y="130"/>
                  </a:cubicBezTo>
                  <a:cubicBezTo>
                    <a:pt x="40" y="90"/>
                    <a:pt x="70" y="80"/>
                    <a:pt x="6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2433175" y="3274950"/>
              <a:ext cx="2250" cy="3750"/>
            </a:xfrm>
            <a:custGeom>
              <a:avLst/>
              <a:gdLst/>
              <a:ahLst/>
              <a:cxnLst/>
              <a:rect l="l" t="t" r="r" b="b"/>
              <a:pathLst>
                <a:path w="90" h="150" extrusionOk="0">
                  <a:moveTo>
                    <a:pt x="80" y="40"/>
                  </a:moveTo>
                  <a:cubicBezTo>
                    <a:pt x="30" y="40"/>
                    <a:pt x="90" y="0"/>
                    <a:pt x="50" y="0"/>
                  </a:cubicBezTo>
                  <a:cubicBezTo>
                    <a:pt x="30" y="0"/>
                    <a:pt x="20" y="0"/>
                    <a:pt x="0" y="10"/>
                  </a:cubicBezTo>
                  <a:cubicBezTo>
                    <a:pt x="40" y="100"/>
                    <a:pt x="20" y="70"/>
                    <a:pt x="0" y="150"/>
                  </a:cubicBezTo>
                  <a:cubicBezTo>
                    <a:pt x="30" y="120"/>
                    <a:pt x="70" y="100"/>
                    <a:pt x="80" y="60"/>
                  </a:cubicBezTo>
                  <a:cubicBezTo>
                    <a:pt x="80" y="60"/>
                    <a:pt x="80" y="50"/>
                    <a:pt x="80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2764100" y="3194625"/>
              <a:ext cx="19675" cy="11225"/>
            </a:xfrm>
            <a:custGeom>
              <a:avLst/>
              <a:gdLst/>
              <a:ahLst/>
              <a:cxnLst/>
              <a:rect l="l" t="t" r="r" b="b"/>
              <a:pathLst>
                <a:path w="787" h="449" extrusionOk="0">
                  <a:moveTo>
                    <a:pt x="647" y="379"/>
                  </a:moveTo>
                  <a:cubicBezTo>
                    <a:pt x="637" y="299"/>
                    <a:pt x="766" y="299"/>
                    <a:pt x="706" y="180"/>
                  </a:cubicBezTo>
                  <a:cubicBezTo>
                    <a:pt x="607" y="329"/>
                    <a:pt x="368" y="289"/>
                    <a:pt x="239" y="260"/>
                  </a:cubicBezTo>
                  <a:cubicBezTo>
                    <a:pt x="179" y="270"/>
                    <a:pt x="209" y="349"/>
                    <a:pt x="110" y="329"/>
                  </a:cubicBezTo>
                  <a:cubicBezTo>
                    <a:pt x="110" y="379"/>
                    <a:pt x="150" y="379"/>
                    <a:pt x="150" y="419"/>
                  </a:cubicBezTo>
                  <a:cubicBezTo>
                    <a:pt x="130" y="429"/>
                    <a:pt x="130" y="449"/>
                    <a:pt x="110" y="449"/>
                  </a:cubicBezTo>
                  <a:cubicBezTo>
                    <a:pt x="80" y="419"/>
                    <a:pt x="20" y="429"/>
                    <a:pt x="0" y="379"/>
                  </a:cubicBezTo>
                  <a:cubicBezTo>
                    <a:pt x="179" y="299"/>
                    <a:pt x="209" y="120"/>
                    <a:pt x="339" y="1"/>
                  </a:cubicBezTo>
                  <a:cubicBezTo>
                    <a:pt x="368" y="100"/>
                    <a:pt x="488" y="120"/>
                    <a:pt x="468" y="200"/>
                  </a:cubicBezTo>
                  <a:cubicBezTo>
                    <a:pt x="488" y="210"/>
                    <a:pt x="657" y="190"/>
                    <a:pt x="746" y="150"/>
                  </a:cubicBezTo>
                  <a:cubicBezTo>
                    <a:pt x="756" y="180"/>
                    <a:pt x="766" y="200"/>
                    <a:pt x="786" y="210"/>
                  </a:cubicBezTo>
                  <a:cubicBezTo>
                    <a:pt x="726" y="260"/>
                    <a:pt x="716" y="339"/>
                    <a:pt x="647" y="37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2548275" y="3234925"/>
              <a:ext cx="8725" cy="3500"/>
            </a:xfrm>
            <a:custGeom>
              <a:avLst/>
              <a:gdLst/>
              <a:ahLst/>
              <a:cxnLst/>
              <a:rect l="l" t="t" r="r" b="b"/>
              <a:pathLst>
                <a:path w="349" h="140" extrusionOk="0">
                  <a:moveTo>
                    <a:pt x="1" y="0"/>
                  </a:moveTo>
                  <a:cubicBezTo>
                    <a:pt x="41" y="30"/>
                    <a:pt x="110" y="40"/>
                    <a:pt x="140" y="90"/>
                  </a:cubicBezTo>
                  <a:cubicBezTo>
                    <a:pt x="210" y="30"/>
                    <a:pt x="249" y="70"/>
                    <a:pt x="289" y="139"/>
                  </a:cubicBezTo>
                  <a:cubicBezTo>
                    <a:pt x="349" y="119"/>
                    <a:pt x="220" y="80"/>
                    <a:pt x="329" y="80"/>
                  </a:cubicBezTo>
                  <a:cubicBezTo>
                    <a:pt x="240" y="30"/>
                    <a:pt x="130" y="0"/>
                    <a:pt x="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2579125" y="3231175"/>
              <a:ext cx="14175" cy="9975"/>
            </a:xfrm>
            <a:custGeom>
              <a:avLst/>
              <a:gdLst/>
              <a:ahLst/>
              <a:cxnLst/>
              <a:rect l="l" t="t" r="r" b="b"/>
              <a:pathLst>
                <a:path w="567" h="399" extrusionOk="0">
                  <a:moveTo>
                    <a:pt x="507" y="269"/>
                  </a:moveTo>
                  <a:cubicBezTo>
                    <a:pt x="497" y="269"/>
                    <a:pt x="487" y="269"/>
                    <a:pt x="487" y="269"/>
                  </a:cubicBezTo>
                  <a:cubicBezTo>
                    <a:pt x="438" y="269"/>
                    <a:pt x="458" y="190"/>
                    <a:pt x="418" y="180"/>
                  </a:cubicBezTo>
                  <a:cubicBezTo>
                    <a:pt x="378" y="190"/>
                    <a:pt x="388" y="210"/>
                    <a:pt x="358" y="220"/>
                  </a:cubicBezTo>
                  <a:cubicBezTo>
                    <a:pt x="358" y="81"/>
                    <a:pt x="149" y="21"/>
                    <a:pt x="0" y="1"/>
                  </a:cubicBezTo>
                  <a:cubicBezTo>
                    <a:pt x="50" y="71"/>
                    <a:pt x="149" y="61"/>
                    <a:pt x="219" y="100"/>
                  </a:cubicBezTo>
                  <a:cubicBezTo>
                    <a:pt x="209" y="140"/>
                    <a:pt x="179" y="110"/>
                    <a:pt x="169" y="90"/>
                  </a:cubicBezTo>
                  <a:cubicBezTo>
                    <a:pt x="109" y="110"/>
                    <a:pt x="219" y="140"/>
                    <a:pt x="209" y="200"/>
                  </a:cubicBezTo>
                  <a:cubicBezTo>
                    <a:pt x="279" y="170"/>
                    <a:pt x="288" y="230"/>
                    <a:pt x="328" y="180"/>
                  </a:cubicBezTo>
                  <a:cubicBezTo>
                    <a:pt x="328" y="220"/>
                    <a:pt x="269" y="220"/>
                    <a:pt x="298" y="279"/>
                  </a:cubicBezTo>
                  <a:cubicBezTo>
                    <a:pt x="388" y="269"/>
                    <a:pt x="448" y="309"/>
                    <a:pt x="448" y="349"/>
                  </a:cubicBezTo>
                  <a:cubicBezTo>
                    <a:pt x="497" y="399"/>
                    <a:pt x="428" y="329"/>
                    <a:pt x="467" y="299"/>
                  </a:cubicBezTo>
                  <a:cubicBezTo>
                    <a:pt x="507" y="289"/>
                    <a:pt x="507" y="359"/>
                    <a:pt x="567" y="329"/>
                  </a:cubicBezTo>
                  <a:cubicBezTo>
                    <a:pt x="547" y="309"/>
                    <a:pt x="537" y="289"/>
                    <a:pt x="527" y="260"/>
                  </a:cubicBezTo>
                  <a:cubicBezTo>
                    <a:pt x="517" y="260"/>
                    <a:pt x="517" y="260"/>
                    <a:pt x="507" y="26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2479175" y="3247600"/>
              <a:ext cx="29350" cy="30350"/>
            </a:xfrm>
            <a:custGeom>
              <a:avLst/>
              <a:gdLst/>
              <a:ahLst/>
              <a:cxnLst/>
              <a:rect l="l" t="t" r="r" b="b"/>
              <a:pathLst>
                <a:path w="1174" h="1214" extrusionOk="0">
                  <a:moveTo>
                    <a:pt x="368" y="1035"/>
                  </a:moveTo>
                  <a:cubicBezTo>
                    <a:pt x="438" y="706"/>
                    <a:pt x="865" y="617"/>
                    <a:pt x="1174" y="438"/>
                  </a:cubicBezTo>
                  <a:cubicBezTo>
                    <a:pt x="1094" y="309"/>
                    <a:pt x="915" y="299"/>
                    <a:pt x="806" y="289"/>
                  </a:cubicBezTo>
                  <a:cubicBezTo>
                    <a:pt x="855" y="239"/>
                    <a:pt x="786" y="209"/>
                    <a:pt x="696" y="189"/>
                  </a:cubicBezTo>
                  <a:cubicBezTo>
                    <a:pt x="746" y="140"/>
                    <a:pt x="736" y="130"/>
                    <a:pt x="637" y="159"/>
                  </a:cubicBezTo>
                  <a:cubicBezTo>
                    <a:pt x="646" y="130"/>
                    <a:pt x="686" y="130"/>
                    <a:pt x="676" y="100"/>
                  </a:cubicBezTo>
                  <a:cubicBezTo>
                    <a:pt x="736" y="60"/>
                    <a:pt x="557" y="150"/>
                    <a:pt x="517" y="110"/>
                  </a:cubicBezTo>
                  <a:cubicBezTo>
                    <a:pt x="517" y="70"/>
                    <a:pt x="587" y="70"/>
                    <a:pt x="547" y="10"/>
                  </a:cubicBezTo>
                  <a:cubicBezTo>
                    <a:pt x="487" y="0"/>
                    <a:pt x="448" y="0"/>
                    <a:pt x="328" y="20"/>
                  </a:cubicBezTo>
                  <a:cubicBezTo>
                    <a:pt x="318" y="130"/>
                    <a:pt x="239" y="299"/>
                    <a:pt x="40" y="289"/>
                  </a:cubicBezTo>
                  <a:cubicBezTo>
                    <a:pt x="0" y="368"/>
                    <a:pt x="40" y="378"/>
                    <a:pt x="0" y="458"/>
                  </a:cubicBezTo>
                  <a:cubicBezTo>
                    <a:pt x="30" y="458"/>
                    <a:pt x="50" y="448"/>
                    <a:pt x="70" y="448"/>
                  </a:cubicBezTo>
                  <a:cubicBezTo>
                    <a:pt x="0" y="716"/>
                    <a:pt x="70" y="915"/>
                    <a:pt x="209" y="1214"/>
                  </a:cubicBezTo>
                  <a:cubicBezTo>
                    <a:pt x="239" y="1204"/>
                    <a:pt x="229" y="1164"/>
                    <a:pt x="199" y="1164"/>
                  </a:cubicBezTo>
                  <a:cubicBezTo>
                    <a:pt x="269" y="1164"/>
                    <a:pt x="179" y="965"/>
                    <a:pt x="328" y="925"/>
                  </a:cubicBezTo>
                  <a:cubicBezTo>
                    <a:pt x="179" y="876"/>
                    <a:pt x="318" y="706"/>
                    <a:pt x="169" y="697"/>
                  </a:cubicBezTo>
                  <a:cubicBezTo>
                    <a:pt x="80" y="428"/>
                    <a:pt x="408" y="438"/>
                    <a:pt x="587" y="527"/>
                  </a:cubicBezTo>
                  <a:cubicBezTo>
                    <a:pt x="617" y="597"/>
                    <a:pt x="547" y="627"/>
                    <a:pt x="627" y="637"/>
                  </a:cubicBezTo>
                  <a:cubicBezTo>
                    <a:pt x="587" y="706"/>
                    <a:pt x="507" y="746"/>
                    <a:pt x="398" y="776"/>
                  </a:cubicBezTo>
                  <a:cubicBezTo>
                    <a:pt x="408" y="796"/>
                    <a:pt x="438" y="776"/>
                    <a:pt x="448" y="806"/>
                  </a:cubicBezTo>
                  <a:cubicBezTo>
                    <a:pt x="428" y="806"/>
                    <a:pt x="398" y="905"/>
                    <a:pt x="378" y="826"/>
                  </a:cubicBezTo>
                  <a:cubicBezTo>
                    <a:pt x="298" y="856"/>
                    <a:pt x="418" y="955"/>
                    <a:pt x="368" y="1035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2481150" y="3258300"/>
              <a:ext cx="13700" cy="22650"/>
            </a:xfrm>
            <a:custGeom>
              <a:avLst/>
              <a:gdLst/>
              <a:ahLst/>
              <a:cxnLst/>
              <a:rect l="l" t="t" r="r" b="b"/>
              <a:pathLst>
                <a:path w="548" h="906" extrusionOk="0">
                  <a:moveTo>
                    <a:pt x="289" y="607"/>
                  </a:moveTo>
                  <a:cubicBezTo>
                    <a:pt x="339" y="527"/>
                    <a:pt x="219" y="428"/>
                    <a:pt x="299" y="398"/>
                  </a:cubicBezTo>
                  <a:cubicBezTo>
                    <a:pt x="319" y="477"/>
                    <a:pt x="349" y="378"/>
                    <a:pt x="369" y="378"/>
                  </a:cubicBezTo>
                  <a:cubicBezTo>
                    <a:pt x="359" y="348"/>
                    <a:pt x="329" y="368"/>
                    <a:pt x="319" y="348"/>
                  </a:cubicBezTo>
                  <a:cubicBezTo>
                    <a:pt x="428" y="318"/>
                    <a:pt x="508" y="278"/>
                    <a:pt x="548" y="209"/>
                  </a:cubicBezTo>
                  <a:cubicBezTo>
                    <a:pt x="468" y="199"/>
                    <a:pt x="538" y="169"/>
                    <a:pt x="508" y="99"/>
                  </a:cubicBezTo>
                  <a:cubicBezTo>
                    <a:pt x="329" y="10"/>
                    <a:pt x="1" y="0"/>
                    <a:pt x="90" y="269"/>
                  </a:cubicBezTo>
                  <a:cubicBezTo>
                    <a:pt x="239" y="278"/>
                    <a:pt x="100" y="448"/>
                    <a:pt x="249" y="497"/>
                  </a:cubicBezTo>
                  <a:cubicBezTo>
                    <a:pt x="100" y="537"/>
                    <a:pt x="190" y="736"/>
                    <a:pt x="120" y="736"/>
                  </a:cubicBezTo>
                  <a:cubicBezTo>
                    <a:pt x="150" y="736"/>
                    <a:pt x="160" y="776"/>
                    <a:pt x="130" y="786"/>
                  </a:cubicBezTo>
                  <a:cubicBezTo>
                    <a:pt x="170" y="835"/>
                    <a:pt x="50" y="875"/>
                    <a:pt x="120" y="875"/>
                  </a:cubicBezTo>
                  <a:cubicBezTo>
                    <a:pt x="130" y="845"/>
                    <a:pt x="170" y="825"/>
                    <a:pt x="209" y="816"/>
                  </a:cubicBezTo>
                  <a:cubicBezTo>
                    <a:pt x="209" y="875"/>
                    <a:pt x="229" y="905"/>
                    <a:pt x="269" y="905"/>
                  </a:cubicBezTo>
                  <a:cubicBezTo>
                    <a:pt x="279" y="895"/>
                    <a:pt x="289" y="895"/>
                    <a:pt x="289" y="895"/>
                  </a:cubicBezTo>
                  <a:cubicBezTo>
                    <a:pt x="279" y="796"/>
                    <a:pt x="309" y="716"/>
                    <a:pt x="289" y="607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2427450" y="3265750"/>
              <a:ext cx="6225" cy="5750"/>
            </a:xfrm>
            <a:custGeom>
              <a:avLst/>
              <a:gdLst/>
              <a:ahLst/>
              <a:cxnLst/>
              <a:rect l="l" t="t" r="r" b="b"/>
              <a:pathLst>
                <a:path w="249" h="230" extrusionOk="0">
                  <a:moveTo>
                    <a:pt x="130" y="229"/>
                  </a:moveTo>
                  <a:cubicBezTo>
                    <a:pt x="169" y="40"/>
                    <a:pt x="179" y="179"/>
                    <a:pt x="249" y="60"/>
                  </a:cubicBezTo>
                  <a:cubicBezTo>
                    <a:pt x="169" y="140"/>
                    <a:pt x="209" y="20"/>
                    <a:pt x="159" y="0"/>
                  </a:cubicBezTo>
                  <a:cubicBezTo>
                    <a:pt x="159" y="30"/>
                    <a:pt x="140" y="20"/>
                    <a:pt x="120" y="10"/>
                  </a:cubicBezTo>
                  <a:cubicBezTo>
                    <a:pt x="140" y="50"/>
                    <a:pt x="90" y="120"/>
                    <a:pt x="80" y="70"/>
                  </a:cubicBezTo>
                  <a:cubicBezTo>
                    <a:pt x="90" y="60"/>
                    <a:pt x="100" y="40"/>
                    <a:pt x="80" y="40"/>
                  </a:cubicBezTo>
                  <a:cubicBezTo>
                    <a:pt x="0" y="120"/>
                    <a:pt x="140" y="140"/>
                    <a:pt x="130" y="2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2441875" y="3258050"/>
              <a:ext cx="3250" cy="3500"/>
            </a:xfrm>
            <a:custGeom>
              <a:avLst/>
              <a:gdLst/>
              <a:ahLst/>
              <a:cxnLst/>
              <a:rect l="l" t="t" r="r" b="b"/>
              <a:pathLst>
                <a:path w="130" h="140" extrusionOk="0">
                  <a:moveTo>
                    <a:pt x="129" y="20"/>
                  </a:moveTo>
                  <a:cubicBezTo>
                    <a:pt x="120" y="0"/>
                    <a:pt x="0" y="80"/>
                    <a:pt x="10" y="139"/>
                  </a:cubicBezTo>
                  <a:cubicBezTo>
                    <a:pt x="70" y="109"/>
                    <a:pt x="110" y="80"/>
                    <a:pt x="129" y="2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2443100" y="3259275"/>
              <a:ext cx="8250" cy="6000"/>
            </a:xfrm>
            <a:custGeom>
              <a:avLst/>
              <a:gdLst/>
              <a:ahLst/>
              <a:cxnLst/>
              <a:rect l="l" t="t" r="r" b="b"/>
              <a:pathLst>
                <a:path w="330" h="240" extrusionOk="0">
                  <a:moveTo>
                    <a:pt x="329" y="31"/>
                  </a:moveTo>
                  <a:cubicBezTo>
                    <a:pt x="329" y="1"/>
                    <a:pt x="90" y="150"/>
                    <a:pt x="1" y="200"/>
                  </a:cubicBezTo>
                  <a:cubicBezTo>
                    <a:pt x="100" y="239"/>
                    <a:pt x="250" y="110"/>
                    <a:pt x="329" y="3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2628350" y="3228700"/>
              <a:ext cx="6725" cy="4000"/>
            </a:xfrm>
            <a:custGeom>
              <a:avLst/>
              <a:gdLst/>
              <a:ahLst/>
              <a:cxnLst/>
              <a:rect l="l" t="t" r="r" b="b"/>
              <a:pathLst>
                <a:path w="269" h="160" extrusionOk="0">
                  <a:moveTo>
                    <a:pt x="229" y="110"/>
                  </a:moveTo>
                  <a:cubicBezTo>
                    <a:pt x="259" y="40"/>
                    <a:pt x="90" y="1"/>
                    <a:pt x="0" y="10"/>
                  </a:cubicBezTo>
                  <a:cubicBezTo>
                    <a:pt x="60" y="70"/>
                    <a:pt x="139" y="110"/>
                    <a:pt x="219" y="160"/>
                  </a:cubicBezTo>
                  <a:cubicBezTo>
                    <a:pt x="269" y="150"/>
                    <a:pt x="130" y="50"/>
                    <a:pt x="229" y="11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2626350" y="3230200"/>
              <a:ext cx="7725" cy="5250"/>
            </a:xfrm>
            <a:custGeom>
              <a:avLst/>
              <a:gdLst/>
              <a:ahLst/>
              <a:cxnLst/>
              <a:rect l="l" t="t" r="r" b="b"/>
              <a:pathLst>
                <a:path w="309" h="210" extrusionOk="0">
                  <a:moveTo>
                    <a:pt x="40" y="0"/>
                  </a:moveTo>
                  <a:cubicBezTo>
                    <a:pt x="1" y="0"/>
                    <a:pt x="210" y="159"/>
                    <a:pt x="200" y="209"/>
                  </a:cubicBezTo>
                  <a:cubicBezTo>
                    <a:pt x="219" y="189"/>
                    <a:pt x="259" y="169"/>
                    <a:pt x="309" y="169"/>
                  </a:cubicBezTo>
                  <a:cubicBezTo>
                    <a:pt x="200" y="149"/>
                    <a:pt x="190" y="70"/>
                    <a:pt x="4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2597275" y="3234425"/>
              <a:ext cx="5225" cy="4250"/>
            </a:xfrm>
            <a:custGeom>
              <a:avLst/>
              <a:gdLst/>
              <a:ahLst/>
              <a:cxnLst/>
              <a:rect l="l" t="t" r="r" b="b"/>
              <a:pathLst>
                <a:path w="209" h="170" extrusionOk="0">
                  <a:moveTo>
                    <a:pt x="100" y="30"/>
                  </a:moveTo>
                  <a:cubicBezTo>
                    <a:pt x="0" y="0"/>
                    <a:pt x="109" y="130"/>
                    <a:pt x="139" y="169"/>
                  </a:cubicBezTo>
                  <a:cubicBezTo>
                    <a:pt x="159" y="149"/>
                    <a:pt x="179" y="139"/>
                    <a:pt x="209" y="130"/>
                  </a:cubicBezTo>
                  <a:cubicBezTo>
                    <a:pt x="189" y="110"/>
                    <a:pt x="179" y="100"/>
                    <a:pt x="169" y="60"/>
                  </a:cubicBezTo>
                  <a:cubicBezTo>
                    <a:pt x="119" y="120"/>
                    <a:pt x="60" y="60"/>
                    <a:pt x="10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2586075" y="3239400"/>
              <a:ext cx="7725" cy="4250"/>
            </a:xfrm>
            <a:custGeom>
              <a:avLst/>
              <a:gdLst/>
              <a:ahLst/>
              <a:cxnLst/>
              <a:rect l="l" t="t" r="r" b="b"/>
              <a:pathLst>
                <a:path w="309" h="170" extrusionOk="0">
                  <a:moveTo>
                    <a:pt x="180" y="90"/>
                  </a:moveTo>
                  <a:cubicBezTo>
                    <a:pt x="120" y="70"/>
                    <a:pt x="80" y="10"/>
                    <a:pt x="1" y="0"/>
                  </a:cubicBezTo>
                  <a:cubicBezTo>
                    <a:pt x="50" y="60"/>
                    <a:pt x="130" y="80"/>
                    <a:pt x="170" y="139"/>
                  </a:cubicBezTo>
                  <a:cubicBezTo>
                    <a:pt x="180" y="139"/>
                    <a:pt x="180" y="139"/>
                    <a:pt x="189" y="129"/>
                  </a:cubicBezTo>
                  <a:cubicBezTo>
                    <a:pt x="219" y="139"/>
                    <a:pt x="239" y="149"/>
                    <a:pt x="249" y="169"/>
                  </a:cubicBezTo>
                  <a:cubicBezTo>
                    <a:pt x="309" y="149"/>
                    <a:pt x="209" y="139"/>
                    <a:pt x="209" y="110"/>
                  </a:cubicBezTo>
                  <a:cubicBezTo>
                    <a:pt x="209" y="90"/>
                    <a:pt x="199" y="80"/>
                    <a:pt x="180" y="9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2583350" y="3238650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30" y="0"/>
                  </a:moveTo>
                  <a:cubicBezTo>
                    <a:pt x="0" y="90"/>
                    <a:pt x="189" y="110"/>
                    <a:pt x="229" y="179"/>
                  </a:cubicBezTo>
                  <a:cubicBezTo>
                    <a:pt x="239" y="130"/>
                    <a:pt x="90" y="50"/>
                    <a:pt x="3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2580100" y="323915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51" y="0"/>
                  </a:moveTo>
                  <a:cubicBezTo>
                    <a:pt x="1" y="70"/>
                    <a:pt x="170" y="90"/>
                    <a:pt x="200" y="159"/>
                  </a:cubicBezTo>
                  <a:cubicBezTo>
                    <a:pt x="240" y="80"/>
                    <a:pt x="70" y="70"/>
                    <a:pt x="5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2590800" y="3241625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20" y="21"/>
                  </a:moveTo>
                  <a:cubicBezTo>
                    <a:pt x="20" y="50"/>
                    <a:pt x="120" y="60"/>
                    <a:pt x="60" y="80"/>
                  </a:cubicBezTo>
                  <a:cubicBezTo>
                    <a:pt x="50" y="60"/>
                    <a:pt x="30" y="50"/>
                    <a:pt x="0" y="40"/>
                  </a:cubicBezTo>
                  <a:cubicBezTo>
                    <a:pt x="50" y="80"/>
                    <a:pt x="80" y="120"/>
                    <a:pt x="120" y="170"/>
                  </a:cubicBezTo>
                  <a:cubicBezTo>
                    <a:pt x="120" y="140"/>
                    <a:pt x="160" y="140"/>
                    <a:pt x="160" y="110"/>
                  </a:cubicBezTo>
                  <a:cubicBezTo>
                    <a:pt x="90" y="110"/>
                    <a:pt x="100" y="1"/>
                    <a:pt x="20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2490350" y="3418150"/>
              <a:ext cx="775" cy="525"/>
            </a:xfrm>
            <a:custGeom>
              <a:avLst/>
              <a:gdLst/>
              <a:ahLst/>
              <a:cxnLst/>
              <a:rect l="l" t="t" r="r" b="b"/>
              <a:pathLst>
                <a:path w="31" h="21" extrusionOk="0">
                  <a:moveTo>
                    <a:pt x="30" y="1"/>
                  </a:moveTo>
                  <a:cubicBezTo>
                    <a:pt x="20" y="11"/>
                    <a:pt x="10" y="11"/>
                    <a:pt x="1" y="21"/>
                  </a:cubicBezTo>
                  <a:cubicBezTo>
                    <a:pt x="10" y="11"/>
                    <a:pt x="20" y="1"/>
                    <a:pt x="3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2473700" y="3311750"/>
              <a:ext cx="101450" cy="131550"/>
            </a:xfrm>
            <a:custGeom>
              <a:avLst/>
              <a:gdLst/>
              <a:ahLst/>
              <a:cxnLst/>
              <a:rect l="l" t="t" r="r" b="b"/>
              <a:pathLst>
                <a:path w="4058" h="5262" extrusionOk="0">
                  <a:moveTo>
                    <a:pt x="0" y="4903"/>
                  </a:moveTo>
                  <a:cubicBezTo>
                    <a:pt x="30" y="4893"/>
                    <a:pt x="50" y="4903"/>
                    <a:pt x="70" y="4913"/>
                  </a:cubicBezTo>
                  <a:cubicBezTo>
                    <a:pt x="129" y="4913"/>
                    <a:pt x="189" y="4913"/>
                    <a:pt x="199" y="4983"/>
                  </a:cubicBezTo>
                  <a:cubicBezTo>
                    <a:pt x="269" y="4953"/>
                    <a:pt x="179" y="4913"/>
                    <a:pt x="159" y="4893"/>
                  </a:cubicBezTo>
                  <a:cubicBezTo>
                    <a:pt x="259" y="4903"/>
                    <a:pt x="269" y="4943"/>
                    <a:pt x="348" y="4883"/>
                  </a:cubicBezTo>
                  <a:cubicBezTo>
                    <a:pt x="328" y="5023"/>
                    <a:pt x="438" y="5003"/>
                    <a:pt x="448" y="5152"/>
                  </a:cubicBezTo>
                  <a:cubicBezTo>
                    <a:pt x="488" y="5172"/>
                    <a:pt x="497" y="5222"/>
                    <a:pt x="517" y="5261"/>
                  </a:cubicBezTo>
                  <a:cubicBezTo>
                    <a:pt x="617" y="5152"/>
                    <a:pt x="676" y="5013"/>
                    <a:pt x="676" y="4834"/>
                  </a:cubicBezTo>
                  <a:cubicBezTo>
                    <a:pt x="617" y="4754"/>
                    <a:pt x="537" y="4695"/>
                    <a:pt x="398" y="4734"/>
                  </a:cubicBezTo>
                  <a:cubicBezTo>
                    <a:pt x="408" y="4585"/>
                    <a:pt x="537" y="4516"/>
                    <a:pt x="627" y="4406"/>
                  </a:cubicBezTo>
                  <a:cubicBezTo>
                    <a:pt x="686" y="4476"/>
                    <a:pt x="468" y="4516"/>
                    <a:pt x="517" y="4645"/>
                  </a:cubicBezTo>
                  <a:cubicBezTo>
                    <a:pt x="597" y="4635"/>
                    <a:pt x="617" y="4585"/>
                    <a:pt x="706" y="4585"/>
                  </a:cubicBezTo>
                  <a:cubicBezTo>
                    <a:pt x="567" y="4695"/>
                    <a:pt x="746" y="4734"/>
                    <a:pt x="796" y="4834"/>
                  </a:cubicBezTo>
                  <a:cubicBezTo>
                    <a:pt x="786" y="4903"/>
                    <a:pt x="726" y="4814"/>
                    <a:pt x="696" y="4824"/>
                  </a:cubicBezTo>
                  <a:cubicBezTo>
                    <a:pt x="726" y="4874"/>
                    <a:pt x="776" y="4883"/>
                    <a:pt x="826" y="4893"/>
                  </a:cubicBezTo>
                  <a:cubicBezTo>
                    <a:pt x="955" y="4744"/>
                    <a:pt x="1114" y="4386"/>
                    <a:pt x="1333" y="4237"/>
                  </a:cubicBezTo>
                  <a:cubicBezTo>
                    <a:pt x="1482" y="4128"/>
                    <a:pt x="1482" y="4088"/>
                    <a:pt x="1552" y="3978"/>
                  </a:cubicBezTo>
                  <a:cubicBezTo>
                    <a:pt x="1601" y="3909"/>
                    <a:pt x="1482" y="3939"/>
                    <a:pt x="1502" y="3869"/>
                  </a:cubicBezTo>
                  <a:cubicBezTo>
                    <a:pt x="1562" y="3829"/>
                    <a:pt x="1611" y="3919"/>
                    <a:pt x="1621" y="3849"/>
                  </a:cubicBezTo>
                  <a:cubicBezTo>
                    <a:pt x="1552" y="3789"/>
                    <a:pt x="1780" y="3740"/>
                    <a:pt x="1800" y="3630"/>
                  </a:cubicBezTo>
                  <a:cubicBezTo>
                    <a:pt x="2059" y="3591"/>
                    <a:pt x="2218" y="3213"/>
                    <a:pt x="2317" y="3054"/>
                  </a:cubicBezTo>
                  <a:cubicBezTo>
                    <a:pt x="2288" y="3034"/>
                    <a:pt x="2278" y="2974"/>
                    <a:pt x="2248" y="2954"/>
                  </a:cubicBezTo>
                  <a:cubicBezTo>
                    <a:pt x="2357" y="3024"/>
                    <a:pt x="2357" y="2904"/>
                    <a:pt x="2417" y="2845"/>
                  </a:cubicBezTo>
                  <a:cubicBezTo>
                    <a:pt x="2417" y="2785"/>
                    <a:pt x="2367" y="2785"/>
                    <a:pt x="2357" y="2735"/>
                  </a:cubicBezTo>
                  <a:cubicBezTo>
                    <a:pt x="2437" y="2686"/>
                    <a:pt x="2407" y="2795"/>
                    <a:pt x="2477" y="2765"/>
                  </a:cubicBezTo>
                  <a:cubicBezTo>
                    <a:pt x="2735" y="2417"/>
                    <a:pt x="2934" y="2019"/>
                    <a:pt x="3103" y="1602"/>
                  </a:cubicBezTo>
                  <a:cubicBezTo>
                    <a:pt x="3093" y="1293"/>
                    <a:pt x="3411" y="1323"/>
                    <a:pt x="3411" y="1045"/>
                  </a:cubicBezTo>
                  <a:cubicBezTo>
                    <a:pt x="3441" y="1045"/>
                    <a:pt x="3461" y="1025"/>
                    <a:pt x="3471" y="1015"/>
                  </a:cubicBezTo>
                  <a:cubicBezTo>
                    <a:pt x="3461" y="925"/>
                    <a:pt x="3541" y="905"/>
                    <a:pt x="3571" y="856"/>
                  </a:cubicBezTo>
                  <a:cubicBezTo>
                    <a:pt x="3571" y="816"/>
                    <a:pt x="3610" y="826"/>
                    <a:pt x="3640" y="836"/>
                  </a:cubicBezTo>
                  <a:cubicBezTo>
                    <a:pt x="3630" y="816"/>
                    <a:pt x="3630" y="796"/>
                    <a:pt x="3620" y="766"/>
                  </a:cubicBezTo>
                  <a:cubicBezTo>
                    <a:pt x="3700" y="766"/>
                    <a:pt x="3690" y="716"/>
                    <a:pt x="3740" y="746"/>
                  </a:cubicBezTo>
                  <a:cubicBezTo>
                    <a:pt x="3740" y="716"/>
                    <a:pt x="3650" y="677"/>
                    <a:pt x="3700" y="657"/>
                  </a:cubicBezTo>
                  <a:cubicBezTo>
                    <a:pt x="3710" y="677"/>
                    <a:pt x="3720" y="687"/>
                    <a:pt x="3750" y="677"/>
                  </a:cubicBezTo>
                  <a:cubicBezTo>
                    <a:pt x="3750" y="637"/>
                    <a:pt x="3710" y="627"/>
                    <a:pt x="3740" y="607"/>
                  </a:cubicBezTo>
                  <a:cubicBezTo>
                    <a:pt x="3760" y="637"/>
                    <a:pt x="3799" y="637"/>
                    <a:pt x="3839" y="637"/>
                  </a:cubicBezTo>
                  <a:cubicBezTo>
                    <a:pt x="3809" y="478"/>
                    <a:pt x="3949" y="428"/>
                    <a:pt x="4008" y="229"/>
                  </a:cubicBezTo>
                  <a:cubicBezTo>
                    <a:pt x="3859" y="239"/>
                    <a:pt x="3949" y="20"/>
                    <a:pt x="4028" y="80"/>
                  </a:cubicBezTo>
                  <a:cubicBezTo>
                    <a:pt x="4058" y="70"/>
                    <a:pt x="4038" y="10"/>
                    <a:pt x="3998" y="40"/>
                  </a:cubicBezTo>
                  <a:lnTo>
                    <a:pt x="3988" y="10"/>
                  </a:lnTo>
                  <a:cubicBezTo>
                    <a:pt x="3939" y="60"/>
                    <a:pt x="3819" y="0"/>
                    <a:pt x="3819" y="120"/>
                  </a:cubicBezTo>
                  <a:cubicBezTo>
                    <a:pt x="3680" y="40"/>
                    <a:pt x="3630" y="189"/>
                    <a:pt x="3551" y="239"/>
                  </a:cubicBezTo>
                  <a:cubicBezTo>
                    <a:pt x="3511" y="259"/>
                    <a:pt x="3441" y="199"/>
                    <a:pt x="3392" y="259"/>
                  </a:cubicBezTo>
                  <a:cubicBezTo>
                    <a:pt x="3292" y="388"/>
                    <a:pt x="3123" y="657"/>
                    <a:pt x="3024" y="587"/>
                  </a:cubicBezTo>
                  <a:cubicBezTo>
                    <a:pt x="2954" y="746"/>
                    <a:pt x="2725" y="846"/>
                    <a:pt x="2745" y="1045"/>
                  </a:cubicBezTo>
                  <a:cubicBezTo>
                    <a:pt x="2775" y="1015"/>
                    <a:pt x="2795" y="995"/>
                    <a:pt x="2825" y="965"/>
                  </a:cubicBezTo>
                  <a:lnTo>
                    <a:pt x="2825" y="985"/>
                  </a:lnTo>
                  <a:lnTo>
                    <a:pt x="2825" y="965"/>
                  </a:lnTo>
                  <a:cubicBezTo>
                    <a:pt x="2795" y="995"/>
                    <a:pt x="2775" y="1015"/>
                    <a:pt x="2745" y="1045"/>
                  </a:cubicBezTo>
                  <a:cubicBezTo>
                    <a:pt x="2745" y="1084"/>
                    <a:pt x="2765" y="1134"/>
                    <a:pt x="2795" y="1184"/>
                  </a:cubicBezTo>
                  <a:cubicBezTo>
                    <a:pt x="2755" y="1263"/>
                    <a:pt x="2685" y="1323"/>
                    <a:pt x="2666" y="1422"/>
                  </a:cubicBezTo>
                  <a:cubicBezTo>
                    <a:pt x="2735" y="1353"/>
                    <a:pt x="2795" y="1283"/>
                    <a:pt x="2894" y="1234"/>
                  </a:cubicBezTo>
                  <a:cubicBezTo>
                    <a:pt x="2904" y="1273"/>
                    <a:pt x="2914" y="1303"/>
                    <a:pt x="2934" y="1323"/>
                  </a:cubicBezTo>
                  <a:cubicBezTo>
                    <a:pt x="2845" y="1303"/>
                    <a:pt x="2805" y="1413"/>
                    <a:pt x="2825" y="1532"/>
                  </a:cubicBezTo>
                  <a:cubicBezTo>
                    <a:pt x="2894" y="1552"/>
                    <a:pt x="2904" y="1512"/>
                    <a:pt x="2924" y="1542"/>
                  </a:cubicBezTo>
                  <a:cubicBezTo>
                    <a:pt x="2864" y="1621"/>
                    <a:pt x="2835" y="1502"/>
                    <a:pt x="2735" y="1552"/>
                  </a:cubicBezTo>
                  <a:cubicBezTo>
                    <a:pt x="2765" y="1611"/>
                    <a:pt x="2775" y="1621"/>
                    <a:pt x="2765" y="1691"/>
                  </a:cubicBezTo>
                  <a:cubicBezTo>
                    <a:pt x="2775" y="1661"/>
                    <a:pt x="2914" y="1602"/>
                    <a:pt x="2904" y="1691"/>
                  </a:cubicBezTo>
                  <a:cubicBezTo>
                    <a:pt x="2874" y="1701"/>
                    <a:pt x="2785" y="1771"/>
                    <a:pt x="2705" y="1751"/>
                  </a:cubicBezTo>
                  <a:cubicBezTo>
                    <a:pt x="2715" y="1860"/>
                    <a:pt x="2685" y="1979"/>
                    <a:pt x="2586" y="1910"/>
                  </a:cubicBezTo>
                  <a:cubicBezTo>
                    <a:pt x="2586" y="2059"/>
                    <a:pt x="2526" y="2158"/>
                    <a:pt x="2417" y="2178"/>
                  </a:cubicBezTo>
                  <a:cubicBezTo>
                    <a:pt x="2347" y="2437"/>
                    <a:pt x="2158" y="2596"/>
                    <a:pt x="2039" y="2865"/>
                  </a:cubicBezTo>
                  <a:cubicBezTo>
                    <a:pt x="1959" y="2914"/>
                    <a:pt x="1989" y="2815"/>
                    <a:pt x="1920" y="2845"/>
                  </a:cubicBezTo>
                  <a:cubicBezTo>
                    <a:pt x="2039" y="2904"/>
                    <a:pt x="1860" y="2964"/>
                    <a:pt x="1890" y="3083"/>
                  </a:cubicBezTo>
                  <a:cubicBezTo>
                    <a:pt x="1780" y="3083"/>
                    <a:pt x="1790" y="3163"/>
                    <a:pt x="1721" y="3183"/>
                  </a:cubicBezTo>
                  <a:cubicBezTo>
                    <a:pt x="1711" y="3133"/>
                    <a:pt x="1751" y="3103"/>
                    <a:pt x="1681" y="3103"/>
                  </a:cubicBezTo>
                  <a:cubicBezTo>
                    <a:pt x="1661" y="3173"/>
                    <a:pt x="1761" y="3203"/>
                    <a:pt x="1701" y="3233"/>
                  </a:cubicBezTo>
                  <a:cubicBezTo>
                    <a:pt x="1671" y="3193"/>
                    <a:pt x="1572" y="3282"/>
                    <a:pt x="1601" y="3352"/>
                  </a:cubicBezTo>
                  <a:cubicBezTo>
                    <a:pt x="1542" y="3372"/>
                    <a:pt x="1532" y="3312"/>
                    <a:pt x="1522" y="3272"/>
                  </a:cubicBezTo>
                  <a:cubicBezTo>
                    <a:pt x="1552" y="3113"/>
                    <a:pt x="1711" y="2974"/>
                    <a:pt x="1701" y="2855"/>
                  </a:cubicBezTo>
                  <a:cubicBezTo>
                    <a:pt x="1810" y="2855"/>
                    <a:pt x="1840" y="2815"/>
                    <a:pt x="1780" y="2745"/>
                  </a:cubicBezTo>
                  <a:cubicBezTo>
                    <a:pt x="1850" y="2705"/>
                    <a:pt x="1810" y="2815"/>
                    <a:pt x="1880" y="2775"/>
                  </a:cubicBezTo>
                  <a:cubicBezTo>
                    <a:pt x="1949" y="2765"/>
                    <a:pt x="1890" y="2666"/>
                    <a:pt x="1930" y="2626"/>
                  </a:cubicBezTo>
                  <a:cubicBezTo>
                    <a:pt x="1969" y="2606"/>
                    <a:pt x="1979" y="2646"/>
                    <a:pt x="2009" y="2656"/>
                  </a:cubicBezTo>
                  <a:cubicBezTo>
                    <a:pt x="1999" y="2596"/>
                    <a:pt x="2039" y="2576"/>
                    <a:pt x="1979" y="2546"/>
                  </a:cubicBezTo>
                  <a:cubicBezTo>
                    <a:pt x="2079" y="2536"/>
                    <a:pt x="2069" y="2497"/>
                    <a:pt x="2039" y="2437"/>
                  </a:cubicBezTo>
                  <a:cubicBezTo>
                    <a:pt x="2119" y="2437"/>
                    <a:pt x="2178" y="2357"/>
                    <a:pt x="2158" y="2298"/>
                  </a:cubicBezTo>
                  <a:cubicBezTo>
                    <a:pt x="2218" y="2367"/>
                    <a:pt x="2258" y="2248"/>
                    <a:pt x="2258" y="2208"/>
                  </a:cubicBezTo>
                  <a:cubicBezTo>
                    <a:pt x="2218" y="2208"/>
                    <a:pt x="2178" y="2228"/>
                    <a:pt x="2178" y="2178"/>
                  </a:cubicBezTo>
                  <a:cubicBezTo>
                    <a:pt x="2308" y="2119"/>
                    <a:pt x="2308" y="1979"/>
                    <a:pt x="2367" y="1880"/>
                  </a:cubicBezTo>
                  <a:cubicBezTo>
                    <a:pt x="2496" y="1860"/>
                    <a:pt x="2566" y="1691"/>
                    <a:pt x="2506" y="1611"/>
                  </a:cubicBezTo>
                  <a:cubicBezTo>
                    <a:pt x="2427" y="1671"/>
                    <a:pt x="2377" y="1751"/>
                    <a:pt x="2308" y="1820"/>
                  </a:cubicBezTo>
                  <a:cubicBezTo>
                    <a:pt x="2298" y="1820"/>
                    <a:pt x="2288" y="1820"/>
                    <a:pt x="2288" y="1820"/>
                  </a:cubicBezTo>
                  <a:cubicBezTo>
                    <a:pt x="2198" y="1969"/>
                    <a:pt x="2109" y="2119"/>
                    <a:pt x="1979" y="2238"/>
                  </a:cubicBezTo>
                  <a:cubicBezTo>
                    <a:pt x="1979" y="2238"/>
                    <a:pt x="1979" y="2248"/>
                    <a:pt x="1979" y="2258"/>
                  </a:cubicBezTo>
                  <a:cubicBezTo>
                    <a:pt x="1770" y="2566"/>
                    <a:pt x="1671" y="2944"/>
                    <a:pt x="1472" y="3163"/>
                  </a:cubicBezTo>
                  <a:cubicBezTo>
                    <a:pt x="1472" y="3591"/>
                    <a:pt x="935" y="4098"/>
                    <a:pt x="696" y="4257"/>
                  </a:cubicBezTo>
                  <a:cubicBezTo>
                    <a:pt x="706" y="4257"/>
                    <a:pt x="706" y="4257"/>
                    <a:pt x="716" y="4277"/>
                  </a:cubicBezTo>
                  <a:cubicBezTo>
                    <a:pt x="517" y="4506"/>
                    <a:pt x="438" y="4516"/>
                    <a:pt x="259" y="4645"/>
                  </a:cubicBezTo>
                  <a:cubicBezTo>
                    <a:pt x="279" y="4645"/>
                    <a:pt x="309" y="4635"/>
                    <a:pt x="309" y="4655"/>
                  </a:cubicBezTo>
                  <a:cubicBezTo>
                    <a:pt x="378" y="4675"/>
                    <a:pt x="398" y="4565"/>
                    <a:pt x="408" y="4665"/>
                  </a:cubicBezTo>
                  <a:cubicBezTo>
                    <a:pt x="269" y="4784"/>
                    <a:pt x="129" y="4784"/>
                    <a:pt x="0" y="4903"/>
                  </a:cubicBezTo>
                  <a:close/>
                  <a:moveTo>
                    <a:pt x="3769" y="388"/>
                  </a:moveTo>
                  <a:cubicBezTo>
                    <a:pt x="3779" y="368"/>
                    <a:pt x="3869" y="309"/>
                    <a:pt x="3889" y="368"/>
                  </a:cubicBezTo>
                  <a:cubicBezTo>
                    <a:pt x="3859" y="398"/>
                    <a:pt x="3799" y="468"/>
                    <a:pt x="3769" y="388"/>
                  </a:cubicBezTo>
                  <a:close/>
                  <a:moveTo>
                    <a:pt x="3710" y="567"/>
                  </a:moveTo>
                  <a:cubicBezTo>
                    <a:pt x="3700" y="508"/>
                    <a:pt x="3730" y="478"/>
                    <a:pt x="3760" y="438"/>
                  </a:cubicBezTo>
                  <a:cubicBezTo>
                    <a:pt x="3809" y="478"/>
                    <a:pt x="3779" y="557"/>
                    <a:pt x="3710" y="567"/>
                  </a:cubicBezTo>
                  <a:close/>
                  <a:moveTo>
                    <a:pt x="2944" y="1104"/>
                  </a:moveTo>
                  <a:cubicBezTo>
                    <a:pt x="2934" y="1045"/>
                    <a:pt x="2964" y="1005"/>
                    <a:pt x="3043" y="995"/>
                  </a:cubicBezTo>
                  <a:cubicBezTo>
                    <a:pt x="3093" y="1025"/>
                    <a:pt x="3024" y="1064"/>
                    <a:pt x="3083" y="1104"/>
                  </a:cubicBezTo>
                  <a:cubicBezTo>
                    <a:pt x="3043" y="1104"/>
                    <a:pt x="3043" y="1144"/>
                    <a:pt x="3024" y="1164"/>
                  </a:cubicBezTo>
                  <a:cubicBezTo>
                    <a:pt x="3024" y="1114"/>
                    <a:pt x="2994" y="1094"/>
                    <a:pt x="2944" y="1104"/>
                  </a:cubicBezTo>
                  <a:close/>
                  <a:moveTo>
                    <a:pt x="2884" y="905"/>
                  </a:moveTo>
                  <a:cubicBezTo>
                    <a:pt x="2904" y="895"/>
                    <a:pt x="2934" y="895"/>
                    <a:pt x="2954" y="885"/>
                  </a:cubicBezTo>
                  <a:cubicBezTo>
                    <a:pt x="2954" y="925"/>
                    <a:pt x="2974" y="935"/>
                    <a:pt x="2994" y="955"/>
                  </a:cubicBezTo>
                  <a:cubicBezTo>
                    <a:pt x="2954" y="965"/>
                    <a:pt x="2924" y="965"/>
                    <a:pt x="2894" y="975"/>
                  </a:cubicBezTo>
                  <a:cubicBezTo>
                    <a:pt x="2894" y="945"/>
                    <a:pt x="2884" y="925"/>
                    <a:pt x="2884" y="90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4"/>
            <p:cNvSpPr/>
            <p:nvPr/>
          </p:nvSpPr>
          <p:spPr>
            <a:xfrm>
              <a:off x="2489850" y="3418650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21" y="1"/>
                  </a:moveTo>
                  <a:cubicBezTo>
                    <a:pt x="21" y="1"/>
                    <a:pt x="11" y="11"/>
                    <a:pt x="1" y="11"/>
                  </a:cubicBezTo>
                  <a:cubicBezTo>
                    <a:pt x="11" y="1"/>
                    <a:pt x="11" y="1"/>
                    <a:pt x="2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4"/>
            <p:cNvSpPr/>
            <p:nvPr/>
          </p:nvSpPr>
          <p:spPr>
            <a:xfrm>
              <a:off x="2560225" y="3333125"/>
              <a:ext cx="5725" cy="4000"/>
            </a:xfrm>
            <a:custGeom>
              <a:avLst/>
              <a:gdLst/>
              <a:ahLst/>
              <a:cxnLst/>
              <a:rect l="l" t="t" r="r" b="b"/>
              <a:pathLst>
                <a:path w="229" h="160" extrusionOk="0">
                  <a:moveTo>
                    <a:pt x="20" y="160"/>
                  </a:moveTo>
                  <a:cubicBezTo>
                    <a:pt x="40" y="70"/>
                    <a:pt x="229" y="20"/>
                    <a:pt x="110" y="1"/>
                  </a:cubicBezTo>
                  <a:cubicBezTo>
                    <a:pt x="80" y="50"/>
                    <a:pt x="0" y="70"/>
                    <a:pt x="20" y="1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2684775" y="3287625"/>
              <a:ext cx="7500" cy="6250"/>
            </a:xfrm>
            <a:custGeom>
              <a:avLst/>
              <a:gdLst/>
              <a:ahLst/>
              <a:cxnLst/>
              <a:rect l="l" t="t" r="r" b="b"/>
              <a:pathLst>
                <a:path w="300" h="250" extrusionOk="0">
                  <a:moveTo>
                    <a:pt x="299" y="199"/>
                  </a:moveTo>
                  <a:cubicBezTo>
                    <a:pt x="259" y="140"/>
                    <a:pt x="210" y="150"/>
                    <a:pt x="140" y="90"/>
                  </a:cubicBezTo>
                  <a:cubicBezTo>
                    <a:pt x="100" y="50"/>
                    <a:pt x="70" y="1"/>
                    <a:pt x="1" y="11"/>
                  </a:cubicBezTo>
                  <a:cubicBezTo>
                    <a:pt x="11" y="50"/>
                    <a:pt x="51" y="50"/>
                    <a:pt x="60" y="70"/>
                  </a:cubicBezTo>
                  <a:cubicBezTo>
                    <a:pt x="100" y="90"/>
                    <a:pt x="140" y="100"/>
                    <a:pt x="150" y="160"/>
                  </a:cubicBezTo>
                  <a:cubicBezTo>
                    <a:pt x="130" y="219"/>
                    <a:pt x="70" y="130"/>
                    <a:pt x="60" y="199"/>
                  </a:cubicBezTo>
                  <a:cubicBezTo>
                    <a:pt x="120" y="239"/>
                    <a:pt x="150" y="170"/>
                    <a:pt x="190" y="150"/>
                  </a:cubicBezTo>
                  <a:cubicBezTo>
                    <a:pt x="210" y="209"/>
                    <a:pt x="269" y="249"/>
                    <a:pt x="299" y="1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2651725" y="3276200"/>
              <a:ext cx="34575" cy="14425"/>
            </a:xfrm>
            <a:custGeom>
              <a:avLst/>
              <a:gdLst/>
              <a:ahLst/>
              <a:cxnLst/>
              <a:rect l="l" t="t" r="r" b="b"/>
              <a:pathLst>
                <a:path w="1383" h="577" extrusionOk="0">
                  <a:moveTo>
                    <a:pt x="368" y="189"/>
                  </a:moveTo>
                  <a:cubicBezTo>
                    <a:pt x="239" y="209"/>
                    <a:pt x="189" y="119"/>
                    <a:pt x="90" y="100"/>
                  </a:cubicBezTo>
                  <a:cubicBezTo>
                    <a:pt x="90" y="139"/>
                    <a:pt x="0" y="129"/>
                    <a:pt x="40" y="199"/>
                  </a:cubicBezTo>
                  <a:cubicBezTo>
                    <a:pt x="159" y="169"/>
                    <a:pt x="179" y="259"/>
                    <a:pt x="199" y="318"/>
                  </a:cubicBezTo>
                  <a:cubicBezTo>
                    <a:pt x="239" y="308"/>
                    <a:pt x="199" y="239"/>
                    <a:pt x="259" y="229"/>
                  </a:cubicBezTo>
                  <a:cubicBezTo>
                    <a:pt x="348" y="378"/>
                    <a:pt x="686" y="259"/>
                    <a:pt x="706" y="468"/>
                  </a:cubicBezTo>
                  <a:cubicBezTo>
                    <a:pt x="686" y="308"/>
                    <a:pt x="806" y="408"/>
                    <a:pt x="875" y="338"/>
                  </a:cubicBezTo>
                  <a:cubicBezTo>
                    <a:pt x="895" y="388"/>
                    <a:pt x="935" y="398"/>
                    <a:pt x="965" y="438"/>
                  </a:cubicBezTo>
                  <a:cubicBezTo>
                    <a:pt x="965" y="408"/>
                    <a:pt x="985" y="388"/>
                    <a:pt x="1024" y="378"/>
                  </a:cubicBezTo>
                  <a:cubicBezTo>
                    <a:pt x="1024" y="438"/>
                    <a:pt x="945" y="487"/>
                    <a:pt x="1044" y="497"/>
                  </a:cubicBezTo>
                  <a:cubicBezTo>
                    <a:pt x="1044" y="458"/>
                    <a:pt x="1024" y="418"/>
                    <a:pt x="1074" y="418"/>
                  </a:cubicBezTo>
                  <a:cubicBezTo>
                    <a:pt x="1164" y="428"/>
                    <a:pt x="1074" y="527"/>
                    <a:pt x="1154" y="547"/>
                  </a:cubicBezTo>
                  <a:cubicBezTo>
                    <a:pt x="1154" y="517"/>
                    <a:pt x="1164" y="497"/>
                    <a:pt x="1184" y="477"/>
                  </a:cubicBezTo>
                  <a:cubicBezTo>
                    <a:pt x="1223" y="517"/>
                    <a:pt x="1353" y="577"/>
                    <a:pt x="1382" y="537"/>
                  </a:cubicBezTo>
                  <a:cubicBezTo>
                    <a:pt x="1373" y="537"/>
                    <a:pt x="1373" y="537"/>
                    <a:pt x="1363" y="537"/>
                  </a:cubicBezTo>
                  <a:cubicBezTo>
                    <a:pt x="1273" y="547"/>
                    <a:pt x="1323" y="368"/>
                    <a:pt x="1253" y="338"/>
                  </a:cubicBezTo>
                  <a:cubicBezTo>
                    <a:pt x="1253" y="368"/>
                    <a:pt x="1273" y="408"/>
                    <a:pt x="1243" y="418"/>
                  </a:cubicBezTo>
                  <a:cubicBezTo>
                    <a:pt x="1213" y="348"/>
                    <a:pt x="1144" y="318"/>
                    <a:pt x="1114" y="249"/>
                  </a:cubicBezTo>
                  <a:cubicBezTo>
                    <a:pt x="1124" y="169"/>
                    <a:pt x="1243" y="169"/>
                    <a:pt x="1203" y="60"/>
                  </a:cubicBezTo>
                  <a:cubicBezTo>
                    <a:pt x="995" y="100"/>
                    <a:pt x="637" y="0"/>
                    <a:pt x="487" y="219"/>
                  </a:cubicBezTo>
                  <a:cubicBezTo>
                    <a:pt x="448" y="209"/>
                    <a:pt x="398" y="219"/>
                    <a:pt x="368" y="18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2582100" y="324660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40" y="1"/>
                  </a:moveTo>
                  <a:cubicBezTo>
                    <a:pt x="20" y="1"/>
                    <a:pt x="30" y="20"/>
                    <a:pt x="50" y="20"/>
                  </a:cubicBezTo>
                  <a:cubicBezTo>
                    <a:pt x="60" y="60"/>
                    <a:pt x="40" y="70"/>
                    <a:pt x="10" y="70"/>
                  </a:cubicBezTo>
                  <a:cubicBezTo>
                    <a:pt x="0" y="140"/>
                    <a:pt x="120" y="40"/>
                    <a:pt x="110" y="100"/>
                  </a:cubicBezTo>
                  <a:cubicBezTo>
                    <a:pt x="179" y="50"/>
                    <a:pt x="50" y="40"/>
                    <a:pt x="4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2554500" y="3271975"/>
              <a:ext cx="6000" cy="8725"/>
            </a:xfrm>
            <a:custGeom>
              <a:avLst/>
              <a:gdLst/>
              <a:ahLst/>
              <a:cxnLst/>
              <a:rect l="l" t="t" r="r" b="b"/>
              <a:pathLst>
                <a:path w="240" h="349" extrusionOk="0">
                  <a:moveTo>
                    <a:pt x="199" y="229"/>
                  </a:moveTo>
                  <a:cubicBezTo>
                    <a:pt x="140" y="159"/>
                    <a:pt x="140" y="0"/>
                    <a:pt x="0" y="50"/>
                  </a:cubicBezTo>
                  <a:cubicBezTo>
                    <a:pt x="50" y="70"/>
                    <a:pt x="120" y="70"/>
                    <a:pt x="140" y="139"/>
                  </a:cubicBezTo>
                  <a:cubicBezTo>
                    <a:pt x="0" y="149"/>
                    <a:pt x="239" y="269"/>
                    <a:pt x="199" y="348"/>
                  </a:cubicBezTo>
                  <a:cubicBezTo>
                    <a:pt x="199" y="308"/>
                    <a:pt x="219" y="298"/>
                    <a:pt x="209" y="249"/>
                  </a:cubicBezTo>
                  <a:cubicBezTo>
                    <a:pt x="199" y="239"/>
                    <a:pt x="199" y="229"/>
                    <a:pt x="199" y="22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2551275" y="3267250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69" y="159"/>
                  </a:moveTo>
                  <a:cubicBezTo>
                    <a:pt x="149" y="70"/>
                    <a:pt x="50" y="0"/>
                    <a:pt x="0" y="40"/>
                  </a:cubicBezTo>
                  <a:cubicBezTo>
                    <a:pt x="80" y="50"/>
                    <a:pt x="90" y="149"/>
                    <a:pt x="169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2433425" y="3274950"/>
              <a:ext cx="9225" cy="6725"/>
            </a:xfrm>
            <a:custGeom>
              <a:avLst/>
              <a:gdLst/>
              <a:ahLst/>
              <a:cxnLst/>
              <a:rect l="l" t="t" r="r" b="b"/>
              <a:pathLst>
                <a:path w="369" h="269" extrusionOk="0">
                  <a:moveTo>
                    <a:pt x="60" y="259"/>
                  </a:moveTo>
                  <a:cubicBezTo>
                    <a:pt x="80" y="140"/>
                    <a:pt x="209" y="120"/>
                    <a:pt x="298" y="100"/>
                  </a:cubicBezTo>
                  <a:cubicBezTo>
                    <a:pt x="368" y="20"/>
                    <a:pt x="169" y="150"/>
                    <a:pt x="239" y="80"/>
                  </a:cubicBezTo>
                  <a:cubicBezTo>
                    <a:pt x="219" y="0"/>
                    <a:pt x="119" y="140"/>
                    <a:pt x="119" y="80"/>
                  </a:cubicBezTo>
                  <a:cubicBezTo>
                    <a:pt x="100" y="130"/>
                    <a:pt x="40" y="140"/>
                    <a:pt x="20" y="189"/>
                  </a:cubicBezTo>
                  <a:cubicBezTo>
                    <a:pt x="30" y="219"/>
                    <a:pt x="0" y="229"/>
                    <a:pt x="10" y="269"/>
                  </a:cubicBezTo>
                  <a:cubicBezTo>
                    <a:pt x="30" y="259"/>
                    <a:pt x="40" y="259"/>
                    <a:pt x="60" y="25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2433675" y="3282650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60" y="160"/>
                  </a:moveTo>
                  <a:cubicBezTo>
                    <a:pt x="40" y="80"/>
                    <a:pt x="169" y="90"/>
                    <a:pt x="129" y="1"/>
                  </a:cubicBezTo>
                  <a:cubicBezTo>
                    <a:pt x="70" y="21"/>
                    <a:pt x="80" y="90"/>
                    <a:pt x="30" y="120"/>
                  </a:cubicBezTo>
                  <a:cubicBezTo>
                    <a:pt x="20" y="100"/>
                    <a:pt x="20" y="70"/>
                    <a:pt x="0" y="80"/>
                  </a:cubicBezTo>
                  <a:cubicBezTo>
                    <a:pt x="10" y="120"/>
                    <a:pt x="20" y="150"/>
                    <a:pt x="40" y="160"/>
                  </a:cubicBezTo>
                  <a:cubicBezTo>
                    <a:pt x="50" y="160"/>
                    <a:pt x="60" y="160"/>
                    <a:pt x="60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2446850" y="3331625"/>
              <a:ext cx="33325" cy="27375"/>
            </a:xfrm>
            <a:custGeom>
              <a:avLst/>
              <a:gdLst/>
              <a:ahLst/>
              <a:cxnLst/>
              <a:rect l="l" t="t" r="r" b="b"/>
              <a:pathLst>
                <a:path w="1333" h="1095" extrusionOk="0">
                  <a:moveTo>
                    <a:pt x="1293" y="130"/>
                  </a:moveTo>
                  <a:cubicBezTo>
                    <a:pt x="1293" y="180"/>
                    <a:pt x="1323" y="180"/>
                    <a:pt x="1333" y="220"/>
                  </a:cubicBezTo>
                  <a:cubicBezTo>
                    <a:pt x="1194" y="210"/>
                    <a:pt x="1154" y="488"/>
                    <a:pt x="1303" y="488"/>
                  </a:cubicBezTo>
                  <a:cubicBezTo>
                    <a:pt x="1313" y="498"/>
                    <a:pt x="1313" y="518"/>
                    <a:pt x="1313" y="528"/>
                  </a:cubicBezTo>
                  <a:cubicBezTo>
                    <a:pt x="1283" y="538"/>
                    <a:pt x="1253" y="548"/>
                    <a:pt x="1223" y="548"/>
                  </a:cubicBezTo>
                  <a:cubicBezTo>
                    <a:pt x="1203" y="667"/>
                    <a:pt x="1064" y="797"/>
                    <a:pt x="945" y="717"/>
                  </a:cubicBezTo>
                  <a:cubicBezTo>
                    <a:pt x="985" y="647"/>
                    <a:pt x="1084" y="538"/>
                    <a:pt x="985" y="429"/>
                  </a:cubicBezTo>
                  <a:cubicBezTo>
                    <a:pt x="726" y="508"/>
                    <a:pt x="686" y="737"/>
                    <a:pt x="657" y="986"/>
                  </a:cubicBezTo>
                  <a:cubicBezTo>
                    <a:pt x="468" y="936"/>
                    <a:pt x="229" y="1095"/>
                    <a:pt x="100" y="936"/>
                  </a:cubicBezTo>
                  <a:cubicBezTo>
                    <a:pt x="110" y="876"/>
                    <a:pt x="209" y="866"/>
                    <a:pt x="239" y="816"/>
                  </a:cubicBezTo>
                  <a:cubicBezTo>
                    <a:pt x="0" y="359"/>
                    <a:pt x="826" y="349"/>
                    <a:pt x="985" y="41"/>
                  </a:cubicBezTo>
                  <a:cubicBezTo>
                    <a:pt x="1054" y="1"/>
                    <a:pt x="1094" y="140"/>
                    <a:pt x="1114" y="71"/>
                  </a:cubicBezTo>
                  <a:cubicBezTo>
                    <a:pt x="1144" y="61"/>
                    <a:pt x="1124" y="21"/>
                    <a:pt x="1154" y="11"/>
                  </a:cubicBezTo>
                  <a:cubicBezTo>
                    <a:pt x="1194" y="100"/>
                    <a:pt x="1084" y="110"/>
                    <a:pt x="1154" y="160"/>
                  </a:cubicBezTo>
                  <a:cubicBezTo>
                    <a:pt x="1144" y="220"/>
                    <a:pt x="1084" y="210"/>
                    <a:pt x="1064" y="200"/>
                  </a:cubicBezTo>
                  <a:cubicBezTo>
                    <a:pt x="1114" y="180"/>
                    <a:pt x="1015" y="160"/>
                    <a:pt x="1005" y="130"/>
                  </a:cubicBezTo>
                  <a:cubicBezTo>
                    <a:pt x="985" y="140"/>
                    <a:pt x="975" y="160"/>
                    <a:pt x="965" y="170"/>
                  </a:cubicBezTo>
                  <a:cubicBezTo>
                    <a:pt x="895" y="130"/>
                    <a:pt x="796" y="250"/>
                    <a:pt x="746" y="299"/>
                  </a:cubicBezTo>
                  <a:cubicBezTo>
                    <a:pt x="547" y="389"/>
                    <a:pt x="607" y="538"/>
                    <a:pt x="458" y="657"/>
                  </a:cubicBezTo>
                  <a:cubicBezTo>
                    <a:pt x="358" y="667"/>
                    <a:pt x="348" y="538"/>
                    <a:pt x="229" y="588"/>
                  </a:cubicBezTo>
                  <a:cubicBezTo>
                    <a:pt x="229" y="618"/>
                    <a:pt x="219" y="637"/>
                    <a:pt x="219" y="657"/>
                  </a:cubicBezTo>
                  <a:cubicBezTo>
                    <a:pt x="279" y="717"/>
                    <a:pt x="358" y="767"/>
                    <a:pt x="418" y="836"/>
                  </a:cubicBezTo>
                  <a:cubicBezTo>
                    <a:pt x="736" y="836"/>
                    <a:pt x="666" y="419"/>
                    <a:pt x="1024" y="369"/>
                  </a:cubicBezTo>
                  <a:cubicBezTo>
                    <a:pt x="1005" y="468"/>
                    <a:pt x="1094" y="419"/>
                    <a:pt x="1134" y="448"/>
                  </a:cubicBezTo>
                  <a:cubicBezTo>
                    <a:pt x="1124" y="369"/>
                    <a:pt x="1213" y="289"/>
                    <a:pt x="1144" y="230"/>
                  </a:cubicBezTo>
                  <a:cubicBezTo>
                    <a:pt x="1154" y="230"/>
                    <a:pt x="1164" y="220"/>
                    <a:pt x="1164" y="200"/>
                  </a:cubicBezTo>
                  <a:cubicBezTo>
                    <a:pt x="1174" y="200"/>
                    <a:pt x="1184" y="190"/>
                    <a:pt x="1174" y="170"/>
                  </a:cubicBezTo>
                  <a:cubicBezTo>
                    <a:pt x="1223" y="160"/>
                    <a:pt x="1233" y="200"/>
                    <a:pt x="1253" y="210"/>
                  </a:cubicBezTo>
                  <a:cubicBezTo>
                    <a:pt x="1253" y="190"/>
                    <a:pt x="1253" y="180"/>
                    <a:pt x="1243" y="160"/>
                  </a:cubicBezTo>
                  <a:cubicBezTo>
                    <a:pt x="1263" y="160"/>
                    <a:pt x="1273" y="150"/>
                    <a:pt x="1263" y="130"/>
                  </a:cubicBezTo>
                  <a:cubicBezTo>
                    <a:pt x="1273" y="130"/>
                    <a:pt x="1283" y="130"/>
                    <a:pt x="1293" y="130"/>
                  </a:cubicBezTo>
                  <a:close/>
                  <a:moveTo>
                    <a:pt x="328" y="896"/>
                  </a:moveTo>
                  <a:cubicBezTo>
                    <a:pt x="269" y="876"/>
                    <a:pt x="229" y="976"/>
                    <a:pt x="209" y="916"/>
                  </a:cubicBezTo>
                  <a:cubicBezTo>
                    <a:pt x="149" y="986"/>
                    <a:pt x="298" y="995"/>
                    <a:pt x="348" y="995"/>
                  </a:cubicBezTo>
                  <a:cubicBezTo>
                    <a:pt x="338" y="966"/>
                    <a:pt x="338" y="926"/>
                    <a:pt x="328" y="896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451575" y="3300550"/>
              <a:ext cx="22650" cy="30375"/>
            </a:xfrm>
            <a:custGeom>
              <a:avLst/>
              <a:gdLst/>
              <a:ahLst/>
              <a:cxnLst/>
              <a:rect l="l" t="t" r="r" b="b"/>
              <a:pathLst>
                <a:path w="906" h="1215" extrusionOk="0">
                  <a:moveTo>
                    <a:pt x="686" y="776"/>
                  </a:moveTo>
                  <a:cubicBezTo>
                    <a:pt x="666" y="657"/>
                    <a:pt x="477" y="786"/>
                    <a:pt x="448" y="677"/>
                  </a:cubicBezTo>
                  <a:cubicBezTo>
                    <a:pt x="438" y="816"/>
                    <a:pt x="209" y="617"/>
                    <a:pt x="358" y="578"/>
                  </a:cubicBezTo>
                  <a:cubicBezTo>
                    <a:pt x="358" y="637"/>
                    <a:pt x="418" y="607"/>
                    <a:pt x="448" y="637"/>
                  </a:cubicBezTo>
                  <a:cubicBezTo>
                    <a:pt x="557" y="588"/>
                    <a:pt x="587" y="657"/>
                    <a:pt x="686" y="637"/>
                  </a:cubicBezTo>
                  <a:cubicBezTo>
                    <a:pt x="637" y="607"/>
                    <a:pt x="696" y="538"/>
                    <a:pt x="627" y="597"/>
                  </a:cubicBezTo>
                  <a:cubicBezTo>
                    <a:pt x="597" y="518"/>
                    <a:pt x="666" y="498"/>
                    <a:pt x="647" y="428"/>
                  </a:cubicBezTo>
                  <a:cubicBezTo>
                    <a:pt x="527" y="418"/>
                    <a:pt x="607" y="657"/>
                    <a:pt x="477" y="578"/>
                  </a:cubicBezTo>
                  <a:cubicBezTo>
                    <a:pt x="517" y="548"/>
                    <a:pt x="428" y="568"/>
                    <a:pt x="468" y="488"/>
                  </a:cubicBezTo>
                  <a:cubicBezTo>
                    <a:pt x="448" y="568"/>
                    <a:pt x="298" y="548"/>
                    <a:pt x="348" y="478"/>
                  </a:cubicBezTo>
                  <a:cubicBezTo>
                    <a:pt x="368" y="548"/>
                    <a:pt x="428" y="508"/>
                    <a:pt x="438" y="468"/>
                  </a:cubicBezTo>
                  <a:cubicBezTo>
                    <a:pt x="328" y="448"/>
                    <a:pt x="348" y="448"/>
                    <a:pt x="239" y="428"/>
                  </a:cubicBezTo>
                  <a:cubicBezTo>
                    <a:pt x="229" y="369"/>
                    <a:pt x="269" y="339"/>
                    <a:pt x="288" y="299"/>
                  </a:cubicBezTo>
                  <a:cubicBezTo>
                    <a:pt x="308" y="349"/>
                    <a:pt x="279" y="448"/>
                    <a:pt x="358" y="409"/>
                  </a:cubicBezTo>
                  <a:cubicBezTo>
                    <a:pt x="239" y="249"/>
                    <a:pt x="587" y="100"/>
                    <a:pt x="378" y="1"/>
                  </a:cubicBezTo>
                  <a:cubicBezTo>
                    <a:pt x="368" y="31"/>
                    <a:pt x="497" y="100"/>
                    <a:pt x="358" y="150"/>
                  </a:cubicBezTo>
                  <a:cubicBezTo>
                    <a:pt x="348" y="210"/>
                    <a:pt x="348" y="279"/>
                    <a:pt x="259" y="279"/>
                  </a:cubicBezTo>
                  <a:cubicBezTo>
                    <a:pt x="229" y="239"/>
                    <a:pt x="318" y="190"/>
                    <a:pt x="249" y="190"/>
                  </a:cubicBezTo>
                  <a:cubicBezTo>
                    <a:pt x="219" y="220"/>
                    <a:pt x="239" y="289"/>
                    <a:pt x="169" y="299"/>
                  </a:cubicBezTo>
                  <a:cubicBezTo>
                    <a:pt x="149" y="239"/>
                    <a:pt x="80" y="259"/>
                    <a:pt x="60" y="200"/>
                  </a:cubicBezTo>
                  <a:cubicBezTo>
                    <a:pt x="60" y="299"/>
                    <a:pt x="10" y="359"/>
                    <a:pt x="0" y="448"/>
                  </a:cubicBezTo>
                  <a:cubicBezTo>
                    <a:pt x="40" y="438"/>
                    <a:pt x="60" y="448"/>
                    <a:pt x="80" y="458"/>
                  </a:cubicBezTo>
                  <a:cubicBezTo>
                    <a:pt x="100" y="428"/>
                    <a:pt x="80" y="359"/>
                    <a:pt x="70" y="289"/>
                  </a:cubicBezTo>
                  <a:cubicBezTo>
                    <a:pt x="149" y="269"/>
                    <a:pt x="159" y="339"/>
                    <a:pt x="209" y="369"/>
                  </a:cubicBezTo>
                  <a:cubicBezTo>
                    <a:pt x="199" y="349"/>
                    <a:pt x="219" y="339"/>
                    <a:pt x="229" y="359"/>
                  </a:cubicBezTo>
                  <a:cubicBezTo>
                    <a:pt x="189" y="409"/>
                    <a:pt x="199" y="369"/>
                    <a:pt x="139" y="379"/>
                  </a:cubicBezTo>
                  <a:cubicBezTo>
                    <a:pt x="119" y="428"/>
                    <a:pt x="80" y="458"/>
                    <a:pt x="90" y="528"/>
                  </a:cubicBezTo>
                  <a:cubicBezTo>
                    <a:pt x="129" y="458"/>
                    <a:pt x="179" y="488"/>
                    <a:pt x="219" y="458"/>
                  </a:cubicBezTo>
                  <a:cubicBezTo>
                    <a:pt x="259" y="528"/>
                    <a:pt x="179" y="617"/>
                    <a:pt x="259" y="647"/>
                  </a:cubicBezTo>
                  <a:cubicBezTo>
                    <a:pt x="239" y="637"/>
                    <a:pt x="269" y="588"/>
                    <a:pt x="269" y="588"/>
                  </a:cubicBezTo>
                  <a:cubicBezTo>
                    <a:pt x="328" y="687"/>
                    <a:pt x="428" y="757"/>
                    <a:pt x="527" y="836"/>
                  </a:cubicBezTo>
                  <a:cubicBezTo>
                    <a:pt x="487" y="757"/>
                    <a:pt x="637" y="796"/>
                    <a:pt x="647" y="836"/>
                  </a:cubicBezTo>
                  <a:cubicBezTo>
                    <a:pt x="617" y="856"/>
                    <a:pt x="617" y="896"/>
                    <a:pt x="617" y="936"/>
                  </a:cubicBezTo>
                  <a:cubicBezTo>
                    <a:pt x="647" y="926"/>
                    <a:pt x="647" y="896"/>
                    <a:pt x="686" y="896"/>
                  </a:cubicBezTo>
                  <a:cubicBezTo>
                    <a:pt x="676" y="1035"/>
                    <a:pt x="806" y="1144"/>
                    <a:pt x="905" y="1214"/>
                  </a:cubicBezTo>
                  <a:cubicBezTo>
                    <a:pt x="855" y="1005"/>
                    <a:pt x="686" y="995"/>
                    <a:pt x="686" y="776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454800" y="3297825"/>
              <a:ext cx="9225" cy="6975"/>
            </a:xfrm>
            <a:custGeom>
              <a:avLst/>
              <a:gdLst/>
              <a:ahLst/>
              <a:cxnLst/>
              <a:rect l="l" t="t" r="r" b="b"/>
              <a:pathLst>
                <a:path w="369" h="279" extrusionOk="0">
                  <a:moveTo>
                    <a:pt x="10" y="100"/>
                  </a:moveTo>
                  <a:cubicBezTo>
                    <a:pt x="20" y="179"/>
                    <a:pt x="90" y="279"/>
                    <a:pt x="229" y="259"/>
                  </a:cubicBezTo>
                  <a:cubicBezTo>
                    <a:pt x="368" y="209"/>
                    <a:pt x="239" y="140"/>
                    <a:pt x="249" y="110"/>
                  </a:cubicBezTo>
                  <a:cubicBezTo>
                    <a:pt x="249" y="100"/>
                    <a:pt x="249" y="90"/>
                    <a:pt x="249" y="90"/>
                  </a:cubicBezTo>
                  <a:cubicBezTo>
                    <a:pt x="239" y="90"/>
                    <a:pt x="229" y="90"/>
                    <a:pt x="219" y="90"/>
                  </a:cubicBezTo>
                  <a:cubicBezTo>
                    <a:pt x="199" y="90"/>
                    <a:pt x="189" y="80"/>
                    <a:pt x="189" y="50"/>
                  </a:cubicBezTo>
                  <a:cubicBezTo>
                    <a:pt x="140" y="30"/>
                    <a:pt x="90" y="20"/>
                    <a:pt x="40" y="0"/>
                  </a:cubicBezTo>
                  <a:cubicBezTo>
                    <a:pt x="0" y="10"/>
                    <a:pt x="40" y="80"/>
                    <a:pt x="1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453800" y="3296075"/>
              <a:ext cx="5750" cy="4500"/>
            </a:xfrm>
            <a:custGeom>
              <a:avLst/>
              <a:gdLst/>
              <a:ahLst/>
              <a:cxnLst/>
              <a:rect l="l" t="t" r="r" b="b"/>
              <a:pathLst>
                <a:path w="230" h="180" extrusionOk="0">
                  <a:moveTo>
                    <a:pt x="229" y="120"/>
                  </a:moveTo>
                  <a:cubicBezTo>
                    <a:pt x="219" y="60"/>
                    <a:pt x="209" y="1"/>
                    <a:pt x="160" y="11"/>
                  </a:cubicBezTo>
                  <a:cubicBezTo>
                    <a:pt x="120" y="70"/>
                    <a:pt x="120" y="50"/>
                    <a:pt x="30" y="60"/>
                  </a:cubicBezTo>
                  <a:cubicBezTo>
                    <a:pt x="70" y="110"/>
                    <a:pt x="1" y="180"/>
                    <a:pt x="50" y="170"/>
                  </a:cubicBezTo>
                  <a:cubicBezTo>
                    <a:pt x="80" y="150"/>
                    <a:pt x="40" y="80"/>
                    <a:pt x="80" y="70"/>
                  </a:cubicBezTo>
                  <a:cubicBezTo>
                    <a:pt x="130" y="90"/>
                    <a:pt x="180" y="100"/>
                    <a:pt x="229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60275" y="3295825"/>
              <a:ext cx="2000" cy="4250"/>
            </a:xfrm>
            <a:custGeom>
              <a:avLst/>
              <a:gdLst/>
              <a:ahLst/>
              <a:cxnLst/>
              <a:rect l="l" t="t" r="r" b="b"/>
              <a:pathLst>
                <a:path w="80" h="170" extrusionOk="0">
                  <a:moveTo>
                    <a:pt x="30" y="170"/>
                  </a:moveTo>
                  <a:cubicBezTo>
                    <a:pt x="70" y="140"/>
                    <a:pt x="80" y="80"/>
                    <a:pt x="70" y="11"/>
                  </a:cubicBezTo>
                  <a:cubicBezTo>
                    <a:pt x="40" y="21"/>
                    <a:pt x="20" y="11"/>
                    <a:pt x="0" y="1"/>
                  </a:cubicBezTo>
                  <a:cubicBezTo>
                    <a:pt x="60" y="51"/>
                    <a:pt x="20" y="120"/>
                    <a:pt x="0" y="170"/>
                  </a:cubicBezTo>
                  <a:cubicBezTo>
                    <a:pt x="10" y="170"/>
                    <a:pt x="20" y="170"/>
                    <a:pt x="30" y="1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467975" y="3285150"/>
              <a:ext cx="24650" cy="34075"/>
            </a:xfrm>
            <a:custGeom>
              <a:avLst/>
              <a:gdLst/>
              <a:ahLst/>
              <a:cxnLst/>
              <a:rect l="l" t="t" r="r" b="b"/>
              <a:pathLst>
                <a:path w="986" h="1363" extrusionOk="0">
                  <a:moveTo>
                    <a:pt x="199" y="1273"/>
                  </a:moveTo>
                  <a:cubicBezTo>
                    <a:pt x="279" y="1223"/>
                    <a:pt x="269" y="1184"/>
                    <a:pt x="239" y="1094"/>
                  </a:cubicBezTo>
                  <a:cubicBezTo>
                    <a:pt x="150" y="1094"/>
                    <a:pt x="160" y="1164"/>
                    <a:pt x="80" y="1174"/>
                  </a:cubicBezTo>
                  <a:cubicBezTo>
                    <a:pt x="199" y="1134"/>
                    <a:pt x="0" y="855"/>
                    <a:pt x="199" y="865"/>
                  </a:cubicBezTo>
                  <a:cubicBezTo>
                    <a:pt x="229" y="617"/>
                    <a:pt x="209" y="657"/>
                    <a:pt x="289" y="468"/>
                  </a:cubicBezTo>
                  <a:cubicBezTo>
                    <a:pt x="329" y="478"/>
                    <a:pt x="368" y="487"/>
                    <a:pt x="378" y="547"/>
                  </a:cubicBezTo>
                  <a:cubicBezTo>
                    <a:pt x="398" y="547"/>
                    <a:pt x="398" y="537"/>
                    <a:pt x="398" y="517"/>
                  </a:cubicBezTo>
                  <a:cubicBezTo>
                    <a:pt x="408" y="497"/>
                    <a:pt x="418" y="478"/>
                    <a:pt x="408" y="448"/>
                  </a:cubicBezTo>
                  <a:cubicBezTo>
                    <a:pt x="219" y="507"/>
                    <a:pt x="398" y="159"/>
                    <a:pt x="508" y="70"/>
                  </a:cubicBezTo>
                  <a:cubicBezTo>
                    <a:pt x="528" y="70"/>
                    <a:pt x="518" y="40"/>
                    <a:pt x="518" y="20"/>
                  </a:cubicBezTo>
                  <a:cubicBezTo>
                    <a:pt x="557" y="0"/>
                    <a:pt x="567" y="30"/>
                    <a:pt x="577" y="60"/>
                  </a:cubicBezTo>
                  <a:cubicBezTo>
                    <a:pt x="587" y="60"/>
                    <a:pt x="587" y="50"/>
                    <a:pt x="597" y="50"/>
                  </a:cubicBezTo>
                  <a:cubicBezTo>
                    <a:pt x="617" y="50"/>
                    <a:pt x="627" y="60"/>
                    <a:pt x="627" y="70"/>
                  </a:cubicBezTo>
                  <a:cubicBezTo>
                    <a:pt x="617" y="100"/>
                    <a:pt x="607" y="129"/>
                    <a:pt x="617" y="169"/>
                  </a:cubicBezTo>
                  <a:cubicBezTo>
                    <a:pt x="677" y="179"/>
                    <a:pt x="687" y="90"/>
                    <a:pt x="697" y="179"/>
                  </a:cubicBezTo>
                  <a:cubicBezTo>
                    <a:pt x="697" y="209"/>
                    <a:pt x="697" y="229"/>
                    <a:pt x="687" y="249"/>
                  </a:cubicBezTo>
                  <a:cubicBezTo>
                    <a:pt x="726" y="249"/>
                    <a:pt x="736" y="259"/>
                    <a:pt x="717" y="298"/>
                  </a:cubicBezTo>
                  <a:cubicBezTo>
                    <a:pt x="746" y="289"/>
                    <a:pt x="736" y="259"/>
                    <a:pt x="776" y="259"/>
                  </a:cubicBezTo>
                  <a:cubicBezTo>
                    <a:pt x="786" y="318"/>
                    <a:pt x="796" y="348"/>
                    <a:pt x="846" y="348"/>
                  </a:cubicBezTo>
                  <a:cubicBezTo>
                    <a:pt x="856" y="408"/>
                    <a:pt x="896" y="438"/>
                    <a:pt x="975" y="418"/>
                  </a:cubicBezTo>
                  <a:cubicBezTo>
                    <a:pt x="985" y="448"/>
                    <a:pt x="955" y="458"/>
                    <a:pt x="965" y="487"/>
                  </a:cubicBezTo>
                  <a:cubicBezTo>
                    <a:pt x="945" y="567"/>
                    <a:pt x="905" y="497"/>
                    <a:pt x="876" y="557"/>
                  </a:cubicBezTo>
                  <a:cubicBezTo>
                    <a:pt x="896" y="557"/>
                    <a:pt x="925" y="547"/>
                    <a:pt x="925" y="567"/>
                  </a:cubicBezTo>
                  <a:cubicBezTo>
                    <a:pt x="905" y="577"/>
                    <a:pt x="886" y="607"/>
                    <a:pt x="896" y="647"/>
                  </a:cubicBezTo>
                  <a:cubicBezTo>
                    <a:pt x="896" y="657"/>
                    <a:pt x="905" y="676"/>
                    <a:pt x="905" y="686"/>
                  </a:cubicBezTo>
                  <a:cubicBezTo>
                    <a:pt x="876" y="726"/>
                    <a:pt x="915" y="806"/>
                    <a:pt x="856" y="816"/>
                  </a:cubicBezTo>
                  <a:cubicBezTo>
                    <a:pt x="846" y="786"/>
                    <a:pt x="846" y="736"/>
                    <a:pt x="816" y="726"/>
                  </a:cubicBezTo>
                  <a:cubicBezTo>
                    <a:pt x="826" y="806"/>
                    <a:pt x="816" y="855"/>
                    <a:pt x="766" y="885"/>
                  </a:cubicBezTo>
                  <a:cubicBezTo>
                    <a:pt x="726" y="826"/>
                    <a:pt x="826" y="776"/>
                    <a:pt x="746" y="766"/>
                  </a:cubicBezTo>
                  <a:cubicBezTo>
                    <a:pt x="786" y="865"/>
                    <a:pt x="667" y="855"/>
                    <a:pt x="687" y="945"/>
                  </a:cubicBezTo>
                  <a:cubicBezTo>
                    <a:pt x="717" y="935"/>
                    <a:pt x="717" y="895"/>
                    <a:pt x="746" y="885"/>
                  </a:cubicBezTo>
                  <a:cubicBezTo>
                    <a:pt x="736" y="945"/>
                    <a:pt x="756" y="1015"/>
                    <a:pt x="707" y="1034"/>
                  </a:cubicBezTo>
                  <a:cubicBezTo>
                    <a:pt x="687" y="995"/>
                    <a:pt x="726" y="975"/>
                    <a:pt x="687" y="965"/>
                  </a:cubicBezTo>
                  <a:cubicBezTo>
                    <a:pt x="657" y="1094"/>
                    <a:pt x="508" y="1034"/>
                    <a:pt x="458" y="1124"/>
                  </a:cubicBezTo>
                  <a:cubicBezTo>
                    <a:pt x="528" y="1044"/>
                    <a:pt x="538" y="1154"/>
                    <a:pt x="518" y="1213"/>
                  </a:cubicBezTo>
                  <a:cubicBezTo>
                    <a:pt x="538" y="1263"/>
                    <a:pt x="528" y="1303"/>
                    <a:pt x="518" y="1333"/>
                  </a:cubicBezTo>
                  <a:cubicBezTo>
                    <a:pt x="408" y="1363"/>
                    <a:pt x="408" y="1243"/>
                    <a:pt x="329" y="1223"/>
                  </a:cubicBezTo>
                  <a:cubicBezTo>
                    <a:pt x="329" y="1263"/>
                    <a:pt x="368" y="1273"/>
                    <a:pt x="368" y="1313"/>
                  </a:cubicBezTo>
                  <a:cubicBezTo>
                    <a:pt x="279" y="1333"/>
                    <a:pt x="368" y="1243"/>
                    <a:pt x="289" y="1233"/>
                  </a:cubicBezTo>
                  <a:cubicBezTo>
                    <a:pt x="229" y="1273"/>
                    <a:pt x="339" y="1293"/>
                    <a:pt x="279" y="1323"/>
                  </a:cubicBezTo>
                  <a:cubicBezTo>
                    <a:pt x="259" y="1303"/>
                    <a:pt x="239" y="1283"/>
                    <a:pt x="199" y="1293"/>
                  </a:cubicBezTo>
                  <a:cubicBezTo>
                    <a:pt x="189" y="1293"/>
                    <a:pt x="189" y="1293"/>
                    <a:pt x="179" y="1303"/>
                  </a:cubicBezTo>
                  <a:cubicBezTo>
                    <a:pt x="179" y="1233"/>
                    <a:pt x="90" y="1293"/>
                    <a:pt x="70" y="1243"/>
                  </a:cubicBezTo>
                  <a:cubicBezTo>
                    <a:pt x="140" y="1213"/>
                    <a:pt x="160" y="1253"/>
                    <a:pt x="199" y="1273"/>
                  </a:cubicBezTo>
                  <a:close/>
                  <a:moveTo>
                    <a:pt x="239" y="1005"/>
                  </a:moveTo>
                  <a:cubicBezTo>
                    <a:pt x="209" y="1005"/>
                    <a:pt x="179" y="1015"/>
                    <a:pt x="150" y="1015"/>
                  </a:cubicBezTo>
                  <a:cubicBezTo>
                    <a:pt x="170" y="1034"/>
                    <a:pt x="179" y="1054"/>
                    <a:pt x="189" y="1084"/>
                  </a:cubicBezTo>
                  <a:cubicBezTo>
                    <a:pt x="209" y="1074"/>
                    <a:pt x="229" y="1074"/>
                    <a:pt x="259" y="1074"/>
                  </a:cubicBezTo>
                  <a:cubicBezTo>
                    <a:pt x="249" y="1044"/>
                    <a:pt x="249" y="1025"/>
                    <a:pt x="239" y="100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468975" y="3294350"/>
              <a:ext cx="5725" cy="10950"/>
            </a:xfrm>
            <a:custGeom>
              <a:avLst/>
              <a:gdLst/>
              <a:ahLst/>
              <a:cxnLst/>
              <a:rect l="l" t="t" r="r" b="b"/>
              <a:pathLst>
                <a:path w="229" h="438" extrusionOk="0">
                  <a:moveTo>
                    <a:pt x="60" y="348"/>
                  </a:moveTo>
                  <a:cubicBezTo>
                    <a:pt x="0" y="368"/>
                    <a:pt x="100" y="378"/>
                    <a:pt x="70" y="438"/>
                  </a:cubicBezTo>
                  <a:cubicBezTo>
                    <a:pt x="229" y="358"/>
                    <a:pt x="110" y="189"/>
                    <a:pt x="219" y="60"/>
                  </a:cubicBezTo>
                  <a:cubicBezTo>
                    <a:pt x="209" y="0"/>
                    <a:pt x="189" y="100"/>
                    <a:pt x="130" y="70"/>
                  </a:cubicBezTo>
                  <a:cubicBezTo>
                    <a:pt x="149" y="129"/>
                    <a:pt x="139" y="159"/>
                    <a:pt x="130" y="189"/>
                  </a:cubicBezTo>
                  <a:cubicBezTo>
                    <a:pt x="70" y="179"/>
                    <a:pt x="0" y="90"/>
                    <a:pt x="10" y="209"/>
                  </a:cubicBezTo>
                  <a:cubicBezTo>
                    <a:pt x="80" y="179"/>
                    <a:pt x="70" y="189"/>
                    <a:pt x="110" y="239"/>
                  </a:cubicBezTo>
                  <a:cubicBezTo>
                    <a:pt x="20" y="209"/>
                    <a:pt x="159" y="388"/>
                    <a:pt x="60" y="34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454550" y="3277675"/>
              <a:ext cx="24625" cy="10975"/>
            </a:xfrm>
            <a:custGeom>
              <a:avLst/>
              <a:gdLst/>
              <a:ahLst/>
              <a:cxnLst/>
              <a:rect l="l" t="t" r="r" b="b"/>
              <a:pathLst>
                <a:path w="985" h="439" extrusionOk="0">
                  <a:moveTo>
                    <a:pt x="100" y="299"/>
                  </a:moveTo>
                  <a:cubicBezTo>
                    <a:pt x="179" y="269"/>
                    <a:pt x="239" y="110"/>
                    <a:pt x="299" y="220"/>
                  </a:cubicBezTo>
                  <a:cubicBezTo>
                    <a:pt x="358" y="190"/>
                    <a:pt x="458" y="100"/>
                    <a:pt x="498" y="130"/>
                  </a:cubicBezTo>
                  <a:cubicBezTo>
                    <a:pt x="458" y="200"/>
                    <a:pt x="349" y="220"/>
                    <a:pt x="339" y="299"/>
                  </a:cubicBezTo>
                  <a:cubicBezTo>
                    <a:pt x="438" y="259"/>
                    <a:pt x="428" y="279"/>
                    <a:pt x="508" y="299"/>
                  </a:cubicBezTo>
                  <a:cubicBezTo>
                    <a:pt x="508" y="230"/>
                    <a:pt x="528" y="180"/>
                    <a:pt x="577" y="140"/>
                  </a:cubicBezTo>
                  <a:cubicBezTo>
                    <a:pt x="657" y="180"/>
                    <a:pt x="498" y="249"/>
                    <a:pt x="567" y="259"/>
                  </a:cubicBezTo>
                  <a:cubicBezTo>
                    <a:pt x="617" y="279"/>
                    <a:pt x="637" y="180"/>
                    <a:pt x="667" y="249"/>
                  </a:cubicBezTo>
                  <a:cubicBezTo>
                    <a:pt x="607" y="279"/>
                    <a:pt x="587" y="339"/>
                    <a:pt x="577" y="409"/>
                  </a:cubicBezTo>
                  <a:cubicBezTo>
                    <a:pt x="657" y="329"/>
                    <a:pt x="707" y="230"/>
                    <a:pt x="816" y="170"/>
                  </a:cubicBezTo>
                  <a:cubicBezTo>
                    <a:pt x="846" y="269"/>
                    <a:pt x="756" y="289"/>
                    <a:pt x="756" y="369"/>
                  </a:cubicBezTo>
                  <a:cubicBezTo>
                    <a:pt x="816" y="349"/>
                    <a:pt x="886" y="210"/>
                    <a:pt x="915" y="339"/>
                  </a:cubicBezTo>
                  <a:cubicBezTo>
                    <a:pt x="876" y="399"/>
                    <a:pt x="895" y="339"/>
                    <a:pt x="846" y="329"/>
                  </a:cubicBezTo>
                  <a:cubicBezTo>
                    <a:pt x="866" y="369"/>
                    <a:pt x="876" y="428"/>
                    <a:pt x="915" y="438"/>
                  </a:cubicBezTo>
                  <a:cubicBezTo>
                    <a:pt x="915" y="399"/>
                    <a:pt x="975" y="389"/>
                    <a:pt x="935" y="319"/>
                  </a:cubicBezTo>
                  <a:cubicBezTo>
                    <a:pt x="945" y="269"/>
                    <a:pt x="985" y="239"/>
                    <a:pt x="965" y="170"/>
                  </a:cubicBezTo>
                  <a:cubicBezTo>
                    <a:pt x="955" y="170"/>
                    <a:pt x="945" y="170"/>
                    <a:pt x="935" y="170"/>
                  </a:cubicBezTo>
                  <a:cubicBezTo>
                    <a:pt x="895" y="150"/>
                    <a:pt x="846" y="130"/>
                    <a:pt x="826" y="70"/>
                  </a:cubicBezTo>
                  <a:cubicBezTo>
                    <a:pt x="806" y="80"/>
                    <a:pt x="796" y="80"/>
                    <a:pt x="776" y="80"/>
                  </a:cubicBezTo>
                  <a:cubicBezTo>
                    <a:pt x="677" y="31"/>
                    <a:pt x="547" y="21"/>
                    <a:pt x="428" y="1"/>
                  </a:cubicBezTo>
                  <a:cubicBezTo>
                    <a:pt x="418" y="1"/>
                    <a:pt x="418" y="1"/>
                    <a:pt x="408" y="11"/>
                  </a:cubicBezTo>
                  <a:cubicBezTo>
                    <a:pt x="309" y="70"/>
                    <a:pt x="219" y="130"/>
                    <a:pt x="100" y="180"/>
                  </a:cubicBezTo>
                  <a:cubicBezTo>
                    <a:pt x="50" y="160"/>
                    <a:pt x="0" y="239"/>
                    <a:pt x="70" y="230"/>
                  </a:cubicBezTo>
                  <a:cubicBezTo>
                    <a:pt x="70" y="190"/>
                    <a:pt x="100" y="230"/>
                    <a:pt x="140" y="220"/>
                  </a:cubicBezTo>
                  <a:cubicBezTo>
                    <a:pt x="150" y="269"/>
                    <a:pt x="110" y="269"/>
                    <a:pt x="100" y="29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434900" y="3273450"/>
              <a:ext cx="21650" cy="14450"/>
            </a:xfrm>
            <a:custGeom>
              <a:avLst/>
              <a:gdLst/>
              <a:ahLst/>
              <a:cxnLst/>
              <a:rect l="l" t="t" r="r" b="b"/>
              <a:pathLst>
                <a:path w="866" h="578" extrusionOk="0">
                  <a:moveTo>
                    <a:pt x="866" y="468"/>
                  </a:moveTo>
                  <a:cubicBezTo>
                    <a:pt x="796" y="408"/>
                    <a:pt x="717" y="508"/>
                    <a:pt x="687" y="528"/>
                  </a:cubicBezTo>
                  <a:cubicBezTo>
                    <a:pt x="647" y="478"/>
                    <a:pt x="617" y="329"/>
                    <a:pt x="538" y="269"/>
                  </a:cubicBezTo>
                  <a:lnTo>
                    <a:pt x="538" y="239"/>
                  </a:lnTo>
                  <a:cubicBezTo>
                    <a:pt x="418" y="210"/>
                    <a:pt x="389" y="50"/>
                    <a:pt x="279" y="1"/>
                  </a:cubicBezTo>
                  <a:cubicBezTo>
                    <a:pt x="170" y="21"/>
                    <a:pt x="60" y="40"/>
                    <a:pt x="11" y="100"/>
                  </a:cubicBezTo>
                  <a:cubicBezTo>
                    <a:pt x="11" y="110"/>
                    <a:pt x="11" y="110"/>
                    <a:pt x="11" y="120"/>
                  </a:cubicBezTo>
                  <a:cubicBezTo>
                    <a:pt x="31" y="120"/>
                    <a:pt x="60" y="110"/>
                    <a:pt x="60" y="140"/>
                  </a:cubicBezTo>
                  <a:cubicBezTo>
                    <a:pt x="60" y="200"/>
                    <a:pt x="160" y="60"/>
                    <a:pt x="180" y="140"/>
                  </a:cubicBezTo>
                  <a:cubicBezTo>
                    <a:pt x="110" y="210"/>
                    <a:pt x="309" y="80"/>
                    <a:pt x="239" y="150"/>
                  </a:cubicBezTo>
                  <a:cubicBezTo>
                    <a:pt x="150" y="180"/>
                    <a:pt x="21" y="200"/>
                    <a:pt x="1" y="319"/>
                  </a:cubicBezTo>
                  <a:cubicBezTo>
                    <a:pt x="11" y="319"/>
                    <a:pt x="31" y="319"/>
                    <a:pt x="31" y="339"/>
                  </a:cubicBezTo>
                  <a:cubicBezTo>
                    <a:pt x="120" y="259"/>
                    <a:pt x="249" y="190"/>
                    <a:pt x="329" y="160"/>
                  </a:cubicBezTo>
                  <a:cubicBezTo>
                    <a:pt x="359" y="269"/>
                    <a:pt x="180" y="339"/>
                    <a:pt x="229" y="399"/>
                  </a:cubicBezTo>
                  <a:cubicBezTo>
                    <a:pt x="329" y="359"/>
                    <a:pt x="329" y="259"/>
                    <a:pt x="389" y="200"/>
                  </a:cubicBezTo>
                  <a:cubicBezTo>
                    <a:pt x="518" y="279"/>
                    <a:pt x="548" y="349"/>
                    <a:pt x="647" y="488"/>
                  </a:cubicBezTo>
                  <a:cubicBezTo>
                    <a:pt x="597" y="508"/>
                    <a:pt x="558" y="528"/>
                    <a:pt x="548" y="578"/>
                  </a:cubicBezTo>
                  <a:cubicBezTo>
                    <a:pt x="657" y="548"/>
                    <a:pt x="747" y="528"/>
                    <a:pt x="866" y="46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39575" y="326127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41" y="0"/>
                  </a:moveTo>
                  <a:cubicBezTo>
                    <a:pt x="11" y="10"/>
                    <a:pt x="31" y="30"/>
                    <a:pt x="41" y="20"/>
                  </a:cubicBezTo>
                  <a:cubicBezTo>
                    <a:pt x="60" y="60"/>
                    <a:pt x="31" y="70"/>
                    <a:pt x="1" y="80"/>
                  </a:cubicBezTo>
                  <a:cubicBezTo>
                    <a:pt x="1" y="159"/>
                    <a:pt x="70" y="120"/>
                    <a:pt x="90" y="159"/>
                  </a:cubicBezTo>
                  <a:cubicBezTo>
                    <a:pt x="120" y="150"/>
                    <a:pt x="60" y="30"/>
                    <a:pt x="4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66225" y="3273950"/>
              <a:ext cx="9225" cy="4500"/>
            </a:xfrm>
            <a:custGeom>
              <a:avLst/>
              <a:gdLst/>
              <a:ahLst/>
              <a:cxnLst/>
              <a:rect l="l" t="t" r="r" b="b"/>
              <a:pathLst>
                <a:path w="369" h="180" extrusionOk="0">
                  <a:moveTo>
                    <a:pt x="249" y="1"/>
                  </a:moveTo>
                  <a:cubicBezTo>
                    <a:pt x="220" y="20"/>
                    <a:pt x="210" y="40"/>
                    <a:pt x="160" y="40"/>
                  </a:cubicBezTo>
                  <a:cubicBezTo>
                    <a:pt x="150" y="30"/>
                    <a:pt x="150" y="1"/>
                    <a:pt x="130" y="1"/>
                  </a:cubicBezTo>
                  <a:cubicBezTo>
                    <a:pt x="140" y="70"/>
                    <a:pt x="21" y="50"/>
                    <a:pt x="1" y="100"/>
                  </a:cubicBezTo>
                  <a:cubicBezTo>
                    <a:pt x="70" y="150"/>
                    <a:pt x="180" y="11"/>
                    <a:pt x="130" y="170"/>
                  </a:cubicBezTo>
                  <a:cubicBezTo>
                    <a:pt x="210" y="60"/>
                    <a:pt x="259" y="30"/>
                    <a:pt x="329" y="180"/>
                  </a:cubicBezTo>
                  <a:cubicBezTo>
                    <a:pt x="329" y="180"/>
                    <a:pt x="339" y="180"/>
                    <a:pt x="349" y="180"/>
                  </a:cubicBezTo>
                  <a:cubicBezTo>
                    <a:pt x="369" y="100"/>
                    <a:pt x="319" y="30"/>
                    <a:pt x="249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465250" y="3273950"/>
              <a:ext cx="9225" cy="5750"/>
            </a:xfrm>
            <a:custGeom>
              <a:avLst/>
              <a:gdLst/>
              <a:ahLst/>
              <a:cxnLst/>
              <a:rect l="l" t="t" r="r" b="b"/>
              <a:pathLst>
                <a:path w="369" h="230" extrusionOk="0">
                  <a:moveTo>
                    <a:pt x="368" y="180"/>
                  </a:moveTo>
                  <a:cubicBezTo>
                    <a:pt x="298" y="30"/>
                    <a:pt x="249" y="60"/>
                    <a:pt x="169" y="170"/>
                  </a:cubicBezTo>
                  <a:cubicBezTo>
                    <a:pt x="219" y="11"/>
                    <a:pt x="109" y="150"/>
                    <a:pt x="40" y="100"/>
                  </a:cubicBezTo>
                  <a:cubicBezTo>
                    <a:pt x="60" y="50"/>
                    <a:pt x="179" y="70"/>
                    <a:pt x="169" y="1"/>
                  </a:cubicBezTo>
                  <a:cubicBezTo>
                    <a:pt x="60" y="11"/>
                    <a:pt x="10" y="50"/>
                    <a:pt x="20" y="150"/>
                  </a:cubicBezTo>
                  <a:cubicBezTo>
                    <a:pt x="20" y="150"/>
                    <a:pt x="10" y="150"/>
                    <a:pt x="0" y="150"/>
                  </a:cubicBezTo>
                  <a:cubicBezTo>
                    <a:pt x="119" y="170"/>
                    <a:pt x="249" y="180"/>
                    <a:pt x="348" y="229"/>
                  </a:cubicBezTo>
                  <a:cubicBezTo>
                    <a:pt x="348" y="209"/>
                    <a:pt x="368" y="199"/>
                    <a:pt x="368" y="1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528400" y="32844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179"/>
                  </a:moveTo>
                  <a:cubicBezTo>
                    <a:pt x="110" y="140"/>
                    <a:pt x="90" y="20"/>
                    <a:pt x="0" y="0"/>
                  </a:cubicBezTo>
                  <a:cubicBezTo>
                    <a:pt x="20" y="50"/>
                    <a:pt x="60" y="80"/>
                    <a:pt x="60" y="149"/>
                  </a:cubicBezTo>
                  <a:cubicBezTo>
                    <a:pt x="120" y="110"/>
                    <a:pt x="120" y="179"/>
                    <a:pt x="159" y="179"/>
                  </a:cubicBezTo>
                  <a:cubicBezTo>
                    <a:pt x="169" y="179"/>
                    <a:pt x="169" y="179"/>
                    <a:pt x="179" y="17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542075" y="3284900"/>
              <a:ext cx="3250" cy="4250"/>
            </a:xfrm>
            <a:custGeom>
              <a:avLst/>
              <a:gdLst/>
              <a:ahLst/>
              <a:cxnLst/>
              <a:rect l="l" t="t" r="r" b="b"/>
              <a:pathLst>
                <a:path w="130" h="170" extrusionOk="0">
                  <a:moveTo>
                    <a:pt x="80" y="10"/>
                  </a:moveTo>
                  <a:cubicBezTo>
                    <a:pt x="80" y="40"/>
                    <a:pt x="50" y="0"/>
                    <a:pt x="10" y="20"/>
                  </a:cubicBezTo>
                  <a:cubicBezTo>
                    <a:pt x="30" y="70"/>
                    <a:pt x="90" y="50"/>
                    <a:pt x="100" y="100"/>
                  </a:cubicBezTo>
                  <a:cubicBezTo>
                    <a:pt x="60" y="110"/>
                    <a:pt x="60" y="90"/>
                    <a:pt x="30" y="90"/>
                  </a:cubicBezTo>
                  <a:cubicBezTo>
                    <a:pt x="20" y="90"/>
                    <a:pt x="10" y="90"/>
                    <a:pt x="0" y="90"/>
                  </a:cubicBezTo>
                  <a:cubicBezTo>
                    <a:pt x="10" y="110"/>
                    <a:pt x="10" y="120"/>
                    <a:pt x="30" y="110"/>
                  </a:cubicBezTo>
                  <a:cubicBezTo>
                    <a:pt x="80" y="110"/>
                    <a:pt x="70" y="169"/>
                    <a:pt x="129" y="139"/>
                  </a:cubicBezTo>
                  <a:cubicBezTo>
                    <a:pt x="90" y="70"/>
                    <a:pt x="129" y="40"/>
                    <a:pt x="8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2545300" y="3276925"/>
              <a:ext cx="6725" cy="8500"/>
            </a:xfrm>
            <a:custGeom>
              <a:avLst/>
              <a:gdLst/>
              <a:ahLst/>
              <a:cxnLst/>
              <a:rect l="l" t="t" r="r" b="b"/>
              <a:pathLst>
                <a:path w="269" h="340" extrusionOk="0">
                  <a:moveTo>
                    <a:pt x="140" y="51"/>
                  </a:moveTo>
                  <a:cubicBezTo>
                    <a:pt x="90" y="1"/>
                    <a:pt x="70" y="90"/>
                    <a:pt x="0" y="61"/>
                  </a:cubicBezTo>
                  <a:cubicBezTo>
                    <a:pt x="50" y="190"/>
                    <a:pt x="80" y="200"/>
                    <a:pt x="140" y="289"/>
                  </a:cubicBezTo>
                  <a:cubicBezTo>
                    <a:pt x="170" y="329"/>
                    <a:pt x="209" y="339"/>
                    <a:pt x="239" y="299"/>
                  </a:cubicBezTo>
                  <a:cubicBezTo>
                    <a:pt x="189" y="269"/>
                    <a:pt x="120" y="250"/>
                    <a:pt x="110" y="150"/>
                  </a:cubicBezTo>
                  <a:cubicBezTo>
                    <a:pt x="269" y="140"/>
                    <a:pt x="170" y="150"/>
                    <a:pt x="140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2551025" y="3277675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348" y="160"/>
                  </a:moveTo>
                  <a:cubicBezTo>
                    <a:pt x="199" y="170"/>
                    <a:pt x="139" y="50"/>
                    <a:pt x="30" y="1"/>
                  </a:cubicBezTo>
                  <a:cubicBezTo>
                    <a:pt x="20" y="1"/>
                    <a:pt x="20" y="11"/>
                    <a:pt x="10" y="11"/>
                  </a:cubicBezTo>
                  <a:cubicBezTo>
                    <a:pt x="0" y="41"/>
                    <a:pt x="110" y="50"/>
                    <a:pt x="40" y="70"/>
                  </a:cubicBezTo>
                  <a:cubicBezTo>
                    <a:pt x="229" y="110"/>
                    <a:pt x="269" y="259"/>
                    <a:pt x="358" y="379"/>
                  </a:cubicBezTo>
                  <a:cubicBezTo>
                    <a:pt x="299" y="299"/>
                    <a:pt x="338" y="249"/>
                    <a:pt x="348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4"/>
            <p:cNvSpPr/>
            <p:nvPr/>
          </p:nvSpPr>
          <p:spPr>
            <a:xfrm>
              <a:off x="2548525" y="3270225"/>
              <a:ext cx="11975" cy="11700"/>
            </a:xfrm>
            <a:custGeom>
              <a:avLst/>
              <a:gdLst/>
              <a:ahLst/>
              <a:cxnLst/>
              <a:rect l="l" t="t" r="r" b="b"/>
              <a:pathLst>
                <a:path w="479" h="468" extrusionOk="0">
                  <a:moveTo>
                    <a:pt x="1" y="229"/>
                  </a:moveTo>
                  <a:cubicBezTo>
                    <a:pt x="11" y="289"/>
                    <a:pt x="50" y="309"/>
                    <a:pt x="110" y="309"/>
                  </a:cubicBezTo>
                  <a:lnTo>
                    <a:pt x="130" y="299"/>
                  </a:lnTo>
                  <a:cubicBezTo>
                    <a:pt x="239" y="348"/>
                    <a:pt x="299" y="468"/>
                    <a:pt x="448" y="458"/>
                  </a:cubicBezTo>
                  <a:cubicBezTo>
                    <a:pt x="438" y="448"/>
                    <a:pt x="438" y="428"/>
                    <a:pt x="438" y="418"/>
                  </a:cubicBezTo>
                  <a:cubicBezTo>
                    <a:pt x="478" y="339"/>
                    <a:pt x="239" y="219"/>
                    <a:pt x="379" y="209"/>
                  </a:cubicBezTo>
                  <a:cubicBezTo>
                    <a:pt x="359" y="140"/>
                    <a:pt x="289" y="140"/>
                    <a:pt x="239" y="120"/>
                  </a:cubicBezTo>
                  <a:cubicBezTo>
                    <a:pt x="170" y="90"/>
                    <a:pt x="140" y="0"/>
                    <a:pt x="50" y="0"/>
                  </a:cubicBezTo>
                  <a:cubicBezTo>
                    <a:pt x="50" y="70"/>
                    <a:pt x="110" y="40"/>
                    <a:pt x="120" y="90"/>
                  </a:cubicBezTo>
                  <a:cubicBezTo>
                    <a:pt x="120" y="100"/>
                    <a:pt x="120" y="100"/>
                    <a:pt x="120" y="110"/>
                  </a:cubicBezTo>
                  <a:cubicBezTo>
                    <a:pt x="140" y="120"/>
                    <a:pt x="170" y="130"/>
                    <a:pt x="180" y="150"/>
                  </a:cubicBezTo>
                  <a:cubicBezTo>
                    <a:pt x="180" y="209"/>
                    <a:pt x="90" y="160"/>
                    <a:pt x="80" y="140"/>
                  </a:cubicBezTo>
                  <a:cubicBezTo>
                    <a:pt x="50" y="169"/>
                    <a:pt x="41" y="219"/>
                    <a:pt x="70" y="239"/>
                  </a:cubicBezTo>
                  <a:cubicBezTo>
                    <a:pt x="41" y="259"/>
                    <a:pt x="1" y="160"/>
                    <a:pt x="1" y="22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2545550" y="3271475"/>
              <a:ext cx="7475" cy="5225"/>
            </a:xfrm>
            <a:custGeom>
              <a:avLst/>
              <a:gdLst/>
              <a:ahLst/>
              <a:cxnLst/>
              <a:rect l="l" t="t" r="r" b="b"/>
              <a:pathLst>
                <a:path w="299" h="209" extrusionOk="0">
                  <a:moveTo>
                    <a:pt x="239" y="60"/>
                  </a:moveTo>
                  <a:cubicBezTo>
                    <a:pt x="239" y="90"/>
                    <a:pt x="279" y="90"/>
                    <a:pt x="249" y="110"/>
                  </a:cubicBezTo>
                  <a:cubicBezTo>
                    <a:pt x="189" y="80"/>
                    <a:pt x="160" y="10"/>
                    <a:pt x="70" y="20"/>
                  </a:cubicBezTo>
                  <a:cubicBezTo>
                    <a:pt x="140" y="159"/>
                    <a:pt x="40" y="0"/>
                    <a:pt x="0" y="80"/>
                  </a:cubicBezTo>
                  <a:cubicBezTo>
                    <a:pt x="50" y="100"/>
                    <a:pt x="70" y="159"/>
                    <a:pt x="120" y="179"/>
                  </a:cubicBezTo>
                  <a:cubicBezTo>
                    <a:pt x="120" y="110"/>
                    <a:pt x="160" y="209"/>
                    <a:pt x="189" y="189"/>
                  </a:cubicBezTo>
                  <a:cubicBezTo>
                    <a:pt x="160" y="169"/>
                    <a:pt x="169" y="119"/>
                    <a:pt x="199" y="90"/>
                  </a:cubicBezTo>
                  <a:cubicBezTo>
                    <a:pt x="209" y="110"/>
                    <a:pt x="299" y="159"/>
                    <a:pt x="299" y="100"/>
                  </a:cubicBezTo>
                  <a:cubicBezTo>
                    <a:pt x="289" y="80"/>
                    <a:pt x="259" y="70"/>
                    <a:pt x="239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2763100" y="3245850"/>
              <a:ext cx="9725" cy="10225"/>
            </a:xfrm>
            <a:custGeom>
              <a:avLst/>
              <a:gdLst/>
              <a:ahLst/>
              <a:cxnLst/>
              <a:rect l="l" t="t" r="r" b="b"/>
              <a:pathLst>
                <a:path w="389" h="409" extrusionOk="0">
                  <a:moveTo>
                    <a:pt x="180" y="279"/>
                  </a:moveTo>
                  <a:cubicBezTo>
                    <a:pt x="130" y="210"/>
                    <a:pt x="60" y="160"/>
                    <a:pt x="1" y="100"/>
                  </a:cubicBezTo>
                  <a:cubicBezTo>
                    <a:pt x="30" y="130"/>
                    <a:pt x="100" y="110"/>
                    <a:pt x="110" y="180"/>
                  </a:cubicBezTo>
                  <a:cubicBezTo>
                    <a:pt x="239" y="1"/>
                    <a:pt x="388" y="409"/>
                    <a:pt x="180" y="2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2768575" y="3244375"/>
              <a:ext cx="29600" cy="37800"/>
            </a:xfrm>
            <a:custGeom>
              <a:avLst/>
              <a:gdLst/>
              <a:ahLst/>
              <a:cxnLst/>
              <a:rect l="l" t="t" r="r" b="b"/>
              <a:pathLst>
                <a:path w="1184" h="1512" extrusionOk="0">
                  <a:moveTo>
                    <a:pt x="1074" y="1502"/>
                  </a:moveTo>
                  <a:cubicBezTo>
                    <a:pt x="1055" y="1512"/>
                    <a:pt x="1045" y="1502"/>
                    <a:pt x="1045" y="1482"/>
                  </a:cubicBezTo>
                  <a:cubicBezTo>
                    <a:pt x="1015" y="1432"/>
                    <a:pt x="975" y="1402"/>
                    <a:pt x="965" y="1333"/>
                  </a:cubicBezTo>
                  <a:cubicBezTo>
                    <a:pt x="935" y="1343"/>
                    <a:pt x="905" y="1343"/>
                    <a:pt x="895" y="1323"/>
                  </a:cubicBezTo>
                  <a:cubicBezTo>
                    <a:pt x="886" y="1323"/>
                    <a:pt x="876" y="1323"/>
                    <a:pt x="876" y="1323"/>
                  </a:cubicBezTo>
                  <a:cubicBezTo>
                    <a:pt x="627" y="1144"/>
                    <a:pt x="448" y="875"/>
                    <a:pt x="249" y="627"/>
                  </a:cubicBezTo>
                  <a:cubicBezTo>
                    <a:pt x="179" y="547"/>
                    <a:pt x="259" y="537"/>
                    <a:pt x="239" y="438"/>
                  </a:cubicBezTo>
                  <a:cubicBezTo>
                    <a:pt x="209" y="438"/>
                    <a:pt x="219" y="468"/>
                    <a:pt x="219" y="487"/>
                  </a:cubicBezTo>
                  <a:cubicBezTo>
                    <a:pt x="209" y="338"/>
                    <a:pt x="20" y="219"/>
                    <a:pt x="0" y="70"/>
                  </a:cubicBezTo>
                  <a:cubicBezTo>
                    <a:pt x="130" y="0"/>
                    <a:pt x="179" y="100"/>
                    <a:pt x="348" y="129"/>
                  </a:cubicBezTo>
                  <a:cubicBezTo>
                    <a:pt x="189" y="418"/>
                    <a:pt x="607" y="587"/>
                    <a:pt x="756" y="796"/>
                  </a:cubicBezTo>
                  <a:cubicBezTo>
                    <a:pt x="756" y="826"/>
                    <a:pt x="716" y="826"/>
                    <a:pt x="687" y="835"/>
                  </a:cubicBezTo>
                  <a:cubicBezTo>
                    <a:pt x="697" y="955"/>
                    <a:pt x="806" y="935"/>
                    <a:pt x="856" y="995"/>
                  </a:cubicBezTo>
                  <a:cubicBezTo>
                    <a:pt x="925" y="915"/>
                    <a:pt x="776" y="895"/>
                    <a:pt x="766" y="845"/>
                  </a:cubicBezTo>
                  <a:cubicBezTo>
                    <a:pt x="806" y="756"/>
                    <a:pt x="895" y="845"/>
                    <a:pt x="955" y="835"/>
                  </a:cubicBezTo>
                  <a:cubicBezTo>
                    <a:pt x="876" y="915"/>
                    <a:pt x="935" y="965"/>
                    <a:pt x="955" y="1114"/>
                  </a:cubicBezTo>
                  <a:cubicBezTo>
                    <a:pt x="1015" y="1114"/>
                    <a:pt x="1035" y="1154"/>
                    <a:pt x="1074" y="1094"/>
                  </a:cubicBezTo>
                  <a:cubicBezTo>
                    <a:pt x="1025" y="1213"/>
                    <a:pt x="1134" y="1243"/>
                    <a:pt x="1184" y="1313"/>
                  </a:cubicBezTo>
                  <a:cubicBezTo>
                    <a:pt x="1104" y="1353"/>
                    <a:pt x="1134" y="1472"/>
                    <a:pt x="1074" y="1502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2834450" y="3309000"/>
              <a:ext cx="9725" cy="5250"/>
            </a:xfrm>
            <a:custGeom>
              <a:avLst/>
              <a:gdLst/>
              <a:ahLst/>
              <a:cxnLst/>
              <a:rect l="l" t="t" r="r" b="b"/>
              <a:pathLst>
                <a:path w="389" h="210" extrusionOk="0">
                  <a:moveTo>
                    <a:pt x="150" y="210"/>
                  </a:moveTo>
                  <a:cubicBezTo>
                    <a:pt x="170" y="150"/>
                    <a:pt x="170" y="120"/>
                    <a:pt x="250" y="140"/>
                  </a:cubicBezTo>
                  <a:cubicBezTo>
                    <a:pt x="250" y="130"/>
                    <a:pt x="230" y="130"/>
                    <a:pt x="220" y="100"/>
                  </a:cubicBezTo>
                  <a:cubicBezTo>
                    <a:pt x="230" y="51"/>
                    <a:pt x="259" y="120"/>
                    <a:pt x="289" y="71"/>
                  </a:cubicBezTo>
                  <a:cubicBezTo>
                    <a:pt x="319" y="71"/>
                    <a:pt x="349" y="100"/>
                    <a:pt x="319" y="110"/>
                  </a:cubicBezTo>
                  <a:cubicBezTo>
                    <a:pt x="389" y="1"/>
                    <a:pt x="160" y="110"/>
                    <a:pt x="1" y="90"/>
                  </a:cubicBezTo>
                  <a:cubicBezTo>
                    <a:pt x="11" y="190"/>
                    <a:pt x="120" y="150"/>
                    <a:pt x="150" y="2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2490600" y="32754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80" y="40"/>
                  </a:moveTo>
                  <a:cubicBezTo>
                    <a:pt x="0" y="70"/>
                    <a:pt x="80" y="149"/>
                    <a:pt x="140" y="149"/>
                  </a:cubicBezTo>
                  <a:cubicBezTo>
                    <a:pt x="150" y="169"/>
                    <a:pt x="150" y="189"/>
                    <a:pt x="160" y="219"/>
                  </a:cubicBezTo>
                  <a:cubicBezTo>
                    <a:pt x="209" y="159"/>
                    <a:pt x="150" y="70"/>
                    <a:pt x="219" y="60"/>
                  </a:cubicBezTo>
                  <a:cubicBezTo>
                    <a:pt x="199" y="40"/>
                    <a:pt x="170" y="50"/>
                    <a:pt x="160" y="0"/>
                  </a:cubicBezTo>
                  <a:cubicBezTo>
                    <a:pt x="120" y="10"/>
                    <a:pt x="130" y="70"/>
                    <a:pt x="110" y="100"/>
                  </a:cubicBezTo>
                  <a:cubicBezTo>
                    <a:pt x="80" y="110"/>
                    <a:pt x="80" y="70"/>
                    <a:pt x="80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2442850" y="3284650"/>
              <a:ext cx="6000" cy="6225"/>
            </a:xfrm>
            <a:custGeom>
              <a:avLst/>
              <a:gdLst/>
              <a:ahLst/>
              <a:cxnLst/>
              <a:rect l="l" t="t" r="r" b="b"/>
              <a:pathLst>
                <a:path w="240" h="249" extrusionOk="0">
                  <a:moveTo>
                    <a:pt x="240" y="50"/>
                  </a:moveTo>
                  <a:cubicBezTo>
                    <a:pt x="240" y="0"/>
                    <a:pt x="71" y="159"/>
                    <a:pt x="1" y="189"/>
                  </a:cubicBezTo>
                  <a:cubicBezTo>
                    <a:pt x="110" y="249"/>
                    <a:pt x="170" y="100"/>
                    <a:pt x="24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2490100" y="3280925"/>
              <a:ext cx="6000" cy="4975"/>
            </a:xfrm>
            <a:custGeom>
              <a:avLst/>
              <a:gdLst/>
              <a:ahLst/>
              <a:cxnLst/>
              <a:rect l="l" t="t" r="r" b="b"/>
              <a:pathLst>
                <a:path w="240" h="199" extrusionOk="0">
                  <a:moveTo>
                    <a:pt x="110" y="149"/>
                  </a:moveTo>
                  <a:cubicBezTo>
                    <a:pt x="60" y="90"/>
                    <a:pt x="219" y="60"/>
                    <a:pt x="200" y="139"/>
                  </a:cubicBezTo>
                  <a:cubicBezTo>
                    <a:pt x="239" y="60"/>
                    <a:pt x="100" y="20"/>
                    <a:pt x="30" y="0"/>
                  </a:cubicBezTo>
                  <a:cubicBezTo>
                    <a:pt x="50" y="20"/>
                    <a:pt x="60" y="40"/>
                    <a:pt x="90" y="40"/>
                  </a:cubicBezTo>
                  <a:cubicBezTo>
                    <a:pt x="1" y="129"/>
                    <a:pt x="70" y="90"/>
                    <a:pt x="120" y="199"/>
                  </a:cubicBezTo>
                  <a:cubicBezTo>
                    <a:pt x="140" y="189"/>
                    <a:pt x="130" y="149"/>
                    <a:pt x="110" y="14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2530375" y="3276200"/>
              <a:ext cx="7250" cy="5725"/>
            </a:xfrm>
            <a:custGeom>
              <a:avLst/>
              <a:gdLst/>
              <a:ahLst/>
              <a:cxnLst/>
              <a:rect l="l" t="t" r="r" b="b"/>
              <a:pathLst>
                <a:path w="290" h="229" extrusionOk="0">
                  <a:moveTo>
                    <a:pt x="41" y="20"/>
                  </a:moveTo>
                  <a:cubicBezTo>
                    <a:pt x="1" y="0"/>
                    <a:pt x="150" y="169"/>
                    <a:pt x="200" y="229"/>
                  </a:cubicBezTo>
                  <a:cubicBezTo>
                    <a:pt x="249" y="209"/>
                    <a:pt x="130" y="80"/>
                    <a:pt x="229" y="149"/>
                  </a:cubicBezTo>
                  <a:cubicBezTo>
                    <a:pt x="289" y="109"/>
                    <a:pt x="140" y="20"/>
                    <a:pt x="150" y="119"/>
                  </a:cubicBezTo>
                  <a:cubicBezTo>
                    <a:pt x="80" y="129"/>
                    <a:pt x="110" y="0"/>
                    <a:pt x="41" y="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2458525" y="3289625"/>
              <a:ext cx="7975" cy="2250"/>
            </a:xfrm>
            <a:custGeom>
              <a:avLst/>
              <a:gdLst/>
              <a:ahLst/>
              <a:cxnLst/>
              <a:rect l="l" t="t" r="r" b="b"/>
              <a:pathLst>
                <a:path w="319" h="90" extrusionOk="0">
                  <a:moveTo>
                    <a:pt x="319" y="60"/>
                  </a:moveTo>
                  <a:cubicBezTo>
                    <a:pt x="299" y="40"/>
                    <a:pt x="259" y="50"/>
                    <a:pt x="259" y="0"/>
                  </a:cubicBezTo>
                  <a:cubicBezTo>
                    <a:pt x="219" y="10"/>
                    <a:pt x="199" y="30"/>
                    <a:pt x="199" y="60"/>
                  </a:cubicBezTo>
                  <a:cubicBezTo>
                    <a:pt x="150" y="20"/>
                    <a:pt x="80" y="20"/>
                    <a:pt x="20" y="0"/>
                  </a:cubicBezTo>
                  <a:cubicBezTo>
                    <a:pt x="30" y="40"/>
                    <a:pt x="1" y="50"/>
                    <a:pt x="10" y="90"/>
                  </a:cubicBezTo>
                  <a:cubicBezTo>
                    <a:pt x="120" y="40"/>
                    <a:pt x="170" y="80"/>
                    <a:pt x="319" y="6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2472950" y="3315725"/>
              <a:ext cx="8225" cy="4000"/>
            </a:xfrm>
            <a:custGeom>
              <a:avLst/>
              <a:gdLst/>
              <a:ahLst/>
              <a:cxnLst/>
              <a:rect l="l" t="t" r="r" b="b"/>
              <a:pathLst>
                <a:path w="329" h="160" extrusionOk="0">
                  <a:moveTo>
                    <a:pt x="319" y="110"/>
                  </a:moveTo>
                  <a:cubicBezTo>
                    <a:pt x="209" y="140"/>
                    <a:pt x="209" y="20"/>
                    <a:pt x="130" y="0"/>
                  </a:cubicBezTo>
                  <a:cubicBezTo>
                    <a:pt x="140" y="40"/>
                    <a:pt x="169" y="50"/>
                    <a:pt x="169" y="90"/>
                  </a:cubicBezTo>
                  <a:cubicBezTo>
                    <a:pt x="80" y="110"/>
                    <a:pt x="169" y="20"/>
                    <a:pt x="90" y="10"/>
                  </a:cubicBezTo>
                  <a:cubicBezTo>
                    <a:pt x="30" y="50"/>
                    <a:pt x="140" y="70"/>
                    <a:pt x="80" y="100"/>
                  </a:cubicBezTo>
                  <a:cubicBezTo>
                    <a:pt x="60" y="80"/>
                    <a:pt x="40" y="60"/>
                    <a:pt x="0" y="70"/>
                  </a:cubicBezTo>
                  <a:cubicBezTo>
                    <a:pt x="40" y="90"/>
                    <a:pt x="80" y="120"/>
                    <a:pt x="110" y="150"/>
                  </a:cubicBezTo>
                  <a:cubicBezTo>
                    <a:pt x="110" y="90"/>
                    <a:pt x="269" y="160"/>
                    <a:pt x="329" y="160"/>
                  </a:cubicBezTo>
                  <a:cubicBezTo>
                    <a:pt x="329" y="140"/>
                    <a:pt x="319" y="130"/>
                    <a:pt x="319" y="1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2479400" y="3297325"/>
              <a:ext cx="18175" cy="18925"/>
            </a:xfrm>
            <a:custGeom>
              <a:avLst/>
              <a:gdLst/>
              <a:ahLst/>
              <a:cxnLst/>
              <a:rect l="l" t="t" r="r" b="b"/>
              <a:pathLst>
                <a:path w="727" h="757" extrusionOk="0">
                  <a:moveTo>
                    <a:pt x="448" y="199"/>
                  </a:moveTo>
                  <a:cubicBezTo>
                    <a:pt x="419" y="239"/>
                    <a:pt x="458" y="319"/>
                    <a:pt x="399" y="329"/>
                  </a:cubicBezTo>
                  <a:cubicBezTo>
                    <a:pt x="389" y="299"/>
                    <a:pt x="389" y="249"/>
                    <a:pt x="359" y="239"/>
                  </a:cubicBezTo>
                  <a:cubicBezTo>
                    <a:pt x="369" y="319"/>
                    <a:pt x="359" y="368"/>
                    <a:pt x="319" y="398"/>
                  </a:cubicBezTo>
                  <a:cubicBezTo>
                    <a:pt x="269" y="339"/>
                    <a:pt x="369" y="289"/>
                    <a:pt x="289" y="279"/>
                  </a:cubicBezTo>
                  <a:cubicBezTo>
                    <a:pt x="329" y="378"/>
                    <a:pt x="210" y="368"/>
                    <a:pt x="230" y="458"/>
                  </a:cubicBezTo>
                  <a:cubicBezTo>
                    <a:pt x="260" y="448"/>
                    <a:pt x="260" y="408"/>
                    <a:pt x="289" y="398"/>
                  </a:cubicBezTo>
                  <a:cubicBezTo>
                    <a:pt x="279" y="458"/>
                    <a:pt x="299" y="528"/>
                    <a:pt x="250" y="547"/>
                  </a:cubicBezTo>
                  <a:cubicBezTo>
                    <a:pt x="230" y="508"/>
                    <a:pt x="269" y="488"/>
                    <a:pt x="230" y="478"/>
                  </a:cubicBezTo>
                  <a:cubicBezTo>
                    <a:pt x="200" y="607"/>
                    <a:pt x="51" y="538"/>
                    <a:pt x="1" y="637"/>
                  </a:cubicBezTo>
                  <a:cubicBezTo>
                    <a:pt x="71" y="557"/>
                    <a:pt x="81" y="667"/>
                    <a:pt x="61" y="726"/>
                  </a:cubicBezTo>
                  <a:cubicBezTo>
                    <a:pt x="90" y="687"/>
                    <a:pt x="120" y="647"/>
                    <a:pt x="160" y="617"/>
                  </a:cubicBezTo>
                  <a:cubicBezTo>
                    <a:pt x="190" y="667"/>
                    <a:pt x="41" y="717"/>
                    <a:pt x="140" y="756"/>
                  </a:cubicBezTo>
                  <a:cubicBezTo>
                    <a:pt x="230" y="677"/>
                    <a:pt x="299" y="478"/>
                    <a:pt x="349" y="438"/>
                  </a:cubicBezTo>
                  <a:cubicBezTo>
                    <a:pt x="299" y="438"/>
                    <a:pt x="359" y="498"/>
                    <a:pt x="379" y="498"/>
                  </a:cubicBezTo>
                  <a:cubicBezTo>
                    <a:pt x="439" y="448"/>
                    <a:pt x="429" y="239"/>
                    <a:pt x="478" y="249"/>
                  </a:cubicBezTo>
                  <a:cubicBezTo>
                    <a:pt x="468" y="339"/>
                    <a:pt x="458" y="458"/>
                    <a:pt x="448" y="488"/>
                  </a:cubicBezTo>
                  <a:cubicBezTo>
                    <a:pt x="448" y="498"/>
                    <a:pt x="448" y="508"/>
                    <a:pt x="458" y="518"/>
                  </a:cubicBezTo>
                  <a:cubicBezTo>
                    <a:pt x="468" y="617"/>
                    <a:pt x="498" y="488"/>
                    <a:pt x="518" y="478"/>
                  </a:cubicBezTo>
                  <a:cubicBezTo>
                    <a:pt x="478" y="458"/>
                    <a:pt x="488" y="398"/>
                    <a:pt x="508" y="388"/>
                  </a:cubicBezTo>
                  <a:cubicBezTo>
                    <a:pt x="578" y="458"/>
                    <a:pt x="578" y="209"/>
                    <a:pt x="598" y="249"/>
                  </a:cubicBezTo>
                  <a:cubicBezTo>
                    <a:pt x="618" y="279"/>
                    <a:pt x="588" y="368"/>
                    <a:pt x="637" y="358"/>
                  </a:cubicBezTo>
                  <a:cubicBezTo>
                    <a:pt x="727" y="269"/>
                    <a:pt x="618" y="179"/>
                    <a:pt x="558" y="140"/>
                  </a:cubicBezTo>
                  <a:cubicBezTo>
                    <a:pt x="548" y="80"/>
                    <a:pt x="498" y="80"/>
                    <a:pt x="508" y="0"/>
                  </a:cubicBezTo>
                  <a:cubicBezTo>
                    <a:pt x="488" y="80"/>
                    <a:pt x="448" y="10"/>
                    <a:pt x="419" y="60"/>
                  </a:cubicBezTo>
                  <a:cubicBezTo>
                    <a:pt x="439" y="70"/>
                    <a:pt x="468" y="60"/>
                    <a:pt x="468" y="80"/>
                  </a:cubicBezTo>
                  <a:cubicBezTo>
                    <a:pt x="448" y="90"/>
                    <a:pt x="429" y="120"/>
                    <a:pt x="439" y="160"/>
                  </a:cubicBezTo>
                  <a:cubicBezTo>
                    <a:pt x="458" y="140"/>
                    <a:pt x="448" y="100"/>
                    <a:pt x="498" y="100"/>
                  </a:cubicBezTo>
                  <a:cubicBezTo>
                    <a:pt x="528" y="100"/>
                    <a:pt x="528" y="150"/>
                    <a:pt x="538" y="189"/>
                  </a:cubicBezTo>
                  <a:cubicBezTo>
                    <a:pt x="508" y="189"/>
                    <a:pt x="508" y="150"/>
                    <a:pt x="508" y="120"/>
                  </a:cubicBezTo>
                  <a:cubicBezTo>
                    <a:pt x="448" y="120"/>
                    <a:pt x="538" y="229"/>
                    <a:pt x="448" y="19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2485125" y="32893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20" y="110"/>
                  </a:moveTo>
                  <a:cubicBezTo>
                    <a:pt x="120" y="100"/>
                    <a:pt x="120" y="90"/>
                    <a:pt x="120" y="90"/>
                  </a:cubicBezTo>
                  <a:cubicBezTo>
                    <a:pt x="60" y="100"/>
                    <a:pt x="70" y="0"/>
                    <a:pt x="11" y="10"/>
                  </a:cubicBezTo>
                  <a:cubicBezTo>
                    <a:pt x="11" y="40"/>
                    <a:pt x="11" y="60"/>
                    <a:pt x="1" y="80"/>
                  </a:cubicBezTo>
                  <a:cubicBezTo>
                    <a:pt x="40" y="80"/>
                    <a:pt x="50" y="90"/>
                    <a:pt x="31" y="129"/>
                  </a:cubicBezTo>
                  <a:cubicBezTo>
                    <a:pt x="60" y="120"/>
                    <a:pt x="50" y="90"/>
                    <a:pt x="90" y="90"/>
                  </a:cubicBezTo>
                  <a:cubicBezTo>
                    <a:pt x="100" y="149"/>
                    <a:pt x="110" y="179"/>
                    <a:pt x="160" y="179"/>
                  </a:cubicBezTo>
                  <a:cubicBezTo>
                    <a:pt x="150" y="149"/>
                    <a:pt x="120" y="149"/>
                    <a:pt x="120" y="1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2545300" y="3278175"/>
              <a:ext cx="29125" cy="41050"/>
            </a:xfrm>
            <a:custGeom>
              <a:avLst/>
              <a:gdLst/>
              <a:ahLst/>
              <a:cxnLst/>
              <a:rect l="l" t="t" r="r" b="b"/>
              <a:pathLst>
                <a:path w="1165" h="1642" extrusionOk="0">
                  <a:moveTo>
                    <a:pt x="140" y="239"/>
                  </a:moveTo>
                  <a:cubicBezTo>
                    <a:pt x="100" y="259"/>
                    <a:pt x="50" y="150"/>
                    <a:pt x="40" y="210"/>
                  </a:cubicBezTo>
                  <a:cubicBezTo>
                    <a:pt x="40" y="289"/>
                    <a:pt x="110" y="259"/>
                    <a:pt x="130" y="319"/>
                  </a:cubicBezTo>
                  <a:cubicBezTo>
                    <a:pt x="60" y="349"/>
                    <a:pt x="70" y="259"/>
                    <a:pt x="0" y="289"/>
                  </a:cubicBezTo>
                  <a:cubicBezTo>
                    <a:pt x="30" y="408"/>
                    <a:pt x="130" y="408"/>
                    <a:pt x="179" y="478"/>
                  </a:cubicBezTo>
                  <a:cubicBezTo>
                    <a:pt x="100" y="498"/>
                    <a:pt x="110" y="398"/>
                    <a:pt x="30" y="428"/>
                  </a:cubicBezTo>
                  <a:cubicBezTo>
                    <a:pt x="60" y="508"/>
                    <a:pt x="140" y="528"/>
                    <a:pt x="179" y="597"/>
                  </a:cubicBezTo>
                  <a:cubicBezTo>
                    <a:pt x="100" y="617"/>
                    <a:pt x="110" y="528"/>
                    <a:pt x="30" y="548"/>
                  </a:cubicBezTo>
                  <a:cubicBezTo>
                    <a:pt x="10" y="577"/>
                    <a:pt x="10" y="607"/>
                    <a:pt x="20" y="647"/>
                  </a:cubicBezTo>
                  <a:cubicBezTo>
                    <a:pt x="0" y="727"/>
                    <a:pt x="20" y="737"/>
                    <a:pt x="70" y="786"/>
                  </a:cubicBezTo>
                  <a:cubicBezTo>
                    <a:pt x="70" y="826"/>
                    <a:pt x="110" y="896"/>
                    <a:pt x="40" y="886"/>
                  </a:cubicBezTo>
                  <a:cubicBezTo>
                    <a:pt x="20" y="926"/>
                    <a:pt x="120" y="945"/>
                    <a:pt x="50" y="975"/>
                  </a:cubicBezTo>
                  <a:cubicBezTo>
                    <a:pt x="50" y="1015"/>
                    <a:pt x="80" y="1015"/>
                    <a:pt x="90" y="1035"/>
                  </a:cubicBezTo>
                  <a:cubicBezTo>
                    <a:pt x="80" y="1124"/>
                    <a:pt x="189" y="1393"/>
                    <a:pt x="170" y="1483"/>
                  </a:cubicBezTo>
                  <a:cubicBezTo>
                    <a:pt x="170" y="1483"/>
                    <a:pt x="170" y="1492"/>
                    <a:pt x="170" y="1502"/>
                  </a:cubicBezTo>
                  <a:cubicBezTo>
                    <a:pt x="249" y="1632"/>
                    <a:pt x="319" y="1642"/>
                    <a:pt x="428" y="1602"/>
                  </a:cubicBezTo>
                  <a:cubicBezTo>
                    <a:pt x="428" y="1562"/>
                    <a:pt x="388" y="1552"/>
                    <a:pt x="388" y="1512"/>
                  </a:cubicBezTo>
                  <a:cubicBezTo>
                    <a:pt x="607" y="1443"/>
                    <a:pt x="846" y="1393"/>
                    <a:pt x="1114" y="1284"/>
                  </a:cubicBezTo>
                  <a:cubicBezTo>
                    <a:pt x="1094" y="1224"/>
                    <a:pt x="1104" y="1184"/>
                    <a:pt x="1164" y="1184"/>
                  </a:cubicBezTo>
                  <a:cubicBezTo>
                    <a:pt x="1154" y="1124"/>
                    <a:pt x="1144" y="1055"/>
                    <a:pt x="1134" y="995"/>
                  </a:cubicBezTo>
                  <a:cubicBezTo>
                    <a:pt x="1065" y="737"/>
                    <a:pt x="786" y="528"/>
                    <a:pt x="587" y="359"/>
                  </a:cubicBezTo>
                  <a:cubicBezTo>
                    <a:pt x="498" y="239"/>
                    <a:pt x="458" y="90"/>
                    <a:pt x="269" y="50"/>
                  </a:cubicBezTo>
                  <a:cubicBezTo>
                    <a:pt x="229" y="40"/>
                    <a:pt x="199" y="11"/>
                    <a:pt x="140" y="1"/>
                  </a:cubicBezTo>
                  <a:cubicBezTo>
                    <a:pt x="170" y="100"/>
                    <a:pt x="269" y="90"/>
                    <a:pt x="110" y="110"/>
                  </a:cubicBezTo>
                  <a:cubicBezTo>
                    <a:pt x="120" y="200"/>
                    <a:pt x="189" y="219"/>
                    <a:pt x="239" y="249"/>
                  </a:cubicBezTo>
                  <a:cubicBezTo>
                    <a:pt x="209" y="289"/>
                    <a:pt x="170" y="279"/>
                    <a:pt x="140" y="23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2543800" y="3288125"/>
              <a:ext cx="6000" cy="6250"/>
            </a:xfrm>
            <a:custGeom>
              <a:avLst/>
              <a:gdLst/>
              <a:ahLst/>
              <a:cxnLst/>
              <a:rect l="l" t="t" r="r" b="b"/>
              <a:pathLst>
                <a:path w="240" h="250" extrusionOk="0">
                  <a:moveTo>
                    <a:pt x="90" y="30"/>
                  </a:moveTo>
                  <a:cubicBezTo>
                    <a:pt x="11" y="0"/>
                    <a:pt x="80" y="100"/>
                    <a:pt x="130" y="120"/>
                  </a:cubicBezTo>
                  <a:cubicBezTo>
                    <a:pt x="100" y="130"/>
                    <a:pt x="80" y="120"/>
                    <a:pt x="60" y="110"/>
                  </a:cubicBezTo>
                  <a:cubicBezTo>
                    <a:pt x="90" y="160"/>
                    <a:pt x="1" y="229"/>
                    <a:pt x="80" y="249"/>
                  </a:cubicBezTo>
                  <a:cubicBezTo>
                    <a:pt x="70" y="209"/>
                    <a:pt x="70" y="179"/>
                    <a:pt x="90" y="150"/>
                  </a:cubicBezTo>
                  <a:cubicBezTo>
                    <a:pt x="170" y="120"/>
                    <a:pt x="160" y="219"/>
                    <a:pt x="239" y="199"/>
                  </a:cubicBezTo>
                  <a:cubicBezTo>
                    <a:pt x="200" y="130"/>
                    <a:pt x="120" y="110"/>
                    <a:pt x="90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2545050" y="3304025"/>
              <a:ext cx="5000" cy="11225"/>
            </a:xfrm>
            <a:custGeom>
              <a:avLst/>
              <a:gdLst/>
              <a:ahLst/>
              <a:cxnLst/>
              <a:rect l="l" t="t" r="r" b="b"/>
              <a:pathLst>
                <a:path w="200" h="449" extrusionOk="0">
                  <a:moveTo>
                    <a:pt x="100" y="1"/>
                  </a:moveTo>
                  <a:cubicBezTo>
                    <a:pt x="1" y="31"/>
                    <a:pt x="160" y="100"/>
                    <a:pt x="50" y="110"/>
                  </a:cubicBezTo>
                  <a:cubicBezTo>
                    <a:pt x="70" y="160"/>
                    <a:pt x="50" y="270"/>
                    <a:pt x="100" y="270"/>
                  </a:cubicBezTo>
                  <a:cubicBezTo>
                    <a:pt x="90" y="230"/>
                    <a:pt x="90" y="190"/>
                    <a:pt x="80" y="150"/>
                  </a:cubicBezTo>
                  <a:cubicBezTo>
                    <a:pt x="150" y="190"/>
                    <a:pt x="110" y="399"/>
                    <a:pt x="180" y="449"/>
                  </a:cubicBezTo>
                  <a:cubicBezTo>
                    <a:pt x="199" y="359"/>
                    <a:pt x="90" y="90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2516200" y="3287375"/>
              <a:ext cx="19925" cy="18925"/>
            </a:xfrm>
            <a:custGeom>
              <a:avLst/>
              <a:gdLst/>
              <a:ahLst/>
              <a:cxnLst/>
              <a:rect l="l" t="t" r="r" b="b"/>
              <a:pathLst>
                <a:path w="797" h="757" extrusionOk="0">
                  <a:moveTo>
                    <a:pt x="409" y="60"/>
                  </a:moveTo>
                  <a:cubicBezTo>
                    <a:pt x="379" y="60"/>
                    <a:pt x="369" y="40"/>
                    <a:pt x="329" y="50"/>
                  </a:cubicBezTo>
                  <a:cubicBezTo>
                    <a:pt x="379" y="90"/>
                    <a:pt x="339" y="80"/>
                    <a:pt x="349" y="140"/>
                  </a:cubicBezTo>
                  <a:cubicBezTo>
                    <a:pt x="448" y="100"/>
                    <a:pt x="468" y="190"/>
                    <a:pt x="528" y="209"/>
                  </a:cubicBezTo>
                  <a:cubicBezTo>
                    <a:pt x="608" y="289"/>
                    <a:pt x="717" y="329"/>
                    <a:pt x="796" y="398"/>
                  </a:cubicBezTo>
                  <a:cubicBezTo>
                    <a:pt x="777" y="448"/>
                    <a:pt x="697" y="329"/>
                    <a:pt x="627" y="359"/>
                  </a:cubicBezTo>
                  <a:cubicBezTo>
                    <a:pt x="717" y="468"/>
                    <a:pt x="627" y="747"/>
                    <a:pt x="359" y="737"/>
                  </a:cubicBezTo>
                  <a:cubicBezTo>
                    <a:pt x="339" y="737"/>
                    <a:pt x="339" y="707"/>
                    <a:pt x="329" y="697"/>
                  </a:cubicBezTo>
                  <a:cubicBezTo>
                    <a:pt x="458" y="756"/>
                    <a:pt x="448" y="587"/>
                    <a:pt x="558" y="627"/>
                  </a:cubicBezTo>
                  <a:cubicBezTo>
                    <a:pt x="548" y="597"/>
                    <a:pt x="548" y="568"/>
                    <a:pt x="538" y="538"/>
                  </a:cubicBezTo>
                  <a:cubicBezTo>
                    <a:pt x="508" y="538"/>
                    <a:pt x="468" y="627"/>
                    <a:pt x="448" y="577"/>
                  </a:cubicBezTo>
                  <a:cubicBezTo>
                    <a:pt x="409" y="587"/>
                    <a:pt x="409" y="627"/>
                    <a:pt x="419" y="677"/>
                  </a:cubicBezTo>
                  <a:cubicBezTo>
                    <a:pt x="379" y="677"/>
                    <a:pt x="349" y="637"/>
                    <a:pt x="299" y="657"/>
                  </a:cubicBezTo>
                  <a:cubicBezTo>
                    <a:pt x="349" y="687"/>
                    <a:pt x="289" y="717"/>
                    <a:pt x="240" y="737"/>
                  </a:cubicBezTo>
                  <a:cubicBezTo>
                    <a:pt x="230" y="657"/>
                    <a:pt x="319" y="657"/>
                    <a:pt x="279" y="558"/>
                  </a:cubicBezTo>
                  <a:cubicBezTo>
                    <a:pt x="259" y="548"/>
                    <a:pt x="220" y="548"/>
                    <a:pt x="180" y="558"/>
                  </a:cubicBezTo>
                  <a:cubicBezTo>
                    <a:pt x="190" y="577"/>
                    <a:pt x="220" y="568"/>
                    <a:pt x="230" y="568"/>
                  </a:cubicBezTo>
                  <a:cubicBezTo>
                    <a:pt x="240" y="617"/>
                    <a:pt x="180" y="627"/>
                    <a:pt x="150" y="657"/>
                  </a:cubicBezTo>
                  <a:cubicBezTo>
                    <a:pt x="140" y="587"/>
                    <a:pt x="90" y="568"/>
                    <a:pt x="31" y="647"/>
                  </a:cubicBezTo>
                  <a:cubicBezTo>
                    <a:pt x="1" y="548"/>
                    <a:pt x="41" y="498"/>
                    <a:pt x="70" y="428"/>
                  </a:cubicBezTo>
                  <a:cubicBezTo>
                    <a:pt x="70" y="428"/>
                    <a:pt x="80" y="428"/>
                    <a:pt x="90" y="428"/>
                  </a:cubicBezTo>
                  <a:cubicBezTo>
                    <a:pt x="100" y="468"/>
                    <a:pt x="70" y="478"/>
                    <a:pt x="61" y="508"/>
                  </a:cubicBezTo>
                  <a:cubicBezTo>
                    <a:pt x="100" y="478"/>
                    <a:pt x="210" y="508"/>
                    <a:pt x="210" y="448"/>
                  </a:cubicBezTo>
                  <a:cubicBezTo>
                    <a:pt x="200" y="408"/>
                    <a:pt x="150" y="398"/>
                    <a:pt x="150" y="349"/>
                  </a:cubicBezTo>
                  <a:cubicBezTo>
                    <a:pt x="140" y="309"/>
                    <a:pt x="150" y="279"/>
                    <a:pt x="180" y="269"/>
                  </a:cubicBezTo>
                  <a:cubicBezTo>
                    <a:pt x="150" y="408"/>
                    <a:pt x="240" y="369"/>
                    <a:pt x="259" y="468"/>
                  </a:cubicBezTo>
                  <a:cubicBezTo>
                    <a:pt x="289" y="458"/>
                    <a:pt x="309" y="458"/>
                    <a:pt x="329" y="458"/>
                  </a:cubicBezTo>
                  <a:cubicBezTo>
                    <a:pt x="319" y="438"/>
                    <a:pt x="259" y="359"/>
                    <a:pt x="309" y="339"/>
                  </a:cubicBezTo>
                  <a:cubicBezTo>
                    <a:pt x="329" y="398"/>
                    <a:pt x="359" y="418"/>
                    <a:pt x="419" y="418"/>
                  </a:cubicBezTo>
                  <a:cubicBezTo>
                    <a:pt x="389" y="379"/>
                    <a:pt x="349" y="369"/>
                    <a:pt x="349" y="289"/>
                  </a:cubicBezTo>
                  <a:cubicBezTo>
                    <a:pt x="389" y="259"/>
                    <a:pt x="458" y="339"/>
                    <a:pt x="468" y="259"/>
                  </a:cubicBezTo>
                  <a:cubicBezTo>
                    <a:pt x="438" y="269"/>
                    <a:pt x="438" y="229"/>
                    <a:pt x="409" y="229"/>
                  </a:cubicBezTo>
                  <a:cubicBezTo>
                    <a:pt x="409" y="249"/>
                    <a:pt x="419" y="269"/>
                    <a:pt x="399" y="279"/>
                  </a:cubicBezTo>
                  <a:cubicBezTo>
                    <a:pt x="359" y="219"/>
                    <a:pt x="429" y="150"/>
                    <a:pt x="379" y="160"/>
                  </a:cubicBezTo>
                  <a:cubicBezTo>
                    <a:pt x="329" y="180"/>
                    <a:pt x="399" y="289"/>
                    <a:pt x="329" y="289"/>
                  </a:cubicBezTo>
                  <a:cubicBezTo>
                    <a:pt x="289" y="269"/>
                    <a:pt x="279" y="200"/>
                    <a:pt x="220" y="209"/>
                  </a:cubicBezTo>
                  <a:cubicBezTo>
                    <a:pt x="230" y="140"/>
                    <a:pt x="319" y="120"/>
                    <a:pt x="309" y="30"/>
                  </a:cubicBezTo>
                  <a:cubicBezTo>
                    <a:pt x="379" y="1"/>
                    <a:pt x="379" y="50"/>
                    <a:pt x="429" y="60"/>
                  </a:cubicBezTo>
                  <a:cubicBezTo>
                    <a:pt x="429" y="70"/>
                    <a:pt x="419" y="90"/>
                    <a:pt x="409" y="60"/>
                  </a:cubicBezTo>
                  <a:close/>
                  <a:moveTo>
                    <a:pt x="319" y="239"/>
                  </a:moveTo>
                  <a:cubicBezTo>
                    <a:pt x="369" y="229"/>
                    <a:pt x="309" y="140"/>
                    <a:pt x="319" y="100"/>
                  </a:cubicBezTo>
                  <a:cubicBezTo>
                    <a:pt x="249" y="110"/>
                    <a:pt x="279" y="219"/>
                    <a:pt x="319" y="2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2563700" y="327645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259" y="139"/>
                  </a:moveTo>
                  <a:cubicBezTo>
                    <a:pt x="229" y="109"/>
                    <a:pt x="219" y="60"/>
                    <a:pt x="189" y="30"/>
                  </a:cubicBezTo>
                  <a:cubicBezTo>
                    <a:pt x="160" y="90"/>
                    <a:pt x="40" y="0"/>
                    <a:pt x="0" y="60"/>
                  </a:cubicBezTo>
                  <a:cubicBezTo>
                    <a:pt x="140" y="119"/>
                    <a:pt x="160" y="90"/>
                    <a:pt x="259" y="13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2514725" y="3305275"/>
              <a:ext cx="10450" cy="6750"/>
            </a:xfrm>
            <a:custGeom>
              <a:avLst/>
              <a:gdLst/>
              <a:ahLst/>
              <a:cxnLst/>
              <a:rect l="l" t="t" r="r" b="b"/>
              <a:pathLst>
                <a:path w="418" h="270" extrusionOk="0">
                  <a:moveTo>
                    <a:pt x="418" y="40"/>
                  </a:moveTo>
                  <a:cubicBezTo>
                    <a:pt x="348" y="70"/>
                    <a:pt x="338" y="130"/>
                    <a:pt x="249" y="150"/>
                  </a:cubicBezTo>
                  <a:cubicBezTo>
                    <a:pt x="219" y="80"/>
                    <a:pt x="308" y="90"/>
                    <a:pt x="279" y="21"/>
                  </a:cubicBezTo>
                  <a:cubicBezTo>
                    <a:pt x="249" y="31"/>
                    <a:pt x="239" y="1"/>
                    <a:pt x="199" y="11"/>
                  </a:cubicBezTo>
                  <a:cubicBezTo>
                    <a:pt x="199" y="110"/>
                    <a:pt x="50" y="1"/>
                    <a:pt x="0" y="90"/>
                  </a:cubicBezTo>
                  <a:cubicBezTo>
                    <a:pt x="50" y="80"/>
                    <a:pt x="50" y="120"/>
                    <a:pt x="80" y="130"/>
                  </a:cubicBezTo>
                  <a:cubicBezTo>
                    <a:pt x="100" y="21"/>
                    <a:pt x="129" y="160"/>
                    <a:pt x="169" y="90"/>
                  </a:cubicBezTo>
                  <a:cubicBezTo>
                    <a:pt x="129" y="160"/>
                    <a:pt x="209" y="190"/>
                    <a:pt x="169" y="229"/>
                  </a:cubicBezTo>
                  <a:cubicBezTo>
                    <a:pt x="169" y="210"/>
                    <a:pt x="120" y="210"/>
                    <a:pt x="120" y="239"/>
                  </a:cubicBezTo>
                  <a:cubicBezTo>
                    <a:pt x="159" y="239"/>
                    <a:pt x="169" y="269"/>
                    <a:pt x="219" y="249"/>
                  </a:cubicBezTo>
                  <a:cubicBezTo>
                    <a:pt x="239" y="150"/>
                    <a:pt x="378" y="130"/>
                    <a:pt x="418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2544300" y="3296825"/>
              <a:ext cx="4000" cy="6250"/>
            </a:xfrm>
            <a:custGeom>
              <a:avLst/>
              <a:gdLst/>
              <a:ahLst/>
              <a:cxnLst/>
              <a:rect l="l" t="t" r="r" b="b"/>
              <a:pathLst>
                <a:path w="160" h="250" extrusionOk="0">
                  <a:moveTo>
                    <a:pt x="110" y="40"/>
                  </a:moveTo>
                  <a:cubicBezTo>
                    <a:pt x="1" y="1"/>
                    <a:pt x="80" y="249"/>
                    <a:pt x="31" y="120"/>
                  </a:cubicBezTo>
                  <a:cubicBezTo>
                    <a:pt x="1" y="150"/>
                    <a:pt x="31" y="209"/>
                    <a:pt x="40" y="209"/>
                  </a:cubicBezTo>
                  <a:lnTo>
                    <a:pt x="40" y="190"/>
                  </a:lnTo>
                  <a:cubicBezTo>
                    <a:pt x="70" y="190"/>
                    <a:pt x="60" y="229"/>
                    <a:pt x="100" y="229"/>
                  </a:cubicBezTo>
                  <a:cubicBezTo>
                    <a:pt x="160" y="199"/>
                    <a:pt x="60" y="180"/>
                    <a:pt x="80" y="140"/>
                  </a:cubicBezTo>
                  <a:cubicBezTo>
                    <a:pt x="150" y="150"/>
                    <a:pt x="110" y="80"/>
                    <a:pt x="110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2491850" y="329135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00" y="60"/>
                  </a:moveTo>
                  <a:cubicBezTo>
                    <a:pt x="110" y="110"/>
                    <a:pt x="70" y="130"/>
                    <a:pt x="100" y="200"/>
                  </a:cubicBezTo>
                  <a:cubicBezTo>
                    <a:pt x="199" y="180"/>
                    <a:pt x="189" y="60"/>
                    <a:pt x="159" y="1"/>
                  </a:cubicBezTo>
                  <a:cubicBezTo>
                    <a:pt x="130" y="50"/>
                    <a:pt x="0" y="50"/>
                    <a:pt x="100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2519950" y="3291100"/>
              <a:ext cx="7975" cy="8000"/>
            </a:xfrm>
            <a:custGeom>
              <a:avLst/>
              <a:gdLst/>
              <a:ahLst/>
              <a:cxnLst/>
              <a:rect l="l" t="t" r="r" b="b"/>
              <a:pathLst>
                <a:path w="319" h="320" extrusionOk="0">
                  <a:moveTo>
                    <a:pt x="30" y="120"/>
                  </a:moveTo>
                  <a:cubicBezTo>
                    <a:pt x="0" y="259"/>
                    <a:pt x="90" y="220"/>
                    <a:pt x="109" y="319"/>
                  </a:cubicBezTo>
                  <a:cubicBezTo>
                    <a:pt x="139" y="309"/>
                    <a:pt x="159" y="309"/>
                    <a:pt x="179" y="309"/>
                  </a:cubicBezTo>
                  <a:cubicBezTo>
                    <a:pt x="169" y="289"/>
                    <a:pt x="109" y="210"/>
                    <a:pt x="159" y="190"/>
                  </a:cubicBezTo>
                  <a:cubicBezTo>
                    <a:pt x="179" y="249"/>
                    <a:pt x="209" y="269"/>
                    <a:pt x="269" y="269"/>
                  </a:cubicBezTo>
                  <a:cubicBezTo>
                    <a:pt x="239" y="230"/>
                    <a:pt x="199" y="220"/>
                    <a:pt x="199" y="140"/>
                  </a:cubicBezTo>
                  <a:cubicBezTo>
                    <a:pt x="239" y="110"/>
                    <a:pt x="308" y="190"/>
                    <a:pt x="318" y="110"/>
                  </a:cubicBezTo>
                  <a:cubicBezTo>
                    <a:pt x="288" y="120"/>
                    <a:pt x="288" y="80"/>
                    <a:pt x="259" y="80"/>
                  </a:cubicBezTo>
                  <a:cubicBezTo>
                    <a:pt x="259" y="100"/>
                    <a:pt x="269" y="120"/>
                    <a:pt x="249" y="130"/>
                  </a:cubicBezTo>
                  <a:cubicBezTo>
                    <a:pt x="209" y="70"/>
                    <a:pt x="279" y="1"/>
                    <a:pt x="229" y="11"/>
                  </a:cubicBezTo>
                  <a:cubicBezTo>
                    <a:pt x="179" y="31"/>
                    <a:pt x="249" y="140"/>
                    <a:pt x="179" y="140"/>
                  </a:cubicBezTo>
                  <a:cubicBezTo>
                    <a:pt x="139" y="120"/>
                    <a:pt x="129" y="51"/>
                    <a:pt x="70" y="60"/>
                  </a:cubicBezTo>
                  <a:cubicBezTo>
                    <a:pt x="70" y="90"/>
                    <a:pt x="50" y="100"/>
                    <a:pt x="30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2446100" y="3303800"/>
              <a:ext cx="3500" cy="4250"/>
            </a:xfrm>
            <a:custGeom>
              <a:avLst/>
              <a:gdLst/>
              <a:ahLst/>
              <a:cxnLst/>
              <a:rect l="l" t="t" r="r" b="b"/>
              <a:pathLst>
                <a:path w="140" h="170" extrusionOk="0">
                  <a:moveTo>
                    <a:pt x="140" y="0"/>
                  </a:moveTo>
                  <a:cubicBezTo>
                    <a:pt x="100" y="109"/>
                    <a:pt x="90" y="50"/>
                    <a:pt x="0" y="20"/>
                  </a:cubicBezTo>
                  <a:cubicBezTo>
                    <a:pt x="40" y="70"/>
                    <a:pt x="100" y="80"/>
                    <a:pt x="100" y="169"/>
                  </a:cubicBezTo>
                  <a:cubicBezTo>
                    <a:pt x="140" y="129"/>
                    <a:pt x="140" y="60"/>
                    <a:pt x="14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2466975" y="3302300"/>
              <a:ext cx="2025" cy="6475"/>
            </a:xfrm>
            <a:custGeom>
              <a:avLst/>
              <a:gdLst/>
              <a:ahLst/>
              <a:cxnLst/>
              <a:rect l="l" t="t" r="r" b="b"/>
              <a:pathLst>
                <a:path w="81" h="259" extrusionOk="0">
                  <a:moveTo>
                    <a:pt x="60" y="0"/>
                  </a:moveTo>
                  <a:cubicBezTo>
                    <a:pt x="1" y="90"/>
                    <a:pt x="31" y="140"/>
                    <a:pt x="11" y="239"/>
                  </a:cubicBezTo>
                  <a:cubicBezTo>
                    <a:pt x="31" y="249"/>
                    <a:pt x="31" y="229"/>
                    <a:pt x="31" y="219"/>
                  </a:cubicBezTo>
                  <a:cubicBezTo>
                    <a:pt x="50" y="209"/>
                    <a:pt x="50" y="239"/>
                    <a:pt x="60" y="259"/>
                  </a:cubicBezTo>
                  <a:cubicBezTo>
                    <a:pt x="80" y="229"/>
                    <a:pt x="31" y="120"/>
                    <a:pt x="6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2489600" y="3333125"/>
              <a:ext cx="7250" cy="4500"/>
            </a:xfrm>
            <a:custGeom>
              <a:avLst/>
              <a:gdLst/>
              <a:ahLst/>
              <a:cxnLst/>
              <a:rect l="l" t="t" r="r" b="b"/>
              <a:pathLst>
                <a:path w="290" h="180" extrusionOk="0">
                  <a:moveTo>
                    <a:pt x="1" y="1"/>
                  </a:moveTo>
                  <a:cubicBezTo>
                    <a:pt x="31" y="50"/>
                    <a:pt x="60" y="100"/>
                    <a:pt x="90" y="150"/>
                  </a:cubicBezTo>
                  <a:cubicBezTo>
                    <a:pt x="130" y="140"/>
                    <a:pt x="140" y="130"/>
                    <a:pt x="160" y="110"/>
                  </a:cubicBezTo>
                  <a:cubicBezTo>
                    <a:pt x="170" y="140"/>
                    <a:pt x="170" y="180"/>
                    <a:pt x="200" y="180"/>
                  </a:cubicBezTo>
                  <a:cubicBezTo>
                    <a:pt x="229" y="160"/>
                    <a:pt x="229" y="140"/>
                    <a:pt x="269" y="160"/>
                  </a:cubicBezTo>
                  <a:cubicBezTo>
                    <a:pt x="289" y="110"/>
                    <a:pt x="60" y="100"/>
                    <a:pt x="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2482900" y="3326425"/>
              <a:ext cx="5000" cy="4750"/>
            </a:xfrm>
            <a:custGeom>
              <a:avLst/>
              <a:gdLst/>
              <a:ahLst/>
              <a:cxnLst/>
              <a:rect l="l" t="t" r="r" b="b"/>
              <a:pathLst>
                <a:path w="200" h="190" extrusionOk="0">
                  <a:moveTo>
                    <a:pt x="199" y="179"/>
                  </a:moveTo>
                  <a:cubicBezTo>
                    <a:pt x="159" y="90"/>
                    <a:pt x="80" y="40"/>
                    <a:pt x="0" y="0"/>
                  </a:cubicBezTo>
                  <a:cubicBezTo>
                    <a:pt x="30" y="70"/>
                    <a:pt x="110" y="70"/>
                    <a:pt x="100" y="169"/>
                  </a:cubicBezTo>
                  <a:cubicBezTo>
                    <a:pt x="149" y="159"/>
                    <a:pt x="159" y="189"/>
                    <a:pt x="199" y="17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481150" y="3306275"/>
              <a:ext cx="34825" cy="34825"/>
            </a:xfrm>
            <a:custGeom>
              <a:avLst/>
              <a:gdLst/>
              <a:ahLst/>
              <a:cxnLst/>
              <a:rect l="l" t="t" r="r" b="b"/>
              <a:pathLst>
                <a:path w="1393" h="1393" extrusionOk="0">
                  <a:moveTo>
                    <a:pt x="1234" y="219"/>
                  </a:moveTo>
                  <a:cubicBezTo>
                    <a:pt x="1254" y="289"/>
                    <a:pt x="1313" y="448"/>
                    <a:pt x="1353" y="339"/>
                  </a:cubicBezTo>
                  <a:cubicBezTo>
                    <a:pt x="1373" y="378"/>
                    <a:pt x="1293" y="448"/>
                    <a:pt x="1373" y="458"/>
                  </a:cubicBezTo>
                  <a:cubicBezTo>
                    <a:pt x="1373" y="438"/>
                    <a:pt x="1363" y="408"/>
                    <a:pt x="1383" y="408"/>
                  </a:cubicBezTo>
                  <a:cubicBezTo>
                    <a:pt x="1393" y="428"/>
                    <a:pt x="1393" y="448"/>
                    <a:pt x="1393" y="478"/>
                  </a:cubicBezTo>
                  <a:cubicBezTo>
                    <a:pt x="1383" y="508"/>
                    <a:pt x="1373" y="547"/>
                    <a:pt x="1393" y="597"/>
                  </a:cubicBezTo>
                  <a:cubicBezTo>
                    <a:pt x="1284" y="597"/>
                    <a:pt x="1333" y="717"/>
                    <a:pt x="1284" y="756"/>
                  </a:cubicBezTo>
                  <a:cubicBezTo>
                    <a:pt x="1234" y="756"/>
                    <a:pt x="1264" y="647"/>
                    <a:pt x="1214" y="647"/>
                  </a:cubicBezTo>
                  <a:cubicBezTo>
                    <a:pt x="1254" y="776"/>
                    <a:pt x="1204" y="876"/>
                    <a:pt x="1284" y="925"/>
                  </a:cubicBezTo>
                  <a:cubicBezTo>
                    <a:pt x="1293" y="906"/>
                    <a:pt x="1313" y="796"/>
                    <a:pt x="1343" y="866"/>
                  </a:cubicBezTo>
                  <a:cubicBezTo>
                    <a:pt x="1333" y="866"/>
                    <a:pt x="1323" y="886"/>
                    <a:pt x="1353" y="886"/>
                  </a:cubicBezTo>
                  <a:cubicBezTo>
                    <a:pt x="1363" y="945"/>
                    <a:pt x="1313" y="955"/>
                    <a:pt x="1303" y="995"/>
                  </a:cubicBezTo>
                  <a:cubicBezTo>
                    <a:pt x="1254" y="1015"/>
                    <a:pt x="1254" y="965"/>
                    <a:pt x="1244" y="935"/>
                  </a:cubicBezTo>
                  <a:cubicBezTo>
                    <a:pt x="1174" y="935"/>
                    <a:pt x="1234" y="1025"/>
                    <a:pt x="1184" y="1035"/>
                  </a:cubicBezTo>
                  <a:cubicBezTo>
                    <a:pt x="1204" y="1065"/>
                    <a:pt x="1204" y="1035"/>
                    <a:pt x="1234" y="1025"/>
                  </a:cubicBezTo>
                  <a:cubicBezTo>
                    <a:pt x="1214" y="1094"/>
                    <a:pt x="1164" y="1154"/>
                    <a:pt x="1085" y="1124"/>
                  </a:cubicBezTo>
                  <a:cubicBezTo>
                    <a:pt x="1095" y="1293"/>
                    <a:pt x="896" y="1303"/>
                    <a:pt x="796" y="1393"/>
                  </a:cubicBezTo>
                  <a:cubicBezTo>
                    <a:pt x="796" y="1363"/>
                    <a:pt x="826" y="1353"/>
                    <a:pt x="806" y="1323"/>
                  </a:cubicBezTo>
                  <a:cubicBezTo>
                    <a:pt x="766" y="1323"/>
                    <a:pt x="737" y="1343"/>
                    <a:pt x="717" y="1363"/>
                  </a:cubicBezTo>
                  <a:cubicBezTo>
                    <a:pt x="687" y="1323"/>
                    <a:pt x="667" y="1264"/>
                    <a:pt x="607" y="1264"/>
                  </a:cubicBezTo>
                  <a:cubicBezTo>
                    <a:pt x="607" y="1254"/>
                    <a:pt x="607" y="1244"/>
                    <a:pt x="607" y="1234"/>
                  </a:cubicBezTo>
                  <a:cubicBezTo>
                    <a:pt x="627" y="1184"/>
                    <a:pt x="398" y="1174"/>
                    <a:pt x="329" y="1075"/>
                  </a:cubicBezTo>
                  <a:cubicBezTo>
                    <a:pt x="329" y="1065"/>
                    <a:pt x="329" y="1055"/>
                    <a:pt x="329" y="1045"/>
                  </a:cubicBezTo>
                  <a:cubicBezTo>
                    <a:pt x="309" y="1055"/>
                    <a:pt x="279" y="1055"/>
                    <a:pt x="259" y="1065"/>
                  </a:cubicBezTo>
                  <a:cubicBezTo>
                    <a:pt x="249" y="1025"/>
                    <a:pt x="279" y="1015"/>
                    <a:pt x="269" y="985"/>
                  </a:cubicBezTo>
                  <a:cubicBezTo>
                    <a:pt x="229" y="896"/>
                    <a:pt x="150" y="846"/>
                    <a:pt x="70" y="806"/>
                  </a:cubicBezTo>
                  <a:cubicBezTo>
                    <a:pt x="70" y="796"/>
                    <a:pt x="70" y="776"/>
                    <a:pt x="60" y="766"/>
                  </a:cubicBezTo>
                  <a:cubicBezTo>
                    <a:pt x="50" y="776"/>
                    <a:pt x="30" y="796"/>
                    <a:pt x="1" y="796"/>
                  </a:cubicBezTo>
                  <a:cubicBezTo>
                    <a:pt x="1" y="736"/>
                    <a:pt x="11" y="697"/>
                    <a:pt x="20" y="647"/>
                  </a:cubicBezTo>
                  <a:cubicBezTo>
                    <a:pt x="219" y="707"/>
                    <a:pt x="319" y="428"/>
                    <a:pt x="458" y="448"/>
                  </a:cubicBezTo>
                  <a:cubicBezTo>
                    <a:pt x="528" y="239"/>
                    <a:pt x="896" y="0"/>
                    <a:pt x="1154" y="209"/>
                  </a:cubicBezTo>
                  <a:cubicBezTo>
                    <a:pt x="1184" y="199"/>
                    <a:pt x="1174" y="180"/>
                    <a:pt x="1174" y="160"/>
                  </a:cubicBezTo>
                  <a:cubicBezTo>
                    <a:pt x="1303" y="80"/>
                    <a:pt x="1184" y="209"/>
                    <a:pt x="1234" y="219"/>
                  </a:cubicBezTo>
                  <a:close/>
                  <a:moveTo>
                    <a:pt x="339" y="856"/>
                  </a:moveTo>
                  <a:cubicBezTo>
                    <a:pt x="359" y="925"/>
                    <a:pt x="269" y="945"/>
                    <a:pt x="349" y="995"/>
                  </a:cubicBezTo>
                  <a:cubicBezTo>
                    <a:pt x="359" y="925"/>
                    <a:pt x="448" y="975"/>
                    <a:pt x="418" y="985"/>
                  </a:cubicBezTo>
                  <a:cubicBezTo>
                    <a:pt x="508" y="1045"/>
                    <a:pt x="408" y="906"/>
                    <a:pt x="448" y="886"/>
                  </a:cubicBezTo>
                  <a:cubicBezTo>
                    <a:pt x="488" y="915"/>
                    <a:pt x="538" y="935"/>
                    <a:pt x="538" y="1035"/>
                  </a:cubicBezTo>
                  <a:cubicBezTo>
                    <a:pt x="577" y="1025"/>
                    <a:pt x="538" y="965"/>
                    <a:pt x="577" y="955"/>
                  </a:cubicBezTo>
                  <a:cubicBezTo>
                    <a:pt x="538" y="925"/>
                    <a:pt x="498" y="896"/>
                    <a:pt x="458" y="856"/>
                  </a:cubicBezTo>
                  <a:cubicBezTo>
                    <a:pt x="498" y="796"/>
                    <a:pt x="577" y="796"/>
                    <a:pt x="627" y="707"/>
                  </a:cubicBezTo>
                  <a:cubicBezTo>
                    <a:pt x="577" y="637"/>
                    <a:pt x="617" y="567"/>
                    <a:pt x="577" y="458"/>
                  </a:cubicBezTo>
                  <a:cubicBezTo>
                    <a:pt x="488" y="508"/>
                    <a:pt x="597" y="577"/>
                    <a:pt x="488" y="617"/>
                  </a:cubicBezTo>
                  <a:cubicBezTo>
                    <a:pt x="528" y="667"/>
                    <a:pt x="558" y="756"/>
                    <a:pt x="448" y="766"/>
                  </a:cubicBezTo>
                  <a:cubicBezTo>
                    <a:pt x="498" y="717"/>
                    <a:pt x="468" y="617"/>
                    <a:pt x="448" y="528"/>
                  </a:cubicBezTo>
                  <a:cubicBezTo>
                    <a:pt x="428" y="547"/>
                    <a:pt x="418" y="557"/>
                    <a:pt x="408" y="538"/>
                  </a:cubicBezTo>
                  <a:cubicBezTo>
                    <a:pt x="378" y="637"/>
                    <a:pt x="339" y="736"/>
                    <a:pt x="249" y="746"/>
                  </a:cubicBezTo>
                  <a:cubicBezTo>
                    <a:pt x="289" y="776"/>
                    <a:pt x="309" y="856"/>
                    <a:pt x="249" y="866"/>
                  </a:cubicBezTo>
                  <a:cubicBezTo>
                    <a:pt x="269" y="925"/>
                    <a:pt x="289" y="836"/>
                    <a:pt x="339" y="856"/>
                  </a:cubicBezTo>
                  <a:close/>
                  <a:moveTo>
                    <a:pt x="667" y="538"/>
                  </a:moveTo>
                  <a:cubicBezTo>
                    <a:pt x="647" y="557"/>
                    <a:pt x="667" y="597"/>
                    <a:pt x="667" y="677"/>
                  </a:cubicBezTo>
                  <a:cubicBezTo>
                    <a:pt x="717" y="647"/>
                    <a:pt x="756" y="617"/>
                    <a:pt x="737" y="547"/>
                  </a:cubicBezTo>
                  <a:cubicBezTo>
                    <a:pt x="707" y="547"/>
                    <a:pt x="677" y="557"/>
                    <a:pt x="667" y="53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2509750" y="3308275"/>
              <a:ext cx="4000" cy="3500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110" y="129"/>
                  </a:moveTo>
                  <a:cubicBezTo>
                    <a:pt x="149" y="80"/>
                    <a:pt x="100" y="30"/>
                    <a:pt x="60" y="0"/>
                  </a:cubicBezTo>
                  <a:cubicBezTo>
                    <a:pt x="20" y="20"/>
                    <a:pt x="60" y="70"/>
                    <a:pt x="0" y="40"/>
                  </a:cubicBezTo>
                  <a:cubicBezTo>
                    <a:pt x="0" y="60"/>
                    <a:pt x="20" y="60"/>
                    <a:pt x="30" y="80"/>
                  </a:cubicBezTo>
                  <a:cubicBezTo>
                    <a:pt x="159" y="0"/>
                    <a:pt x="40" y="129"/>
                    <a:pt x="90" y="139"/>
                  </a:cubicBezTo>
                  <a:cubicBezTo>
                    <a:pt x="100" y="139"/>
                    <a:pt x="100" y="139"/>
                    <a:pt x="110" y="1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2462750" y="3315225"/>
              <a:ext cx="9725" cy="2275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239" y="50"/>
                  </a:moveTo>
                  <a:cubicBezTo>
                    <a:pt x="140" y="70"/>
                    <a:pt x="110" y="1"/>
                    <a:pt x="1" y="50"/>
                  </a:cubicBezTo>
                  <a:cubicBezTo>
                    <a:pt x="120" y="70"/>
                    <a:pt x="259" y="70"/>
                    <a:pt x="388" y="90"/>
                  </a:cubicBezTo>
                  <a:cubicBezTo>
                    <a:pt x="388" y="30"/>
                    <a:pt x="299" y="90"/>
                    <a:pt x="279" y="40"/>
                  </a:cubicBezTo>
                  <a:cubicBezTo>
                    <a:pt x="269" y="40"/>
                    <a:pt x="249" y="50"/>
                    <a:pt x="239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2491100" y="3309750"/>
              <a:ext cx="5250" cy="4250"/>
            </a:xfrm>
            <a:custGeom>
              <a:avLst/>
              <a:gdLst/>
              <a:ahLst/>
              <a:cxnLst/>
              <a:rect l="l" t="t" r="r" b="b"/>
              <a:pathLst>
                <a:path w="210" h="170" extrusionOk="0">
                  <a:moveTo>
                    <a:pt x="199" y="1"/>
                  </a:moveTo>
                  <a:cubicBezTo>
                    <a:pt x="179" y="1"/>
                    <a:pt x="179" y="11"/>
                    <a:pt x="179" y="31"/>
                  </a:cubicBezTo>
                  <a:cubicBezTo>
                    <a:pt x="160" y="90"/>
                    <a:pt x="0" y="50"/>
                    <a:pt x="60" y="170"/>
                  </a:cubicBezTo>
                  <a:cubicBezTo>
                    <a:pt x="140" y="140"/>
                    <a:pt x="209" y="100"/>
                    <a:pt x="199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2468725" y="3318700"/>
              <a:ext cx="33100" cy="28375"/>
            </a:xfrm>
            <a:custGeom>
              <a:avLst/>
              <a:gdLst/>
              <a:ahLst/>
              <a:cxnLst/>
              <a:rect l="l" t="t" r="r" b="b"/>
              <a:pathLst>
                <a:path w="1324" h="1135" extrusionOk="0">
                  <a:moveTo>
                    <a:pt x="0" y="50"/>
                  </a:moveTo>
                  <a:cubicBezTo>
                    <a:pt x="0" y="269"/>
                    <a:pt x="169" y="279"/>
                    <a:pt x="219" y="488"/>
                  </a:cubicBezTo>
                  <a:cubicBezTo>
                    <a:pt x="229" y="558"/>
                    <a:pt x="189" y="548"/>
                    <a:pt x="239" y="588"/>
                  </a:cubicBezTo>
                  <a:cubicBezTo>
                    <a:pt x="269" y="578"/>
                    <a:pt x="249" y="538"/>
                    <a:pt x="279" y="528"/>
                  </a:cubicBezTo>
                  <a:cubicBezTo>
                    <a:pt x="338" y="538"/>
                    <a:pt x="328" y="647"/>
                    <a:pt x="368" y="677"/>
                  </a:cubicBezTo>
                  <a:cubicBezTo>
                    <a:pt x="388" y="677"/>
                    <a:pt x="398" y="667"/>
                    <a:pt x="388" y="647"/>
                  </a:cubicBezTo>
                  <a:cubicBezTo>
                    <a:pt x="388" y="637"/>
                    <a:pt x="388" y="617"/>
                    <a:pt x="388" y="607"/>
                  </a:cubicBezTo>
                  <a:cubicBezTo>
                    <a:pt x="478" y="687"/>
                    <a:pt x="667" y="677"/>
                    <a:pt x="637" y="846"/>
                  </a:cubicBezTo>
                  <a:cubicBezTo>
                    <a:pt x="696" y="866"/>
                    <a:pt x="687" y="836"/>
                    <a:pt x="756" y="846"/>
                  </a:cubicBezTo>
                  <a:cubicBezTo>
                    <a:pt x="667" y="896"/>
                    <a:pt x="527" y="916"/>
                    <a:pt x="428" y="1005"/>
                  </a:cubicBezTo>
                  <a:cubicBezTo>
                    <a:pt x="438" y="1015"/>
                    <a:pt x="438" y="1035"/>
                    <a:pt x="438" y="1045"/>
                  </a:cubicBezTo>
                  <a:cubicBezTo>
                    <a:pt x="587" y="1135"/>
                    <a:pt x="687" y="956"/>
                    <a:pt x="826" y="936"/>
                  </a:cubicBezTo>
                  <a:cubicBezTo>
                    <a:pt x="945" y="906"/>
                    <a:pt x="1224" y="985"/>
                    <a:pt x="1293" y="896"/>
                  </a:cubicBezTo>
                  <a:cubicBezTo>
                    <a:pt x="1293" y="866"/>
                    <a:pt x="1323" y="856"/>
                    <a:pt x="1303" y="826"/>
                  </a:cubicBezTo>
                  <a:cubicBezTo>
                    <a:pt x="1263" y="826"/>
                    <a:pt x="1234" y="836"/>
                    <a:pt x="1214" y="866"/>
                  </a:cubicBezTo>
                  <a:cubicBezTo>
                    <a:pt x="1184" y="816"/>
                    <a:pt x="1154" y="767"/>
                    <a:pt x="1104" y="767"/>
                  </a:cubicBezTo>
                  <a:cubicBezTo>
                    <a:pt x="935" y="965"/>
                    <a:pt x="826" y="747"/>
                    <a:pt x="647" y="627"/>
                  </a:cubicBezTo>
                  <a:cubicBezTo>
                    <a:pt x="677" y="617"/>
                    <a:pt x="667" y="588"/>
                    <a:pt x="657" y="558"/>
                  </a:cubicBezTo>
                  <a:cubicBezTo>
                    <a:pt x="567" y="578"/>
                    <a:pt x="567" y="468"/>
                    <a:pt x="498" y="468"/>
                  </a:cubicBezTo>
                  <a:cubicBezTo>
                    <a:pt x="508" y="468"/>
                    <a:pt x="508" y="478"/>
                    <a:pt x="508" y="488"/>
                  </a:cubicBezTo>
                  <a:cubicBezTo>
                    <a:pt x="508" y="568"/>
                    <a:pt x="637" y="627"/>
                    <a:pt x="587" y="687"/>
                  </a:cubicBezTo>
                  <a:cubicBezTo>
                    <a:pt x="547" y="637"/>
                    <a:pt x="458" y="637"/>
                    <a:pt x="468" y="518"/>
                  </a:cubicBezTo>
                  <a:cubicBezTo>
                    <a:pt x="428" y="508"/>
                    <a:pt x="408" y="478"/>
                    <a:pt x="398" y="438"/>
                  </a:cubicBezTo>
                  <a:cubicBezTo>
                    <a:pt x="338" y="438"/>
                    <a:pt x="398" y="528"/>
                    <a:pt x="319" y="518"/>
                  </a:cubicBezTo>
                  <a:cubicBezTo>
                    <a:pt x="299" y="448"/>
                    <a:pt x="348" y="428"/>
                    <a:pt x="319" y="359"/>
                  </a:cubicBezTo>
                  <a:cubicBezTo>
                    <a:pt x="289" y="359"/>
                    <a:pt x="289" y="389"/>
                    <a:pt x="249" y="389"/>
                  </a:cubicBezTo>
                  <a:cubicBezTo>
                    <a:pt x="229" y="329"/>
                    <a:pt x="189" y="230"/>
                    <a:pt x="120" y="180"/>
                  </a:cubicBezTo>
                  <a:cubicBezTo>
                    <a:pt x="120" y="220"/>
                    <a:pt x="110" y="239"/>
                    <a:pt x="80" y="249"/>
                  </a:cubicBezTo>
                  <a:cubicBezTo>
                    <a:pt x="80" y="160"/>
                    <a:pt x="70" y="80"/>
                    <a:pt x="10" y="1"/>
                  </a:cubicBezTo>
                  <a:cubicBezTo>
                    <a:pt x="10" y="21"/>
                    <a:pt x="20" y="50"/>
                    <a:pt x="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2544550" y="3301550"/>
              <a:ext cx="4500" cy="5250"/>
            </a:xfrm>
            <a:custGeom>
              <a:avLst/>
              <a:gdLst/>
              <a:ahLst/>
              <a:cxnLst/>
              <a:rect l="l" t="t" r="r" b="b"/>
              <a:pathLst>
                <a:path w="180" h="210" extrusionOk="0">
                  <a:moveTo>
                    <a:pt x="90" y="40"/>
                  </a:moveTo>
                  <a:cubicBezTo>
                    <a:pt x="50" y="40"/>
                    <a:pt x="60" y="1"/>
                    <a:pt x="30" y="1"/>
                  </a:cubicBezTo>
                  <a:lnTo>
                    <a:pt x="30" y="20"/>
                  </a:lnTo>
                  <a:cubicBezTo>
                    <a:pt x="1" y="70"/>
                    <a:pt x="70" y="120"/>
                    <a:pt x="70" y="209"/>
                  </a:cubicBezTo>
                  <a:cubicBezTo>
                    <a:pt x="180" y="199"/>
                    <a:pt x="21" y="130"/>
                    <a:pt x="120" y="100"/>
                  </a:cubicBezTo>
                  <a:cubicBezTo>
                    <a:pt x="110" y="80"/>
                    <a:pt x="90" y="80"/>
                    <a:pt x="90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509500" y="3307775"/>
              <a:ext cx="9475" cy="9225"/>
            </a:xfrm>
            <a:custGeom>
              <a:avLst/>
              <a:gdLst/>
              <a:ahLst/>
              <a:cxnLst/>
              <a:rect l="l" t="t" r="r" b="b"/>
              <a:pathLst>
                <a:path w="379" h="369" extrusionOk="0">
                  <a:moveTo>
                    <a:pt x="329" y="239"/>
                  </a:moveTo>
                  <a:cubicBezTo>
                    <a:pt x="269" y="90"/>
                    <a:pt x="159" y="0"/>
                    <a:pt x="0" y="10"/>
                  </a:cubicBezTo>
                  <a:cubicBezTo>
                    <a:pt x="0" y="20"/>
                    <a:pt x="0" y="40"/>
                    <a:pt x="10" y="60"/>
                  </a:cubicBezTo>
                  <a:cubicBezTo>
                    <a:pt x="70" y="90"/>
                    <a:pt x="30" y="40"/>
                    <a:pt x="70" y="20"/>
                  </a:cubicBezTo>
                  <a:cubicBezTo>
                    <a:pt x="110" y="50"/>
                    <a:pt x="159" y="100"/>
                    <a:pt x="120" y="149"/>
                  </a:cubicBezTo>
                  <a:cubicBezTo>
                    <a:pt x="120" y="209"/>
                    <a:pt x="169" y="199"/>
                    <a:pt x="159" y="269"/>
                  </a:cubicBezTo>
                  <a:cubicBezTo>
                    <a:pt x="219" y="209"/>
                    <a:pt x="179" y="199"/>
                    <a:pt x="159" y="120"/>
                  </a:cubicBezTo>
                  <a:cubicBezTo>
                    <a:pt x="199" y="159"/>
                    <a:pt x="249" y="169"/>
                    <a:pt x="259" y="249"/>
                  </a:cubicBezTo>
                  <a:cubicBezTo>
                    <a:pt x="338" y="289"/>
                    <a:pt x="378" y="368"/>
                    <a:pt x="329" y="2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2511225" y="3312000"/>
              <a:ext cx="9975" cy="17425"/>
            </a:xfrm>
            <a:custGeom>
              <a:avLst/>
              <a:gdLst/>
              <a:ahLst/>
              <a:cxnLst/>
              <a:rect l="l" t="t" r="r" b="b"/>
              <a:pathLst>
                <a:path w="399" h="697" extrusionOk="0">
                  <a:moveTo>
                    <a:pt x="190" y="249"/>
                  </a:moveTo>
                  <a:cubicBezTo>
                    <a:pt x="180" y="279"/>
                    <a:pt x="170" y="309"/>
                    <a:pt x="190" y="368"/>
                  </a:cubicBezTo>
                  <a:cubicBezTo>
                    <a:pt x="81" y="368"/>
                    <a:pt x="130" y="488"/>
                    <a:pt x="81" y="527"/>
                  </a:cubicBezTo>
                  <a:cubicBezTo>
                    <a:pt x="31" y="517"/>
                    <a:pt x="61" y="418"/>
                    <a:pt x="11" y="418"/>
                  </a:cubicBezTo>
                  <a:cubicBezTo>
                    <a:pt x="51" y="547"/>
                    <a:pt x="1" y="647"/>
                    <a:pt x="81" y="696"/>
                  </a:cubicBezTo>
                  <a:cubicBezTo>
                    <a:pt x="90" y="677"/>
                    <a:pt x="110" y="567"/>
                    <a:pt x="140" y="637"/>
                  </a:cubicBezTo>
                  <a:cubicBezTo>
                    <a:pt x="130" y="637"/>
                    <a:pt x="120" y="657"/>
                    <a:pt x="150" y="657"/>
                  </a:cubicBezTo>
                  <a:cubicBezTo>
                    <a:pt x="160" y="627"/>
                    <a:pt x="170" y="597"/>
                    <a:pt x="210" y="577"/>
                  </a:cubicBezTo>
                  <a:cubicBezTo>
                    <a:pt x="210" y="587"/>
                    <a:pt x="230" y="597"/>
                    <a:pt x="230" y="577"/>
                  </a:cubicBezTo>
                  <a:cubicBezTo>
                    <a:pt x="230" y="567"/>
                    <a:pt x="230" y="557"/>
                    <a:pt x="220" y="547"/>
                  </a:cubicBezTo>
                  <a:cubicBezTo>
                    <a:pt x="250" y="448"/>
                    <a:pt x="309" y="179"/>
                    <a:pt x="399" y="40"/>
                  </a:cubicBezTo>
                  <a:cubicBezTo>
                    <a:pt x="389" y="30"/>
                    <a:pt x="389" y="0"/>
                    <a:pt x="369" y="0"/>
                  </a:cubicBezTo>
                  <a:lnTo>
                    <a:pt x="369" y="20"/>
                  </a:lnTo>
                  <a:cubicBezTo>
                    <a:pt x="339" y="30"/>
                    <a:pt x="319" y="20"/>
                    <a:pt x="299" y="10"/>
                  </a:cubicBezTo>
                  <a:cubicBezTo>
                    <a:pt x="309" y="80"/>
                    <a:pt x="299" y="90"/>
                    <a:pt x="260" y="70"/>
                  </a:cubicBezTo>
                  <a:cubicBezTo>
                    <a:pt x="309" y="199"/>
                    <a:pt x="269" y="120"/>
                    <a:pt x="190" y="80"/>
                  </a:cubicBezTo>
                  <a:cubicBezTo>
                    <a:pt x="220" y="100"/>
                    <a:pt x="210" y="139"/>
                    <a:pt x="190" y="100"/>
                  </a:cubicBezTo>
                  <a:cubicBezTo>
                    <a:pt x="160" y="169"/>
                    <a:pt x="250" y="199"/>
                    <a:pt x="250" y="289"/>
                  </a:cubicBezTo>
                  <a:cubicBezTo>
                    <a:pt x="250" y="299"/>
                    <a:pt x="230" y="309"/>
                    <a:pt x="230" y="338"/>
                  </a:cubicBezTo>
                  <a:cubicBezTo>
                    <a:pt x="160" y="328"/>
                    <a:pt x="250" y="279"/>
                    <a:pt x="220" y="239"/>
                  </a:cubicBezTo>
                  <a:cubicBezTo>
                    <a:pt x="210" y="239"/>
                    <a:pt x="200" y="249"/>
                    <a:pt x="190" y="24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2511975" y="3310750"/>
              <a:ext cx="5500" cy="9725"/>
            </a:xfrm>
            <a:custGeom>
              <a:avLst/>
              <a:gdLst/>
              <a:ahLst/>
              <a:cxnLst/>
              <a:rect l="l" t="t" r="r" b="b"/>
              <a:pathLst>
                <a:path w="220" h="389" extrusionOk="0">
                  <a:moveTo>
                    <a:pt x="160" y="130"/>
                  </a:moveTo>
                  <a:cubicBezTo>
                    <a:pt x="150" y="50"/>
                    <a:pt x="100" y="40"/>
                    <a:pt x="60" y="1"/>
                  </a:cubicBezTo>
                  <a:cubicBezTo>
                    <a:pt x="80" y="80"/>
                    <a:pt x="120" y="90"/>
                    <a:pt x="60" y="150"/>
                  </a:cubicBezTo>
                  <a:cubicBezTo>
                    <a:pt x="70" y="80"/>
                    <a:pt x="21" y="90"/>
                    <a:pt x="21" y="30"/>
                  </a:cubicBezTo>
                  <a:cubicBezTo>
                    <a:pt x="11" y="40"/>
                    <a:pt x="11" y="40"/>
                    <a:pt x="1" y="40"/>
                  </a:cubicBezTo>
                  <a:cubicBezTo>
                    <a:pt x="21" y="110"/>
                    <a:pt x="80" y="269"/>
                    <a:pt x="120" y="160"/>
                  </a:cubicBezTo>
                  <a:cubicBezTo>
                    <a:pt x="140" y="199"/>
                    <a:pt x="60" y="269"/>
                    <a:pt x="140" y="279"/>
                  </a:cubicBezTo>
                  <a:cubicBezTo>
                    <a:pt x="140" y="259"/>
                    <a:pt x="130" y="229"/>
                    <a:pt x="150" y="229"/>
                  </a:cubicBezTo>
                  <a:cubicBezTo>
                    <a:pt x="160" y="249"/>
                    <a:pt x="160" y="269"/>
                    <a:pt x="160" y="299"/>
                  </a:cubicBezTo>
                  <a:cubicBezTo>
                    <a:pt x="170" y="299"/>
                    <a:pt x="180" y="289"/>
                    <a:pt x="190" y="289"/>
                  </a:cubicBezTo>
                  <a:cubicBezTo>
                    <a:pt x="220" y="329"/>
                    <a:pt x="130" y="378"/>
                    <a:pt x="200" y="388"/>
                  </a:cubicBezTo>
                  <a:cubicBezTo>
                    <a:pt x="200" y="359"/>
                    <a:pt x="220" y="359"/>
                    <a:pt x="220" y="339"/>
                  </a:cubicBezTo>
                  <a:cubicBezTo>
                    <a:pt x="220" y="249"/>
                    <a:pt x="140" y="219"/>
                    <a:pt x="160" y="150"/>
                  </a:cubicBezTo>
                  <a:cubicBezTo>
                    <a:pt x="180" y="189"/>
                    <a:pt x="190" y="150"/>
                    <a:pt x="160" y="1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2692500" y="3280925"/>
              <a:ext cx="5225" cy="4250"/>
            </a:xfrm>
            <a:custGeom>
              <a:avLst/>
              <a:gdLst/>
              <a:ahLst/>
              <a:cxnLst/>
              <a:rect l="l" t="t" r="r" b="b"/>
              <a:pathLst>
                <a:path w="209" h="170" extrusionOk="0">
                  <a:moveTo>
                    <a:pt x="179" y="30"/>
                  </a:moveTo>
                  <a:cubicBezTo>
                    <a:pt x="159" y="10"/>
                    <a:pt x="40" y="0"/>
                    <a:pt x="40" y="50"/>
                  </a:cubicBezTo>
                  <a:cubicBezTo>
                    <a:pt x="139" y="70"/>
                    <a:pt x="0" y="129"/>
                    <a:pt x="80" y="169"/>
                  </a:cubicBezTo>
                  <a:cubicBezTo>
                    <a:pt x="100" y="119"/>
                    <a:pt x="139" y="90"/>
                    <a:pt x="209" y="70"/>
                  </a:cubicBezTo>
                  <a:cubicBezTo>
                    <a:pt x="199" y="50"/>
                    <a:pt x="199" y="30"/>
                    <a:pt x="179" y="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2487375" y="3317700"/>
              <a:ext cx="9475" cy="14700"/>
            </a:xfrm>
            <a:custGeom>
              <a:avLst/>
              <a:gdLst/>
              <a:ahLst/>
              <a:cxnLst/>
              <a:rect l="l" t="t" r="r" b="b"/>
              <a:pathLst>
                <a:path w="379" h="588" extrusionOk="0">
                  <a:moveTo>
                    <a:pt x="90" y="399"/>
                  </a:moveTo>
                  <a:cubicBezTo>
                    <a:pt x="110" y="468"/>
                    <a:pt x="20" y="488"/>
                    <a:pt x="100" y="538"/>
                  </a:cubicBezTo>
                  <a:cubicBezTo>
                    <a:pt x="110" y="468"/>
                    <a:pt x="199" y="518"/>
                    <a:pt x="169" y="528"/>
                  </a:cubicBezTo>
                  <a:cubicBezTo>
                    <a:pt x="259" y="588"/>
                    <a:pt x="159" y="449"/>
                    <a:pt x="199" y="429"/>
                  </a:cubicBezTo>
                  <a:cubicBezTo>
                    <a:pt x="239" y="458"/>
                    <a:pt x="289" y="478"/>
                    <a:pt x="289" y="578"/>
                  </a:cubicBezTo>
                  <a:cubicBezTo>
                    <a:pt x="328" y="568"/>
                    <a:pt x="289" y="508"/>
                    <a:pt x="328" y="498"/>
                  </a:cubicBezTo>
                  <a:cubicBezTo>
                    <a:pt x="289" y="468"/>
                    <a:pt x="249" y="439"/>
                    <a:pt x="209" y="399"/>
                  </a:cubicBezTo>
                  <a:cubicBezTo>
                    <a:pt x="249" y="339"/>
                    <a:pt x="328" y="339"/>
                    <a:pt x="378" y="250"/>
                  </a:cubicBezTo>
                  <a:cubicBezTo>
                    <a:pt x="328" y="180"/>
                    <a:pt x="368" y="110"/>
                    <a:pt x="328" y="1"/>
                  </a:cubicBezTo>
                  <a:cubicBezTo>
                    <a:pt x="239" y="51"/>
                    <a:pt x="348" y="120"/>
                    <a:pt x="239" y="160"/>
                  </a:cubicBezTo>
                  <a:cubicBezTo>
                    <a:pt x="279" y="210"/>
                    <a:pt x="309" y="299"/>
                    <a:pt x="199" y="309"/>
                  </a:cubicBezTo>
                  <a:cubicBezTo>
                    <a:pt x="249" y="260"/>
                    <a:pt x="219" y="160"/>
                    <a:pt x="199" y="71"/>
                  </a:cubicBezTo>
                  <a:cubicBezTo>
                    <a:pt x="179" y="90"/>
                    <a:pt x="169" y="100"/>
                    <a:pt x="159" y="81"/>
                  </a:cubicBezTo>
                  <a:cubicBezTo>
                    <a:pt x="129" y="180"/>
                    <a:pt x="90" y="279"/>
                    <a:pt x="0" y="289"/>
                  </a:cubicBezTo>
                  <a:cubicBezTo>
                    <a:pt x="40" y="319"/>
                    <a:pt x="60" y="399"/>
                    <a:pt x="0" y="409"/>
                  </a:cubicBezTo>
                  <a:cubicBezTo>
                    <a:pt x="20" y="468"/>
                    <a:pt x="40" y="379"/>
                    <a:pt x="90" y="39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2525150" y="3313475"/>
              <a:ext cx="5750" cy="6250"/>
            </a:xfrm>
            <a:custGeom>
              <a:avLst/>
              <a:gdLst/>
              <a:ahLst/>
              <a:cxnLst/>
              <a:rect l="l" t="t" r="r" b="b"/>
              <a:pathLst>
                <a:path w="230" h="250" extrusionOk="0">
                  <a:moveTo>
                    <a:pt x="61" y="21"/>
                  </a:moveTo>
                  <a:cubicBezTo>
                    <a:pt x="41" y="1"/>
                    <a:pt x="61" y="180"/>
                    <a:pt x="21" y="71"/>
                  </a:cubicBezTo>
                  <a:cubicBezTo>
                    <a:pt x="1" y="130"/>
                    <a:pt x="130" y="240"/>
                    <a:pt x="220" y="250"/>
                  </a:cubicBezTo>
                  <a:cubicBezTo>
                    <a:pt x="160" y="220"/>
                    <a:pt x="140" y="120"/>
                    <a:pt x="210" y="200"/>
                  </a:cubicBezTo>
                  <a:cubicBezTo>
                    <a:pt x="230" y="150"/>
                    <a:pt x="100" y="80"/>
                    <a:pt x="61" y="2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2497325" y="3319700"/>
              <a:ext cx="2750" cy="3500"/>
            </a:xfrm>
            <a:custGeom>
              <a:avLst/>
              <a:gdLst/>
              <a:ahLst/>
              <a:cxnLst/>
              <a:rect l="l" t="t" r="r" b="b"/>
              <a:pathLst>
                <a:path w="110" h="140" extrusionOk="0">
                  <a:moveTo>
                    <a:pt x="20" y="1"/>
                  </a:moveTo>
                  <a:cubicBezTo>
                    <a:pt x="0" y="20"/>
                    <a:pt x="20" y="60"/>
                    <a:pt x="20" y="140"/>
                  </a:cubicBezTo>
                  <a:cubicBezTo>
                    <a:pt x="70" y="110"/>
                    <a:pt x="109" y="80"/>
                    <a:pt x="90" y="10"/>
                  </a:cubicBezTo>
                  <a:cubicBezTo>
                    <a:pt x="60" y="10"/>
                    <a:pt x="30" y="20"/>
                    <a:pt x="2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2476675" y="3323675"/>
              <a:ext cx="3000" cy="4750"/>
            </a:xfrm>
            <a:custGeom>
              <a:avLst/>
              <a:gdLst/>
              <a:ahLst/>
              <a:cxnLst/>
              <a:rect l="l" t="t" r="r" b="b"/>
              <a:pathLst>
                <a:path w="120" h="190" extrusionOk="0">
                  <a:moveTo>
                    <a:pt x="10" y="80"/>
                  </a:moveTo>
                  <a:cubicBezTo>
                    <a:pt x="100" y="80"/>
                    <a:pt x="10" y="150"/>
                    <a:pt x="70" y="190"/>
                  </a:cubicBezTo>
                  <a:cubicBezTo>
                    <a:pt x="120" y="160"/>
                    <a:pt x="70" y="21"/>
                    <a:pt x="40" y="1"/>
                  </a:cubicBezTo>
                  <a:cubicBezTo>
                    <a:pt x="10" y="21"/>
                    <a:pt x="60" y="31"/>
                    <a:pt x="50" y="70"/>
                  </a:cubicBezTo>
                  <a:cubicBezTo>
                    <a:pt x="30" y="70"/>
                    <a:pt x="30" y="31"/>
                    <a:pt x="1" y="40"/>
                  </a:cubicBezTo>
                  <a:cubicBezTo>
                    <a:pt x="1" y="50"/>
                    <a:pt x="1" y="70"/>
                    <a:pt x="10" y="8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2476925" y="3440550"/>
              <a:ext cx="17675" cy="10700"/>
            </a:xfrm>
            <a:custGeom>
              <a:avLst/>
              <a:gdLst/>
              <a:ahLst/>
              <a:cxnLst/>
              <a:rect l="l" t="t" r="r" b="b"/>
              <a:pathLst>
                <a:path w="707" h="428" extrusionOk="0">
                  <a:moveTo>
                    <a:pt x="80" y="428"/>
                  </a:moveTo>
                  <a:cubicBezTo>
                    <a:pt x="160" y="408"/>
                    <a:pt x="150" y="328"/>
                    <a:pt x="199" y="288"/>
                  </a:cubicBezTo>
                  <a:cubicBezTo>
                    <a:pt x="219" y="328"/>
                    <a:pt x="150" y="398"/>
                    <a:pt x="219" y="408"/>
                  </a:cubicBezTo>
                  <a:cubicBezTo>
                    <a:pt x="339" y="259"/>
                    <a:pt x="547" y="169"/>
                    <a:pt x="707" y="30"/>
                  </a:cubicBezTo>
                  <a:cubicBezTo>
                    <a:pt x="597" y="70"/>
                    <a:pt x="528" y="119"/>
                    <a:pt x="398" y="179"/>
                  </a:cubicBezTo>
                  <a:cubicBezTo>
                    <a:pt x="388" y="159"/>
                    <a:pt x="388" y="139"/>
                    <a:pt x="388" y="109"/>
                  </a:cubicBezTo>
                  <a:cubicBezTo>
                    <a:pt x="368" y="70"/>
                    <a:pt x="359" y="20"/>
                    <a:pt x="319" y="0"/>
                  </a:cubicBezTo>
                  <a:cubicBezTo>
                    <a:pt x="309" y="10"/>
                    <a:pt x="299" y="10"/>
                    <a:pt x="299" y="10"/>
                  </a:cubicBezTo>
                  <a:cubicBezTo>
                    <a:pt x="309" y="109"/>
                    <a:pt x="349" y="109"/>
                    <a:pt x="329" y="189"/>
                  </a:cubicBezTo>
                  <a:cubicBezTo>
                    <a:pt x="309" y="179"/>
                    <a:pt x="269" y="179"/>
                    <a:pt x="229" y="189"/>
                  </a:cubicBezTo>
                  <a:cubicBezTo>
                    <a:pt x="259" y="149"/>
                    <a:pt x="239" y="80"/>
                    <a:pt x="229" y="20"/>
                  </a:cubicBezTo>
                  <a:cubicBezTo>
                    <a:pt x="170" y="70"/>
                    <a:pt x="249" y="189"/>
                    <a:pt x="130" y="159"/>
                  </a:cubicBezTo>
                  <a:cubicBezTo>
                    <a:pt x="140" y="199"/>
                    <a:pt x="120" y="209"/>
                    <a:pt x="110" y="189"/>
                  </a:cubicBezTo>
                  <a:cubicBezTo>
                    <a:pt x="90" y="189"/>
                    <a:pt x="100" y="229"/>
                    <a:pt x="100" y="259"/>
                  </a:cubicBezTo>
                  <a:cubicBezTo>
                    <a:pt x="40" y="288"/>
                    <a:pt x="50" y="219"/>
                    <a:pt x="0" y="229"/>
                  </a:cubicBezTo>
                  <a:cubicBezTo>
                    <a:pt x="30" y="269"/>
                    <a:pt x="50" y="308"/>
                    <a:pt x="70" y="358"/>
                  </a:cubicBezTo>
                  <a:cubicBezTo>
                    <a:pt x="90" y="358"/>
                    <a:pt x="80" y="328"/>
                    <a:pt x="90" y="308"/>
                  </a:cubicBezTo>
                  <a:cubicBezTo>
                    <a:pt x="170" y="328"/>
                    <a:pt x="50" y="378"/>
                    <a:pt x="80" y="42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465500" y="3451975"/>
              <a:ext cx="3750" cy="6250"/>
            </a:xfrm>
            <a:custGeom>
              <a:avLst/>
              <a:gdLst/>
              <a:ahLst/>
              <a:cxnLst/>
              <a:rect l="l" t="t" r="r" b="b"/>
              <a:pathLst>
                <a:path w="150" h="250" extrusionOk="0">
                  <a:moveTo>
                    <a:pt x="30" y="40"/>
                  </a:moveTo>
                  <a:cubicBezTo>
                    <a:pt x="0" y="140"/>
                    <a:pt x="30" y="30"/>
                    <a:pt x="99" y="30"/>
                  </a:cubicBezTo>
                  <a:cubicBezTo>
                    <a:pt x="129" y="130"/>
                    <a:pt x="90" y="180"/>
                    <a:pt x="60" y="249"/>
                  </a:cubicBezTo>
                  <a:cubicBezTo>
                    <a:pt x="119" y="199"/>
                    <a:pt x="149" y="140"/>
                    <a:pt x="119" y="40"/>
                  </a:cubicBezTo>
                  <a:cubicBezTo>
                    <a:pt x="119" y="30"/>
                    <a:pt x="119" y="10"/>
                    <a:pt x="119" y="1"/>
                  </a:cubicBezTo>
                  <a:cubicBezTo>
                    <a:pt x="70" y="1"/>
                    <a:pt x="60" y="30"/>
                    <a:pt x="30" y="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2483650" y="3421900"/>
              <a:ext cx="9950" cy="12450"/>
            </a:xfrm>
            <a:custGeom>
              <a:avLst/>
              <a:gdLst/>
              <a:ahLst/>
              <a:cxnLst/>
              <a:rect l="l" t="t" r="r" b="b"/>
              <a:pathLst>
                <a:path w="398" h="498" extrusionOk="0">
                  <a:moveTo>
                    <a:pt x="298" y="418"/>
                  </a:moveTo>
                  <a:cubicBezTo>
                    <a:pt x="328" y="408"/>
                    <a:pt x="388" y="497"/>
                    <a:pt x="398" y="428"/>
                  </a:cubicBezTo>
                  <a:cubicBezTo>
                    <a:pt x="348" y="328"/>
                    <a:pt x="169" y="289"/>
                    <a:pt x="308" y="179"/>
                  </a:cubicBezTo>
                  <a:cubicBezTo>
                    <a:pt x="219" y="179"/>
                    <a:pt x="199" y="229"/>
                    <a:pt x="119" y="239"/>
                  </a:cubicBezTo>
                  <a:cubicBezTo>
                    <a:pt x="70" y="110"/>
                    <a:pt x="288" y="70"/>
                    <a:pt x="229" y="0"/>
                  </a:cubicBezTo>
                  <a:cubicBezTo>
                    <a:pt x="139" y="110"/>
                    <a:pt x="10" y="179"/>
                    <a:pt x="0" y="328"/>
                  </a:cubicBezTo>
                  <a:cubicBezTo>
                    <a:pt x="139" y="289"/>
                    <a:pt x="219" y="348"/>
                    <a:pt x="278" y="428"/>
                  </a:cubicBezTo>
                  <a:cubicBezTo>
                    <a:pt x="288" y="418"/>
                    <a:pt x="288" y="418"/>
                    <a:pt x="298" y="41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2570175" y="3312250"/>
              <a:ext cx="4725" cy="5475"/>
            </a:xfrm>
            <a:custGeom>
              <a:avLst/>
              <a:gdLst/>
              <a:ahLst/>
              <a:cxnLst/>
              <a:rect l="l" t="t" r="r" b="b"/>
              <a:pathLst>
                <a:path w="189" h="219" extrusionOk="0">
                  <a:moveTo>
                    <a:pt x="169" y="60"/>
                  </a:moveTo>
                  <a:cubicBezTo>
                    <a:pt x="90" y="0"/>
                    <a:pt x="0" y="219"/>
                    <a:pt x="149" y="209"/>
                  </a:cubicBezTo>
                  <a:cubicBezTo>
                    <a:pt x="159" y="199"/>
                    <a:pt x="189" y="199"/>
                    <a:pt x="189" y="169"/>
                  </a:cubicBezTo>
                  <a:cubicBezTo>
                    <a:pt x="109" y="189"/>
                    <a:pt x="99" y="90"/>
                    <a:pt x="139" y="60"/>
                  </a:cubicBezTo>
                  <a:cubicBezTo>
                    <a:pt x="149" y="60"/>
                    <a:pt x="159" y="60"/>
                    <a:pt x="169" y="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2577625" y="3313475"/>
              <a:ext cx="5250" cy="3525"/>
            </a:xfrm>
            <a:custGeom>
              <a:avLst/>
              <a:gdLst/>
              <a:ahLst/>
              <a:cxnLst/>
              <a:rect l="l" t="t" r="r" b="b"/>
              <a:pathLst>
                <a:path w="210" h="141" extrusionOk="0">
                  <a:moveTo>
                    <a:pt x="0" y="61"/>
                  </a:moveTo>
                  <a:cubicBezTo>
                    <a:pt x="40" y="140"/>
                    <a:pt x="110" y="31"/>
                    <a:pt x="169" y="100"/>
                  </a:cubicBezTo>
                  <a:cubicBezTo>
                    <a:pt x="209" y="1"/>
                    <a:pt x="50" y="71"/>
                    <a:pt x="0" y="6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2475675" y="3333875"/>
              <a:ext cx="11975" cy="9975"/>
            </a:xfrm>
            <a:custGeom>
              <a:avLst/>
              <a:gdLst/>
              <a:ahLst/>
              <a:cxnLst/>
              <a:rect l="l" t="t" r="r" b="b"/>
              <a:pathLst>
                <a:path w="479" h="399" extrusionOk="0">
                  <a:moveTo>
                    <a:pt x="150" y="398"/>
                  </a:moveTo>
                  <a:cubicBezTo>
                    <a:pt x="249" y="309"/>
                    <a:pt x="389" y="289"/>
                    <a:pt x="478" y="239"/>
                  </a:cubicBezTo>
                  <a:cubicBezTo>
                    <a:pt x="409" y="229"/>
                    <a:pt x="418" y="259"/>
                    <a:pt x="359" y="239"/>
                  </a:cubicBezTo>
                  <a:cubicBezTo>
                    <a:pt x="399" y="70"/>
                    <a:pt x="200" y="80"/>
                    <a:pt x="110" y="0"/>
                  </a:cubicBezTo>
                  <a:cubicBezTo>
                    <a:pt x="110" y="10"/>
                    <a:pt x="110" y="30"/>
                    <a:pt x="110" y="40"/>
                  </a:cubicBezTo>
                  <a:cubicBezTo>
                    <a:pt x="120" y="40"/>
                    <a:pt x="130" y="40"/>
                    <a:pt x="140" y="40"/>
                  </a:cubicBezTo>
                  <a:cubicBezTo>
                    <a:pt x="140" y="90"/>
                    <a:pt x="170" y="90"/>
                    <a:pt x="180" y="130"/>
                  </a:cubicBezTo>
                  <a:cubicBezTo>
                    <a:pt x="41" y="120"/>
                    <a:pt x="1" y="398"/>
                    <a:pt x="150" y="39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2465500" y="3334875"/>
              <a:ext cx="5475" cy="4250"/>
            </a:xfrm>
            <a:custGeom>
              <a:avLst/>
              <a:gdLst/>
              <a:ahLst/>
              <a:cxnLst/>
              <a:rect l="l" t="t" r="r" b="b"/>
              <a:pathLst>
                <a:path w="219" h="170" extrusionOk="0">
                  <a:moveTo>
                    <a:pt x="219" y="40"/>
                  </a:moveTo>
                  <a:cubicBezTo>
                    <a:pt x="149" y="0"/>
                    <a:pt x="50" y="120"/>
                    <a:pt x="0" y="169"/>
                  </a:cubicBezTo>
                  <a:cubicBezTo>
                    <a:pt x="99" y="139"/>
                    <a:pt x="119" y="60"/>
                    <a:pt x="219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2458275" y="3334875"/>
              <a:ext cx="18175" cy="14925"/>
            </a:xfrm>
            <a:custGeom>
              <a:avLst/>
              <a:gdLst/>
              <a:ahLst/>
              <a:cxnLst/>
              <a:rect l="l" t="t" r="r" b="b"/>
              <a:pathLst>
                <a:path w="727" h="597" extrusionOk="0">
                  <a:moveTo>
                    <a:pt x="707" y="70"/>
                  </a:moveTo>
                  <a:cubicBezTo>
                    <a:pt x="717" y="50"/>
                    <a:pt x="727" y="30"/>
                    <a:pt x="697" y="30"/>
                  </a:cubicBezTo>
                  <a:cubicBezTo>
                    <a:pt x="687" y="90"/>
                    <a:pt x="627" y="80"/>
                    <a:pt x="607" y="70"/>
                  </a:cubicBezTo>
                  <a:cubicBezTo>
                    <a:pt x="657" y="50"/>
                    <a:pt x="558" y="30"/>
                    <a:pt x="548" y="0"/>
                  </a:cubicBezTo>
                  <a:cubicBezTo>
                    <a:pt x="528" y="10"/>
                    <a:pt x="528" y="30"/>
                    <a:pt x="508" y="40"/>
                  </a:cubicBezTo>
                  <a:cubicBezTo>
                    <a:pt x="408" y="60"/>
                    <a:pt x="388" y="139"/>
                    <a:pt x="289" y="169"/>
                  </a:cubicBezTo>
                  <a:cubicBezTo>
                    <a:pt x="90" y="259"/>
                    <a:pt x="150" y="408"/>
                    <a:pt x="1" y="527"/>
                  </a:cubicBezTo>
                  <a:cubicBezTo>
                    <a:pt x="1" y="557"/>
                    <a:pt x="1" y="577"/>
                    <a:pt x="11" y="597"/>
                  </a:cubicBezTo>
                  <a:cubicBezTo>
                    <a:pt x="249" y="517"/>
                    <a:pt x="299" y="309"/>
                    <a:pt x="488" y="179"/>
                  </a:cubicBezTo>
                  <a:cubicBezTo>
                    <a:pt x="558" y="159"/>
                    <a:pt x="548" y="249"/>
                    <a:pt x="627" y="209"/>
                  </a:cubicBezTo>
                  <a:cubicBezTo>
                    <a:pt x="647" y="179"/>
                    <a:pt x="647" y="149"/>
                    <a:pt x="637" y="110"/>
                  </a:cubicBezTo>
                  <a:cubicBezTo>
                    <a:pt x="657" y="110"/>
                    <a:pt x="667" y="100"/>
                    <a:pt x="687" y="100"/>
                  </a:cubicBezTo>
                  <a:cubicBezTo>
                    <a:pt x="697" y="100"/>
                    <a:pt x="707" y="90"/>
                    <a:pt x="707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2473950" y="3331875"/>
              <a:ext cx="4250" cy="5000"/>
            </a:xfrm>
            <a:custGeom>
              <a:avLst/>
              <a:gdLst/>
              <a:ahLst/>
              <a:cxnLst/>
              <a:rect l="l" t="t" r="r" b="b"/>
              <a:pathLst>
                <a:path w="170" h="200" extrusionOk="0">
                  <a:moveTo>
                    <a:pt x="70" y="1"/>
                  </a:moveTo>
                  <a:cubicBezTo>
                    <a:pt x="110" y="90"/>
                    <a:pt x="0" y="100"/>
                    <a:pt x="70" y="150"/>
                  </a:cubicBezTo>
                  <a:cubicBezTo>
                    <a:pt x="100" y="150"/>
                    <a:pt x="90" y="170"/>
                    <a:pt x="80" y="190"/>
                  </a:cubicBezTo>
                  <a:cubicBezTo>
                    <a:pt x="90" y="190"/>
                    <a:pt x="100" y="180"/>
                    <a:pt x="90" y="170"/>
                  </a:cubicBezTo>
                  <a:cubicBezTo>
                    <a:pt x="139" y="150"/>
                    <a:pt x="149" y="190"/>
                    <a:pt x="169" y="200"/>
                  </a:cubicBezTo>
                  <a:cubicBezTo>
                    <a:pt x="169" y="180"/>
                    <a:pt x="169" y="170"/>
                    <a:pt x="159" y="150"/>
                  </a:cubicBezTo>
                  <a:cubicBezTo>
                    <a:pt x="119" y="120"/>
                    <a:pt x="129" y="11"/>
                    <a:pt x="7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2452300" y="3337350"/>
              <a:ext cx="24900" cy="15200"/>
            </a:xfrm>
            <a:custGeom>
              <a:avLst/>
              <a:gdLst/>
              <a:ahLst/>
              <a:cxnLst/>
              <a:rect l="l" t="t" r="r" b="b"/>
              <a:pathLst>
                <a:path w="996" h="608" extrusionOk="0">
                  <a:moveTo>
                    <a:pt x="926" y="1"/>
                  </a:moveTo>
                  <a:cubicBezTo>
                    <a:pt x="906" y="1"/>
                    <a:pt x="896" y="11"/>
                    <a:pt x="876" y="11"/>
                  </a:cubicBezTo>
                  <a:cubicBezTo>
                    <a:pt x="886" y="50"/>
                    <a:pt x="886" y="80"/>
                    <a:pt x="866" y="110"/>
                  </a:cubicBezTo>
                  <a:cubicBezTo>
                    <a:pt x="787" y="150"/>
                    <a:pt x="797" y="60"/>
                    <a:pt x="727" y="80"/>
                  </a:cubicBezTo>
                  <a:cubicBezTo>
                    <a:pt x="538" y="210"/>
                    <a:pt x="488" y="418"/>
                    <a:pt x="250" y="498"/>
                  </a:cubicBezTo>
                  <a:cubicBezTo>
                    <a:pt x="240" y="478"/>
                    <a:pt x="240" y="458"/>
                    <a:pt x="240" y="428"/>
                  </a:cubicBezTo>
                  <a:cubicBezTo>
                    <a:pt x="140" y="438"/>
                    <a:pt x="130" y="309"/>
                    <a:pt x="11" y="359"/>
                  </a:cubicBezTo>
                  <a:cubicBezTo>
                    <a:pt x="11" y="389"/>
                    <a:pt x="1" y="408"/>
                    <a:pt x="1" y="428"/>
                  </a:cubicBezTo>
                  <a:cubicBezTo>
                    <a:pt x="61" y="488"/>
                    <a:pt x="140" y="538"/>
                    <a:pt x="200" y="607"/>
                  </a:cubicBezTo>
                  <a:cubicBezTo>
                    <a:pt x="518" y="607"/>
                    <a:pt x="458" y="190"/>
                    <a:pt x="806" y="140"/>
                  </a:cubicBezTo>
                  <a:cubicBezTo>
                    <a:pt x="787" y="239"/>
                    <a:pt x="876" y="190"/>
                    <a:pt x="916" y="219"/>
                  </a:cubicBezTo>
                  <a:cubicBezTo>
                    <a:pt x="906" y="140"/>
                    <a:pt x="995" y="60"/>
                    <a:pt x="926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2718600" y="3348550"/>
              <a:ext cx="4250" cy="3750"/>
            </a:xfrm>
            <a:custGeom>
              <a:avLst/>
              <a:gdLst/>
              <a:ahLst/>
              <a:cxnLst/>
              <a:rect l="l" t="t" r="r" b="b"/>
              <a:pathLst>
                <a:path w="170" h="150" extrusionOk="0">
                  <a:moveTo>
                    <a:pt x="60" y="0"/>
                  </a:moveTo>
                  <a:cubicBezTo>
                    <a:pt x="0" y="60"/>
                    <a:pt x="130" y="100"/>
                    <a:pt x="140" y="149"/>
                  </a:cubicBezTo>
                  <a:cubicBezTo>
                    <a:pt x="169" y="130"/>
                    <a:pt x="100" y="20"/>
                    <a:pt x="6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2904325" y="3359225"/>
              <a:ext cx="5000" cy="6250"/>
            </a:xfrm>
            <a:custGeom>
              <a:avLst/>
              <a:gdLst/>
              <a:ahLst/>
              <a:cxnLst/>
              <a:rect l="l" t="t" r="r" b="b"/>
              <a:pathLst>
                <a:path w="200" h="250" extrusionOk="0">
                  <a:moveTo>
                    <a:pt x="110" y="1"/>
                  </a:moveTo>
                  <a:cubicBezTo>
                    <a:pt x="80" y="80"/>
                    <a:pt x="60" y="160"/>
                    <a:pt x="1" y="210"/>
                  </a:cubicBezTo>
                  <a:cubicBezTo>
                    <a:pt x="50" y="250"/>
                    <a:pt x="130" y="160"/>
                    <a:pt x="199" y="100"/>
                  </a:cubicBezTo>
                  <a:cubicBezTo>
                    <a:pt x="199" y="31"/>
                    <a:pt x="120" y="51"/>
                    <a:pt x="1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2448325" y="3433825"/>
              <a:ext cx="36575" cy="27875"/>
            </a:xfrm>
            <a:custGeom>
              <a:avLst/>
              <a:gdLst/>
              <a:ahLst/>
              <a:cxnLst/>
              <a:rect l="l" t="t" r="r" b="b"/>
              <a:pathLst>
                <a:path w="1463" h="1115" extrusionOk="0">
                  <a:moveTo>
                    <a:pt x="1463" y="269"/>
                  </a:moveTo>
                  <a:cubicBezTo>
                    <a:pt x="1453" y="120"/>
                    <a:pt x="1343" y="140"/>
                    <a:pt x="1363" y="0"/>
                  </a:cubicBezTo>
                  <a:cubicBezTo>
                    <a:pt x="1284" y="60"/>
                    <a:pt x="1274" y="20"/>
                    <a:pt x="1174" y="10"/>
                  </a:cubicBezTo>
                  <a:cubicBezTo>
                    <a:pt x="1194" y="30"/>
                    <a:pt x="1284" y="70"/>
                    <a:pt x="1214" y="100"/>
                  </a:cubicBezTo>
                  <a:cubicBezTo>
                    <a:pt x="1164" y="120"/>
                    <a:pt x="1035" y="189"/>
                    <a:pt x="985" y="140"/>
                  </a:cubicBezTo>
                  <a:cubicBezTo>
                    <a:pt x="946" y="209"/>
                    <a:pt x="836" y="209"/>
                    <a:pt x="786" y="249"/>
                  </a:cubicBezTo>
                  <a:cubicBezTo>
                    <a:pt x="777" y="279"/>
                    <a:pt x="737" y="279"/>
                    <a:pt x="757" y="329"/>
                  </a:cubicBezTo>
                  <a:cubicBezTo>
                    <a:pt x="826" y="299"/>
                    <a:pt x="846" y="339"/>
                    <a:pt x="896" y="329"/>
                  </a:cubicBezTo>
                  <a:cubicBezTo>
                    <a:pt x="896" y="378"/>
                    <a:pt x="786" y="359"/>
                    <a:pt x="737" y="378"/>
                  </a:cubicBezTo>
                  <a:cubicBezTo>
                    <a:pt x="647" y="468"/>
                    <a:pt x="448" y="468"/>
                    <a:pt x="289" y="528"/>
                  </a:cubicBezTo>
                  <a:cubicBezTo>
                    <a:pt x="210" y="567"/>
                    <a:pt x="110" y="707"/>
                    <a:pt x="70" y="637"/>
                  </a:cubicBezTo>
                  <a:cubicBezTo>
                    <a:pt x="1" y="717"/>
                    <a:pt x="190" y="687"/>
                    <a:pt x="120" y="756"/>
                  </a:cubicBezTo>
                  <a:cubicBezTo>
                    <a:pt x="110" y="736"/>
                    <a:pt x="90" y="727"/>
                    <a:pt x="90" y="756"/>
                  </a:cubicBezTo>
                  <a:cubicBezTo>
                    <a:pt x="90" y="766"/>
                    <a:pt x="100" y="776"/>
                    <a:pt x="100" y="776"/>
                  </a:cubicBezTo>
                  <a:cubicBezTo>
                    <a:pt x="150" y="786"/>
                    <a:pt x="190" y="826"/>
                    <a:pt x="230" y="856"/>
                  </a:cubicBezTo>
                  <a:cubicBezTo>
                    <a:pt x="309" y="796"/>
                    <a:pt x="170" y="826"/>
                    <a:pt x="190" y="766"/>
                  </a:cubicBezTo>
                  <a:cubicBezTo>
                    <a:pt x="259" y="756"/>
                    <a:pt x="269" y="826"/>
                    <a:pt x="319" y="836"/>
                  </a:cubicBezTo>
                  <a:cubicBezTo>
                    <a:pt x="329" y="866"/>
                    <a:pt x="319" y="876"/>
                    <a:pt x="309" y="886"/>
                  </a:cubicBezTo>
                  <a:cubicBezTo>
                    <a:pt x="289" y="915"/>
                    <a:pt x="299" y="975"/>
                    <a:pt x="309" y="1025"/>
                  </a:cubicBezTo>
                  <a:cubicBezTo>
                    <a:pt x="309" y="1045"/>
                    <a:pt x="309" y="1055"/>
                    <a:pt x="319" y="1075"/>
                  </a:cubicBezTo>
                  <a:cubicBezTo>
                    <a:pt x="329" y="1104"/>
                    <a:pt x="359" y="1114"/>
                    <a:pt x="399" y="1104"/>
                  </a:cubicBezTo>
                  <a:cubicBezTo>
                    <a:pt x="409" y="1075"/>
                    <a:pt x="399" y="1005"/>
                    <a:pt x="369" y="945"/>
                  </a:cubicBezTo>
                  <a:cubicBezTo>
                    <a:pt x="588" y="906"/>
                    <a:pt x="568" y="876"/>
                    <a:pt x="717" y="766"/>
                  </a:cubicBezTo>
                  <a:cubicBezTo>
                    <a:pt x="747" y="756"/>
                    <a:pt x="757" y="727"/>
                    <a:pt x="806" y="727"/>
                  </a:cubicBezTo>
                  <a:cubicBezTo>
                    <a:pt x="806" y="736"/>
                    <a:pt x="806" y="756"/>
                    <a:pt x="806" y="766"/>
                  </a:cubicBezTo>
                  <a:cubicBezTo>
                    <a:pt x="886" y="816"/>
                    <a:pt x="826" y="935"/>
                    <a:pt x="796" y="965"/>
                  </a:cubicBezTo>
                  <a:cubicBezTo>
                    <a:pt x="936" y="965"/>
                    <a:pt x="1005" y="746"/>
                    <a:pt x="1075" y="627"/>
                  </a:cubicBezTo>
                  <a:cubicBezTo>
                    <a:pt x="1025" y="518"/>
                    <a:pt x="1164" y="498"/>
                    <a:pt x="1164" y="617"/>
                  </a:cubicBezTo>
                  <a:cubicBezTo>
                    <a:pt x="1164" y="657"/>
                    <a:pt x="1204" y="657"/>
                    <a:pt x="1204" y="697"/>
                  </a:cubicBezTo>
                  <a:cubicBezTo>
                    <a:pt x="1214" y="697"/>
                    <a:pt x="1224" y="697"/>
                    <a:pt x="1224" y="697"/>
                  </a:cubicBezTo>
                  <a:cubicBezTo>
                    <a:pt x="1194" y="637"/>
                    <a:pt x="1314" y="597"/>
                    <a:pt x="1234" y="577"/>
                  </a:cubicBezTo>
                  <a:cubicBezTo>
                    <a:pt x="1224" y="597"/>
                    <a:pt x="1234" y="627"/>
                    <a:pt x="1214" y="627"/>
                  </a:cubicBezTo>
                  <a:cubicBezTo>
                    <a:pt x="1194" y="577"/>
                    <a:pt x="1174" y="538"/>
                    <a:pt x="1144" y="498"/>
                  </a:cubicBezTo>
                  <a:cubicBezTo>
                    <a:pt x="1135" y="438"/>
                    <a:pt x="1015" y="319"/>
                    <a:pt x="1115" y="359"/>
                  </a:cubicBezTo>
                  <a:cubicBezTo>
                    <a:pt x="1135" y="299"/>
                    <a:pt x="926" y="388"/>
                    <a:pt x="866" y="289"/>
                  </a:cubicBezTo>
                  <a:cubicBezTo>
                    <a:pt x="916" y="189"/>
                    <a:pt x="1095" y="180"/>
                    <a:pt x="1244" y="140"/>
                  </a:cubicBezTo>
                  <a:cubicBezTo>
                    <a:pt x="1333" y="189"/>
                    <a:pt x="1343" y="368"/>
                    <a:pt x="1274" y="428"/>
                  </a:cubicBezTo>
                  <a:cubicBezTo>
                    <a:pt x="1393" y="458"/>
                    <a:pt x="1314" y="339"/>
                    <a:pt x="1373" y="289"/>
                  </a:cubicBezTo>
                  <a:cubicBezTo>
                    <a:pt x="1363" y="279"/>
                    <a:pt x="1363" y="259"/>
                    <a:pt x="1363" y="239"/>
                  </a:cubicBezTo>
                  <a:cubicBezTo>
                    <a:pt x="1393" y="249"/>
                    <a:pt x="1403" y="279"/>
                    <a:pt x="1443" y="279"/>
                  </a:cubicBezTo>
                  <a:cubicBezTo>
                    <a:pt x="1443" y="279"/>
                    <a:pt x="1453" y="279"/>
                    <a:pt x="1463" y="26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2465000" y="3440050"/>
              <a:ext cx="5725" cy="3250"/>
            </a:xfrm>
            <a:custGeom>
              <a:avLst/>
              <a:gdLst/>
              <a:ahLst/>
              <a:cxnLst/>
              <a:rect l="l" t="t" r="r" b="b"/>
              <a:pathLst>
                <a:path w="229" h="130" extrusionOk="0">
                  <a:moveTo>
                    <a:pt x="119" y="0"/>
                  </a:moveTo>
                  <a:cubicBezTo>
                    <a:pt x="30" y="40"/>
                    <a:pt x="0" y="70"/>
                    <a:pt x="70" y="129"/>
                  </a:cubicBezTo>
                  <a:cubicBezTo>
                    <a:pt x="119" y="110"/>
                    <a:pt x="229" y="129"/>
                    <a:pt x="229" y="80"/>
                  </a:cubicBezTo>
                  <a:cubicBezTo>
                    <a:pt x="179" y="90"/>
                    <a:pt x="159" y="50"/>
                    <a:pt x="90" y="80"/>
                  </a:cubicBezTo>
                  <a:cubicBezTo>
                    <a:pt x="70" y="30"/>
                    <a:pt x="110" y="30"/>
                    <a:pt x="119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2469975" y="3437300"/>
              <a:ext cx="11950" cy="10475"/>
            </a:xfrm>
            <a:custGeom>
              <a:avLst/>
              <a:gdLst/>
              <a:ahLst/>
              <a:cxnLst/>
              <a:rect l="l" t="t" r="r" b="b"/>
              <a:pathLst>
                <a:path w="478" h="419" extrusionOk="0">
                  <a:moveTo>
                    <a:pt x="408" y="289"/>
                  </a:moveTo>
                  <a:cubicBezTo>
                    <a:pt x="477" y="229"/>
                    <a:pt x="467" y="50"/>
                    <a:pt x="378" y="1"/>
                  </a:cubicBezTo>
                  <a:cubicBezTo>
                    <a:pt x="229" y="41"/>
                    <a:pt x="50" y="50"/>
                    <a:pt x="0" y="140"/>
                  </a:cubicBezTo>
                  <a:cubicBezTo>
                    <a:pt x="60" y="249"/>
                    <a:pt x="269" y="160"/>
                    <a:pt x="249" y="220"/>
                  </a:cubicBezTo>
                  <a:cubicBezTo>
                    <a:pt x="149" y="180"/>
                    <a:pt x="269" y="299"/>
                    <a:pt x="278" y="359"/>
                  </a:cubicBezTo>
                  <a:cubicBezTo>
                    <a:pt x="328" y="349"/>
                    <a:pt x="318" y="418"/>
                    <a:pt x="378" y="389"/>
                  </a:cubicBezTo>
                  <a:cubicBezTo>
                    <a:pt x="378" y="359"/>
                    <a:pt x="368" y="319"/>
                    <a:pt x="388" y="309"/>
                  </a:cubicBezTo>
                  <a:cubicBezTo>
                    <a:pt x="398" y="339"/>
                    <a:pt x="418" y="329"/>
                    <a:pt x="408" y="28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2450325" y="3452725"/>
              <a:ext cx="6225" cy="9725"/>
            </a:xfrm>
            <a:custGeom>
              <a:avLst/>
              <a:gdLst/>
              <a:ahLst/>
              <a:cxnLst/>
              <a:rect l="l" t="t" r="r" b="b"/>
              <a:pathLst>
                <a:path w="249" h="389" extrusionOk="0">
                  <a:moveTo>
                    <a:pt x="229" y="130"/>
                  </a:moveTo>
                  <a:cubicBezTo>
                    <a:pt x="239" y="120"/>
                    <a:pt x="249" y="110"/>
                    <a:pt x="239" y="80"/>
                  </a:cubicBezTo>
                  <a:cubicBezTo>
                    <a:pt x="189" y="70"/>
                    <a:pt x="179" y="0"/>
                    <a:pt x="110" y="10"/>
                  </a:cubicBezTo>
                  <a:cubicBezTo>
                    <a:pt x="90" y="70"/>
                    <a:pt x="229" y="40"/>
                    <a:pt x="150" y="100"/>
                  </a:cubicBezTo>
                  <a:cubicBezTo>
                    <a:pt x="110" y="70"/>
                    <a:pt x="70" y="30"/>
                    <a:pt x="20" y="20"/>
                  </a:cubicBezTo>
                  <a:cubicBezTo>
                    <a:pt x="20" y="40"/>
                    <a:pt x="10" y="50"/>
                    <a:pt x="0" y="50"/>
                  </a:cubicBezTo>
                  <a:cubicBezTo>
                    <a:pt x="10" y="100"/>
                    <a:pt x="10" y="140"/>
                    <a:pt x="20" y="189"/>
                  </a:cubicBezTo>
                  <a:cubicBezTo>
                    <a:pt x="60" y="159"/>
                    <a:pt x="80" y="100"/>
                    <a:pt x="120" y="169"/>
                  </a:cubicBezTo>
                  <a:cubicBezTo>
                    <a:pt x="179" y="189"/>
                    <a:pt x="140" y="358"/>
                    <a:pt x="199" y="368"/>
                  </a:cubicBezTo>
                  <a:cubicBezTo>
                    <a:pt x="219" y="368"/>
                    <a:pt x="229" y="388"/>
                    <a:pt x="249" y="388"/>
                  </a:cubicBezTo>
                  <a:cubicBezTo>
                    <a:pt x="249" y="348"/>
                    <a:pt x="199" y="338"/>
                    <a:pt x="239" y="319"/>
                  </a:cubicBezTo>
                  <a:cubicBezTo>
                    <a:pt x="229" y="299"/>
                    <a:pt x="229" y="289"/>
                    <a:pt x="229" y="269"/>
                  </a:cubicBezTo>
                  <a:cubicBezTo>
                    <a:pt x="140" y="329"/>
                    <a:pt x="199" y="150"/>
                    <a:pt x="140" y="169"/>
                  </a:cubicBezTo>
                  <a:cubicBezTo>
                    <a:pt x="150" y="130"/>
                    <a:pt x="189" y="100"/>
                    <a:pt x="229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2455300" y="3460675"/>
              <a:ext cx="3000" cy="5250"/>
            </a:xfrm>
            <a:custGeom>
              <a:avLst/>
              <a:gdLst/>
              <a:ahLst/>
              <a:cxnLst/>
              <a:rect l="l" t="t" r="r" b="b"/>
              <a:pathLst>
                <a:path w="120" h="210" extrusionOk="0">
                  <a:moveTo>
                    <a:pt x="120" y="30"/>
                  </a:moveTo>
                  <a:cubicBezTo>
                    <a:pt x="80" y="40"/>
                    <a:pt x="50" y="30"/>
                    <a:pt x="40" y="1"/>
                  </a:cubicBezTo>
                  <a:cubicBezTo>
                    <a:pt x="0" y="20"/>
                    <a:pt x="50" y="30"/>
                    <a:pt x="50" y="70"/>
                  </a:cubicBezTo>
                  <a:cubicBezTo>
                    <a:pt x="70" y="110"/>
                    <a:pt x="50" y="209"/>
                    <a:pt x="100" y="200"/>
                  </a:cubicBezTo>
                  <a:cubicBezTo>
                    <a:pt x="120" y="160"/>
                    <a:pt x="110" y="90"/>
                    <a:pt x="120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2466725" y="3449250"/>
              <a:ext cx="11725" cy="11700"/>
            </a:xfrm>
            <a:custGeom>
              <a:avLst/>
              <a:gdLst/>
              <a:ahLst/>
              <a:cxnLst/>
              <a:rect l="l" t="t" r="r" b="b"/>
              <a:pathLst>
                <a:path w="469" h="468" extrusionOk="0">
                  <a:moveTo>
                    <a:pt x="70" y="149"/>
                  </a:moveTo>
                  <a:cubicBezTo>
                    <a:pt x="100" y="249"/>
                    <a:pt x="70" y="308"/>
                    <a:pt x="21" y="358"/>
                  </a:cubicBezTo>
                  <a:cubicBezTo>
                    <a:pt x="31" y="398"/>
                    <a:pt x="1" y="408"/>
                    <a:pt x="11" y="448"/>
                  </a:cubicBezTo>
                  <a:cubicBezTo>
                    <a:pt x="41" y="448"/>
                    <a:pt x="60" y="458"/>
                    <a:pt x="80" y="468"/>
                  </a:cubicBezTo>
                  <a:cubicBezTo>
                    <a:pt x="150" y="199"/>
                    <a:pt x="448" y="328"/>
                    <a:pt x="448" y="90"/>
                  </a:cubicBezTo>
                  <a:cubicBezTo>
                    <a:pt x="448" y="90"/>
                    <a:pt x="458" y="90"/>
                    <a:pt x="468" y="80"/>
                  </a:cubicBezTo>
                  <a:cubicBezTo>
                    <a:pt x="468" y="40"/>
                    <a:pt x="428" y="40"/>
                    <a:pt x="428" y="0"/>
                  </a:cubicBezTo>
                  <a:cubicBezTo>
                    <a:pt x="399" y="10"/>
                    <a:pt x="349" y="119"/>
                    <a:pt x="339" y="10"/>
                  </a:cubicBezTo>
                  <a:cubicBezTo>
                    <a:pt x="269" y="129"/>
                    <a:pt x="200" y="348"/>
                    <a:pt x="60" y="348"/>
                  </a:cubicBezTo>
                  <a:cubicBezTo>
                    <a:pt x="90" y="318"/>
                    <a:pt x="150" y="199"/>
                    <a:pt x="70" y="14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2482400" y="3439800"/>
              <a:ext cx="3250" cy="5475"/>
            </a:xfrm>
            <a:custGeom>
              <a:avLst/>
              <a:gdLst/>
              <a:ahLst/>
              <a:cxnLst/>
              <a:rect l="l" t="t" r="r" b="b"/>
              <a:pathLst>
                <a:path w="130" h="219" extrusionOk="0">
                  <a:moveTo>
                    <a:pt x="80" y="40"/>
                  </a:moveTo>
                  <a:cubicBezTo>
                    <a:pt x="40" y="40"/>
                    <a:pt x="30" y="10"/>
                    <a:pt x="0" y="0"/>
                  </a:cubicBezTo>
                  <a:cubicBezTo>
                    <a:pt x="0" y="20"/>
                    <a:pt x="0" y="40"/>
                    <a:pt x="10" y="50"/>
                  </a:cubicBezTo>
                  <a:cubicBezTo>
                    <a:pt x="20" y="110"/>
                    <a:pt x="40" y="179"/>
                    <a:pt x="10" y="219"/>
                  </a:cubicBezTo>
                  <a:cubicBezTo>
                    <a:pt x="50" y="209"/>
                    <a:pt x="90" y="209"/>
                    <a:pt x="110" y="219"/>
                  </a:cubicBezTo>
                  <a:cubicBezTo>
                    <a:pt x="130" y="139"/>
                    <a:pt x="90" y="139"/>
                    <a:pt x="80" y="4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2445850" y="3452725"/>
              <a:ext cx="5000" cy="7225"/>
            </a:xfrm>
            <a:custGeom>
              <a:avLst/>
              <a:gdLst/>
              <a:ahLst/>
              <a:cxnLst/>
              <a:rect l="l" t="t" r="r" b="b"/>
              <a:pathLst>
                <a:path w="200" h="289" extrusionOk="0">
                  <a:moveTo>
                    <a:pt x="199" y="20"/>
                  </a:moveTo>
                  <a:cubicBezTo>
                    <a:pt x="199" y="20"/>
                    <a:pt x="189" y="10"/>
                    <a:pt x="189" y="0"/>
                  </a:cubicBezTo>
                  <a:cubicBezTo>
                    <a:pt x="150" y="10"/>
                    <a:pt x="110" y="10"/>
                    <a:pt x="80" y="20"/>
                  </a:cubicBezTo>
                  <a:cubicBezTo>
                    <a:pt x="80" y="40"/>
                    <a:pt x="100" y="50"/>
                    <a:pt x="110" y="60"/>
                  </a:cubicBezTo>
                  <a:cubicBezTo>
                    <a:pt x="30" y="100"/>
                    <a:pt x="10" y="179"/>
                    <a:pt x="0" y="269"/>
                  </a:cubicBezTo>
                  <a:cubicBezTo>
                    <a:pt x="20" y="269"/>
                    <a:pt x="30" y="269"/>
                    <a:pt x="30" y="289"/>
                  </a:cubicBezTo>
                  <a:cubicBezTo>
                    <a:pt x="50" y="219"/>
                    <a:pt x="90" y="159"/>
                    <a:pt x="159" y="219"/>
                  </a:cubicBezTo>
                  <a:cubicBezTo>
                    <a:pt x="100" y="169"/>
                    <a:pt x="100" y="120"/>
                    <a:pt x="110" y="60"/>
                  </a:cubicBezTo>
                  <a:cubicBezTo>
                    <a:pt x="130" y="60"/>
                    <a:pt x="150" y="50"/>
                    <a:pt x="179" y="50"/>
                  </a:cubicBezTo>
                  <a:cubicBezTo>
                    <a:pt x="189" y="50"/>
                    <a:pt x="199" y="40"/>
                    <a:pt x="199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2447575" y="3456950"/>
              <a:ext cx="7750" cy="5250"/>
            </a:xfrm>
            <a:custGeom>
              <a:avLst/>
              <a:gdLst/>
              <a:ahLst/>
              <a:cxnLst/>
              <a:rect l="l" t="t" r="r" b="b"/>
              <a:pathLst>
                <a:path w="310" h="210" extrusionOk="0">
                  <a:moveTo>
                    <a:pt x="309" y="199"/>
                  </a:moveTo>
                  <a:cubicBezTo>
                    <a:pt x="250" y="189"/>
                    <a:pt x="289" y="20"/>
                    <a:pt x="230" y="0"/>
                  </a:cubicBezTo>
                  <a:cubicBezTo>
                    <a:pt x="200" y="60"/>
                    <a:pt x="170" y="50"/>
                    <a:pt x="110" y="50"/>
                  </a:cubicBezTo>
                  <a:cubicBezTo>
                    <a:pt x="110" y="70"/>
                    <a:pt x="100" y="90"/>
                    <a:pt x="71" y="100"/>
                  </a:cubicBezTo>
                  <a:cubicBezTo>
                    <a:pt x="120" y="169"/>
                    <a:pt x="1" y="130"/>
                    <a:pt x="41" y="199"/>
                  </a:cubicBezTo>
                  <a:cubicBezTo>
                    <a:pt x="81" y="199"/>
                    <a:pt x="110" y="189"/>
                    <a:pt x="140" y="189"/>
                  </a:cubicBezTo>
                  <a:cubicBezTo>
                    <a:pt x="130" y="169"/>
                    <a:pt x="140" y="160"/>
                    <a:pt x="160" y="160"/>
                  </a:cubicBezTo>
                  <a:cubicBezTo>
                    <a:pt x="150" y="140"/>
                    <a:pt x="130" y="150"/>
                    <a:pt x="110" y="140"/>
                  </a:cubicBezTo>
                  <a:cubicBezTo>
                    <a:pt x="130" y="80"/>
                    <a:pt x="160" y="110"/>
                    <a:pt x="230" y="50"/>
                  </a:cubicBezTo>
                  <a:cubicBezTo>
                    <a:pt x="220" y="70"/>
                    <a:pt x="200" y="90"/>
                    <a:pt x="170" y="110"/>
                  </a:cubicBezTo>
                  <a:cubicBezTo>
                    <a:pt x="190" y="160"/>
                    <a:pt x="220" y="150"/>
                    <a:pt x="250" y="120"/>
                  </a:cubicBezTo>
                  <a:cubicBezTo>
                    <a:pt x="250" y="150"/>
                    <a:pt x="260" y="179"/>
                    <a:pt x="260" y="209"/>
                  </a:cubicBezTo>
                  <a:cubicBezTo>
                    <a:pt x="279" y="209"/>
                    <a:pt x="289" y="209"/>
                    <a:pt x="309" y="19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2450325" y="3458200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150" y="159"/>
                  </a:moveTo>
                  <a:cubicBezTo>
                    <a:pt x="150" y="129"/>
                    <a:pt x="140" y="100"/>
                    <a:pt x="140" y="70"/>
                  </a:cubicBezTo>
                  <a:cubicBezTo>
                    <a:pt x="110" y="100"/>
                    <a:pt x="80" y="100"/>
                    <a:pt x="60" y="60"/>
                  </a:cubicBezTo>
                  <a:cubicBezTo>
                    <a:pt x="90" y="40"/>
                    <a:pt x="110" y="20"/>
                    <a:pt x="120" y="0"/>
                  </a:cubicBezTo>
                  <a:cubicBezTo>
                    <a:pt x="50" y="60"/>
                    <a:pt x="20" y="30"/>
                    <a:pt x="0" y="90"/>
                  </a:cubicBezTo>
                  <a:cubicBezTo>
                    <a:pt x="20" y="100"/>
                    <a:pt x="40" y="90"/>
                    <a:pt x="50" y="110"/>
                  </a:cubicBezTo>
                  <a:cubicBezTo>
                    <a:pt x="30" y="110"/>
                    <a:pt x="20" y="119"/>
                    <a:pt x="30" y="139"/>
                  </a:cubicBezTo>
                  <a:cubicBezTo>
                    <a:pt x="60" y="129"/>
                    <a:pt x="60" y="100"/>
                    <a:pt x="90" y="100"/>
                  </a:cubicBezTo>
                  <a:cubicBezTo>
                    <a:pt x="100" y="139"/>
                    <a:pt x="120" y="159"/>
                    <a:pt x="150" y="15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2756875" y="3419400"/>
              <a:ext cx="11225" cy="7725"/>
            </a:xfrm>
            <a:custGeom>
              <a:avLst/>
              <a:gdLst/>
              <a:ahLst/>
              <a:cxnLst/>
              <a:rect l="l" t="t" r="r" b="b"/>
              <a:pathLst>
                <a:path w="449" h="309" extrusionOk="0">
                  <a:moveTo>
                    <a:pt x="329" y="40"/>
                  </a:moveTo>
                  <a:cubicBezTo>
                    <a:pt x="250" y="70"/>
                    <a:pt x="240" y="1"/>
                    <a:pt x="160" y="21"/>
                  </a:cubicBezTo>
                  <a:cubicBezTo>
                    <a:pt x="120" y="130"/>
                    <a:pt x="21" y="190"/>
                    <a:pt x="1" y="309"/>
                  </a:cubicBezTo>
                  <a:cubicBezTo>
                    <a:pt x="41" y="249"/>
                    <a:pt x="110" y="180"/>
                    <a:pt x="160" y="289"/>
                  </a:cubicBezTo>
                  <a:cubicBezTo>
                    <a:pt x="180" y="249"/>
                    <a:pt x="170" y="200"/>
                    <a:pt x="190" y="160"/>
                  </a:cubicBezTo>
                  <a:cubicBezTo>
                    <a:pt x="309" y="130"/>
                    <a:pt x="339" y="229"/>
                    <a:pt x="439" y="239"/>
                  </a:cubicBezTo>
                  <a:cubicBezTo>
                    <a:pt x="389" y="200"/>
                    <a:pt x="449" y="190"/>
                    <a:pt x="419" y="120"/>
                  </a:cubicBezTo>
                  <a:cubicBezTo>
                    <a:pt x="399" y="120"/>
                    <a:pt x="369" y="130"/>
                    <a:pt x="349" y="130"/>
                  </a:cubicBezTo>
                  <a:cubicBezTo>
                    <a:pt x="339" y="100"/>
                    <a:pt x="339" y="70"/>
                    <a:pt x="329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2765100" y="3420150"/>
              <a:ext cx="6225" cy="8475"/>
            </a:xfrm>
            <a:custGeom>
              <a:avLst/>
              <a:gdLst/>
              <a:ahLst/>
              <a:cxnLst/>
              <a:rect l="l" t="t" r="r" b="b"/>
              <a:pathLst>
                <a:path w="249" h="339" extrusionOk="0">
                  <a:moveTo>
                    <a:pt x="30" y="0"/>
                  </a:moveTo>
                  <a:cubicBezTo>
                    <a:pt x="20" y="10"/>
                    <a:pt x="10" y="10"/>
                    <a:pt x="0" y="10"/>
                  </a:cubicBezTo>
                  <a:cubicBezTo>
                    <a:pt x="10" y="40"/>
                    <a:pt x="10" y="70"/>
                    <a:pt x="20" y="100"/>
                  </a:cubicBezTo>
                  <a:cubicBezTo>
                    <a:pt x="40" y="100"/>
                    <a:pt x="70" y="90"/>
                    <a:pt x="90" y="90"/>
                  </a:cubicBezTo>
                  <a:cubicBezTo>
                    <a:pt x="120" y="160"/>
                    <a:pt x="60" y="170"/>
                    <a:pt x="110" y="209"/>
                  </a:cubicBezTo>
                  <a:lnTo>
                    <a:pt x="120" y="229"/>
                  </a:lnTo>
                  <a:cubicBezTo>
                    <a:pt x="169" y="209"/>
                    <a:pt x="209" y="339"/>
                    <a:pt x="219" y="279"/>
                  </a:cubicBezTo>
                  <a:cubicBezTo>
                    <a:pt x="219" y="239"/>
                    <a:pt x="199" y="209"/>
                    <a:pt x="179" y="189"/>
                  </a:cubicBezTo>
                  <a:cubicBezTo>
                    <a:pt x="219" y="180"/>
                    <a:pt x="249" y="219"/>
                    <a:pt x="249" y="180"/>
                  </a:cubicBezTo>
                  <a:cubicBezTo>
                    <a:pt x="189" y="60"/>
                    <a:pt x="80" y="90"/>
                    <a:pt x="3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2762850" y="3425375"/>
              <a:ext cx="25150" cy="28375"/>
            </a:xfrm>
            <a:custGeom>
              <a:avLst/>
              <a:gdLst/>
              <a:ahLst/>
              <a:cxnLst/>
              <a:rect l="l" t="t" r="r" b="b"/>
              <a:pathLst>
                <a:path w="1006" h="1135" extrusionOk="0">
                  <a:moveTo>
                    <a:pt x="438" y="816"/>
                  </a:moveTo>
                  <a:cubicBezTo>
                    <a:pt x="448" y="846"/>
                    <a:pt x="508" y="885"/>
                    <a:pt x="538" y="965"/>
                  </a:cubicBezTo>
                  <a:cubicBezTo>
                    <a:pt x="528" y="965"/>
                    <a:pt x="528" y="965"/>
                    <a:pt x="518" y="965"/>
                  </a:cubicBezTo>
                  <a:cubicBezTo>
                    <a:pt x="508" y="1005"/>
                    <a:pt x="488" y="1025"/>
                    <a:pt x="458" y="1045"/>
                  </a:cubicBezTo>
                  <a:cubicBezTo>
                    <a:pt x="468" y="1094"/>
                    <a:pt x="518" y="1005"/>
                    <a:pt x="577" y="1025"/>
                  </a:cubicBezTo>
                  <a:cubicBezTo>
                    <a:pt x="518" y="955"/>
                    <a:pt x="577" y="965"/>
                    <a:pt x="657" y="965"/>
                  </a:cubicBezTo>
                  <a:lnTo>
                    <a:pt x="707" y="955"/>
                  </a:lnTo>
                  <a:cubicBezTo>
                    <a:pt x="747" y="995"/>
                    <a:pt x="806" y="1015"/>
                    <a:pt x="806" y="1104"/>
                  </a:cubicBezTo>
                  <a:cubicBezTo>
                    <a:pt x="896" y="1134"/>
                    <a:pt x="866" y="975"/>
                    <a:pt x="916" y="1035"/>
                  </a:cubicBezTo>
                  <a:cubicBezTo>
                    <a:pt x="955" y="1015"/>
                    <a:pt x="876" y="945"/>
                    <a:pt x="846" y="925"/>
                  </a:cubicBezTo>
                  <a:cubicBezTo>
                    <a:pt x="876" y="895"/>
                    <a:pt x="955" y="1005"/>
                    <a:pt x="1005" y="905"/>
                  </a:cubicBezTo>
                  <a:cubicBezTo>
                    <a:pt x="995" y="885"/>
                    <a:pt x="896" y="846"/>
                    <a:pt x="965" y="816"/>
                  </a:cubicBezTo>
                  <a:cubicBezTo>
                    <a:pt x="995" y="806"/>
                    <a:pt x="995" y="776"/>
                    <a:pt x="1005" y="756"/>
                  </a:cubicBezTo>
                  <a:cubicBezTo>
                    <a:pt x="955" y="746"/>
                    <a:pt x="936" y="846"/>
                    <a:pt x="916" y="776"/>
                  </a:cubicBezTo>
                  <a:cubicBezTo>
                    <a:pt x="965" y="766"/>
                    <a:pt x="985" y="746"/>
                    <a:pt x="965" y="697"/>
                  </a:cubicBezTo>
                  <a:cubicBezTo>
                    <a:pt x="836" y="627"/>
                    <a:pt x="727" y="518"/>
                    <a:pt x="607" y="428"/>
                  </a:cubicBezTo>
                  <a:cubicBezTo>
                    <a:pt x="607" y="398"/>
                    <a:pt x="587" y="398"/>
                    <a:pt x="577" y="378"/>
                  </a:cubicBezTo>
                  <a:cubicBezTo>
                    <a:pt x="577" y="338"/>
                    <a:pt x="538" y="329"/>
                    <a:pt x="568" y="309"/>
                  </a:cubicBezTo>
                  <a:cubicBezTo>
                    <a:pt x="627" y="358"/>
                    <a:pt x="528" y="249"/>
                    <a:pt x="488" y="259"/>
                  </a:cubicBezTo>
                  <a:cubicBezTo>
                    <a:pt x="538" y="358"/>
                    <a:pt x="369" y="150"/>
                    <a:pt x="339" y="90"/>
                  </a:cubicBezTo>
                  <a:cubicBezTo>
                    <a:pt x="329" y="80"/>
                    <a:pt x="329" y="60"/>
                    <a:pt x="309" y="70"/>
                  </a:cubicBezTo>
                  <a:cubicBezTo>
                    <a:pt x="299" y="130"/>
                    <a:pt x="259" y="0"/>
                    <a:pt x="210" y="20"/>
                  </a:cubicBezTo>
                  <a:cubicBezTo>
                    <a:pt x="210" y="60"/>
                    <a:pt x="219" y="90"/>
                    <a:pt x="249" y="110"/>
                  </a:cubicBezTo>
                  <a:cubicBezTo>
                    <a:pt x="80" y="100"/>
                    <a:pt x="210" y="299"/>
                    <a:pt x="150" y="358"/>
                  </a:cubicBezTo>
                  <a:cubicBezTo>
                    <a:pt x="80" y="388"/>
                    <a:pt x="60" y="358"/>
                    <a:pt x="1" y="368"/>
                  </a:cubicBezTo>
                  <a:cubicBezTo>
                    <a:pt x="30" y="388"/>
                    <a:pt x="50" y="418"/>
                    <a:pt x="50" y="478"/>
                  </a:cubicBezTo>
                  <a:cubicBezTo>
                    <a:pt x="50" y="488"/>
                    <a:pt x="50" y="488"/>
                    <a:pt x="50" y="498"/>
                  </a:cubicBezTo>
                  <a:cubicBezTo>
                    <a:pt x="90" y="498"/>
                    <a:pt x="70" y="567"/>
                    <a:pt x="110" y="557"/>
                  </a:cubicBezTo>
                  <a:cubicBezTo>
                    <a:pt x="120" y="518"/>
                    <a:pt x="150" y="478"/>
                    <a:pt x="190" y="448"/>
                  </a:cubicBezTo>
                  <a:cubicBezTo>
                    <a:pt x="229" y="518"/>
                    <a:pt x="190" y="518"/>
                    <a:pt x="219" y="617"/>
                  </a:cubicBezTo>
                  <a:cubicBezTo>
                    <a:pt x="219" y="647"/>
                    <a:pt x="229" y="677"/>
                    <a:pt x="229" y="706"/>
                  </a:cubicBezTo>
                  <a:cubicBezTo>
                    <a:pt x="259" y="756"/>
                    <a:pt x="269" y="816"/>
                    <a:pt x="309" y="856"/>
                  </a:cubicBezTo>
                  <a:cubicBezTo>
                    <a:pt x="329" y="856"/>
                    <a:pt x="329" y="885"/>
                    <a:pt x="339" y="905"/>
                  </a:cubicBezTo>
                  <a:cubicBezTo>
                    <a:pt x="389" y="895"/>
                    <a:pt x="379" y="677"/>
                    <a:pt x="438" y="81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2772050" y="3449250"/>
              <a:ext cx="7475" cy="6975"/>
            </a:xfrm>
            <a:custGeom>
              <a:avLst/>
              <a:gdLst/>
              <a:ahLst/>
              <a:cxnLst/>
              <a:rect l="l" t="t" r="r" b="b"/>
              <a:pathLst>
                <a:path w="299" h="279" extrusionOk="0">
                  <a:moveTo>
                    <a:pt x="150" y="10"/>
                  </a:moveTo>
                  <a:cubicBezTo>
                    <a:pt x="90" y="50"/>
                    <a:pt x="90" y="119"/>
                    <a:pt x="30" y="149"/>
                  </a:cubicBezTo>
                  <a:cubicBezTo>
                    <a:pt x="11" y="189"/>
                    <a:pt x="21" y="239"/>
                    <a:pt x="1" y="279"/>
                  </a:cubicBezTo>
                  <a:cubicBezTo>
                    <a:pt x="40" y="259"/>
                    <a:pt x="40" y="229"/>
                    <a:pt x="70" y="219"/>
                  </a:cubicBezTo>
                  <a:cubicBezTo>
                    <a:pt x="110" y="159"/>
                    <a:pt x="229" y="50"/>
                    <a:pt x="279" y="60"/>
                  </a:cubicBezTo>
                  <a:cubicBezTo>
                    <a:pt x="299" y="50"/>
                    <a:pt x="289" y="30"/>
                    <a:pt x="289" y="10"/>
                  </a:cubicBezTo>
                  <a:cubicBezTo>
                    <a:pt x="209" y="10"/>
                    <a:pt x="150" y="0"/>
                    <a:pt x="209" y="70"/>
                  </a:cubicBezTo>
                  <a:cubicBezTo>
                    <a:pt x="150" y="50"/>
                    <a:pt x="100" y="139"/>
                    <a:pt x="90" y="90"/>
                  </a:cubicBezTo>
                  <a:cubicBezTo>
                    <a:pt x="120" y="70"/>
                    <a:pt x="140" y="50"/>
                    <a:pt x="15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2778025" y="3445750"/>
              <a:ext cx="16675" cy="14450"/>
            </a:xfrm>
            <a:custGeom>
              <a:avLst/>
              <a:gdLst/>
              <a:ahLst/>
              <a:cxnLst/>
              <a:rect l="l" t="t" r="r" b="b"/>
              <a:pathLst>
                <a:path w="667" h="578" extrusionOk="0">
                  <a:moveTo>
                    <a:pt x="607" y="339"/>
                  </a:moveTo>
                  <a:cubicBezTo>
                    <a:pt x="557" y="369"/>
                    <a:pt x="587" y="448"/>
                    <a:pt x="597" y="528"/>
                  </a:cubicBezTo>
                  <a:cubicBezTo>
                    <a:pt x="667" y="538"/>
                    <a:pt x="557" y="419"/>
                    <a:pt x="627" y="429"/>
                  </a:cubicBezTo>
                  <a:cubicBezTo>
                    <a:pt x="637" y="488"/>
                    <a:pt x="667" y="558"/>
                    <a:pt x="607" y="578"/>
                  </a:cubicBezTo>
                  <a:cubicBezTo>
                    <a:pt x="557" y="548"/>
                    <a:pt x="567" y="419"/>
                    <a:pt x="508" y="399"/>
                  </a:cubicBezTo>
                  <a:cubicBezTo>
                    <a:pt x="508" y="369"/>
                    <a:pt x="537" y="409"/>
                    <a:pt x="577" y="389"/>
                  </a:cubicBezTo>
                  <a:cubicBezTo>
                    <a:pt x="527" y="329"/>
                    <a:pt x="468" y="289"/>
                    <a:pt x="428" y="230"/>
                  </a:cubicBezTo>
                  <a:cubicBezTo>
                    <a:pt x="348" y="299"/>
                    <a:pt x="299" y="309"/>
                    <a:pt x="279" y="349"/>
                  </a:cubicBezTo>
                  <a:cubicBezTo>
                    <a:pt x="199" y="359"/>
                    <a:pt x="179" y="279"/>
                    <a:pt x="100" y="279"/>
                  </a:cubicBezTo>
                  <a:cubicBezTo>
                    <a:pt x="100" y="309"/>
                    <a:pt x="140" y="309"/>
                    <a:pt x="110" y="329"/>
                  </a:cubicBezTo>
                  <a:cubicBezTo>
                    <a:pt x="70" y="339"/>
                    <a:pt x="60" y="309"/>
                    <a:pt x="10" y="319"/>
                  </a:cubicBezTo>
                  <a:cubicBezTo>
                    <a:pt x="0" y="269"/>
                    <a:pt x="40" y="250"/>
                    <a:pt x="40" y="200"/>
                  </a:cubicBezTo>
                  <a:cubicBezTo>
                    <a:pt x="60" y="190"/>
                    <a:pt x="50" y="170"/>
                    <a:pt x="50" y="150"/>
                  </a:cubicBezTo>
                  <a:lnTo>
                    <a:pt x="100" y="140"/>
                  </a:lnTo>
                  <a:cubicBezTo>
                    <a:pt x="140" y="180"/>
                    <a:pt x="199" y="200"/>
                    <a:pt x="199" y="289"/>
                  </a:cubicBezTo>
                  <a:cubicBezTo>
                    <a:pt x="289" y="319"/>
                    <a:pt x="259" y="160"/>
                    <a:pt x="309" y="220"/>
                  </a:cubicBezTo>
                  <a:cubicBezTo>
                    <a:pt x="348" y="200"/>
                    <a:pt x="269" y="130"/>
                    <a:pt x="239" y="120"/>
                  </a:cubicBezTo>
                  <a:cubicBezTo>
                    <a:pt x="269" y="80"/>
                    <a:pt x="348" y="190"/>
                    <a:pt x="398" y="90"/>
                  </a:cubicBezTo>
                  <a:cubicBezTo>
                    <a:pt x="388" y="70"/>
                    <a:pt x="289" y="31"/>
                    <a:pt x="358" y="1"/>
                  </a:cubicBezTo>
                  <a:cubicBezTo>
                    <a:pt x="448" y="110"/>
                    <a:pt x="567" y="160"/>
                    <a:pt x="607" y="339"/>
                  </a:cubicBezTo>
                  <a:close/>
                  <a:moveTo>
                    <a:pt x="468" y="220"/>
                  </a:moveTo>
                  <a:cubicBezTo>
                    <a:pt x="537" y="170"/>
                    <a:pt x="398" y="80"/>
                    <a:pt x="368" y="160"/>
                  </a:cubicBezTo>
                  <a:cubicBezTo>
                    <a:pt x="378" y="210"/>
                    <a:pt x="458" y="170"/>
                    <a:pt x="468" y="2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2879225" y="3339600"/>
              <a:ext cx="107425" cy="72375"/>
            </a:xfrm>
            <a:custGeom>
              <a:avLst/>
              <a:gdLst/>
              <a:ahLst/>
              <a:cxnLst/>
              <a:rect l="l" t="t" r="r" b="b"/>
              <a:pathLst>
                <a:path w="4297" h="2895" extrusionOk="0">
                  <a:moveTo>
                    <a:pt x="4296" y="2337"/>
                  </a:moveTo>
                  <a:cubicBezTo>
                    <a:pt x="4296" y="2387"/>
                    <a:pt x="4277" y="2337"/>
                    <a:pt x="4247" y="2327"/>
                  </a:cubicBezTo>
                  <a:cubicBezTo>
                    <a:pt x="4187" y="2278"/>
                    <a:pt x="4177" y="2357"/>
                    <a:pt x="4088" y="2357"/>
                  </a:cubicBezTo>
                  <a:cubicBezTo>
                    <a:pt x="4088" y="2367"/>
                    <a:pt x="4098" y="2397"/>
                    <a:pt x="4068" y="2407"/>
                  </a:cubicBezTo>
                  <a:cubicBezTo>
                    <a:pt x="4167" y="2447"/>
                    <a:pt x="4058" y="2536"/>
                    <a:pt x="4157" y="2626"/>
                  </a:cubicBezTo>
                  <a:cubicBezTo>
                    <a:pt x="4117" y="2646"/>
                    <a:pt x="4197" y="2725"/>
                    <a:pt x="4227" y="2735"/>
                  </a:cubicBezTo>
                  <a:cubicBezTo>
                    <a:pt x="4167" y="2785"/>
                    <a:pt x="4207" y="2835"/>
                    <a:pt x="4187" y="2884"/>
                  </a:cubicBezTo>
                  <a:cubicBezTo>
                    <a:pt x="4177" y="2874"/>
                    <a:pt x="4177" y="2855"/>
                    <a:pt x="4157" y="2864"/>
                  </a:cubicBezTo>
                  <a:cubicBezTo>
                    <a:pt x="4157" y="2884"/>
                    <a:pt x="4157" y="2894"/>
                    <a:pt x="4137" y="2894"/>
                  </a:cubicBezTo>
                  <a:cubicBezTo>
                    <a:pt x="4088" y="2467"/>
                    <a:pt x="3501" y="2327"/>
                    <a:pt x="3222" y="2437"/>
                  </a:cubicBezTo>
                  <a:cubicBezTo>
                    <a:pt x="3232" y="2477"/>
                    <a:pt x="3282" y="2487"/>
                    <a:pt x="3282" y="2546"/>
                  </a:cubicBezTo>
                  <a:cubicBezTo>
                    <a:pt x="3014" y="2496"/>
                    <a:pt x="2914" y="2198"/>
                    <a:pt x="2685" y="2099"/>
                  </a:cubicBezTo>
                  <a:cubicBezTo>
                    <a:pt x="2616" y="2109"/>
                    <a:pt x="2685" y="2198"/>
                    <a:pt x="2606" y="2188"/>
                  </a:cubicBezTo>
                  <a:cubicBezTo>
                    <a:pt x="2506" y="2059"/>
                    <a:pt x="2297" y="1920"/>
                    <a:pt x="2268" y="1790"/>
                  </a:cubicBezTo>
                  <a:cubicBezTo>
                    <a:pt x="2367" y="1900"/>
                    <a:pt x="2496" y="1949"/>
                    <a:pt x="2586" y="2069"/>
                  </a:cubicBezTo>
                  <a:cubicBezTo>
                    <a:pt x="2566" y="1830"/>
                    <a:pt x="2288" y="1721"/>
                    <a:pt x="2118" y="1611"/>
                  </a:cubicBezTo>
                  <a:cubicBezTo>
                    <a:pt x="2118" y="1661"/>
                    <a:pt x="2238" y="1701"/>
                    <a:pt x="2168" y="1761"/>
                  </a:cubicBezTo>
                  <a:cubicBezTo>
                    <a:pt x="2049" y="1611"/>
                    <a:pt x="1750" y="1671"/>
                    <a:pt x="1731" y="1442"/>
                  </a:cubicBezTo>
                  <a:cubicBezTo>
                    <a:pt x="1741" y="1502"/>
                    <a:pt x="1860" y="1482"/>
                    <a:pt x="1840" y="1422"/>
                  </a:cubicBezTo>
                  <a:cubicBezTo>
                    <a:pt x="1741" y="1323"/>
                    <a:pt x="1621" y="1253"/>
                    <a:pt x="1492" y="1194"/>
                  </a:cubicBezTo>
                  <a:cubicBezTo>
                    <a:pt x="1492" y="1223"/>
                    <a:pt x="1482" y="1253"/>
                    <a:pt x="1462" y="1273"/>
                  </a:cubicBezTo>
                  <a:cubicBezTo>
                    <a:pt x="1293" y="1223"/>
                    <a:pt x="1134" y="1005"/>
                    <a:pt x="965" y="1144"/>
                  </a:cubicBezTo>
                  <a:cubicBezTo>
                    <a:pt x="865" y="965"/>
                    <a:pt x="686" y="855"/>
                    <a:pt x="716" y="686"/>
                  </a:cubicBezTo>
                  <a:cubicBezTo>
                    <a:pt x="597" y="716"/>
                    <a:pt x="607" y="527"/>
                    <a:pt x="487" y="637"/>
                  </a:cubicBezTo>
                  <a:cubicBezTo>
                    <a:pt x="438" y="547"/>
                    <a:pt x="557" y="577"/>
                    <a:pt x="507" y="488"/>
                  </a:cubicBezTo>
                  <a:cubicBezTo>
                    <a:pt x="438" y="547"/>
                    <a:pt x="497" y="488"/>
                    <a:pt x="477" y="418"/>
                  </a:cubicBezTo>
                  <a:cubicBezTo>
                    <a:pt x="358" y="458"/>
                    <a:pt x="348" y="348"/>
                    <a:pt x="269" y="338"/>
                  </a:cubicBezTo>
                  <a:cubicBezTo>
                    <a:pt x="239" y="279"/>
                    <a:pt x="288" y="279"/>
                    <a:pt x="269" y="219"/>
                  </a:cubicBezTo>
                  <a:cubicBezTo>
                    <a:pt x="149" y="179"/>
                    <a:pt x="60" y="70"/>
                    <a:pt x="0" y="30"/>
                  </a:cubicBezTo>
                  <a:cubicBezTo>
                    <a:pt x="10" y="20"/>
                    <a:pt x="40" y="20"/>
                    <a:pt x="40" y="0"/>
                  </a:cubicBezTo>
                  <a:cubicBezTo>
                    <a:pt x="279" y="189"/>
                    <a:pt x="637" y="488"/>
                    <a:pt x="875" y="657"/>
                  </a:cubicBezTo>
                  <a:cubicBezTo>
                    <a:pt x="1015" y="686"/>
                    <a:pt x="1124" y="766"/>
                    <a:pt x="1243" y="836"/>
                  </a:cubicBezTo>
                  <a:cubicBezTo>
                    <a:pt x="1452" y="1184"/>
                    <a:pt x="1890" y="1214"/>
                    <a:pt x="2208" y="1422"/>
                  </a:cubicBezTo>
                  <a:cubicBezTo>
                    <a:pt x="2486" y="1751"/>
                    <a:pt x="2904" y="1890"/>
                    <a:pt x="3262" y="2119"/>
                  </a:cubicBezTo>
                  <a:cubicBezTo>
                    <a:pt x="3143" y="2079"/>
                    <a:pt x="3143" y="2208"/>
                    <a:pt x="3173" y="2327"/>
                  </a:cubicBezTo>
                  <a:cubicBezTo>
                    <a:pt x="3511" y="2278"/>
                    <a:pt x="3730" y="2546"/>
                    <a:pt x="4018" y="2487"/>
                  </a:cubicBezTo>
                  <a:cubicBezTo>
                    <a:pt x="3998" y="2447"/>
                    <a:pt x="3938" y="2457"/>
                    <a:pt x="3948" y="2377"/>
                  </a:cubicBezTo>
                  <a:cubicBezTo>
                    <a:pt x="4008" y="2377"/>
                    <a:pt x="4058" y="2407"/>
                    <a:pt x="4058" y="2337"/>
                  </a:cubicBezTo>
                  <a:cubicBezTo>
                    <a:pt x="4038" y="2148"/>
                    <a:pt x="3660" y="2248"/>
                    <a:pt x="3829" y="2377"/>
                  </a:cubicBezTo>
                  <a:cubicBezTo>
                    <a:pt x="3759" y="2377"/>
                    <a:pt x="3740" y="2308"/>
                    <a:pt x="3690" y="2278"/>
                  </a:cubicBezTo>
                  <a:cubicBezTo>
                    <a:pt x="3749" y="2278"/>
                    <a:pt x="3779" y="2258"/>
                    <a:pt x="3779" y="2218"/>
                  </a:cubicBezTo>
                  <a:cubicBezTo>
                    <a:pt x="3670" y="2158"/>
                    <a:pt x="3620" y="2168"/>
                    <a:pt x="3501" y="2148"/>
                  </a:cubicBezTo>
                  <a:cubicBezTo>
                    <a:pt x="3740" y="2128"/>
                    <a:pt x="4217" y="2128"/>
                    <a:pt x="4296" y="2337"/>
                  </a:cubicBezTo>
                  <a:close/>
                  <a:moveTo>
                    <a:pt x="1114" y="786"/>
                  </a:moveTo>
                  <a:cubicBezTo>
                    <a:pt x="1084" y="865"/>
                    <a:pt x="1064" y="945"/>
                    <a:pt x="1005" y="995"/>
                  </a:cubicBezTo>
                  <a:cubicBezTo>
                    <a:pt x="1054" y="1035"/>
                    <a:pt x="1134" y="945"/>
                    <a:pt x="1203" y="885"/>
                  </a:cubicBezTo>
                  <a:cubicBezTo>
                    <a:pt x="1203" y="816"/>
                    <a:pt x="1124" y="836"/>
                    <a:pt x="1114" y="786"/>
                  </a:cubicBezTo>
                  <a:close/>
                  <a:moveTo>
                    <a:pt x="1154" y="1015"/>
                  </a:moveTo>
                  <a:cubicBezTo>
                    <a:pt x="1243" y="1104"/>
                    <a:pt x="1323" y="1194"/>
                    <a:pt x="1472" y="1194"/>
                  </a:cubicBezTo>
                  <a:cubicBezTo>
                    <a:pt x="1382" y="1114"/>
                    <a:pt x="1273" y="1054"/>
                    <a:pt x="1154" y="101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2982150" y="3397775"/>
              <a:ext cx="10725" cy="10225"/>
            </a:xfrm>
            <a:custGeom>
              <a:avLst/>
              <a:gdLst/>
              <a:ahLst/>
              <a:cxnLst/>
              <a:rect l="l" t="t" r="r" b="b"/>
              <a:pathLst>
                <a:path w="429" h="409" extrusionOk="0">
                  <a:moveTo>
                    <a:pt x="170" y="179"/>
                  </a:moveTo>
                  <a:cubicBezTo>
                    <a:pt x="259" y="189"/>
                    <a:pt x="199" y="100"/>
                    <a:pt x="239" y="70"/>
                  </a:cubicBezTo>
                  <a:cubicBezTo>
                    <a:pt x="418" y="239"/>
                    <a:pt x="150" y="249"/>
                    <a:pt x="100" y="358"/>
                  </a:cubicBezTo>
                  <a:cubicBezTo>
                    <a:pt x="90" y="329"/>
                    <a:pt x="50" y="329"/>
                    <a:pt x="40" y="299"/>
                  </a:cubicBezTo>
                  <a:cubicBezTo>
                    <a:pt x="0" y="319"/>
                    <a:pt x="80" y="398"/>
                    <a:pt x="110" y="408"/>
                  </a:cubicBezTo>
                  <a:cubicBezTo>
                    <a:pt x="219" y="368"/>
                    <a:pt x="289" y="408"/>
                    <a:pt x="368" y="408"/>
                  </a:cubicBezTo>
                  <a:cubicBezTo>
                    <a:pt x="339" y="368"/>
                    <a:pt x="428" y="319"/>
                    <a:pt x="358" y="319"/>
                  </a:cubicBezTo>
                  <a:cubicBezTo>
                    <a:pt x="358" y="289"/>
                    <a:pt x="398" y="289"/>
                    <a:pt x="418" y="279"/>
                  </a:cubicBezTo>
                  <a:cubicBezTo>
                    <a:pt x="418" y="169"/>
                    <a:pt x="358" y="130"/>
                    <a:pt x="319" y="80"/>
                  </a:cubicBezTo>
                  <a:cubicBezTo>
                    <a:pt x="309" y="10"/>
                    <a:pt x="239" y="10"/>
                    <a:pt x="179" y="10"/>
                  </a:cubicBezTo>
                  <a:cubicBezTo>
                    <a:pt x="179" y="60"/>
                    <a:pt x="160" y="10"/>
                    <a:pt x="130" y="0"/>
                  </a:cubicBezTo>
                  <a:cubicBezTo>
                    <a:pt x="130" y="40"/>
                    <a:pt x="160" y="30"/>
                    <a:pt x="170" y="60"/>
                  </a:cubicBezTo>
                  <a:cubicBezTo>
                    <a:pt x="219" y="60"/>
                    <a:pt x="199" y="160"/>
                    <a:pt x="160" y="160"/>
                  </a:cubicBezTo>
                  <a:cubicBezTo>
                    <a:pt x="160" y="169"/>
                    <a:pt x="160" y="179"/>
                    <a:pt x="170" y="17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2990100" y="3399750"/>
              <a:ext cx="3750" cy="8250"/>
            </a:xfrm>
            <a:custGeom>
              <a:avLst/>
              <a:gdLst/>
              <a:ahLst/>
              <a:cxnLst/>
              <a:rect l="l" t="t" r="r" b="b"/>
              <a:pathLst>
                <a:path w="150" h="330" extrusionOk="0">
                  <a:moveTo>
                    <a:pt x="1" y="1"/>
                  </a:moveTo>
                  <a:cubicBezTo>
                    <a:pt x="40" y="51"/>
                    <a:pt x="100" y="90"/>
                    <a:pt x="100" y="200"/>
                  </a:cubicBezTo>
                  <a:cubicBezTo>
                    <a:pt x="80" y="210"/>
                    <a:pt x="40" y="210"/>
                    <a:pt x="40" y="240"/>
                  </a:cubicBezTo>
                  <a:cubicBezTo>
                    <a:pt x="110" y="240"/>
                    <a:pt x="21" y="289"/>
                    <a:pt x="50" y="329"/>
                  </a:cubicBezTo>
                  <a:cubicBezTo>
                    <a:pt x="150" y="260"/>
                    <a:pt x="130" y="61"/>
                    <a:pt x="21" y="1"/>
                  </a:cubicBezTo>
                  <a:cubicBezTo>
                    <a:pt x="1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2780500" y="3452725"/>
              <a:ext cx="4500" cy="2250"/>
            </a:xfrm>
            <a:custGeom>
              <a:avLst/>
              <a:gdLst/>
              <a:ahLst/>
              <a:cxnLst/>
              <a:rect l="l" t="t" r="r" b="b"/>
              <a:pathLst>
                <a:path w="180" h="90" extrusionOk="0">
                  <a:moveTo>
                    <a:pt x="180" y="70"/>
                  </a:moveTo>
                  <a:cubicBezTo>
                    <a:pt x="100" y="80"/>
                    <a:pt x="80" y="0"/>
                    <a:pt x="1" y="0"/>
                  </a:cubicBezTo>
                  <a:cubicBezTo>
                    <a:pt x="1" y="30"/>
                    <a:pt x="41" y="30"/>
                    <a:pt x="11" y="50"/>
                  </a:cubicBezTo>
                  <a:cubicBezTo>
                    <a:pt x="70" y="50"/>
                    <a:pt x="90" y="80"/>
                    <a:pt x="180" y="90"/>
                  </a:cubicBezTo>
                  <a:cubicBezTo>
                    <a:pt x="180" y="80"/>
                    <a:pt x="180" y="80"/>
                    <a:pt x="180" y="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2551525" y="3103625"/>
              <a:ext cx="8475" cy="7750"/>
            </a:xfrm>
            <a:custGeom>
              <a:avLst/>
              <a:gdLst/>
              <a:ahLst/>
              <a:cxnLst/>
              <a:rect l="l" t="t" r="r" b="b"/>
              <a:pathLst>
                <a:path w="339" h="310" extrusionOk="0">
                  <a:moveTo>
                    <a:pt x="129" y="309"/>
                  </a:moveTo>
                  <a:cubicBezTo>
                    <a:pt x="189" y="309"/>
                    <a:pt x="219" y="289"/>
                    <a:pt x="249" y="269"/>
                  </a:cubicBezTo>
                  <a:lnTo>
                    <a:pt x="239" y="240"/>
                  </a:lnTo>
                  <a:cubicBezTo>
                    <a:pt x="328" y="220"/>
                    <a:pt x="338" y="31"/>
                    <a:pt x="249" y="1"/>
                  </a:cubicBezTo>
                  <a:cubicBezTo>
                    <a:pt x="269" y="51"/>
                    <a:pt x="269" y="180"/>
                    <a:pt x="219" y="100"/>
                  </a:cubicBezTo>
                  <a:cubicBezTo>
                    <a:pt x="239" y="90"/>
                    <a:pt x="239" y="61"/>
                    <a:pt x="229" y="31"/>
                  </a:cubicBezTo>
                  <a:cubicBezTo>
                    <a:pt x="199" y="41"/>
                    <a:pt x="189" y="1"/>
                    <a:pt x="179" y="41"/>
                  </a:cubicBezTo>
                  <a:cubicBezTo>
                    <a:pt x="189" y="61"/>
                    <a:pt x="169" y="71"/>
                    <a:pt x="169" y="90"/>
                  </a:cubicBezTo>
                  <a:cubicBezTo>
                    <a:pt x="149" y="90"/>
                    <a:pt x="119" y="100"/>
                    <a:pt x="119" y="71"/>
                  </a:cubicBezTo>
                  <a:cubicBezTo>
                    <a:pt x="40" y="61"/>
                    <a:pt x="50" y="71"/>
                    <a:pt x="0" y="120"/>
                  </a:cubicBezTo>
                  <a:cubicBezTo>
                    <a:pt x="10" y="289"/>
                    <a:pt x="90" y="230"/>
                    <a:pt x="129" y="30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2798900" y="3064600"/>
              <a:ext cx="63925" cy="20900"/>
            </a:xfrm>
            <a:custGeom>
              <a:avLst/>
              <a:gdLst/>
              <a:ahLst/>
              <a:cxnLst/>
              <a:rect l="l" t="t" r="r" b="b"/>
              <a:pathLst>
                <a:path w="2557" h="836" extrusionOk="0">
                  <a:moveTo>
                    <a:pt x="50" y="667"/>
                  </a:moveTo>
                  <a:cubicBezTo>
                    <a:pt x="508" y="329"/>
                    <a:pt x="1184" y="170"/>
                    <a:pt x="1741" y="130"/>
                  </a:cubicBezTo>
                  <a:cubicBezTo>
                    <a:pt x="1771" y="130"/>
                    <a:pt x="1771" y="180"/>
                    <a:pt x="1781" y="209"/>
                  </a:cubicBezTo>
                  <a:cubicBezTo>
                    <a:pt x="1890" y="199"/>
                    <a:pt x="1930" y="209"/>
                    <a:pt x="2049" y="239"/>
                  </a:cubicBezTo>
                  <a:cubicBezTo>
                    <a:pt x="2049" y="160"/>
                    <a:pt x="2020" y="50"/>
                    <a:pt x="2139" y="80"/>
                  </a:cubicBezTo>
                  <a:cubicBezTo>
                    <a:pt x="2169" y="130"/>
                    <a:pt x="2109" y="190"/>
                    <a:pt x="2099" y="299"/>
                  </a:cubicBezTo>
                  <a:cubicBezTo>
                    <a:pt x="2209" y="229"/>
                    <a:pt x="2248" y="100"/>
                    <a:pt x="2398" y="60"/>
                  </a:cubicBezTo>
                  <a:cubicBezTo>
                    <a:pt x="2447" y="60"/>
                    <a:pt x="2408" y="190"/>
                    <a:pt x="2507" y="130"/>
                  </a:cubicBezTo>
                  <a:cubicBezTo>
                    <a:pt x="2487" y="110"/>
                    <a:pt x="2447" y="120"/>
                    <a:pt x="2447" y="70"/>
                  </a:cubicBezTo>
                  <a:cubicBezTo>
                    <a:pt x="2447" y="1"/>
                    <a:pt x="2507" y="90"/>
                    <a:pt x="2557" y="50"/>
                  </a:cubicBezTo>
                  <a:cubicBezTo>
                    <a:pt x="2557" y="408"/>
                    <a:pt x="2069" y="329"/>
                    <a:pt x="2010" y="557"/>
                  </a:cubicBezTo>
                  <a:cubicBezTo>
                    <a:pt x="1960" y="538"/>
                    <a:pt x="1970" y="448"/>
                    <a:pt x="1920" y="448"/>
                  </a:cubicBezTo>
                  <a:cubicBezTo>
                    <a:pt x="1900" y="468"/>
                    <a:pt x="1861" y="557"/>
                    <a:pt x="1851" y="468"/>
                  </a:cubicBezTo>
                  <a:cubicBezTo>
                    <a:pt x="1751" y="557"/>
                    <a:pt x="1711" y="528"/>
                    <a:pt x="1592" y="508"/>
                  </a:cubicBezTo>
                  <a:cubicBezTo>
                    <a:pt x="1642" y="428"/>
                    <a:pt x="1642" y="428"/>
                    <a:pt x="1681" y="329"/>
                  </a:cubicBezTo>
                  <a:cubicBezTo>
                    <a:pt x="1622" y="398"/>
                    <a:pt x="1443" y="378"/>
                    <a:pt x="1502" y="528"/>
                  </a:cubicBezTo>
                  <a:cubicBezTo>
                    <a:pt x="1403" y="359"/>
                    <a:pt x="1095" y="468"/>
                    <a:pt x="1035" y="468"/>
                  </a:cubicBezTo>
                  <a:cubicBezTo>
                    <a:pt x="1015" y="478"/>
                    <a:pt x="995" y="498"/>
                    <a:pt x="995" y="518"/>
                  </a:cubicBezTo>
                  <a:cubicBezTo>
                    <a:pt x="946" y="528"/>
                    <a:pt x="1015" y="577"/>
                    <a:pt x="1055" y="557"/>
                  </a:cubicBezTo>
                  <a:cubicBezTo>
                    <a:pt x="975" y="607"/>
                    <a:pt x="936" y="597"/>
                    <a:pt x="876" y="637"/>
                  </a:cubicBezTo>
                  <a:cubicBezTo>
                    <a:pt x="886" y="667"/>
                    <a:pt x="906" y="647"/>
                    <a:pt x="896" y="637"/>
                  </a:cubicBezTo>
                  <a:cubicBezTo>
                    <a:pt x="955" y="627"/>
                    <a:pt x="916" y="707"/>
                    <a:pt x="916" y="727"/>
                  </a:cubicBezTo>
                  <a:cubicBezTo>
                    <a:pt x="876" y="707"/>
                    <a:pt x="826" y="647"/>
                    <a:pt x="786" y="697"/>
                  </a:cubicBezTo>
                  <a:cubicBezTo>
                    <a:pt x="786" y="617"/>
                    <a:pt x="697" y="637"/>
                    <a:pt x="647" y="677"/>
                  </a:cubicBezTo>
                  <a:cubicBezTo>
                    <a:pt x="647" y="697"/>
                    <a:pt x="637" y="707"/>
                    <a:pt x="627" y="707"/>
                  </a:cubicBezTo>
                  <a:cubicBezTo>
                    <a:pt x="627" y="677"/>
                    <a:pt x="518" y="727"/>
                    <a:pt x="518" y="746"/>
                  </a:cubicBezTo>
                  <a:cubicBezTo>
                    <a:pt x="458" y="766"/>
                    <a:pt x="448" y="806"/>
                    <a:pt x="438" y="717"/>
                  </a:cubicBezTo>
                  <a:cubicBezTo>
                    <a:pt x="408" y="736"/>
                    <a:pt x="379" y="756"/>
                    <a:pt x="329" y="756"/>
                  </a:cubicBezTo>
                  <a:cubicBezTo>
                    <a:pt x="229" y="746"/>
                    <a:pt x="1" y="836"/>
                    <a:pt x="50" y="66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2526900" y="3135700"/>
              <a:ext cx="2500" cy="4750"/>
            </a:xfrm>
            <a:custGeom>
              <a:avLst/>
              <a:gdLst/>
              <a:ahLst/>
              <a:cxnLst/>
              <a:rect l="l" t="t" r="r" b="b"/>
              <a:pathLst>
                <a:path w="100" h="190" extrusionOk="0">
                  <a:moveTo>
                    <a:pt x="80" y="1"/>
                  </a:moveTo>
                  <a:cubicBezTo>
                    <a:pt x="50" y="41"/>
                    <a:pt x="30" y="80"/>
                    <a:pt x="1" y="110"/>
                  </a:cubicBezTo>
                  <a:cubicBezTo>
                    <a:pt x="100" y="71"/>
                    <a:pt x="1" y="190"/>
                    <a:pt x="60" y="170"/>
                  </a:cubicBezTo>
                  <a:cubicBezTo>
                    <a:pt x="70" y="170"/>
                    <a:pt x="70" y="170"/>
                    <a:pt x="80" y="170"/>
                  </a:cubicBezTo>
                  <a:cubicBezTo>
                    <a:pt x="70" y="140"/>
                    <a:pt x="80" y="120"/>
                    <a:pt x="100" y="120"/>
                  </a:cubicBezTo>
                  <a:cubicBezTo>
                    <a:pt x="90" y="80"/>
                    <a:pt x="80" y="41"/>
                    <a:pt x="8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2488350" y="3176975"/>
              <a:ext cx="4025" cy="4500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160" y="90"/>
                  </a:moveTo>
                  <a:cubicBezTo>
                    <a:pt x="160" y="1"/>
                    <a:pt x="81" y="31"/>
                    <a:pt x="11" y="41"/>
                  </a:cubicBezTo>
                  <a:cubicBezTo>
                    <a:pt x="21" y="80"/>
                    <a:pt x="31" y="110"/>
                    <a:pt x="1" y="120"/>
                  </a:cubicBezTo>
                  <a:cubicBezTo>
                    <a:pt x="51" y="180"/>
                    <a:pt x="90" y="70"/>
                    <a:pt x="160" y="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2519450" y="3176975"/>
              <a:ext cx="6475" cy="5250"/>
            </a:xfrm>
            <a:custGeom>
              <a:avLst/>
              <a:gdLst/>
              <a:ahLst/>
              <a:cxnLst/>
              <a:rect l="l" t="t" r="r" b="b"/>
              <a:pathLst>
                <a:path w="259" h="210" extrusionOk="0">
                  <a:moveTo>
                    <a:pt x="179" y="200"/>
                  </a:moveTo>
                  <a:cubicBezTo>
                    <a:pt x="259" y="110"/>
                    <a:pt x="139" y="100"/>
                    <a:pt x="169" y="11"/>
                  </a:cubicBezTo>
                  <a:cubicBezTo>
                    <a:pt x="139" y="11"/>
                    <a:pt x="119" y="11"/>
                    <a:pt x="100" y="1"/>
                  </a:cubicBezTo>
                  <a:cubicBezTo>
                    <a:pt x="159" y="110"/>
                    <a:pt x="0" y="51"/>
                    <a:pt x="0" y="110"/>
                  </a:cubicBezTo>
                  <a:cubicBezTo>
                    <a:pt x="0" y="180"/>
                    <a:pt x="119" y="70"/>
                    <a:pt x="119" y="140"/>
                  </a:cubicBezTo>
                  <a:cubicBezTo>
                    <a:pt x="100" y="140"/>
                    <a:pt x="100" y="160"/>
                    <a:pt x="80" y="170"/>
                  </a:cubicBezTo>
                  <a:cubicBezTo>
                    <a:pt x="90" y="210"/>
                    <a:pt x="129" y="210"/>
                    <a:pt x="179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2558725" y="3178475"/>
              <a:ext cx="2750" cy="4000"/>
            </a:xfrm>
            <a:custGeom>
              <a:avLst/>
              <a:gdLst/>
              <a:ahLst/>
              <a:cxnLst/>
              <a:rect l="l" t="t" r="r" b="b"/>
              <a:pathLst>
                <a:path w="110" h="160" extrusionOk="0">
                  <a:moveTo>
                    <a:pt x="110" y="130"/>
                  </a:moveTo>
                  <a:cubicBezTo>
                    <a:pt x="70" y="100"/>
                    <a:pt x="80" y="1"/>
                    <a:pt x="1" y="30"/>
                  </a:cubicBezTo>
                  <a:cubicBezTo>
                    <a:pt x="10" y="100"/>
                    <a:pt x="30" y="160"/>
                    <a:pt x="110" y="1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454050" y="3198625"/>
              <a:ext cx="3250" cy="4750"/>
            </a:xfrm>
            <a:custGeom>
              <a:avLst/>
              <a:gdLst/>
              <a:ahLst/>
              <a:cxnLst/>
              <a:rect l="l" t="t" r="r" b="b"/>
              <a:pathLst>
                <a:path w="130" h="190" extrusionOk="0">
                  <a:moveTo>
                    <a:pt x="1" y="100"/>
                  </a:moveTo>
                  <a:cubicBezTo>
                    <a:pt x="50" y="189"/>
                    <a:pt x="100" y="80"/>
                    <a:pt x="130" y="50"/>
                  </a:cubicBezTo>
                  <a:cubicBezTo>
                    <a:pt x="100" y="0"/>
                    <a:pt x="30" y="80"/>
                    <a:pt x="1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447325" y="3209800"/>
              <a:ext cx="4275" cy="3500"/>
            </a:xfrm>
            <a:custGeom>
              <a:avLst/>
              <a:gdLst/>
              <a:ahLst/>
              <a:cxnLst/>
              <a:rect l="l" t="t" r="r" b="b"/>
              <a:pathLst>
                <a:path w="171" h="140" extrusionOk="0">
                  <a:moveTo>
                    <a:pt x="21" y="120"/>
                  </a:moveTo>
                  <a:cubicBezTo>
                    <a:pt x="61" y="110"/>
                    <a:pt x="71" y="140"/>
                    <a:pt x="110" y="130"/>
                  </a:cubicBezTo>
                  <a:cubicBezTo>
                    <a:pt x="110" y="110"/>
                    <a:pt x="100" y="110"/>
                    <a:pt x="91" y="110"/>
                  </a:cubicBezTo>
                  <a:cubicBezTo>
                    <a:pt x="91" y="60"/>
                    <a:pt x="170" y="70"/>
                    <a:pt x="140" y="1"/>
                  </a:cubicBezTo>
                  <a:cubicBezTo>
                    <a:pt x="100" y="40"/>
                    <a:pt x="1" y="11"/>
                    <a:pt x="21" y="1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606700" y="3196125"/>
              <a:ext cx="10475" cy="3250"/>
            </a:xfrm>
            <a:custGeom>
              <a:avLst/>
              <a:gdLst/>
              <a:ahLst/>
              <a:cxnLst/>
              <a:rect l="l" t="t" r="r" b="b"/>
              <a:pathLst>
                <a:path w="419" h="130" extrusionOk="0">
                  <a:moveTo>
                    <a:pt x="409" y="100"/>
                  </a:moveTo>
                  <a:cubicBezTo>
                    <a:pt x="319" y="40"/>
                    <a:pt x="160" y="60"/>
                    <a:pt x="61" y="1"/>
                  </a:cubicBezTo>
                  <a:cubicBezTo>
                    <a:pt x="1" y="11"/>
                    <a:pt x="31" y="21"/>
                    <a:pt x="41" y="50"/>
                  </a:cubicBezTo>
                  <a:cubicBezTo>
                    <a:pt x="160" y="80"/>
                    <a:pt x="299" y="90"/>
                    <a:pt x="419" y="130"/>
                  </a:cubicBezTo>
                  <a:cubicBezTo>
                    <a:pt x="419" y="120"/>
                    <a:pt x="409" y="110"/>
                    <a:pt x="409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568675" y="3204575"/>
              <a:ext cx="2500" cy="3275"/>
            </a:xfrm>
            <a:custGeom>
              <a:avLst/>
              <a:gdLst/>
              <a:ahLst/>
              <a:cxnLst/>
              <a:rect l="l" t="t" r="r" b="b"/>
              <a:pathLst>
                <a:path w="100" h="131" extrusionOk="0">
                  <a:moveTo>
                    <a:pt x="60" y="120"/>
                  </a:moveTo>
                  <a:cubicBezTo>
                    <a:pt x="60" y="90"/>
                    <a:pt x="60" y="60"/>
                    <a:pt x="30" y="60"/>
                  </a:cubicBezTo>
                  <a:cubicBezTo>
                    <a:pt x="30" y="21"/>
                    <a:pt x="60" y="60"/>
                    <a:pt x="100" y="41"/>
                  </a:cubicBezTo>
                  <a:cubicBezTo>
                    <a:pt x="90" y="1"/>
                    <a:pt x="50" y="1"/>
                    <a:pt x="0" y="11"/>
                  </a:cubicBezTo>
                  <a:cubicBezTo>
                    <a:pt x="0" y="51"/>
                    <a:pt x="10" y="90"/>
                    <a:pt x="20" y="130"/>
                  </a:cubicBezTo>
                  <a:cubicBezTo>
                    <a:pt x="30" y="130"/>
                    <a:pt x="50" y="130"/>
                    <a:pt x="6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2432425" y="3238150"/>
              <a:ext cx="8975" cy="5250"/>
            </a:xfrm>
            <a:custGeom>
              <a:avLst/>
              <a:gdLst/>
              <a:ahLst/>
              <a:cxnLst/>
              <a:rect l="l" t="t" r="r" b="b"/>
              <a:pathLst>
                <a:path w="359" h="210" extrusionOk="0">
                  <a:moveTo>
                    <a:pt x="0" y="80"/>
                  </a:moveTo>
                  <a:cubicBezTo>
                    <a:pt x="0" y="209"/>
                    <a:pt x="269" y="110"/>
                    <a:pt x="358" y="80"/>
                  </a:cubicBezTo>
                  <a:cubicBezTo>
                    <a:pt x="229" y="0"/>
                    <a:pt x="130" y="90"/>
                    <a:pt x="0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528650" y="3281900"/>
              <a:ext cx="3250" cy="4250"/>
            </a:xfrm>
            <a:custGeom>
              <a:avLst/>
              <a:gdLst/>
              <a:ahLst/>
              <a:cxnLst/>
              <a:rect l="l" t="t" r="r" b="b"/>
              <a:pathLst>
                <a:path w="130" h="170" extrusionOk="0">
                  <a:moveTo>
                    <a:pt x="0" y="1"/>
                  </a:moveTo>
                  <a:cubicBezTo>
                    <a:pt x="40" y="61"/>
                    <a:pt x="70" y="130"/>
                    <a:pt x="129" y="170"/>
                  </a:cubicBezTo>
                  <a:cubicBezTo>
                    <a:pt x="129" y="100"/>
                    <a:pt x="80" y="1"/>
                    <a:pt x="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524425" y="3283650"/>
              <a:ext cx="5975" cy="8975"/>
            </a:xfrm>
            <a:custGeom>
              <a:avLst/>
              <a:gdLst/>
              <a:ahLst/>
              <a:cxnLst/>
              <a:rect l="l" t="t" r="r" b="b"/>
              <a:pathLst>
                <a:path w="239" h="359" extrusionOk="0">
                  <a:moveTo>
                    <a:pt x="50" y="70"/>
                  </a:moveTo>
                  <a:cubicBezTo>
                    <a:pt x="10" y="130"/>
                    <a:pt x="90" y="130"/>
                    <a:pt x="100" y="209"/>
                  </a:cubicBezTo>
                  <a:cubicBezTo>
                    <a:pt x="100" y="219"/>
                    <a:pt x="90" y="239"/>
                    <a:pt x="80" y="209"/>
                  </a:cubicBezTo>
                  <a:cubicBezTo>
                    <a:pt x="50" y="209"/>
                    <a:pt x="40" y="189"/>
                    <a:pt x="0" y="199"/>
                  </a:cubicBezTo>
                  <a:cubicBezTo>
                    <a:pt x="50" y="239"/>
                    <a:pt x="10" y="229"/>
                    <a:pt x="20" y="289"/>
                  </a:cubicBezTo>
                  <a:cubicBezTo>
                    <a:pt x="119" y="249"/>
                    <a:pt x="139" y="339"/>
                    <a:pt x="199" y="358"/>
                  </a:cubicBezTo>
                  <a:cubicBezTo>
                    <a:pt x="209" y="349"/>
                    <a:pt x="209" y="349"/>
                    <a:pt x="219" y="349"/>
                  </a:cubicBezTo>
                  <a:cubicBezTo>
                    <a:pt x="219" y="279"/>
                    <a:pt x="169" y="269"/>
                    <a:pt x="149" y="219"/>
                  </a:cubicBezTo>
                  <a:cubicBezTo>
                    <a:pt x="239" y="179"/>
                    <a:pt x="119" y="0"/>
                    <a:pt x="50" y="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490350" y="3299800"/>
              <a:ext cx="2500" cy="3275"/>
            </a:xfrm>
            <a:custGeom>
              <a:avLst/>
              <a:gdLst/>
              <a:ahLst/>
              <a:cxnLst/>
              <a:rect l="l" t="t" r="r" b="b"/>
              <a:pathLst>
                <a:path w="100" h="131" extrusionOk="0">
                  <a:moveTo>
                    <a:pt x="10" y="100"/>
                  </a:moveTo>
                  <a:cubicBezTo>
                    <a:pt x="100" y="130"/>
                    <a:pt x="10" y="21"/>
                    <a:pt x="70" y="21"/>
                  </a:cubicBezTo>
                  <a:cubicBezTo>
                    <a:pt x="70" y="51"/>
                    <a:pt x="70" y="90"/>
                    <a:pt x="100" y="90"/>
                  </a:cubicBezTo>
                  <a:cubicBezTo>
                    <a:pt x="90" y="51"/>
                    <a:pt x="90" y="1"/>
                    <a:pt x="60" y="1"/>
                  </a:cubicBezTo>
                  <a:cubicBezTo>
                    <a:pt x="20" y="1"/>
                    <a:pt x="20" y="41"/>
                    <a:pt x="1" y="61"/>
                  </a:cubicBezTo>
                  <a:cubicBezTo>
                    <a:pt x="1" y="71"/>
                    <a:pt x="10" y="90"/>
                    <a:pt x="1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517450" y="329607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20" y="80"/>
                  </a:moveTo>
                  <a:cubicBezTo>
                    <a:pt x="20" y="80"/>
                    <a:pt x="30" y="80"/>
                    <a:pt x="40" y="80"/>
                  </a:cubicBezTo>
                  <a:cubicBezTo>
                    <a:pt x="50" y="120"/>
                    <a:pt x="20" y="130"/>
                    <a:pt x="11" y="160"/>
                  </a:cubicBezTo>
                  <a:cubicBezTo>
                    <a:pt x="50" y="130"/>
                    <a:pt x="160" y="160"/>
                    <a:pt x="160" y="100"/>
                  </a:cubicBezTo>
                  <a:cubicBezTo>
                    <a:pt x="150" y="60"/>
                    <a:pt x="100" y="50"/>
                    <a:pt x="100" y="1"/>
                  </a:cubicBezTo>
                  <a:cubicBezTo>
                    <a:pt x="50" y="11"/>
                    <a:pt x="1" y="21"/>
                    <a:pt x="20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469475" y="3317225"/>
              <a:ext cx="8225" cy="9700"/>
            </a:xfrm>
            <a:custGeom>
              <a:avLst/>
              <a:gdLst/>
              <a:ahLst/>
              <a:cxnLst/>
              <a:rect l="l" t="t" r="r" b="b"/>
              <a:pathLst>
                <a:path w="329" h="388" extrusionOk="0">
                  <a:moveTo>
                    <a:pt x="289" y="298"/>
                  </a:moveTo>
                  <a:cubicBezTo>
                    <a:pt x="298" y="229"/>
                    <a:pt x="328" y="129"/>
                    <a:pt x="269" y="80"/>
                  </a:cubicBezTo>
                  <a:cubicBezTo>
                    <a:pt x="219" y="100"/>
                    <a:pt x="298" y="209"/>
                    <a:pt x="249" y="229"/>
                  </a:cubicBezTo>
                  <a:cubicBezTo>
                    <a:pt x="189" y="139"/>
                    <a:pt x="239" y="0"/>
                    <a:pt x="50" y="50"/>
                  </a:cubicBezTo>
                  <a:cubicBezTo>
                    <a:pt x="0" y="119"/>
                    <a:pt x="110" y="90"/>
                    <a:pt x="100" y="189"/>
                  </a:cubicBezTo>
                  <a:cubicBezTo>
                    <a:pt x="129" y="169"/>
                    <a:pt x="129" y="139"/>
                    <a:pt x="159" y="129"/>
                  </a:cubicBezTo>
                  <a:cubicBezTo>
                    <a:pt x="189" y="259"/>
                    <a:pt x="139" y="378"/>
                    <a:pt x="279" y="388"/>
                  </a:cubicBezTo>
                  <a:cubicBezTo>
                    <a:pt x="279" y="368"/>
                    <a:pt x="298" y="368"/>
                    <a:pt x="298" y="338"/>
                  </a:cubicBezTo>
                  <a:cubicBezTo>
                    <a:pt x="289" y="328"/>
                    <a:pt x="289" y="308"/>
                    <a:pt x="289" y="298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547050" y="3307775"/>
              <a:ext cx="3000" cy="10450"/>
            </a:xfrm>
            <a:custGeom>
              <a:avLst/>
              <a:gdLst/>
              <a:ahLst/>
              <a:cxnLst/>
              <a:rect l="l" t="t" r="r" b="b"/>
              <a:pathLst>
                <a:path w="120" h="418" extrusionOk="0">
                  <a:moveTo>
                    <a:pt x="20" y="120"/>
                  </a:moveTo>
                  <a:cubicBezTo>
                    <a:pt x="50" y="209"/>
                    <a:pt x="30" y="368"/>
                    <a:pt x="100" y="418"/>
                  </a:cubicBezTo>
                  <a:cubicBezTo>
                    <a:pt x="109" y="418"/>
                    <a:pt x="109" y="408"/>
                    <a:pt x="119" y="408"/>
                  </a:cubicBezTo>
                  <a:cubicBezTo>
                    <a:pt x="119" y="378"/>
                    <a:pt x="109" y="348"/>
                    <a:pt x="100" y="318"/>
                  </a:cubicBezTo>
                  <a:cubicBezTo>
                    <a:pt x="100" y="308"/>
                    <a:pt x="100" y="299"/>
                    <a:pt x="100" y="299"/>
                  </a:cubicBezTo>
                  <a:cubicBezTo>
                    <a:pt x="30" y="249"/>
                    <a:pt x="70" y="40"/>
                    <a:pt x="0" y="0"/>
                  </a:cubicBezTo>
                  <a:cubicBezTo>
                    <a:pt x="10" y="40"/>
                    <a:pt x="10" y="80"/>
                    <a:pt x="2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2478425" y="332865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10" y="40"/>
                  </a:moveTo>
                  <a:cubicBezTo>
                    <a:pt x="20" y="80"/>
                    <a:pt x="40" y="110"/>
                    <a:pt x="80" y="120"/>
                  </a:cubicBezTo>
                  <a:cubicBezTo>
                    <a:pt x="90" y="110"/>
                    <a:pt x="90" y="90"/>
                    <a:pt x="120" y="90"/>
                  </a:cubicBezTo>
                  <a:cubicBezTo>
                    <a:pt x="120" y="80"/>
                    <a:pt x="120" y="80"/>
                    <a:pt x="110" y="70"/>
                  </a:cubicBezTo>
                  <a:cubicBezTo>
                    <a:pt x="110" y="20"/>
                    <a:pt x="80" y="1"/>
                    <a:pt x="30" y="11"/>
                  </a:cubicBezTo>
                  <a:cubicBezTo>
                    <a:pt x="20" y="11"/>
                    <a:pt x="0" y="20"/>
                    <a:pt x="10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548275" y="3303050"/>
              <a:ext cx="27875" cy="25125"/>
            </a:xfrm>
            <a:custGeom>
              <a:avLst/>
              <a:gdLst/>
              <a:ahLst/>
              <a:cxnLst/>
              <a:rect l="l" t="t" r="r" b="b"/>
              <a:pathLst>
                <a:path w="1115" h="1005" extrusionOk="0">
                  <a:moveTo>
                    <a:pt x="51" y="607"/>
                  </a:moveTo>
                  <a:cubicBezTo>
                    <a:pt x="31" y="686"/>
                    <a:pt x="60" y="706"/>
                    <a:pt x="80" y="786"/>
                  </a:cubicBezTo>
                  <a:cubicBezTo>
                    <a:pt x="1" y="836"/>
                    <a:pt x="90" y="915"/>
                    <a:pt x="41" y="935"/>
                  </a:cubicBezTo>
                  <a:cubicBezTo>
                    <a:pt x="140" y="1005"/>
                    <a:pt x="309" y="736"/>
                    <a:pt x="409" y="607"/>
                  </a:cubicBezTo>
                  <a:cubicBezTo>
                    <a:pt x="458" y="547"/>
                    <a:pt x="528" y="607"/>
                    <a:pt x="568" y="587"/>
                  </a:cubicBezTo>
                  <a:cubicBezTo>
                    <a:pt x="647" y="537"/>
                    <a:pt x="697" y="388"/>
                    <a:pt x="836" y="468"/>
                  </a:cubicBezTo>
                  <a:cubicBezTo>
                    <a:pt x="836" y="348"/>
                    <a:pt x="956" y="408"/>
                    <a:pt x="1005" y="358"/>
                  </a:cubicBezTo>
                  <a:cubicBezTo>
                    <a:pt x="1035" y="269"/>
                    <a:pt x="1115" y="120"/>
                    <a:pt x="1015" y="0"/>
                  </a:cubicBezTo>
                  <a:cubicBezTo>
                    <a:pt x="1025" y="60"/>
                    <a:pt x="1035" y="129"/>
                    <a:pt x="1045" y="189"/>
                  </a:cubicBezTo>
                  <a:cubicBezTo>
                    <a:pt x="985" y="189"/>
                    <a:pt x="975" y="229"/>
                    <a:pt x="995" y="289"/>
                  </a:cubicBezTo>
                  <a:cubicBezTo>
                    <a:pt x="727" y="398"/>
                    <a:pt x="488" y="448"/>
                    <a:pt x="269" y="517"/>
                  </a:cubicBezTo>
                  <a:cubicBezTo>
                    <a:pt x="269" y="557"/>
                    <a:pt x="309" y="567"/>
                    <a:pt x="309" y="607"/>
                  </a:cubicBezTo>
                  <a:cubicBezTo>
                    <a:pt x="200" y="647"/>
                    <a:pt x="130" y="637"/>
                    <a:pt x="51" y="507"/>
                  </a:cubicBezTo>
                  <a:cubicBezTo>
                    <a:pt x="60" y="537"/>
                    <a:pt x="70" y="567"/>
                    <a:pt x="70" y="597"/>
                  </a:cubicBezTo>
                  <a:cubicBezTo>
                    <a:pt x="60" y="597"/>
                    <a:pt x="60" y="607"/>
                    <a:pt x="51" y="607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473950" y="3446250"/>
              <a:ext cx="3500" cy="5750"/>
            </a:xfrm>
            <a:custGeom>
              <a:avLst/>
              <a:gdLst/>
              <a:ahLst/>
              <a:cxnLst/>
              <a:rect l="l" t="t" r="r" b="b"/>
              <a:pathLst>
                <a:path w="140" h="230" extrusionOk="0">
                  <a:moveTo>
                    <a:pt x="139" y="120"/>
                  </a:moveTo>
                  <a:cubicBezTo>
                    <a:pt x="139" y="1"/>
                    <a:pt x="0" y="21"/>
                    <a:pt x="50" y="130"/>
                  </a:cubicBezTo>
                  <a:cubicBezTo>
                    <a:pt x="60" y="230"/>
                    <a:pt x="110" y="130"/>
                    <a:pt x="139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453800" y="3455200"/>
              <a:ext cx="2275" cy="5750"/>
            </a:xfrm>
            <a:custGeom>
              <a:avLst/>
              <a:gdLst/>
              <a:ahLst/>
              <a:cxnLst/>
              <a:rect l="l" t="t" r="r" b="b"/>
              <a:pathLst>
                <a:path w="91" h="230" extrusionOk="0">
                  <a:moveTo>
                    <a:pt x="90" y="170"/>
                  </a:moveTo>
                  <a:cubicBezTo>
                    <a:pt x="80" y="120"/>
                    <a:pt x="70" y="60"/>
                    <a:pt x="90" y="31"/>
                  </a:cubicBezTo>
                  <a:cubicBezTo>
                    <a:pt x="50" y="1"/>
                    <a:pt x="11" y="31"/>
                    <a:pt x="1" y="70"/>
                  </a:cubicBezTo>
                  <a:cubicBezTo>
                    <a:pt x="60" y="51"/>
                    <a:pt x="1" y="230"/>
                    <a:pt x="90" y="17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2957775" y="3391550"/>
              <a:ext cx="22900" cy="11725"/>
            </a:xfrm>
            <a:custGeom>
              <a:avLst/>
              <a:gdLst/>
              <a:ahLst/>
              <a:cxnLst/>
              <a:rect l="l" t="t" r="r" b="b"/>
              <a:pathLst>
                <a:path w="916" h="469" extrusionOk="0">
                  <a:moveTo>
                    <a:pt x="359" y="70"/>
                  </a:moveTo>
                  <a:cubicBezTo>
                    <a:pt x="239" y="100"/>
                    <a:pt x="150" y="50"/>
                    <a:pt x="120" y="41"/>
                  </a:cubicBezTo>
                  <a:cubicBezTo>
                    <a:pt x="1" y="1"/>
                    <a:pt x="1" y="130"/>
                    <a:pt x="31" y="249"/>
                  </a:cubicBezTo>
                  <a:cubicBezTo>
                    <a:pt x="369" y="200"/>
                    <a:pt x="588" y="468"/>
                    <a:pt x="876" y="409"/>
                  </a:cubicBezTo>
                  <a:cubicBezTo>
                    <a:pt x="856" y="369"/>
                    <a:pt x="796" y="379"/>
                    <a:pt x="806" y="299"/>
                  </a:cubicBezTo>
                  <a:cubicBezTo>
                    <a:pt x="866" y="299"/>
                    <a:pt x="916" y="329"/>
                    <a:pt x="916" y="259"/>
                  </a:cubicBezTo>
                  <a:cubicBezTo>
                    <a:pt x="896" y="70"/>
                    <a:pt x="518" y="170"/>
                    <a:pt x="687" y="299"/>
                  </a:cubicBezTo>
                  <a:cubicBezTo>
                    <a:pt x="617" y="299"/>
                    <a:pt x="598" y="230"/>
                    <a:pt x="548" y="200"/>
                  </a:cubicBezTo>
                  <a:cubicBezTo>
                    <a:pt x="607" y="200"/>
                    <a:pt x="637" y="180"/>
                    <a:pt x="637" y="140"/>
                  </a:cubicBezTo>
                  <a:cubicBezTo>
                    <a:pt x="528" y="80"/>
                    <a:pt x="478" y="90"/>
                    <a:pt x="359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2983400" y="3399275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20" y="0"/>
                  </a:moveTo>
                  <a:cubicBezTo>
                    <a:pt x="70" y="40"/>
                    <a:pt x="0" y="70"/>
                    <a:pt x="30" y="159"/>
                  </a:cubicBezTo>
                  <a:cubicBezTo>
                    <a:pt x="80" y="159"/>
                    <a:pt x="90" y="139"/>
                    <a:pt x="120" y="119"/>
                  </a:cubicBezTo>
                  <a:cubicBezTo>
                    <a:pt x="110" y="119"/>
                    <a:pt x="110" y="109"/>
                    <a:pt x="110" y="100"/>
                  </a:cubicBezTo>
                  <a:cubicBezTo>
                    <a:pt x="149" y="100"/>
                    <a:pt x="169" y="0"/>
                    <a:pt x="12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2787225" y="3447750"/>
              <a:ext cx="4250" cy="3500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100" y="140"/>
                  </a:moveTo>
                  <a:cubicBezTo>
                    <a:pt x="169" y="90"/>
                    <a:pt x="30" y="0"/>
                    <a:pt x="0" y="80"/>
                  </a:cubicBezTo>
                  <a:cubicBezTo>
                    <a:pt x="10" y="130"/>
                    <a:pt x="90" y="90"/>
                    <a:pt x="100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2547050" y="3336600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09" y="1"/>
                  </a:moveTo>
                  <a:cubicBezTo>
                    <a:pt x="30" y="11"/>
                    <a:pt x="0" y="51"/>
                    <a:pt x="10" y="110"/>
                  </a:cubicBezTo>
                  <a:cubicBezTo>
                    <a:pt x="60" y="100"/>
                    <a:pt x="90" y="120"/>
                    <a:pt x="90" y="170"/>
                  </a:cubicBezTo>
                  <a:cubicBezTo>
                    <a:pt x="109" y="150"/>
                    <a:pt x="109" y="110"/>
                    <a:pt x="149" y="110"/>
                  </a:cubicBezTo>
                  <a:cubicBezTo>
                    <a:pt x="90" y="70"/>
                    <a:pt x="159" y="31"/>
                    <a:pt x="109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755650" y="3425625"/>
              <a:ext cx="5250" cy="6475"/>
            </a:xfrm>
            <a:custGeom>
              <a:avLst/>
              <a:gdLst/>
              <a:ahLst/>
              <a:cxnLst/>
              <a:rect l="l" t="t" r="r" b="b"/>
              <a:pathLst>
                <a:path w="210" h="259" extrusionOk="0">
                  <a:moveTo>
                    <a:pt x="209" y="179"/>
                  </a:moveTo>
                  <a:cubicBezTo>
                    <a:pt x="199" y="100"/>
                    <a:pt x="179" y="30"/>
                    <a:pt x="130" y="0"/>
                  </a:cubicBezTo>
                  <a:cubicBezTo>
                    <a:pt x="100" y="50"/>
                    <a:pt x="60" y="100"/>
                    <a:pt x="40" y="159"/>
                  </a:cubicBezTo>
                  <a:cubicBezTo>
                    <a:pt x="40" y="130"/>
                    <a:pt x="30" y="100"/>
                    <a:pt x="30" y="70"/>
                  </a:cubicBezTo>
                  <a:cubicBezTo>
                    <a:pt x="0" y="120"/>
                    <a:pt x="20" y="199"/>
                    <a:pt x="10" y="259"/>
                  </a:cubicBezTo>
                  <a:cubicBezTo>
                    <a:pt x="80" y="239"/>
                    <a:pt x="60" y="100"/>
                    <a:pt x="139" y="140"/>
                  </a:cubicBezTo>
                  <a:cubicBezTo>
                    <a:pt x="169" y="140"/>
                    <a:pt x="159" y="199"/>
                    <a:pt x="209" y="1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2887175" y="3030550"/>
              <a:ext cx="18175" cy="14175"/>
            </a:xfrm>
            <a:custGeom>
              <a:avLst/>
              <a:gdLst/>
              <a:ahLst/>
              <a:cxnLst/>
              <a:rect l="l" t="t" r="r" b="b"/>
              <a:pathLst>
                <a:path w="727" h="567" extrusionOk="0">
                  <a:moveTo>
                    <a:pt x="358" y="318"/>
                  </a:moveTo>
                  <a:cubicBezTo>
                    <a:pt x="378" y="448"/>
                    <a:pt x="60" y="567"/>
                    <a:pt x="0" y="448"/>
                  </a:cubicBezTo>
                  <a:cubicBezTo>
                    <a:pt x="80" y="418"/>
                    <a:pt x="179" y="308"/>
                    <a:pt x="309" y="298"/>
                  </a:cubicBezTo>
                  <a:cubicBezTo>
                    <a:pt x="299" y="269"/>
                    <a:pt x="279" y="269"/>
                    <a:pt x="299" y="229"/>
                  </a:cubicBezTo>
                  <a:cubicBezTo>
                    <a:pt x="368" y="199"/>
                    <a:pt x="388" y="239"/>
                    <a:pt x="418" y="259"/>
                  </a:cubicBezTo>
                  <a:cubicBezTo>
                    <a:pt x="498" y="169"/>
                    <a:pt x="527" y="60"/>
                    <a:pt x="637" y="0"/>
                  </a:cubicBezTo>
                  <a:cubicBezTo>
                    <a:pt x="677" y="139"/>
                    <a:pt x="716" y="60"/>
                    <a:pt x="726" y="229"/>
                  </a:cubicBezTo>
                  <a:cubicBezTo>
                    <a:pt x="607" y="308"/>
                    <a:pt x="508" y="358"/>
                    <a:pt x="358" y="31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2493825" y="3130250"/>
              <a:ext cx="6750" cy="8725"/>
            </a:xfrm>
            <a:custGeom>
              <a:avLst/>
              <a:gdLst/>
              <a:ahLst/>
              <a:cxnLst/>
              <a:rect l="l" t="t" r="r" b="b"/>
              <a:pathLst>
                <a:path w="270" h="349" extrusionOk="0">
                  <a:moveTo>
                    <a:pt x="239" y="119"/>
                  </a:moveTo>
                  <a:cubicBezTo>
                    <a:pt x="269" y="80"/>
                    <a:pt x="239" y="20"/>
                    <a:pt x="190" y="0"/>
                  </a:cubicBezTo>
                  <a:cubicBezTo>
                    <a:pt x="180" y="30"/>
                    <a:pt x="180" y="50"/>
                    <a:pt x="150" y="60"/>
                  </a:cubicBezTo>
                  <a:cubicBezTo>
                    <a:pt x="150" y="60"/>
                    <a:pt x="140" y="60"/>
                    <a:pt x="130" y="60"/>
                  </a:cubicBezTo>
                  <a:cubicBezTo>
                    <a:pt x="259" y="119"/>
                    <a:pt x="70" y="289"/>
                    <a:pt x="1" y="259"/>
                  </a:cubicBezTo>
                  <a:cubicBezTo>
                    <a:pt x="1" y="269"/>
                    <a:pt x="1" y="289"/>
                    <a:pt x="1" y="298"/>
                  </a:cubicBezTo>
                  <a:cubicBezTo>
                    <a:pt x="140" y="348"/>
                    <a:pt x="90" y="169"/>
                    <a:pt x="210" y="219"/>
                  </a:cubicBezTo>
                  <a:cubicBezTo>
                    <a:pt x="170" y="149"/>
                    <a:pt x="230" y="159"/>
                    <a:pt x="239" y="1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2680800" y="3114325"/>
              <a:ext cx="24900" cy="14200"/>
            </a:xfrm>
            <a:custGeom>
              <a:avLst/>
              <a:gdLst/>
              <a:ahLst/>
              <a:cxnLst/>
              <a:rect l="l" t="t" r="r" b="b"/>
              <a:pathLst>
                <a:path w="996" h="568" extrusionOk="0">
                  <a:moveTo>
                    <a:pt x="995" y="1"/>
                  </a:moveTo>
                  <a:cubicBezTo>
                    <a:pt x="687" y="30"/>
                    <a:pt x="239" y="110"/>
                    <a:pt x="1" y="299"/>
                  </a:cubicBezTo>
                  <a:cubicBezTo>
                    <a:pt x="31" y="428"/>
                    <a:pt x="100" y="518"/>
                    <a:pt x="190" y="568"/>
                  </a:cubicBezTo>
                  <a:cubicBezTo>
                    <a:pt x="249" y="478"/>
                    <a:pt x="309" y="498"/>
                    <a:pt x="408" y="458"/>
                  </a:cubicBezTo>
                  <a:cubicBezTo>
                    <a:pt x="418" y="408"/>
                    <a:pt x="359" y="438"/>
                    <a:pt x="349" y="398"/>
                  </a:cubicBezTo>
                  <a:cubicBezTo>
                    <a:pt x="359" y="369"/>
                    <a:pt x="458" y="388"/>
                    <a:pt x="389" y="319"/>
                  </a:cubicBezTo>
                  <a:cubicBezTo>
                    <a:pt x="448" y="269"/>
                    <a:pt x="717" y="160"/>
                    <a:pt x="747" y="90"/>
                  </a:cubicBezTo>
                  <a:cubicBezTo>
                    <a:pt x="796" y="80"/>
                    <a:pt x="786" y="150"/>
                    <a:pt x="856" y="120"/>
                  </a:cubicBezTo>
                  <a:cubicBezTo>
                    <a:pt x="796" y="70"/>
                    <a:pt x="955" y="40"/>
                    <a:pt x="995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2731275" y="3343825"/>
              <a:ext cx="5250" cy="8225"/>
            </a:xfrm>
            <a:custGeom>
              <a:avLst/>
              <a:gdLst/>
              <a:ahLst/>
              <a:cxnLst/>
              <a:rect l="l" t="t" r="r" b="b"/>
              <a:pathLst>
                <a:path w="210" h="329" extrusionOk="0">
                  <a:moveTo>
                    <a:pt x="209" y="239"/>
                  </a:moveTo>
                  <a:cubicBezTo>
                    <a:pt x="160" y="149"/>
                    <a:pt x="150" y="0"/>
                    <a:pt x="70" y="0"/>
                  </a:cubicBezTo>
                  <a:cubicBezTo>
                    <a:pt x="11" y="30"/>
                    <a:pt x="30" y="130"/>
                    <a:pt x="90" y="139"/>
                  </a:cubicBezTo>
                  <a:cubicBezTo>
                    <a:pt x="50" y="159"/>
                    <a:pt x="1" y="159"/>
                    <a:pt x="11" y="219"/>
                  </a:cubicBezTo>
                  <a:cubicBezTo>
                    <a:pt x="80" y="259"/>
                    <a:pt x="160" y="328"/>
                    <a:pt x="209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2680300" y="3073550"/>
              <a:ext cx="17925" cy="16925"/>
            </a:xfrm>
            <a:custGeom>
              <a:avLst/>
              <a:gdLst/>
              <a:ahLst/>
              <a:cxnLst/>
              <a:rect l="l" t="t" r="r" b="b"/>
              <a:pathLst>
                <a:path w="717" h="677" extrusionOk="0">
                  <a:moveTo>
                    <a:pt x="558" y="130"/>
                  </a:moveTo>
                  <a:cubicBezTo>
                    <a:pt x="598" y="70"/>
                    <a:pt x="637" y="90"/>
                    <a:pt x="717" y="80"/>
                  </a:cubicBezTo>
                  <a:cubicBezTo>
                    <a:pt x="677" y="339"/>
                    <a:pt x="478" y="488"/>
                    <a:pt x="349" y="677"/>
                  </a:cubicBezTo>
                  <a:cubicBezTo>
                    <a:pt x="190" y="677"/>
                    <a:pt x="150" y="468"/>
                    <a:pt x="60" y="538"/>
                  </a:cubicBezTo>
                  <a:cubicBezTo>
                    <a:pt x="41" y="418"/>
                    <a:pt x="60" y="418"/>
                    <a:pt x="1" y="349"/>
                  </a:cubicBezTo>
                  <a:cubicBezTo>
                    <a:pt x="120" y="349"/>
                    <a:pt x="130" y="239"/>
                    <a:pt x="289" y="209"/>
                  </a:cubicBezTo>
                  <a:cubicBezTo>
                    <a:pt x="269" y="180"/>
                    <a:pt x="249" y="170"/>
                    <a:pt x="249" y="120"/>
                  </a:cubicBezTo>
                  <a:cubicBezTo>
                    <a:pt x="329" y="120"/>
                    <a:pt x="259" y="20"/>
                    <a:pt x="349" y="30"/>
                  </a:cubicBezTo>
                  <a:cubicBezTo>
                    <a:pt x="409" y="140"/>
                    <a:pt x="558" y="1"/>
                    <a:pt x="558" y="130"/>
                  </a:cubicBezTo>
                  <a:close/>
                  <a:moveTo>
                    <a:pt x="438" y="110"/>
                  </a:moveTo>
                  <a:cubicBezTo>
                    <a:pt x="369" y="150"/>
                    <a:pt x="478" y="180"/>
                    <a:pt x="458" y="249"/>
                  </a:cubicBezTo>
                  <a:cubicBezTo>
                    <a:pt x="488" y="219"/>
                    <a:pt x="478" y="170"/>
                    <a:pt x="488" y="120"/>
                  </a:cubicBezTo>
                  <a:cubicBezTo>
                    <a:pt x="458" y="130"/>
                    <a:pt x="438" y="130"/>
                    <a:pt x="438" y="11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2773050" y="3073050"/>
              <a:ext cx="4750" cy="5000"/>
            </a:xfrm>
            <a:custGeom>
              <a:avLst/>
              <a:gdLst/>
              <a:ahLst/>
              <a:cxnLst/>
              <a:rect l="l" t="t" r="r" b="b"/>
              <a:pathLst>
                <a:path w="190" h="200" extrusionOk="0">
                  <a:moveTo>
                    <a:pt x="50" y="200"/>
                  </a:moveTo>
                  <a:cubicBezTo>
                    <a:pt x="110" y="190"/>
                    <a:pt x="80" y="180"/>
                    <a:pt x="70" y="150"/>
                  </a:cubicBezTo>
                  <a:cubicBezTo>
                    <a:pt x="130" y="120"/>
                    <a:pt x="140" y="170"/>
                    <a:pt x="189" y="150"/>
                  </a:cubicBezTo>
                  <a:cubicBezTo>
                    <a:pt x="189" y="1"/>
                    <a:pt x="0" y="90"/>
                    <a:pt x="50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2833225" y="3078275"/>
              <a:ext cx="5975" cy="6000"/>
            </a:xfrm>
            <a:custGeom>
              <a:avLst/>
              <a:gdLst/>
              <a:ahLst/>
              <a:cxnLst/>
              <a:rect l="l" t="t" r="r" b="b"/>
              <a:pathLst>
                <a:path w="239" h="240" extrusionOk="0">
                  <a:moveTo>
                    <a:pt x="209" y="160"/>
                  </a:moveTo>
                  <a:cubicBezTo>
                    <a:pt x="120" y="140"/>
                    <a:pt x="30" y="239"/>
                    <a:pt x="0" y="189"/>
                  </a:cubicBezTo>
                  <a:cubicBezTo>
                    <a:pt x="40" y="180"/>
                    <a:pt x="40" y="140"/>
                    <a:pt x="30" y="90"/>
                  </a:cubicBezTo>
                  <a:cubicBezTo>
                    <a:pt x="100" y="60"/>
                    <a:pt x="129" y="100"/>
                    <a:pt x="179" y="110"/>
                  </a:cubicBezTo>
                  <a:cubicBezTo>
                    <a:pt x="129" y="60"/>
                    <a:pt x="219" y="1"/>
                    <a:pt x="239" y="50"/>
                  </a:cubicBezTo>
                  <a:cubicBezTo>
                    <a:pt x="199" y="70"/>
                    <a:pt x="189" y="100"/>
                    <a:pt x="209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2675825" y="2995225"/>
              <a:ext cx="37575" cy="22150"/>
            </a:xfrm>
            <a:custGeom>
              <a:avLst/>
              <a:gdLst/>
              <a:ahLst/>
              <a:cxnLst/>
              <a:rect l="l" t="t" r="r" b="b"/>
              <a:pathLst>
                <a:path w="1503" h="886" extrusionOk="0">
                  <a:moveTo>
                    <a:pt x="1304" y="160"/>
                  </a:moveTo>
                  <a:cubicBezTo>
                    <a:pt x="1284" y="160"/>
                    <a:pt x="1284" y="130"/>
                    <a:pt x="1274" y="120"/>
                  </a:cubicBezTo>
                  <a:cubicBezTo>
                    <a:pt x="836" y="319"/>
                    <a:pt x="399" y="528"/>
                    <a:pt x="130" y="777"/>
                  </a:cubicBezTo>
                  <a:cubicBezTo>
                    <a:pt x="90" y="806"/>
                    <a:pt x="1" y="796"/>
                    <a:pt x="51" y="886"/>
                  </a:cubicBezTo>
                  <a:cubicBezTo>
                    <a:pt x="548" y="707"/>
                    <a:pt x="1115" y="379"/>
                    <a:pt x="1503" y="50"/>
                  </a:cubicBezTo>
                  <a:cubicBezTo>
                    <a:pt x="1493" y="1"/>
                    <a:pt x="1264" y="90"/>
                    <a:pt x="1304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2795425" y="3203600"/>
              <a:ext cx="15700" cy="10950"/>
            </a:xfrm>
            <a:custGeom>
              <a:avLst/>
              <a:gdLst/>
              <a:ahLst/>
              <a:cxnLst/>
              <a:rect l="l" t="t" r="r" b="b"/>
              <a:pathLst>
                <a:path w="628" h="438" extrusionOk="0">
                  <a:moveTo>
                    <a:pt x="398" y="418"/>
                  </a:moveTo>
                  <a:cubicBezTo>
                    <a:pt x="408" y="318"/>
                    <a:pt x="239" y="438"/>
                    <a:pt x="309" y="338"/>
                  </a:cubicBezTo>
                  <a:cubicBezTo>
                    <a:pt x="229" y="338"/>
                    <a:pt x="170" y="269"/>
                    <a:pt x="150" y="368"/>
                  </a:cubicBezTo>
                  <a:cubicBezTo>
                    <a:pt x="130" y="318"/>
                    <a:pt x="60" y="368"/>
                    <a:pt x="40" y="338"/>
                  </a:cubicBezTo>
                  <a:cubicBezTo>
                    <a:pt x="0" y="209"/>
                    <a:pt x="150" y="219"/>
                    <a:pt x="160" y="189"/>
                  </a:cubicBezTo>
                  <a:cubicBezTo>
                    <a:pt x="80" y="149"/>
                    <a:pt x="259" y="149"/>
                    <a:pt x="170" y="70"/>
                  </a:cubicBezTo>
                  <a:cubicBezTo>
                    <a:pt x="249" y="90"/>
                    <a:pt x="170" y="0"/>
                    <a:pt x="249" y="10"/>
                  </a:cubicBezTo>
                  <a:cubicBezTo>
                    <a:pt x="319" y="119"/>
                    <a:pt x="259" y="109"/>
                    <a:pt x="359" y="209"/>
                  </a:cubicBezTo>
                  <a:cubicBezTo>
                    <a:pt x="378" y="159"/>
                    <a:pt x="547" y="189"/>
                    <a:pt x="577" y="99"/>
                  </a:cubicBezTo>
                  <a:cubicBezTo>
                    <a:pt x="587" y="149"/>
                    <a:pt x="627" y="159"/>
                    <a:pt x="627" y="229"/>
                  </a:cubicBezTo>
                  <a:cubicBezTo>
                    <a:pt x="518" y="308"/>
                    <a:pt x="567" y="378"/>
                    <a:pt x="398" y="41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2723075" y="3234925"/>
              <a:ext cx="30850" cy="16425"/>
            </a:xfrm>
            <a:custGeom>
              <a:avLst/>
              <a:gdLst/>
              <a:ahLst/>
              <a:cxnLst/>
              <a:rect l="l" t="t" r="r" b="b"/>
              <a:pathLst>
                <a:path w="1234" h="657" extrusionOk="0">
                  <a:moveTo>
                    <a:pt x="398" y="637"/>
                  </a:moveTo>
                  <a:cubicBezTo>
                    <a:pt x="547" y="577"/>
                    <a:pt x="657" y="617"/>
                    <a:pt x="866" y="547"/>
                  </a:cubicBezTo>
                  <a:cubicBezTo>
                    <a:pt x="856" y="537"/>
                    <a:pt x="856" y="517"/>
                    <a:pt x="856" y="507"/>
                  </a:cubicBezTo>
                  <a:cubicBezTo>
                    <a:pt x="895" y="497"/>
                    <a:pt x="1104" y="487"/>
                    <a:pt x="1154" y="567"/>
                  </a:cubicBezTo>
                  <a:cubicBezTo>
                    <a:pt x="1164" y="567"/>
                    <a:pt x="1164" y="567"/>
                    <a:pt x="1174" y="567"/>
                  </a:cubicBezTo>
                  <a:cubicBezTo>
                    <a:pt x="1164" y="537"/>
                    <a:pt x="1164" y="507"/>
                    <a:pt x="1124" y="527"/>
                  </a:cubicBezTo>
                  <a:cubicBezTo>
                    <a:pt x="1134" y="368"/>
                    <a:pt x="1234" y="279"/>
                    <a:pt x="1214" y="110"/>
                  </a:cubicBezTo>
                  <a:cubicBezTo>
                    <a:pt x="1005" y="0"/>
                    <a:pt x="597" y="169"/>
                    <a:pt x="358" y="119"/>
                  </a:cubicBezTo>
                  <a:cubicBezTo>
                    <a:pt x="90" y="219"/>
                    <a:pt x="0" y="657"/>
                    <a:pt x="398" y="637"/>
                  </a:cubicBezTo>
                  <a:close/>
                  <a:moveTo>
                    <a:pt x="766" y="159"/>
                  </a:moveTo>
                  <a:cubicBezTo>
                    <a:pt x="826" y="100"/>
                    <a:pt x="925" y="129"/>
                    <a:pt x="1005" y="119"/>
                  </a:cubicBezTo>
                  <a:cubicBezTo>
                    <a:pt x="1025" y="239"/>
                    <a:pt x="786" y="229"/>
                    <a:pt x="766" y="15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2446600" y="3456700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129" y="60"/>
                  </a:moveTo>
                  <a:cubicBezTo>
                    <a:pt x="60" y="0"/>
                    <a:pt x="20" y="60"/>
                    <a:pt x="0" y="130"/>
                  </a:cubicBezTo>
                  <a:cubicBezTo>
                    <a:pt x="0" y="150"/>
                    <a:pt x="10" y="160"/>
                    <a:pt x="30" y="150"/>
                  </a:cubicBezTo>
                  <a:cubicBezTo>
                    <a:pt x="60" y="140"/>
                    <a:pt x="60" y="110"/>
                    <a:pt x="110" y="110"/>
                  </a:cubicBezTo>
                  <a:cubicBezTo>
                    <a:pt x="139" y="100"/>
                    <a:pt x="149" y="80"/>
                    <a:pt x="149" y="60"/>
                  </a:cubicBezTo>
                  <a:cubicBezTo>
                    <a:pt x="149" y="60"/>
                    <a:pt x="139" y="60"/>
                    <a:pt x="129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2640025" y="3222475"/>
              <a:ext cx="622350" cy="323000"/>
            </a:xfrm>
            <a:custGeom>
              <a:avLst/>
              <a:gdLst/>
              <a:ahLst/>
              <a:cxnLst/>
              <a:rect l="l" t="t" r="r" b="b"/>
              <a:pathLst>
                <a:path w="24894" h="12920" extrusionOk="0">
                  <a:moveTo>
                    <a:pt x="12522" y="1"/>
                  </a:moveTo>
                  <a:cubicBezTo>
                    <a:pt x="13735" y="1065"/>
                    <a:pt x="11497" y="2318"/>
                    <a:pt x="10811" y="2676"/>
                  </a:cubicBezTo>
                  <a:cubicBezTo>
                    <a:pt x="10205" y="2985"/>
                    <a:pt x="9777" y="3422"/>
                    <a:pt x="9260" y="3830"/>
                  </a:cubicBezTo>
                  <a:cubicBezTo>
                    <a:pt x="8872" y="4128"/>
                    <a:pt x="8434" y="4327"/>
                    <a:pt x="8056" y="4626"/>
                  </a:cubicBezTo>
                  <a:cubicBezTo>
                    <a:pt x="7848" y="4795"/>
                    <a:pt x="7738" y="5043"/>
                    <a:pt x="7569" y="5242"/>
                  </a:cubicBezTo>
                  <a:cubicBezTo>
                    <a:pt x="7420" y="5421"/>
                    <a:pt x="7211" y="5511"/>
                    <a:pt x="7052" y="5670"/>
                  </a:cubicBezTo>
                  <a:cubicBezTo>
                    <a:pt x="6913" y="5829"/>
                    <a:pt x="6972" y="5899"/>
                    <a:pt x="6813" y="6038"/>
                  </a:cubicBezTo>
                  <a:cubicBezTo>
                    <a:pt x="6704" y="6137"/>
                    <a:pt x="6535" y="6197"/>
                    <a:pt x="6405" y="6296"/>
                  </a:cubicBezTo>
                  <a:cubicBezTo>
                    <a:pt x="6286" y="6386"/>
                    <a:pt x="6177" y="6505"/>
                    <a:pt x="6067" y="6595"/>
                  </a:cubicBezTo>
                  <a:cubicBezTo>
                    <a:pt x="5600" y="6973"/>
                    <a:pt x="4973" y="7540"/>
                    <a:pt x="4396" y="7679"/>
                  </a:cubicBezTo>
                  <a:cubicBezTo>
                    <a:pt x="4406" y="7758"/>
                    <a:pt x="4357" y="7838"/>
                    <a:pt x="4387" y="7927"/>
                  </a:cubicBezTo>
                  <a:cubicBezTo>
                    <a:pt x="3551" y="8126"/>
                    <a:pt x="2845" y="8544"/>
                    <a:pt x="2000" y="8703"/>
                  </a:cubicBezTo>
                  <a:cubicBezTo>
                    <a:pt x="1811" y="8743"/>
                    <a:pt x="1572" y="8852"/>
                    <a:pt x="1393" y="8882"/>
                  </a:cubicBezTo>
                  <a:cubicBezTo>
                    <a:pt x="1371" y="8885"/>
                    <a:pt x="1349" y="8886"/>
                    <a:pt x="1326" y="8886"/>
                  </a:cubicBezTo>
                  <a:cubicBezTo>
                    <a:pt x="1203" y="8886"/>
                    <a:pt x="1065" y="8855"/>
                    <a:pt x="936" y="8855"/>
                  </a:cubicBezTo>
                  <a:cubicBezTo>
                    <a:pt x="902" y="8855"/>
                    <a:pt x="868" y="8857"/>
                    <a:pt x="836" y="8862"/>
                  </a:cubicBezTo>
                  <a:cubicBezTo>
                    <a:pt x="438" y="8942"/>
                    <a:pt x="1" y="9270"/>
                    <a:pt x="548" y="9578"/>
                  </a:cubicBezTo>
                  <a:cubicBezTo>
                    <a:pt x="110" y="8882"/>
                    <a:pt x="1681" y="9280"/>
                    <a:pt x="1940" y="8972"/>
                  </a:cubicBezTo>
                  <a:cubicBezTo>
                    <a:pt x="2010" y="9040"/>
                    <a:pt x="2082" y="9067"/>
                    <a:pt x="2155" y="9067"/>
                  </a:cubicBezTo>
                  <a:cubicBezTo>
                    <a:pt x="2452" y="9067"/>
                    <a:pt x="2768" y="8615"/>
                    <a:pt x="3035" y="8615"/>
                  </a:cubicBezTo>
                  <a:cubicBezTo>
                    <a:pt x="3105" y="8615"/>
                    <a:pt x="3171" y="8646"/>
                    <a:pt x="3233" y="8723"/>
                  </a:cubicBezTo>
                  <a:cubicBezTo>
                    <a:pt x="3263" y="8703"/>
                    <a:pt x="3293" y="8693"/>
                    <a:pt x="3332" y="8683"/>
                  </a:cubicBezTo>
                  <a:cubicBezTo>
                    <a:pt x="3551" y="8643"/>
                    <a:pt x="3810" y="8395"/>
                    <a:pt x="4058" y="8325"/>
                  </a:cubicBezTo>
                  <a:cubicBezTo>
                    <a:pt x="4121" y="8307"/>
                    <a:pt x="4176" y="8300"/>
                    <a:pt x="4226" y="8300"/>
                  </a:cubicBezTo>
                  <a:cubicBezTo>
                    <a:pt x="4363" y="8300"/>
                    <a:pt x="4464" y="8350"/>
                    <a:pt x="4588" y="8350"/>
                  </a:cubicBezTo>
                  <a:cubicBezTo>
                    <a:pt x="4641" y="8350"/>
                    <a:pt x="4698" y="8341"/>
                    <a:pt x="4764" y="8315"/>
                  </a:cubicBezTo>
                  <a:cubicBezTo>
                    <a:pt x="4963" y="8236"/>
                    <a:pt x="5152" y="7917"/>
                    <a:pt x="5311" y="7778"/>
                  </a:cubicBezTo>
                  <a:cubicBezTo>
                    <a:pt x="5530" y="7579"/>
                    <a:pt x="5779" y="7400"/>
                    <a:pt x="6018" y="7201"/>
                  </a:cubicBezTo>
                  <a:cubicBezTo>
                    <a:pt x="6325" y="6939"/>
                    <a:pt x="6689" y="6357"/>
                    <a:pt x="7097" y="6357"/>
                  </a:cubicBezTo>
                  <a:cubicBezTo>
                    <a:pt x="7138" y="6357"/>
                    <a:pt x="7179" y="6363"/>
                    <a:pt x="7221" y="6376"/>
                  </a:cubicBezTo>
                  <a:cubicBezTo>
                    <a:pt x="7738" y="6525"/>
                    <a:pt x="8146" y="6704"/>
                    <a:pt x="8683" y="6714"/>
                  </a:cubicBezTo>
                  <a:cubicBezTo>
                    <a:pt x="8799" y="6714"/>
                    <a:pt x="8933" y="6729"/>
                    <a:pt x="9064" y="6729"/>
                  </a:cubicBezTo>
                  <a:cubicBezTo>
                    <a:pt x="9169" y="6729"/>
                    <a:pt x="9271" y="6720"/>
                    <a:pt x="9359" y="6684"/>
                  </a:cubicBezTo>
                  <a:cubicBezTo>
                    <a:pt x="9379" y="6674"/>
                    <a:pt x="9785" y="6456"/>
                    <a:pt x="9678" y="6406"/>
                  </a:cubicBezTo>
                  <a:lnTo>
                    <a:pt x="9678" y="6406"/>
                  </a:lnTo>
                  <a:cubicBezTo>
                    <a:pt x="9819" y="6471"/>
                    <a:pt x="10099" y="6579"/>
                    <a:pt x="10325" y="6579"/>
                  </a:cubicBezTo>
                  <a:cubicBezTo>
                    <a:pt x="10515" y="6579"/>
                    <a:pt x="10667" y="6502"/>
                    <a:pt x="10662" y="6257"/>
                  </a:cubicBezTo>
                  <a:lnTo>
                    <a:pt x="10662" y="6257"/>
                  </a:lnTo>
                  <a:cubicBezTo>
                    <a:pt x="10809" y="6328"/>
                    <a:pt x="10966" y="6353"/>
                    <a:pt x="11130" y="6353"/>
                  </a:cubicBezTo>
                  <a:cubicBezTo>
                    <a:pt x="11540" y="6353"/>
                    <a:pt x="11988" y="6194"/>
                    <a:pt x="12394" y="6194"/>
                  </a:cubicBezTo>
                  <a:cubicBezTo>
                    <a:pt x="12620" y="6194"/>
                    <a:pt x="12833" y="6243"/>
                    <a:pt x="13019" y="6396"/>
                  </a:cubicBezTo>
                  <a:cubicBezTo>
                    <a:pt x="12888" y="6362"/>
                    <a:pt x="12745" y="6345"/>
                    <a:pt x="12598" y="6345"/>
                  </a:cubicBezTo>
                  <a:cubicBezTo>
                    <a:pt x="12222" y="6345"/>
                    <a:pt x="11825" y="6458"/>
                    <a:pt x="11567" y="6694"/>
                  </a:cubicBezTo>
                  <a:cubicBezTo>
                    <a:pt x="11328" y="6903"/>
                    <a:pt x="11398" y="7072"/>
                    <a:pt x="11299" y="7301"/>
                  </a:cubicBezTo>
                  <a:cubicBezTo>
                    <a:pt x="11159" y="7629"/>
                    <a:pt x="10941" y="7798"/>
                    <a:pt x="10831" y="8156"/>
                  </a:cubicBezTo>
                  <a:cubicBezTo>
                    <a:pt x="10732" y="8494"/>
                    <a:pt x="10602" y="8832"/>
                    <a:pt x="10453" y="9161"/>
                  </a:cubicBezTo>
                  <a:cubicBezTo>
                    <a:pt x="10354" y="9389"/>
                    <a:pt x="10274" y="9479"/>
                    <a:pt x="10105" y="9658"/>
                  </a:cubicBezTo>
                  <a:cubicBezTo>
                    <a:pt x="9976" y="9807"/>
                    <a:pt x="9737" y="9916"/>
                    <a:pt x="9896" y="10145"/>
                  </a:cubicBezTo>
                  <a:cubicBezTo>
                    <a:pt x="9479" y="10523"/>
                    <a:pt x="9210" y="10971"/>
                    <a:pt x="8763" y="11289"/>
                  </a:cubicBezTo>
                  <a:cubicBezTo>
                    <a:pt x="8514" y="11458"/>
                    <a:pt x="8355" y="11657"/>
                    <a:pt x="8056" y="11746"/>
                  </a:cubicBezTo>
                  <a:cubicBezTo>
                    <a:pt x="7778" y="11846"/>
                    <a:pt x="7370" y="11886"/>
                    <a:pt x="7380" y="12274"/>
                  </a:cubicBezTo>
                  <a:cubicBezTo>
                    <a:pt x="7410" y="12293"/>
                    <a:pt x="7440" y="12293"/>
                    <a:pt x="7480" y="12303"/>
                  </a:cubicBezTo>
                  <a:cubicBezTo>
                    <a:pt x="7480" y="12552"/>
                    <a:pt x="7659" y="12661"/>
                    <a:pt x="7867" y="12741"/>
                  </a:cubicBezTo>
                  <a:cubicBezTo>
                    <a:pt x="7718" y="12592"/>
                    <a:pt x="7589" y="12453"/>
                    <a:pt x="7629" y="12244"/>
                  </a:cubicBezTo>
                  <a:cubicBezTo>
                    <a:pt x="7867" y="12104"/>
                    <a:pt x="8136" y="12045"/>
                    <a:pt x="8365" y="11896"/>
                  </a:cubicBezTo>
                  <a:cubicBezTo>
                    <a:pt x="8417" y="12002"/>
                    <a:pt x="8471" y="12043"/>
                    <a:pt x="8526" y="12043"/>
                  </a:cubicBezTo>
                  <a:cubicBezTo>
                    <a:pt x="8672" y="12043"/>
                    <a:pt x="8821" y="11754"/>
                    <a:pt x="8922" y="11617"/>
                  </a:cubicBezTo>
                  <a:cubicBezTo>
                    <a:pt x="9121" y="11359"/>
                    <a:pt x="9359" y="11140"/>
                    <a:pt x="9598" y="10921"/>
                  </a:cubicBezTo>
                  <a:cubicBezTo>
                    <a:pt x="9787" y="10752"/>
                    <a:pt x="9956" y="10573"/>
                    <a:pt x="10135" y="10384"/>
                  </a:cubicBezTo>
                  <a:cubicBezTo>
                    <a:pt x="10384" y="10105"/>
                    <a:pt x="10573" y="10215"/>
                    <a:pt x="10672" y="9867"/>
                  </a:cubicBezTo>
                  <a:cubicBezTo>
                    <a:pt x="10821" y="9287"/>
                    <a:pt x="11094" y="7365"/>
                    <a:pt x="11885" y="7365"/>
                  </a:cubicBezTo>
                  <a:cubicBezTo>
                    <a:pt x="11936" y="7365"/>
                    <a:pt x="11989" y="7373"/>
                    <a:pt x="12044" y="7390"/>
                  </a:cubicBezTo>
                  <a:cubicBezTo>
                    <a:pt x="12268" y="7457"/>
                    <a:pt x="12369" y="7558"/>
                    <a:pt x="12544" y="7558"/>
                  </a:cubicBezTo>
                  <a:cubicBezTo>
                    <a:pt x="12602" y="7558"/>
                    <a:pt x="12669" y="7547"/>
                    <a:pt x="12751" y="7520"/>
                  </a:cubicBezTo>
                  <a:cubicBezTo>
                    <a:pt x="12989" y="7430"/>
                    <a:pt x="13188" y="7231"/>
                    <a:pt x="13387" y="7112"/>
                  </a:cubicBezTo>
                  <a:cubicBezTo>
                    <a:pt x="13549" y="7010"/>
                    <a:pt x="14372" y="6057"/>
                    <a:pt x="14794" y="6057"/>
                  </a:cubicBezTo>
                  <a:cubicBezTo>
                    <a:pt x="14865" y="6057"/>
                    <a:pt x="14925" y="6084"/>
                    <a:pt x="14968" y="6147"/>
                  </a:cubicBezTo>
                  <a:cubicBezTo>
                    <a:pt x="15038" y="6257"/>
                    <a:pt x="14760" y="6823"/>
                    <a:pt x="14680" y="6913"/>
                  </a:cubicBezTo>
                  <a:cubicBezTo>
                    <a:pt x="14471" y="7172"/>
                    <a:pt x="13278" y="7002"/>
                    <a:pt x="13685" y="7758"/>
                  </a:cubicBezTo>
                  <a:cubicBezTo>
                    <a:pt x="13745" y="7888"/>
                    <a:pt x="13864" y="7858"/>
                    <a:pt x="13944" y="7937"/>
                  </a:cubicBezTo>
                  <a:cubicBezTo>
                    <a:pt x="14024" y="8017"/>
                    <a:pt x="14073" y="8136"/>
                    <a:pt x="14153" y="8236"/>
                  </a:cubicBezTo>
                  <a:cubicBezTo>
                    <a:pt x="14312" y="8445"/>
                    <a:pt x="14521" y="8634"/>
                    <a:pt x="14670" y="8842"/>
                  </a:cubicBezTo>
                  <a:cubicBezTo>
                    <a:pt x="14978" y="9270"/>
                    <a:pt x="15376" y="9757"/>
                    <a:pt x="15486" y="10265"/>
                  </a:cubicBezTo>
                  <a:cubicBezTo>
                    <a:pt x="15535" y="10225"/>
                    <a:pt x="15665" y="10235"/>
                    <a:pt x="15714" y="10205"/>
                  </a:cubicBezTo>
                  <a:cubicBezTo>
                    <a:pt x="15953" y="10603"/>
                    <a:pt x="16172" y="11030"/>
                    <a:pt x="16321" y="11468"/>
                  </a:cubicBezTo>
                  <a:cubicBezTo>
                    <a:pt x="16410" y="11707"/>
                    <a:pt x="16500" y="11975"/>
                    <a:pt x="16500" y="12214"/>
                  </a:cubicBezTo>
                  <a:cubicBezTo>
                    <a:pt x="16490" y="12443"/>
                    <a:pt x="16331" y="12731"/>
                    <a:pt x="16540" y="12920"/>
                  </a:cubicBezTo>
                  <a:cubicBezTo>
                    <a:pt x="16503" y="12591"/>
                    <a:pt x="16632" y="12467"/>
                    <a:pt x="16808" y="12467"/>
                  </a:cubicBezTo>
                  <a:cubicBezTo>
                    <a:pt x="17009" y="12467"/>
                    <a:pt x="17272" y="12629"/>
                    <a:pt x="17415" y="12830"/>
                  </a:cubicBezTo>
                  <a:cubicBezTo>
                    <a:pt x="17355" y="12731"/>
                    <a:pt x="17405" y="12572"/>
                    <a:pt x="17365" y="12472"/>
                  </a:cubicBezTo>
                  <a:cubicBezTo>
                    <a:pt x="17296" y="12323"/>
                    <a:pt x="17216" y="12323"/>
                    <a:pt x="17127" y="12224"/>
                  </a:cubicBezTo>
                  <a:cubicBezTo>
                    <a:pt x="16948" y="12035"/>
                    <a:pt x="16888" y="11876"/>
                    <a:pt x="16798" y="11607"/>
                  </a:cubicBezTo>
                  <a:cubicBezTo>
                    <a:pt x="16609" y="11040"/>
                    <a:pt x="16371" y="10662"/>
                    <a:pt x="16062" y="10175"/>
                  </a:cubicBezTo>
                  <a:lnTo>
                    <a:pt x="16062" y="10175"/>
                  </a:lnTo>
                  <a:cubicBezTo>
                    <a:pt x="16124" y="10193"/>
                    <a:pt x="16187" y="10201"/>
                    <a:pt x="16252" y="10201"/>
                  </a:cubicBezTo>
                  <a:cubicBezTo>
                    <a:pt x="16367" y="10201"/>
                    <a:pt x="16485" y="10177"/>
                    <a:pt x="16599" y="10145"/>
                  </a:cubicBezTo>
                  <a:cubicBezTo>
                    <a:pt x="16102" y="9827"/>
                    <a:pt x="15714" y="9360"/>
                    <a:pt x="15287" y="8952"/>
                  </a:cubicBezTo>
                  <a:cubicBezTo>
                    <a:pt x="14944" y="8625"/>
                    <a:pt x="14648" y="8325"/>
                    <a:pt x="14415" y="7959"/>
                  </a:cubicBezTo>
                  <a:lnTo>
                    <a:pt x="14415" y="7959"/>
                  </a:lnTo>
                  <a:cubicBezTo>
                    <a:pt x="14437" y="7969"/>
                    <a:pt x="14460" y="7973"/>
                    <a:pt x="14485" y="7973"/>
                  </a:cubicBezTo>
                  <a:cubicBezTo>
                    <a:pt x="14578" y="7973"/>
                    <a:pt x="14691" y="7912"/>
                    <a:pt x="14819" y="7858"/>
                  </a:cubicBezTo>
                  <a:cubicBezTo>
                    <a:pt x="14909" y="7818"/>
                    <a:pt x="15098" y="7788"/>
                    <a:pt x="15167" y="7719"/>
                  </a:cubicBezTo>
                  <a:cubicBezTo>
                    <a:pt x="15257" y="7629"/>
                    <a:pt x="15277" y="7490"/>
                    <a:pt x="15356" y="7380"/>
                  </a:cubicBezTo>
                  <a:cubicBezTo>
                    <a:pt x="15555" y="7122"/>
                    <a:pt x="15754" y="7172"/>
                    <a:pt x="16013" y="7152"/>
                  </a:cubicBezTo>
                  <a:cubicBezTo>
                    <a:pt x="16351" y="7132"/>
                    <a:pt x="16440" y="7062"/>
                    <a:pt x="16599" y="6684"/>
                  </a:cubicBezTo>
                  <a:cubicBezTo>
                    <a:pt x="16798" y="6177"/>
                    <a:pt x="17107" y="5720"/>
                    <a:pt x="17614" y="5501"/>
                  </a:cubicBezTo>
                  <a:cubicBezTo>
                    <a:pt x="17790" y="5428"/>
                    <a:pt x="17962" y="5422"/>
                    <a:pt x="18126" y="5422"/>
                  </a:cubicBezTo>
                  <a:cubicBezTo>
                    <a:pt x="18156" y="5422"/>
                    <a:pt x="18185" y="5422"/>
                    <a:pt x="18213" y="5422"/>
                  </a:cubicBezTo>
                  <a:cubicBezTo>
                    <a:pt x="18507" y="5422"/>
                    <a:pt x="18771" y="5404"/>
                    <a:pt x="18976" y="4993"/>
                  </a:cubicBezTo>
                  <a:cubicBezTo>
                    <a:pt x="19086" y="4775"/>
                    <a:pt x="19046" y="4596"/>
                    <a:pt x="19315" y="4466"/>
                  </a:cubicBezTo>
                  <a:cubicBezTo>
                    <a:pt x="19484" y="4397"/>
                    <a:pt x="19862" y="4506"/>
                    <a:pt x="19822" y="4317"/>
                  </a:cubicBezTo>
                  <a:lnTo>
                    <a:pt x="19822" y="4317"/>
                  </a:lnTo>
                  <a:cubicBezTo>
                    <a:pt x="20120" y="4645"/>
                    <a:pt x="20369" y="5033"/>
                    <a:pt x="20607" y="5401"/>
                  </a:cubicBezTo>
                  <a:cubicBezTo>
                    <a:pt x="20896" y="5849"/>
                    <a:pt x="20975" y="6286"/>
                    <a:pt x="21194" y="6744"/>
                  </a:cubicBezTo>
                  <a:cubicBezTo>
                    <a:pt x="21314" y="7002"/>
                    <a:pt x="21343" y="7022"/>
                    <a:pt x="21582" y="7032"/>
                  </a:cubicBezTo>
                  <a:cubicBezTo>
                    <a:pt x="21678" y="7032"/>
                    <a:pt x="21672" y="6893"/>
                    <a:pt x="21798" y="6893"/>
                  </a:cubicBezTo>
                  <a:cubicBezTo>
                    <a:pt x="21802" y="6893"/>
                    <a:pt x="21806" y="6893"/>
                    <a:pt x="21811" y="6893"/>
                  </a:cubicBezTo>
                  <a:cubicBezTo>
                    <a:pt x="21890" y="6903"/>
                    <a:pt x="21950" y="7042"/>
                    <a:pt x="22030" y="7082"/>
                  </a:cubicBezTo>
                  <a:cubicBezTo>
                    <a:pt x="22507" y="7331"/>
                    <a:pt x="23084" y="7241"/>
                    <a:pt x="23571" y="7430"/>
                  </a:cubicBezTo>
                  <a:cubicBezTo>
                    <a:pt x="23683" y="7270"/>
                    <a:pt x="23858" y="7223"/>
                    <a:pt x="24052" y="7223"/>
                  </a:cubicBezTo>
                  <a:cubicBezTo>
                    <a:pt x="24332" y="7223"/>
                    <a:pt x="24650" y="7321"/>
                    <a:pt x="24875" y="7321"/>
                  </a:cubicBezTo>
                  <a:cubicBezTo>
                    <a:pt x="24881" y="7321"/>
                    <a:pt x="24888" y="7321"/>
                    <a:pt x="24894" y="7321"/>
                  </a:cubicBezTo>
                  <a:cubicBezTo>
                    <a:pt x="24799" y="7069"/>
                    <a:pt x="24557" y="7004"/>
                    <a:pt x="24280" y="7004"/>
                  </a:cubicBezTo>
                  <a:cubicBezTo>
                    <a:pt x="23987" y="7004"/>
                    <a:pt x="23657" y="7077"/>
                    <a:pt x="23425" y="7077"/>
                  </a:cubicBezTo>
                  <a:cubicBezTo>
                    <a:pt x="23392" y="7077"/>
                    <a:pt x="23361" y="7075"/>
                    <a:pt x="23332" y="7072"/>
                  </a:cubicBezTo>
                  <a:cubicBezTo>
                    <a:pt x="21870" y="6883"/>
                    <a:pt x="21204" y="5849"/>
                    <a:pt x="20448" y="4685"/>
                  </a:cubicBezTo>
                  <a:cubicBezTo>
                    <a:pt x="20299" y="4476"/>
                    <a:pt x="20200" y="3949"/>
                    <a:pt x="20011" y="3800"/>
                  </a:cubicBezTo>
                  <a:cubicBezTo>
                    <a:pt x="19861" y="3684"/>
                    <a:pt x="19631" y="3662"/>
                    <a:pt x="19391" y="3662"/>
                  </a:cubicBezTo>
                  <a:cubicBezTo>
                    <a:pt x="19244" y="3662"/>
                    <a:pt x="19093" y="3670"/>
                    <a:pt x="18955" y="3670"/>
                  </a:cubicBezTo>
                  <a:cubicBezTo>
                    <a:pt x="18854" y="3670"/>
                    <a:pt x="18760" y="3666"/>
                    <a:pt x="18678" y="3651"/>
                  </a:cubicBezTo>
                  <a:cubicBezTo>
                    <a:pt x="18051" y="3532"/>
                    <a:pt x="17435" y="3333"/>
                    <a:pt x="16808" y="3213"/>
                  </a:cubicBezTo>
                  <a:cubicBezTo>
                    <a:pt x="16677" y="3190"/>
                    <a:pt x="16551" y="3180"/>
                    <a:pt x="16427" y="3180"/>
                  </a:cubicBezTo>
                  <a:cubicBezTo>
                    <a:pt x="16128" y="3180"/>
                    <a:pt x="15842" y="3237"/>
                    <a:pt x="15525" y="3293"/>
                  </a:cubicBezTo>
                  <a:cubicBezTo>
                    <a:pt x="15336" y="3326"/>
                    <a:pt x="15125" y="3350"/>
                    <a:pt x="14911" y="3350"/>
                  </a:cubicBezTo>
                  <a:cubicBezTo>
                    <a:pt x="14429" y="3350"/>
                    <a:pt x="13932" y="3231"/>
                    <a:pt x="13636" y="2845"/>
                  </a:cubicBezTo>
                  <a:cubicBezTo>
                    <a:pt x="13457" y="2626"/>
                    <a:pt x="13526" y="2288"/>
                    <a:pt x="13407" y="2030"/>
                  </a:cubicBezTo>
                  <a:cubicBezTo>
                    <a:pt x="13298" y="1791"/>
                    <a:pt x="13059" y="1721"/>
                    <a:pt x="12979" y="1513"/>
                  </a:cubicBezTo>
                  <a:cubicBezTo>
                    <a:pt x="12820" y="1095"/>
                    <a:pt x="13119" y="160"/>
                    <a:pt x="12522" y="1"/>
                  </a:cubicBezTo>
                  <a:close/>
                </a:path>
              </a:pathLst>
            </a:custGeom>
            <a:solidFill>
              <a:srgbClr val="2840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2742975" y="3235825"/>
              <a:ext cx="296875" cy="127175"/>
            </a:xfrm>
            <a:custGeom>
              <a:avLst/>
              <a:gdLst/>
              <a:ahLst/>
              <a:cxnLst/>
              <a:rect l="l" t="t" r="r" b="b"/>
              <a:pathLst>
                <a:path w="11875" h="5087" extrusionOk="0">
                  <a:moveTo>
                    <a:pt x="5918" y="1"/>
                  </a:moveTo>
                  <a:cubicBezTo>
                    <a:pt x="5575" y="1"/>
                    <a:pt x="5231" y="16"/>
                    <a:pt x="4883" y="44"/>
                  </a:cubicBezTo>
                  <a:cubicBezTo>
                    <a:pt x="4107" y="113"/>
                    <a:pt x="3411" y="282"/>
                    <a:pt x="2675" y="561"/>
                  </a:cubicBezTo>
                  <a:cubicBezTo>
                    <a:pt x="2188" y="750"/>
                    <a:pt x="1651" y="949"/>
                    <a:pt x="1233" y="1297"/>
                  </a:cubicBezTo>
                  <a:cubicBezTo>
                    <a:pt x="865" y="1615"/>
                    <a:pt x="686" y="2063"/>
                    <a:pt x="408" y="2460"/>
                  </a:cubicBezTo>
                  <a:cubicBezTo>
                    <a:pt x="70" y="2938"/>
                    <a:pt x="0" y="3266"/>
                    <a:pt x="418" y="3793"/>
                  </a:cubicBezTo>
                  <a:cubicBezTo>
                    <a:pt x="1442" y="5086"/>
                    <a:pt x="3541" y="4519"/>
                    <a:pt x="4953" y="4798"/>
                  </a:cubicBezTo>
                  <a:cubicBezTo>
                    <a:pt x="5457" y="4895"/>
                    <a:pt x="5977" y="4955"/>
                    <a:pt x="6492" y="4955"/>
                  </a:cubicBezTo>
                  <a:cubicBezTo>
                    <a:pt x="7185" y="4955"/>
                    <a:pt x="7870" y="4847"/>
                    <a:pt x="8503" y="4579"/>
                  </a:cubicBezTo>
                  <a:cubicBezTo>
                    <a:pt x="9001" y="4370"/>
                    <a:pt x="9329" y="3942"/>
                    <a:pt x="9776" y="3644"/>
                  </a:cubicBezTo>
                  <a:cubicBezTo>
                    <a:pt x="10025" y="3475"/>
                    <a:pt x="10453" y="3365"/>
                    <a:pt x="10632" y="3157"/>
                  </a:cubicBezTo>
                  <a:cubicBezTo>
                    <a:pt x="10821" y="2938"/>
                    <a:pt x="10910" y="2630"/>
                    <a:pt x="11139" y="2411"/>
                  </a:cubicBezTo>
                  <a:cubicBezTo>
                    <a:pt x="11537" y="2023"/>
                    <a:pt x="11278" y="2073"/>
                    <a:pt x="11179" y="1615"/>
                  </a:cubicBezTo>
                  <a:cubicBezTo>
                    <a:pt x="11368" y="1536"/>
                    <a:pt x="11775" y="1476"/>
                    <a:pt x="11875" y="1337"/>
                  </a:cubicBezTo>
                  <a:cubicBezTo>
                    <a:pt x="11407" y="839"/>
                    <a:pt x="10472" y="730"/>
                    <a:pt x="9836" y="611"/>
                  </a:cubicBezTo>
                  <a:cubicBezTo>
                    <a:pt x="9299" y="501"/>
                    <a:pt x="8782" y="412"/>
                    <a:pt x="8245" y="272"/>
                  </a:cubicBezTo>
                  <a:cubicBezTo>
                    <a:pt x="7465" y="79"/>
                    <a:pt x="6695" y="1"/>
                    <a:pt x="5918" y="1"/>
                  </a:cubicBezTo>
                  <a:close/>
                </a:path>
              </a:pathLst>
            </a:custGeom>
            <a:solidFill>
              <a:srgbClr val="1431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2969475" y="3279575"/>
              <a:ext cx="169350" cy="124750"/>
            </a:xfrm>
            <a:custGeom>
              <a:avLst/>
              <a:gdLst/>
              <a:ahLst/>
              <a:cxnLst/>
              <a:rect l="l" t="t" r="r" b="b"/>
              <a:pathLst>
                <a:path w="6774" h="4990" extrusionOk="0">
                  <a:moveTo>
                    <a:pt x="3589" y="1"/>
                  </a:moveTo>
                  <a:cubicBezTo>
                    <a:pt x="2743" y="1"/>
                    <a:pt x="1986" y="584"/>
                    <a:pt x="1253" y="870"/>
                  </a:cubicBezTo>
                  <a:cubicBezTo>
                    <a:pt x="816" y="1039"/>
                    <a:pt x="40" y="909"/>
                    <a:pt x="20" y="1536"/>
                  </a:cubicBezTo>
                  <a:cubicBezTo>
                    <a:pt x="0" y="2043"/>
                    <a:pt x="378" y="2680"/>
                    <a:pt x="617" y="3097"/>
                  </a:cubicBezTo>
                  <a:cubicBezTo>
                    <a:pt x="875" y="3565"/>
                    <a:pt x="1214" y="4062"/>
                    <a:pt x="1651" y="4380"/>
                  </a:cubicBezTo>
                  <a:cubicBezTo>
                    <a:pt x="1979" y="4609"/>
                    <a:pt x="2397" y="4897"/>
                    <a:pt x="2795" y="4977"/>
                  </a:cubicBezTo>
                  <a:cubicBezTo>
                    <a:pt x="2846" y="4986"/>
                    <a:pt x="2892" y="4990"/>
                    <a:pt x="2936" y="4990"/>
                  </a:cubicBezTo>
                  <a:cubicBezTo>
                    <a:pt x="3392" y="4990"/>
                    <a:pt x="3460" y="4537"/>
                    <a:pt x="3760" y="4191"/>
                  </a:cubicBezTo>
                  <a:cubicBezTo>
                    <a:pt x="4058" y="3843"/>
                    <a:pt x="4515" y="3485"/>
                    <a:pt x="4933" y="3346"/>
                  </a:cubicBezTo>
                  <a:cubicBezTo>
                    <a:pt x="5132" y="3277"/>
                    <a:pt x="5396" y="3249"/>
                    <a:pt x="5625" y="3249"/>
                  </a:cubicBezTo>
                  <a:cubicBezTo>
                    <a:pt x="5693" y="3249"/>
                    <a:pt x="5759" y="3252"/>
                    <a:pt x="5818" y="3256"/>
                  </a:cubicBezTo>
                  <a:cubicBezTo>
                    <a:pt x="5992" y="3276"/>
                    <a:pt x="6145" y="3374"/>
                    <a:pt x="6279" y="3374"/>
                  </a:cubicBezTo>
                  <a:cubicBezTo>
                    <a:pt x="6353" y="3374"/>
                    <a:pt x="6421" y="3344"/>
                    <a:pt x="6485" y="3256"/>
                  </a:cubicBezTo>
                  <a:cubicBezTo>
                    <a:pt x="6773" y="2849"/>
                    <a:pt x="6176" y="1964"/>
                    <a:pt x="5948" y="1635"/>
                  </a:cubicBezTo>
                  <a:cubicBezTo>
                    <a:pt x="5510" y="1019"/>
                    <a:pt x="4665" y="154"/>
                    <a:pt x="3879" y="24"/>
                  </a:cubicBezTo>
                  <a:cubicBezTo>
                    <a:pt x="3781" y="8"/>
                    <a:pt x="3684" y="1"/>
                    <a:pt x="3589" y="1"/>
                  </a:cubicBezTo>
                  <a:close/>
                </a:path>
              </a:pathLst>
            </a:custGeom>
            <a:solidFill>
              <a:srgbClr val="1431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3042075" y="3359975"/>
              <a:ext cx="143475" cy="118875"/>
            </a:xfrm>
            <a:custGeom>
              <a:avLst/>
              <a:gdLst/>
              <a:ahLst/>
              <a:cxnLst/>
              <a:rect l="l" t="t" r="r" b="b"/>
              <a:pathLst>
                <a:path w="5739" h="4755" extrusionOk="0">
                  <a:moveTo>
                    <a:pt x="4555" y="2766"/>
                  </a:moveTo>
                  <a:cubicBezTo>
                    <a:pt x="4582" y="2812"/>
                    <a:pt x="4606" y="2873"/>
                    <a:pt x="4627" y="2942"/>
                  </a:cubicBezTo>
                  <a:lnTo>
                    <a:pt x="4627" y="2942"/>
                  </a:lnTo>
                  <a:cubicBezTo>
                    <a:pt x="4606" y="2875"/>
                    <a:pt x="4579" y="2813"/>
                    <a:pt x="4555" y="2766"/>
                  </a:cubicBezTo>
                  <a:close/>
                  <a:moveTo>
                    <a:pt x="2317" y="1"/>
                  </a:moveTo>
                  <a:cubicBezTo>
                    <a:pt x="1865" y="1"/>
                    <a:pt x="1421" y="109"/>
                    <a:pt x="1064" y="349"/>
                  </a:cubicBezTo>
                  <a:cubicBezTo>
                    <a:pt x="0" y="1055"/>
                    <a:pt x="816" y="2507"/>
                    <a:pt x="1363" y="3263"/>
                  </a:cubicBezTo>
                  <a:lnTo>
                    <a:pt x="1224" y="3104"/>
                  </a:lnTo>
                  <a:lnTo>
                    <a:pt x="1224" y="3104"/>
                  </a:lnTo>
                  <a:cubicBezTo>
                    <a:pt x="1343" y="3253"/>
                    <a:pt x="1522" y="3472"/>
                    <a:pt x="1681" y="3581"/>
                  </a:cubicBezTo>
                  <a:cubicBezTo>
                    <a:pt x="1791" y="3658"/>
                    <a:pt x="1861" y="3662"/>
                    <a:pt x="1935" y="3662"/>
                  </a:cubicBezTo>
                  <a:cubicBezTo>
                    <a:pt x="1945" y="3662"/>
                    <a:pt x="1954" y="3662"/>
                    <a:pt x="1963" y="3662"/>
                  </a:cubicBezTo>
                  <a:cubicBezTo>
                    <a:pt x="2016" y="3662"/>
                    <a:pt x="2073" y="3664"/>
                    <a:pt x="2148" y="3690"/>
                  </a:cubicBezTo>
                  <a:cubicBezTo>
                    <a:pt x="2307" y="3750"/>
                    <a:pt x="2496" y="3953"/>
                    <a:pt x="2666" y="3953"/>
                  </a:cubicBezTo>
                  <a:cubicBezTo>
                    <a:pt x="2752" y="3953"/>
                    <a:pt x="2834" y="3901"/>
                    <a:pt x="2904" y="3750"/>
                  </a:cubicBezTo>
                  <a:cubicBezTo>
                    <a:pt x="3004" y="4039"/>
                    <a:pt x="3322" y="4407"/>
                    <a:pt x="3601" y="4546"/>
                  </a:cubicBezTo>
                  <a:cubicBezTo>
                    <a:pt x="3691" y="4587"/>
                    <a:pt x="3928" y="4638"/>
                    <a:pt x="4137" y="4638"/>
                  </a:cubicBezTo>
                  <a:cubicBezTo>
                    <a:pt x="4387" y="4638"/>
                    <a:pt x="4599" y="4565"/>
                    <a:pt x="4486" y="4317"/>
                  </a:cubicBezTo>
                  <a:cubicBezTo>
                    <a:pt x="3909" y="4228"/>
                    <a:pt x="3412" y="4098"/>
                    <a:pt x="3521" y="3402"/>
                  </a:cubicBezTo>
                  <a:lnTo>
                    <a:pt x="3521" y="3402"/>
                  </a:lnTo>
                  <a:cubicBezTo>
                    <a:pt x="3618" y="3506"/>
                    <a:pt x="3703" y="3543"/>
                    <a:pt x="3783" y="3543"/>
                  </a:cubicBezTo>
                  <a:cubicBezTo>
                    <a:pt x="3992" y="3543"/>
                    <a:pt x="4162" y="3287"/>
                    <a:pt x="4394" y="3287"/>
                  </a:cubicBezTo>
                  <a:cubicBezTo>
                    <a:pt x="4456" y="3287"/>
                    <a:pt x="4522" y="3305"/>
                    <a:pt x="4595" y="3352"/>
                  </a:cubicBezTo>
                  <a:cubicBezTo>
                    <a:pt x="4676" y="3293"/>
                    <a:pt x="4681" y="3172"/>
                    <a:pt x="4656" y="3048"/>
                  </a:cubicBezTo>
                  <a:lnTo>
                    <a:pt x="4656" y="3048"/>
                  </a:lnTo>
                  <a:cubicBezTo>
                    <a:pt x="4682" y="3162"/>
                    <a:pt x="4699" y="3287"/>
                    <a:pt x="4704" y="3402"/>
                  </a:cubicBezTo>
                  <a:cubicBezTo>
                    <a:pt x="4735" y="3286"/>
                    <a:pt x="4769" y="3240"/>
                    <a:pt x="4802" y="3240"/>
                  </a:cubicBezTo>
                  <a:cubicBezTo>
                    <a:pt x="4909" y="3240"/>
                    <a:pt x="5010" y="3706"/>
                    <a:pt x="5003" y="3850"/>
                  </a:cubicBezTo>
                  <a:cubicBezTo>
                    <a:pt x="4973" y="4148"/>
                    <a:pt x="4893" y="4476"/>
                    <a:pt x="4734" y="4755"/>
                  </a:cubicBezTo>
                  <a:cubicBezTo>
                    <a:pt x="5739" y="4755"/>
                    <a:pt x="5430" y="3223"/>
                    <a:pt x="5222" y="2726"/>
                  </a:cubicBezTo>
                  <a:cubicBezTo>
                    <a:pt x="5082" y="2368"/>
                    <a:pt x="4913" y="2069"/>
                    <a:pt x="4734" y="1731"/>
                  </a:cubicBezTo>
                  <a:cubicBezTo>
                    <a:pt x="4565" y="1413"/>
                    <a:pt x="4366" y="876"/>
                    <a:pt x="4108" y="637"/>
                  </a:cubicBezTo>
                  <a:cubicBezTo>
                    <a:pt x="3674" y="239"/>
                    <a:pt x="2988" y="1"/>
                    <a:pt x="2317" y="1"/>
                  </a:cubicBezTo>
                  <a:close/>
                </a:path>
              </a:pathLst>
            </a:custGeom>
            <a:solidFill>
              <a:srgbClr val="2C3D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3057825" y="3396850"/>
              <a:ext cx="28900" cy="33400"/>
            </a:xfrm>
            <a:custGeom>
              <a:avLst/>
              <a:gdLst/>
              <a:ahLst/>
              <a:cxnLst/>
              <a:rect l="l" t="t" r="r" b="b"/>
              <a:pathLst>
                <a:path w="1156" h="1336" extrusionOk="0">
                  <a:moveTo>
                    <a:pt x="593" y="0"/>
                  </a:moveTo>
                  <a:cubicBezTo>
                    <a:pt x="14" y="0"/>
                    <a:pt x="1" y="1245"/>
                    <a:pt x="544" y="1330"/>
                  </a:cubicBezTo>
                  <a:cubicBezTo>
                    <a:pt x="565" y="1334"/>
                    <a:pt x="585" y="1335"/>
                    <a:pt x="604" y="1335"/>
                  </a:cubicBezTo>
                  <a:cubicBezTo>
                    <a:pt x="1155" y="1335"/>
                    <a:pt x="1102" y="27"/>
                    <a:pt x="570" y="27"/>
                  </a:cubicBezTo>
                  <a:cubicBezTo>
                    <a:pt x="568" y="27"/>
                    <a:pt x="566" y="27"/>
                    <a:pt x="564" y="27"/>
                  </a:cubicBezTo>
                  <a:lnTo>
                    <a:pt x="673" y="8"/>
                  </a:lnTo>
                  <a:cubicBezTo>
                    <a:pt x="645" y="3"/>
                    <a:pt x="619" y="0"/>
                    <a:pt x="593" y="0"/>
                  </a:cubicBezTo>
                  <a:close/>
                </a:path>
              </a:pathLst>
            </a:custGeom>
            <a:solidFill>
              <a:srgbClr val="1F3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3136300" y="3373375"/>
              <a:ext cx="25125" cy="21700"/>
            </a:xfrm>
            <a:custGeom>
              <a:avLst/>
              <a:gdLst/>
              <a:ahLst/>
              <a:cxnLst/>
              <a:rect l="l" t="t" r="r" b="b"/>
              <a:pathLst>
                <a:path w="1005" h="868" extrusionOk="0">
                  <a:moveTo>
                    <a:pt x="183" y="1"/>
                  </a:moveTo>
                  <a:cubicBezTo>
                    <a:pt x="118" y="1"/>
                    <a:pt x="55" y="16"/>
                    <a:pt x="1" y="51"/>
                  </a:cubicBezTo>
                  <a:cubicBezTo>
                    <a:pt x="35" y="173"/>
                    <a:pt x="545" y="867"/>
                    <a:pt x="762" y="867"/>
                  </a:cubicBezTo>
                  <a:cubicBezTo>
                    <a:pt x="794" y="867"/>
                    <a:pt x="819" y="852"/>
                    <a:pt x="836" y="817"/>
                  </a:cubicBezTo>
                  <a:cubicBezTo>
                    <a:pt x="1004" y="480"/>
                    <a:pt x="545" y="1"/>
                    <a:pt x="183" y="1"/>
                  </a:cubicBezTo>
                  <a:close/>
                </a:path>
              </a:pathLst>
            </a:custGeom>
            <a:solidFill>
              <a:srgbClr val="1F3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2960275" y="3433100"/>
              <a:ext cx="133275" cy="152925"/>
            </a:xfrm>
            <a:custGeom>
              <a:avLst/>
              <a:gdLst/>
              <a:ahLst/>
              <a:cxnLst/>
              <a:rect l="l" t="t" r="r" b="b"/>
              <a:pathLst>
                <a:path w="5331" h="6117" extrusionOk="0">
                  <a:moveTo>
                    <a:pt x="5209" y="1"/>
                  </a:moveTo>
                  <a:cubicBezTo>
                    <a:pt x="4878" y="1"/>
                    <a:pt x="3927" y="986"/>
                    <a:pt x="3869" y="1044"/>
                  </a:cubicBezTo>
                  <a:cubicBezTo>
                    <a:pt x="3123" y="1810"/>
                    <a:pt x="2387" y="2635"/>
                    <a:pt x="1721" y="3471"/>
                  </a:cubicBezTo>
                  <a:cubicBezTo>
                    <a:pt x="1413" y="3868"/>
                    <a:pt x="1174" y="4326"/>
                    <a:pt x="866" y="4734"/>
                  </a:cubicBezTo>
                  <a:cubicBezTo>
                    <a:pt x="567" y="5112"/>
                    <a:pt x="30" y="5609"/>
                    <a:pt x="0" y="6116"/>
                  </a:cubicBezTo>
                  <a:cubicBezTo>
                    <a:pt x="209" y="5738"/>
                    <a:pt x="468" y="5271"/>
                    <a:pt x="766" y="4962"/>
                  </a:cubicBezTo>
                  <a:cubicBezTo>
                    <a:pt x="1064" y="4644"/>
                    <a:pt x="1243" y="4286"/>
                    <a:pt x="1542" y="3938"/>
                  </a:cubicBezTo>
                  <a:cubicBezTo>
                    <a:pt x="1860" y="3570"/>
                    <a:pt x="2228" y="3262"/>
                    <a:pt x="2526" y="2894"/>
                  </a:cubicBezTo>
                  <a:cubicBezTo>
                    <a:pt x="2805" y="2536"/>
                    <a:pt x="3093" y="2128"/>
                    <a:pt x="3441" y="1850"/>
                  </a:cubicBezTo>
                  <a:cubicBezTo>
                    <a:pt x="3412" y="1790"/>
                    <a:pt x="3431" y="1720"/>
                    <a:pt x="3382" y="1661"/>
                  </a:cubicBezTo>
                  <a:cubicBezTo>
                    <a:pt x="3760" y="1342"/>
                    <a:pt x="4128" y="994"/>
                    <a:pt x="4525" y="805"/>
                  </a:cubicBezTo>
                  <a:cubicBezTo>
                    <a:pt x="4724" y="716"/>
                    <a:pt x="5331" y="388"/>
                    <a:pt x="5321" y="139"/>
                  </a:cubicBezTo>
                  <a:cubicBezTo>
                    <a:pt x="5318" y="41"/>
                    <a:pt x="5276" y="1"/>
                    <a:pt x="5209" y="1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3153450" y="3401950"/>
              <a:ext cx="210875" cy="41100"/>
            </a:xfrm>
            <a:custGeom>
              <a:avLst/>
              <a:gdLst/>
              <a:ahLst/>
              <a:cxnLst/>
              <a:rect l="l" t="t" r="r" b="b"/>
              <a:pathLst>
                <a:path w="8435" h="1644" extrusionOk="0">
                  <a:moveTo>
                    <a:pt x="509" y="0"/>
                  </a:moveTo>
                  <a:cubicBezTo>
                    <a:pt x="423" y="0"/>
                    <a:pt x="342" y="9"/>
                    <a:pt x="269" y="32"/>
                  </a:cubicBezTo>
                  <a:cubicBezTo>
                    <a:pt x="90" y="92"/>
                    <a:pt x="1" y="72"/>
                    <a:pt x="70" y="291"/>
                  </a:cubicBezTo>
                  <a:cubicBezTo>
                    <a:pt x="127" y="441"/>
                    <a:pt x="295" y="480"/>
                    <a:pt x="484" y="480"/>
                  </a:cubicBezTo>
                  <a:cubicBezTo>
                    <a:pt x="696" y="480"/>
                    <a:pt x="933" y="430"/>
                    <a:pt x="1065" y="430"/>
                  </a:cubicBezTo>
                  <a:cubicBezTo>
                    <a:pt x="1393" y="430"/>
                    <a:pt x="1682" y="440"/>
                    <a:pt x="2000" y="480"/>
                  </a:cubicBezTo>
                  <a:cubicBezTo>
                    <a:pt x="3104" y="639"/>
                    <a:pt x="4228" y="719"/>
                    <a:pt x="5351" y="908"/>
                  </a:cubicBezTo>
                  <a:cubicBezTo>
                    <a:pt x="6426" y="1087"/>
                    <a:pt x="7420" y="1087"/>
                    <a:pt x="8434" y="1643"/>
                  </a:cubicBezTo>
                  <a:cubicBezTo>
                    <a:pt x="7967" y="1166"/>
                    <a:pt x="7480" y="967"/>
                    <a:pt x="6853" y="888"/>
                  </a:cubicBezTo>
                  <a:cubicBezTo>
                    <a:pt x="5660" y="719"/>
                    <a:pt x="4546" y="311"/>
                    <a:pt x="3382" y="291"/>
                  </a:cubicBezTo>
                  <a:cubicBezTo>
                    <a:pt x="2756" y="281"/>
                    <a:pt x="2139" y="291"/>
                    <a:pt x="1503" y="181"/>
                  </a:cubicBezTo>
                  <a:cubicBezTo>
                    <a:pt x="1227" y="134"/>
                    <a:pt x="834" y="0"/>
                    <a:pt x="509" y="0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3116650" y="3452225"/>
              <a:ext cx="41550" cy="63175"/>
            </a:xfrm>
            <a:custGeom>
              <a:avLst/>
              <a:gdLst/>
              <a:ahLst/>
              <a:cxnLst/>
              <a:rect l="l" t="t" r="r" b="b"/>
              <a:pathLst>
                <a:path w="1662" h="2527" extrusionOk="0">
                  <a:moveTo>
                    <a:pt x="130" y="0"/>
                  </a:moveTo>
                  <a:cubicBezTo>
                    <a:pt x="1" y="468"/>
                    <a:pt x="259" y="1104"/>
                    <a:pt x="518" y="1502"/>
                  </a:cubicBezTo>
                  <a:cubicBezTo>
                    <a:pt x="767" y="1900"/>
                    <a:pt x="1224" y="2308"/>
                    <a:pt x="1662" y="2527"/>
                  </a:cubicBezTo>
                  <a:cubicBezTo>
                    <a:pt x="1662" y="2169"/>
                    <a:pt x="856" y="1721"/>
                    <a:pt x="677" y="1363"/>
                  </a:cubicBezTo>
                  <a:cubicBezTo>
                    <a:pt x="528" y="1085"/>
                    <a:pt x="618" y="736"/>
                    <a:pt x="548" y="448"/>
                  </a:cubicBezTo>
                  <a:cubicBezTo>
                    <a:pt x="508" y="249"/>
                    <a:pt x="319" y="30"/>
                    <a:pt x="130" y="0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3164150" y="3440050"/>
              <a:ext cx="33850" cy="66650"/>
            </a:xfrm>
            <a:custGeom>
              <a:avLst/>
              <a:gdLst/>
              <a:ahLst/>
              <a:cxnLst/>
              <a:rect l="l" t="t" r="r" b="b"/>
              <a:pathLst>
                <a:path w="1354" h="2666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169"/>
                    <a:pt x="50" y="338"/>
                    <a:pt x="140" y="478"/>
                  </a:cubicBezTo>
                  <a:cubicBezTo>
                    <a:pt x="289" y="696"/>
                    <a:pt x="528" y="855"/>
                    <a:pt x="677" y="1074"/>
                  </a:cubicBezTo>
                  <a:cubicBezTo>
                    <a:pt x="1015" y="1552"/>
                    <a:pt x="876" y="2228"/>
                    <a:pt x="1154" y="2665"/>
                  </a:cubicBezTo>
                  <a:cubicBezTo>
                    <a:pt x="1353" y="2258"/>
                    <a:pt x="1094" y="1492"/>
                    <a:pt x="915" y="1094"/>
                  </a:cubicBezTo>
                  <a:cubicBezTo>
                    <a:pt x="756" y="746"/>
                    <a:pt x="488" y="70"/>
                    <a:pt x="60" y="0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3068425" y="3400000"/>
              <a:ext cx="10475" cy="14950"/>
            </a:xfrm>
            <a:custGeom>
              <a:avLst/>
              <a:gdLst/>
              <a:ahLst/>
              <a:cxnLst/>
              <a:rect l="l" t="t" r="r" b="b"/>
              <a:pathLst>
                <a:path w="419" h="598" extrusionOk="0">
                  <a:moveTo>
                    <a:pt x="239" y="41"/>
                  </a:moveTo>
                  <a:cubicBezTo>
                    <a:pt x="398" y="160"/>
                    <a:pt x="418" y="468"/>
                    <a:pt x="239" y="598"/>
                  </a:cubicBezTo>
                  <a:cubicBezTo>
                    <a:pt x="160" y="478"/>
                    <a:pt x="0" y="31"/>
                    <a:pt x="239" y="1"/>
                  </a:cubicBezTo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2981400" y="3291600"/>
              <a:ext cx="65175" cy="101225"/>
            </a:xfrm>
            <a:custGeom>
              <a:avLst/>
              <a:gdLst/>
              <a:ahLst/>
              <a:cxnLst/>
              <a:rect l="l" t="t" r="r" b="b"/>
              <a:pathLst>
                <a:path w="2607" h="4049" extrusionOk="0">
                  <a:moveTo>
                    <a:pt x="2348" y="3571"/>
                  </a:moveTo>
                  <a:cubicBezTo>
                    <a:pt x="2606" y="3651"/>
                    <a:pt x="2417" y="3899"/>
                    <a:pt x="2248" y="3929"/>
                  </a:cubicBezTo>
                  <a:cubicBezTo>
                    <a:pt x="2079" y="3959"/>
                    <a:pt x="1841" y="3740"/>
                    <a:pt x="1731" y="3661"/>
                  </a:cubicBezTo>
                  <a:cubicBezTo>
                    <a:pt x="1393" y="3412"/>
                    <a:pt x="1105" y="3104"/>
                    <a:pt x="836" y="2795"/>
                  </a:cubicBezTo>
                  <a:cubicBezTo>
                    <a:pt x="478" y="2358"/>
                    <a:pt x="1" y="1701"/>
                    <a:pt x="60" y="1095"/>
                  </a:cubicBezTo>
                  <a:cubicBezTo>
                    <a:pt x="130" y="458"/>
                    <a:pt x="1224" y="60"/>
                    <a:pt x="1791" y="21"/>
                  </a:cubicBezTo>
                  <a:cubicBezTo>
                    <a:pt x="1831" y="21"/>
                    <a:pt x="1880" y="1"/>
                    <a:pt x="1920" y="1"/>
                  </a:cubicBezTo>
                  <a:cubicBezTo>
                    <a:pt x="1373" y="190"/>
                    <a:pt x="577" y="518"/>
                    <a:pt x="359" y="1085"/>
                  </a:cubicBezTo>
                  <a:cubicBezTo>
                    <a:pt x="80" y="1771"/>
                    <a:pt x="548" y="2298"/>
                    <a:pt x="965" y="2785"/>
                  </a:cubicBezTo>
                  <a:cubicBezTo>
                    <a:pt x="1204" y="3054"/>
                    <a:pt x="1433" y="3332"/>
                    <a:pt x="1711" y="3551"/>
                  </a:cubicBezTo>
                  <a:cubicBezTo>
                    <a:pt x="1831" y="3641"/>
                    <a:pt x="2507" y="4048"/>
                    <a:pt x="2328" y="3591"/>
                  </a:cubicBezTo>
                  <a:cubicBezTo>
                    <a:pt x="2338" y="3591"/>
                    <a:pt x="2457" y="3651"/>
                    <a:pt x="2388" y="3601"/>
                  </a:cubicBezTo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2755400" y="3315725"/>
              <a:ext cx="209375" cy="34325"/>
            </a:xfrm>
            <a:custGeom>
              <a:avLst/>
              <a:gdLst/>
              <a:ahLst/>
              <a:cxnLst/>
              <a:rect l="l" t="t" r="r" b="b"/>
              <a:pathLst>
                <a:path w="8375" h="1373" extrusionOk="0">
                  <a:moveTo>
                    <a:pt x="8195" y="567"/>
                  </a:moveTo>
                  <a:cubicBezTo>
                    <a:pt x="8374" y="896"/>
                    <a:pt x="7052" y="1184"/>
                    <a:pt x="6783" y="1234"/>
                  </a:cubicBezTo>
                  <a:cubicBezTo>
                    <a:pt x="6147" y="1343"/>
                    <a:pt x="5609" y="1323"/>
                    <a:pt x="4993" y="1293"/>
                  </a:cubicBezTo>
                  <a:cubicBezTo>
                    <a:pt x="4416" y="1263"/>
                    <a:pt x="3829" y="1084"/>
                    <a:pt x="3272" y="1045"/>
                  </a:cubicBezTo>
                  <a:cubicBezTo>
                    <a:pt x="2715" y="1015"/>
                    <a:pt x="2188" y="1124"/>
                    <a:pt x="1641" y="985"/>
                  </a:cubicBezTo>
                  <a:cubicBezTo>
                    <a:pt x="965" y="826"/>
                    <a:pt x="398" y="607"/>
                    <a:pt x="0" y="0"/>
                  </a:cubicBezTo>
                  <a:cubicBezTo>
                    <a:pt x="846" y="816"/>
                    <a:pt x="2029" y="1015"/>
                    <a:pt x="3103" y="915"/>
                  </a:cubicBezTo>
                  <a:cubicBezTo>
                    <a:pt x="4207" y="826"/>
                    <a:pt x="5212" y="1373"/>
                    <a:pt x="6306" y="1283"/>
                  </a:cubicBezTo>
                  <a:cubicBezTo>
                    <a:pt x="6912" y="1234"/>
                    <a:pt x="7320" y="995"/>
                    <a:pt x="7797" y="707"/>
                  </a:cubicBezTo>
                  <a:cubicBezTo>
                    <a:pt x="7658" y="607"/>
                    <a:pt x="7459" y="557"/>
                    <a:pt x="7280" y="508"/>
                  </a:cubicBezTo>
                  <a:cubicBezTo>
                    <a:pt x="7479" y="537"/>
                    <a:pt x="7917" y="657"/>
                    <a:pt x="8185" y="607"/>
                  </a:cubicBezTo>
                  <a:cubicBezTo>
                    <a:pt x="8116" y="617"/>
                    <a:pt x="8136" y="667"/>
                    <a:pt x="8106" y="697"/>
                  </a:cubicBezTo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3141275" y="3376650"/>
              <a:ext cx="10725" cy="10200"/>
            </a:xfrm>
            <a:custGeom>
              <a:avLst/>
              <a:gdLst/>
              <a:ahLst/>
              <a:cxnLst/>
              <a:rect l="l" t="t" r="r" b="b"/>
              <a:pathLst>
                <a:path w="429" h="408" extrusionOk="0">
                  <a:moveTo>
                    <a:pt x="299" y="259"/>
                  </a:moveTo>
                  <a:cubicBezTo>
                    <a:pt x="110" y="408"/>
                    <a:pt x="0" y="99"/>
                    <a:pt x="160" y="40"/>
                  </a:cubicBezTo>
                  <a:cubicBezTo>
                    <a:pt x="289" y="0"/>
                    <a:pt x="428" y="159"/>
                    <a:pt x="299" y="259"/>
                  </a:cubicBezTo>
                  <a:close/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2462750" y="2182450"/>
              <a:ext cx="768550" cy="541550"/>
            </a:xfrm>
            <a:custGeom>
              <a:avLst/>
              <a:gdLst/>
              <a:ahLst/>
              <a:cxnLst/>
              <a:rect l="l" t="t" r="r" b="b"/>
              <a:pathLst>
                <a:path w="30742" h="21662" fill="none" extrusionOk="0">
                  <a:moveTo>
                    <a:pt x="30722" y="14640"/>
                  </a:moveTo>
                  <a:cubicBezTo>
                    <a:pt x="30742" y="14431"/>
                    <a:pt x="30662" y="14192"/>
                    <a:pt x="30602" y="14003"/>
                  </a:cubicBezTo>
                  <a:cubicBezTo>
                    <a:pt x="30473" y="13625"/>
                    <a:pt x="30274" y="13257"/>
                    <a:pt x="29996" y="12959"/>
                  </a:cubicBezTo>
                  <a:cubicBezTo>
                    <a:pt x="29817" y="12760"/>
                    <a:pt x="29777" y="12830"/>
                    <a:pt x="29707" y="12551"/>
                  </a:cubicBezTo>
                  <a:cubicBezTo>
                    <a:pt x="29658" y="12342"/>
                    <a:pt x="29697" y="12163"/>
                    <a:pt x="29618" y="11965"/>
                  </a:cubicBezTo>
                  <a:cubicBezTo>
                    <a:pt x="29300" y="11219"/>
                    <a:pt x="28335" y="11427"/>
                    <a:pt x="27858" y="10871"/>
                  </a:cubicBezTo>
                  <a:cubicBezTo>
                    <a:pt x="27877" y="10831"/>
                    <a:pt x="27897" y="10791"/>
                    <a:pt x="27917" y="10751"/>
                  </a:cubicBezTo>
                  <a:cubicBezTo>
                    <a:pt x="27818" y="10751"/>
                    <a:pt x="27708" y="10692"/>
                    <a:pt x="27599" y="10711"/>
                  </a:cubicBezTo>
                  <a:cubicBezTo>
                    <a:pt x="27589" y="10363"/>
                    <a:pt x="27500" y="9946"/>
                    <a:pt x="27291" y="9707"/>
                  </a:cubicBezTo>
                  <a:cubicBezTo>
                    <a:pt x="27171" y="9558"/>
                    <a:pt x="27042" y="9438"/>
                    <a:pt x="26933" y="9319"/>
                  </a:cubicBezTo>
                  <a:cubicBezTo>
                    <a:pt x="26813" y="9180"/>
                    <a:pt x="26873" y="9001"/>
                    <a:pt x="26585" y="9021"/>
                  </a:cubicBezTo>
                  <a:cubicBezTo>
                    <a:pt x="26654" y="8613"/>
                    <a:pt x="26306" y="8275"/>
                    <a:pt x="25978" y="8026"/>
                  </a:cubicBezTo>
                  <a:cubicBezTo>
                    <a:pt x="25829" y="7907"/>
                    <a:pt x="25640" y="7857"/>
                    <a:pt x="25491" y="7748"/>
                  </a:cubicBezTo>
                  <a:cubicBezTo>
                    <a:pt x="25302" y="7618"/>
                    <a:pt x="25252" y="7419"/>
                    <a:pt x="25123" y="7260"/>
                  </a:cubicBezTo>
                  <a:cubicBezTo>
                    <a:pt x="24894" y="6992"/>
                    <a:pt x="24397" y="6793"/>
                    <a:pt x="24188" y="6504"/>
                  </a:cubicBezTo>
                  <a:cubicBezTo>
                    <a:pt x="24019" y="6266"/>
                    <a:pt x="24078" y="5530"/>
                    <a:pt x="23551" y="5689"/>
                  </a:cubicBezTo>
                  <a:cubicBezTo>
                    <a:pt x="23541" y="5699"/>
                    <a:pt x="23511" y="5759"/>
                    <a:pt x="23501" y="5769"/>
                  </a:cubicBezTo>
                  <a:cubicBezTo>
                    <a:pt x="23283" y="5361"/>
                    <a:pt x="23094" y="4873"/>
                    <a:pt x="22497" y="4854"/>
                  </a:cubicBezTo>
                  <a:cubicBezTo>
                    <a:pt x="22587" y="4525"/>
                    <a:pt x="21721" y="4326"/>
                    <a:pt x="21483" y="4217"/>
                  </a:cubicBezTo>
                  <a:cubicBezTo>
                    <a:pt x="21473" y="4177"/>
                    <a:pt x="21483" y="4147"/>
                    <a:pt x="21473" y="4118"/>
                  </a:cubicBezTo>
                  <a:cubicBezTo>
                    <a:pt x="20816" y="4028"/>
                    <a:pt x="20657" y="3501"/>
                    <a:pt x="19981" y="3471"/>
                  </a:cubicBezTo>
                  <a:cubicBezTo>
                    <a:pt x="19543" y="3451"/>
                    <a:pt x="19245" y="3302"/>
                    <a:pt x="18857" y="3183"/>
                  </a:cubicBezTo>
                  <a:cubicBezTo>
                    <a:pt x="18519" y="3073"/>
                    <a:pt x="18191" y="2805"/>
                    <a:pt x="17733" y="2874"/>
                  </a:cubicBezTo>
                  <a:cubicBezTo>
                    <a:pt x="17574" y="2904"/>
                    <a:pt x="17574" y="3004"/>
                    <a:pt x="17385" y="2994"/>
                  </a:cubicBezTo>
                  <a:cubicBezTo>
                    <a:pt x="17276" y="2984"/>
                    <a:pt x="17196" y="2904"/>
                    <a:pt x="17087" y="2884"/>
                  </a:cubicBezTo>
                  <a:cubicBezTo>
                    <a:pt x="16858" y="2835"/>
                    <a:pt x="16679" y="2874"/>
                    <a:pt x="16450" y="2904"/>
                  </a:cubicBezTo>
                  <a:cubicBezTo>
                    <a:pt x="16102" y="2934"/>
                    <a:pt x="15933" y="2894"/>
                    <a:pt x="15665" y="2715"/>
                  </a:cubicBezTo>
                  <a:cubicBezTo>
                    <a:pt x="15446" y="2556"/>
                    <a:pt x="15287" y="2467"/>
                    <a:pt x="14988" y="2387"/>
                  </a:cubicBezTo>
                  <a:cubicBezTo>
                    <a:pt x="14411" y="2218"/>
                    <a:pt x="13745" y="2258"/>
                    <a:pt x="13218" y="2089"/>
                  </a:cubicBezTo>
                  <a:cubicBezTo>
                    <a:pt x="12691" y="1910"/>
                    <a:pt x="12223" y="1562"/>
                    <a:pt x="11676" y="1442"/>
                  </a:cubicBezTo>
                  <a:cubicBezTo>
                    <a:pt x="10950" y="1293"/>
                    <a:pt x="10244" y="1512"/>
                    <a:pt x="9568" y="1223"/>
                  </a:cubicBezTo>
                  <a:cubicBezTo>
                    <a:pt x="9101" y="1015"/>
                    <a:pt x="8355" y="865"/>
                    <a:pt x="7967" y="1303"/>
                  </a:cubicBezTo>
                  <a:cubicBezTo>
                    <a:pt x="7798" y="1233"/>
                    <a:pt x="7589" y="1134"/>
                    <a:pt x="7400" y="1104"/>
                  </a:cubicBezTo>
                  <a:cubicBezTo>
                    <a:pt x="7201" y="1074"/>
                    <a:pt x="6933" y="1164"/>
                    <a:pt x="6754" y="1084"/>
                  </a:cubicBezTo>
                  <a:cubicBezTo>
                    <a:pt x="6654" y="1035"/>
                    <a:pt x="6475" y="806"/>
                    <a:pt x="6395" y="726"/>
                  </a:cubicBezTo>
                  <a:cubicBezTo>
                    <a:pt x="6376" y="696"/>
                    <a:pt x="6226" y="597"/>
                    <a:pt x="6197" y="587"/>
                  </a:cubicBezTo>
                  <a:cubicBezTo>
                    <a:pt x="6197" y="577"/>
                    <a:pt x="6127" y="388"/>
                    <a:pt x="6087" y="348"/>
                  </a:cubicBezTo>
                  <a:cubicBezTo>
                    <a:pt x="5918" y="428"/>
                    <a:pt x="5351" y="30"/>
                    <a:pt x="5073" y="20"/>
                  </a:cubicBezTo>
                  <a:cubicBezTo>
                    <a:pt x="4695" y="0"/>
                    <a:pt x="4257" y="149"/>
                    <a:pt x="3939" y="348"/>
                  </a:cubicBezTo>
                  <a:cubicBezTo>
                    <a:pt x="3621" y="547"/>
                    <a:pt x="3412" y="776"/>
                    <a:pt x="3283" y="1114"/>
                  </a:cubicBezTo>
                  <a:cubicBezTo>
                    <a:pt x="3094" y="1611"/>
                    <a:pt x="2905" y="1761"/>
                    <a:pt x="2437" y="1969"/>
                  </a:cubicBezTo>
                  <a:cubicBezTo>
                    <a:pt x="1850" y="2228"/>
                    <a:pt x="1333" y="2586"/>
                    <a:pt x="826" y="2974"/>
                  </a:cubicBezTo>
                  <a:cubicBezTo>
                    <a:pt x="229" y="3431"/>
                    <a:pt x="1" y="4307"/>
                    <a:pt x="160" y="5033"/>
                  </a:cubicBezTo>
                  <a:lnTo>
                    <a:pt x="120" y="5013"/>
                  </a:lnTo>
                  <a:cubicBezTo>
                    <a:pt x="140" y="5092"/>
                    <a:pt x="180" y="5172"/>
                    <a:pt x="209" y="5241"/>
                  </a:cubicBezTo>
                  <a:cubicBezTo>
                    <a:pt x="478" y="6057"/>
                    <a:pt x="1294" y="6554"/>
                    <a:pt x="2010" y="6952"/>
                  </a:cubicBezTo>
                  <a:cubicBezTo>
                    <a:pt x="2387" y="7171"/>
                    <a:pt x="2686" y="7569"/>
                    <a:pt x="3024" y="7857"/>
                  </a:cubicBezTo>
                  <a:cubicBezTo>
                    <a:pt x="3462" y="8225"/>
                    <a:pt x="3929" y="8513"/>
                    <a:pt x="4426" y="8812"/>
                  </a:cubicBezTo>
                  <a:cubicBezTo>
                    <a:pt x="4735" y="8991"/>
                    <a:pt x="5262" y="9230"/>
                    <a:pt x="5570" y="9508"/>
                  </a:cubicBezTo>
                  <a:cubicBezTo>
                    <a:pt x="5441" y="9687"/>
                    <a:pt x="5321" y="9876"/>
                    <a:pt x="5202" y="10085"/>
                  </a:cubicBezTo>
                  <a:cubicBezTo>
                    <a:pt x="4884" y="10592"/>
                    <a:pt x="4705" y="10900"/>
                    <a:pt x="4217" y="11248"/>
                  </a:cubicBezTo>
                  <a:cubicBezTo>
                    <a:pt x="3332" y="11905"/>
                    <a:pt x="2228" y="12492"/>
                    <a:pt x="1463" y="13297"/>
                  </a:cubicBezTo>
                  <a:cubicBezTo>
                    <a:pt x="1363" y="13397"/>
                    <a:pt x="1114" y="13715"/>
                    <a:pt x="1204" y="13874"/>
                  </a:cubicBezTo>
                  <a:cubicBezTo>
                    <a:pt x="1373" y="14162"/>
                    <a:pt x="1761" y="13755"/>
                    <a:pt x="1920" y="13635"/>
                  </a:cubicBezTo>
                  <a:cubicBezTo>
                    <a:pt x="2288" y="13337"/>
                    <a:pt x="2875" y="12750"/>
                    <a:pt x="3382" y="12790"/>
                  </a:cubicBezTo>
                  <a:cubicBezTo>
                    <a:pt x="3302" y="13049"/>
                    <a:pt x="2845" y="13267"/>
                    <a:pt x="2646" y="13456"/>
                  </a:cubicBezTo>
                  <a:cubicBezTo>
                    <a:pt x="2427" y="13665"/>
                    <a:pt x="2119" y="13914"/>
                    <a:pt x="1960" y="14172"/>
                  </a:cubicBezTo>
                  <a:cubicBezTo>
                    <a:pt x="1602" y="14719"/>
                    <a:pt x="1771" y="15465"/>
                    <a:pt x="2517" y="14988"/>
                  </a:cubicBezTo>
                  <a:cubicBezTo>
                    <a:pt x="2845" y="14779"/>
                    <a:pt x="2964" y="14481"/>
                    <a:pt x="3203" y="14202"/>
                  </a:cubicBezTo>
                  <a:cubicBezTo>
                    <a:pt x="3472" y="13884"/>
                    <a:pt x="3859" y="13625"/>
                    <a:pt x="4178" y="13337"/>
                  </a:cubicBezTo>
                  <a:cubicBezTo>
                    <a:pt x="4387" y="13138"/>
                    <a:pt x="4705" y="12790"/>
                    <a:pt x="5033" y="12850"/>
                  </a:cubicBezTo>
                  <a:cubicBezTo>
                    <a:pt x="5471" y="12939"/>
                    <a:pt x="5232" y="13357"/>
                    <a:pt x="5162" y="13695"/>
                  </a:cubicBezTo>
                  <a:cubicBezTo>
                    <a:pt x="5103" y="13974"/>
                    <a:pt x="4575" y="15744"/>
                    <a:pt x="5490" y="15247"/>
                  </a:cubicBezTo>
                  <a:cubicBezTo>
                    <a:pt x="6097" y="14918"/>
                    <a:pt x="5580" y="13974"/>
                    <a:pt x="5988" y="13526"/>
                  </a:cubicBezTo>
                  <a:cubicBezTo>
                    <a:pt x="6306" y="13178"/>
                    <a:pt x="7131" y="13924"/>
                    <a:pt x="7470" y="14143"/>
                  </a:cubicBezTo>
                  <a:cubicBezTo>
                    <a:pt x="7768" y="14332"/>
                    <a:pt x="9031" y="15087"/>
                    <a:pt x="9130" y="14391"/>
                  </a:cubicBezTo>
                  <a:cubicBezTo>
                    <a:pt x="9140" y="14341"/>
                    <a:pt x="9130" y="14292"/>
                    <a:pt x="9120" y="14242"/>
                  </a:cubicBezTo>
                  <a:cubicBezTo>
                    <a:pt x="9638" y="14540"/>
                    <a:pt x="10234" y="14759"/>
                    <a:pt x="10801" y="14739"/>
                  </a:cubicBezTo>
                  <a:cubicBezTo>
                    <a:pt x="10294" y="15087"/>
                    <a:pt x="9697" y="15316"/>
                    <a:pt x="9150" y="15605"/>
                  </a:cubicBezTo>
                  <a:cubicBezTo>
                    <a:pt x="8603" y="15883"/>
                    <a:pt x="8126" y="16271"/>
                    <a:pt x="7589" y="16579"/>
                  </a:cubicBezTo>
                  <a:cubicBezTo>
                    <a:pt x="7121" y="16858"/>
                    <a:pt x="6584" y="17196"/>
                    <a:pt x="6346" y="17693"/>
                  </a:cubicBezTo>
                  <a:cubicBezTo>
                    <a:pt x="6226" y="17922"/>
                    <a:pt x="6216" y="18349"/>
                    <a:pt x="5978" y="18449"/>
                  </a:cubicBezTo>
                  <a:cubicBezTo>
                    <a:pt x="5819" y="18519"/>
                    <a:pt x="5272" y="18489"/>
                    <a:pt x="5073" y="18489"/>
                  </a:cubicBezTo>
                  <a:cubicBezTo>
                    <a:pt x="4476" y="18489"/>
                    <a:pt x="3929" y="18310"/>
                    <a:pt x="3312" y="18340"/>
                  </a:cubicBezTo>
                  <a:cubicBezTo>
                    <a:pt x="2815" y="18359"/>
                    <a:pt x="2447" y="18489"/>
                    <a:pt x="2029" y="18737"/>
                  </a:cubicBezTo>
                  <a:cubicBezTo>
                    <a:pt x="1910" y="18807"/>
                    <a:pt x="1592" y="18936"/>
                    <a:pt x="1542" y="19076"/>
                  </a:cubicBezTo>
                  <a:cubicBezTo>
                    <a:pt x="1463" y="19264"/>
                    <a:pt x="1632" y="19493"/>
                    <a:pt x="1841" y="19394"/>
                  </a:cubicBezTo>
                  <a:cubicBezTo>
                    <a:pt x="1562" y="19493"/>
                    <a:pt x="965" y="20408"/>
                    <a:pt x="1313" y="20637"/>
                  </a:cubicBezTo>
                  <a:cubicBezTo>
                    <a:pt x="1652" y="20856"/>
                    <a:pt x="2208" y="20289"/>
                    <a:pt x="2467" y="20140"/>
                  </a:cubicBezTo>
                  <a:cubicBezTo>
                    <a:pt x="2795" y="19951"/>
                    <a:pt x="3084" y="19901"/>
                    <a:pt x="3462" y="19961"/>
                  </a:cubicBezTo>
                  <a:cubicBezTo>
                    <a:pt x="4227" y="20090"/>
                    <a:pt x="4874" y="20547"/>
                    <a:pt x="5600" y="20776"/>
                  </a:cubicBezTo>
                  <a:cubicBezTo>
                    <a:pt x="6565" y="21084"/>
                    <a:pt x="7728" y="21661"/>
                    <a:pt x="8723" y="20935"/>
                  </a:cubicBezTo>
                  <a:cubicBezTo>
                    <a:pt x="8862" y="20836"/>
                    <a:pt x="8971" y="20746"/>
                    <a:pt x="9101" y="20627"/>
                  </a:cubicBezTo>
                  <a:cubicBezTo>
                    <a:pt x="9439" y="20846"/>
                    <a:pt x="9767" y="20498"/>
                    <a:pt x="9986" y="20279"/>
                  </a:cubicBezTo>
                  <a:cubicBezTo>
                    <a:pt x="10244" y="20020"/>
                    <a:pt x="10533" y="19831"/>
                    <a:pt x="10851" y="19642"/>
                  </a:cubicBezTo>
                  <a:cubicBezTo>
                    <a:pt x="11468" y="19274"/>
                    <a:pt x="12144" y="19006"/>
                    <a:pt x="12751" y="18648"/>
                  </a:cubicBezTo>
                  <a:cubicBezTo>
                    <a:pt x="13387" y="18270"/>
                    <a:pt x="13934" y="17812"/>
                    <a:pt x="14531" y="17385"/>
                  </a:cubicBezTo>
                  <a:cubicBezTo>
                    <a:pt x="15277" y="16868"/>
                    <a:pt x="15665" y="16490"/>
                    <a:pt x="15704" y="15565"/>
                  </a:cubicBezTo>
                  <a:cubicBezTo>
                    <a:pt x="16102" y="16072"/>
                    <a:pt x="16918" y="16092"/>
                    <a:pt x="17494" y="16251"/>
                  </a:cubicBezTo>
                  <a:cubicBezTo>
                    <a:pt x="18330" y="16500"/>
                    <a:pt x="19503" y="16241"/>
                    <a:pt x="20319" y="15982"/>
                  </a:cubicBezTo>
                  <a:cubicBezTo>
                    <a:pt x="20637" y="15883"/>
                    <a:pt x="21005" y="15664"/>
                    <a:pt x="21323" y="15624"/>
                  </a:cubicBezTo>
                  <a:cubicBezTo>
                    <a:pt x="21672" y="15575"/>
                    <a:pt x="22000" y="15843"/>
                    <a:pt x="22328" y="15555"/>
                  </a:cubicBezTo>
                  <a:cubicBezTo>
                    <a:pt x="21741" y="16231"/>
                    <a:pt x="22795" y="16788"/>
                    <a:pt x="23313" y="17017"/>
                  </a:cubicBezTo>
                  <a:cubicBezTo>
                    <a:pt x="22756" y="17067"/>
                    <a:pt x="22139" y="16838"/>
                    <a:pt x="21592" y="16758"/>
                  </a:cubicBezTo>
                  <a:cubicBezTo>
                    <a:pt x="20975" y="16669"/>
                    <a:pt x="20259" y="16708"/>
                    <a:pt x="19673" y="16868"/>
                  </a:cubicBezTo>
                  <a:cubicBezTo>
                    <a:pt x="19185" y="16987"/>
                    <a:pt x="18738" y="17325"/>
                    <a:pt x="18320" y="17614"/>
                  </a:cubicBezTo>
                  <a:cubicBezTo>
                    <a:pt x="18061" y="17783"/>
                    <a:pt x="17166" y="18320"/>
                    <a:pt x="17146" y="18668"/>
                  </a:cubicBezTo>
                  <a:cubicBezTo>
                    <a:pt x="17117" y="19473"/>
                    <a:pt x="18588" y="18379"/>
                    <a:pt x="18807" y="18180"/>
                  </a:cubicBezTo>
                  <a:cubicBezTo>
                    <a:pt x="19295" y="17723"/>
                    <a:pt x="20468" y="17464"/>
                    <a:pt x="21095" y="17703"/>
                  </a:cubicBezTo>
                  <a:cubicBezTo>
                    <a:pt x="20727" y="18071"/>
                    <a:pt x="20021" y="18230"/>
                    <a:pt x="19573" y="18568"/>
                  </a:cubicBezTo>
                  <a:cubicBezTo>
                    <a:pt x="18738" y="19195"/>
                    <a:pt x="19762" y="19324"/>
                    <a:pt x="20309" y="19036"/>
                  </a:cubicBezTo>
                  <a:cubicBezTo>
                    <a:pt x="20866" y="18757"/>
                    <a:pt x="21204" y="18369"/>
                    <a:pt x="21851" y="18330"/>
                  </a:cubicBezTo>
                  <a:cubicBezTo>
                    <a:pt x="22000" y="18320"/>
                    <a:pt x="22139" y="18349"/>
                    <a:pt x="22278" y="18310"/>
                  </a:cubicBezTo>
                  <a:cubicBezTo>
                    <a:pt x="22388" y="18280"/>
                    <a:pt x="22477" y="18141"/>
                    <a:pt x="22616" y="18121"/>
                  </a:cubicBezTo>
                  <a:cubicBezTo>
                    <a:pt x="22895" y="18081"/>
                    <a:pt x="23342" y="18429"/>
                    <a:pt x="23541" y="18598"/>
                  </a:cubicBezTo>
                  <a:cubicBezTo>
                    <a:pt x="23720" y="18747"/>
                    <a:pt x="24188" y="18996"/>
                    <a:pt x="24297" y="19195"/>
                  </a:cubicBezTo>
                  <a:cubicBezTo>
                    <a:pt x="24397" y="19414"/>
                    <a:pt x="24068" y="20677"/>
                    <a:pt x="24814" y="20319"/>
                  </a:cubicBezTo>
                  <a:cubicBezTo>
                    <a:pt x="25063" y="20189"/>
                    <a:pt x="24993" y="19811"/>
                    <a:pt x="25142" y="19642"/>
                  </a:cubicBezTo>
                  <a:cubicBezTo>
                    <a:pt x="25401" y="19364"/>
                    <a:pt x="26177" y="19931"/>
                    <a:pt x="26545" y="20030"/>
                  </a:cubicBezTo>
                  <a:cubicBezTo>
                    <a:pt x="27738" y="20329"/>
                    <a:pt x="28693" y="19792"/>
                    <a:pt x="29439" y="18896"/>
                  </a:cubicBezTo>
                  <a:cubicBezTo>
                    <a:pt x="29668" y="18628"/>
                    <a:pt x="29578" y="18459"/>
                    <a:pt x="29707" y="18151"/>
                  </a:cubicBezTo>
                  <a:cubicBezTo>
                    <a:pt x="30115" y="18081"/>
                    <a:pt x="30344" y="17206"/>
                    <a:pt x="30404" y="16868"/>
                  </a:cubicBezTo>
                  <a:cubicBezTo>
                    <a:pt x="30523" y="16321"/>
                    <a:pt x="30523" y="15694"/>
                    <a:pt x="30413" y="15157"/>
                  </a:cubicBezTo>
                  <a:cubicBezTo>
                    <a:pt x="30423" y="15167"/>
                    <a:pt x="30712" y="14749"/>
                    <a:pt x="30722" y="14640"/>
                  </a:cubicBezTo>
                  <a:close/>
                  <a:moveTo>
                    <a:pt x="7390" y="12382"/>
                  </a:moveTo>
                  <a:cubicBezTo>
                    <a:pt x="7430" y="12462"/>
                    <a:pt x="7470" y="12531"/>
                    <a:pt x="7509" y="12611"/>
                  </a:cubicBezTo>
                  <a:cubicBezTo>
                    <a:pt x="7629" y="12860"/>
                    <a:pt x="7778" y="13078"/>
                    <a:pt x="7957" y="13277"/>
                  </a:cubicBezTo>
                  <a:cubicBezTo>
                    <a:pt x="7589" y="13019"/>
                    <a:pt x="7340" y="12790"/>
                    <a:pt x="7390" y="12382"/>
                  </a:cubicBezTo>
                  <a:close/>
                </a:path>
              </a:pathLst>
            </a:custGeom>
            <a:noFill/>
            <a:ln w="16650" cap="flat" cmpd="sng">
              <a:solidFill>
                <a:srgbClr val="080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2490600" y="2387575"/>
              <a:ext cx="213475" cy="172750"/>
            </a:xfrm>
            <a:custGeom>
              <a:avLst/>
              <a:gdLst/>
              <a:ahLst/>
              <a:cxnLst/>
              <a:rect l="l" t="t" r="r" b="b"/>
              <a:pathLst>
                <a:path w="8539" h="6910" extrusionOk="0">
                  <a:moveTo>
                    <a:pt x="6382" y="1"/>
                  </a:moveTo>
                  <a:cubicBezTo>
                    <a:pt x="6201" y="1"/>
                    <a:pt x="6031" y="17"/>
                    <a:pt x="5888" y="50"/>
                  </a:cubicBezTo>
                  <a:cubicBezTo>
                    <a:pt x="4953" y="269"/>
                    <a:pt x="4555" y="885"/>
                    <a:pt x="4088" y="1661"/>
                  </a:cubicBezTo>
                  <a:cubicBezTo>
                    <a:pt x="3770" y="2168"/>
                    <a:pt x="3591" y="2467"/>
                    <a:pt x="3103" y="2825"/>
                  </a:cubicBezTo>
                  <a:cubicBezTo>
                    <a:pt x="2218" y="3481"/>
                    <a:pt x="1114" y="4068"/>
                    <a:pt x="349" y="4873"/>
                  </a:cubicBezTo>
                  <a:cubicBezTo>
                    <a:pt x="249" y="4973"/>
                    <a:pt x="0" y="5281"/>
                    <a:pt x="90" y="5440"/>
                  </a:cubicBezTo>
                  <a:cubicBezTo>
                    <a:pt x="134" y="5517"/>
                    <a:pt x="192" y="5547"/>
                    <a:pt x="256" y="5547"/>
                  </a:cubicBezTo>
                  <a:cubicBezTo>
                    <a:pt x="444" y="5547"/>
                    <a:pt x="688" y="5298"/>
                    <a:pt x="806" y="5202"/>
                  </a:cubicBezTo>
                  <a:cubicBezTo>
                    <a:pt x="1165" y="4920"/>
                    <a:pt x="1732" y="4355"/>
                    <a:pt x="2230" y="4355"/>
                  </a:cubicBezTo>
                  <a:cubicBezTo>
                    <a:pt x="2243" y="4355"/>
                    <a:pt x="2256" y="4356"/>
                    <a:pt x="2268" y="4356"/>
                  </a:cubicBezTo>
                  <a:cubicBezTo>
                    <a:pt x="2188" y="4615"/>
                    <a:pt x="1731" y="4834"/>
                    <a:pt x="1532" y="5033"/>
                  </a:cubicBezTo>
                  <a:cubicBezTo>
                    <a:pt x="1313" y="5231"/>
                    <a:pt x="1005" y="5490"/>
                    <a:pt x="846" y="5739"/>
                  </a:cubicBezTo>
                  <a:cubicBezTo>
                    <a:pt x="568" y="6171"/>
                    <a:pt x="608" y="6717"/>
                    <a:pt x="988" y="6717"/>
                  </a:cubicBezTo>
                  <a:cubicBezTo>
                    <a:pt x="1097" y="6717"/>
                    <a:pt x="1236" y="6671"/>
                    <a:pt x="1403" y="6564"/>
                  </a:cubicBezTo>
                  <a:cubicBezTo>
                    <a:pt x="1731" y="6355"/>
                    <a:pt x="1850" y="6057"/>
                    <a:pt x="2089" y="5778"/>
                  </a:cubicBezTo>
                  <a:cubicBezTo>
                    <a:pt x="2358" y="5460"/>
                    <a:pt x="2745" y="5202"/>
                    <a:pt x="3064" y="4903"/>
                  </a:cubicBezTo>
                  <a:cubicBezTo>
                    <a:pt x="3254" y="4722"/>
                    <a:pt x="3535" y="4417"/>
                    <a:pt x="3832" y="4417"/>
                  </a:cubicBezTo>
                  <a:cubicBezTo>
                    <a:pt x="3861" y="4417"/>
                    <a:pt x="3890" y="4420"/>
                    <a:pt x="3919" y="4426"/>
                  </a:cubicBezTo>
                  <a:cubicBezTo>
                    <a:pt x="4357" y="4515"/>
                    <a:pt x="4118" y="4933"/>
                    <a:pt x="4048" y="5261"/>
                  </a:cubicBezTo>
                  <a:cubicBezTo>
                    <a:pt x="3996" y="5506"/>
                    <a:pt x="3583" y="6910"/>
                    <a:pt x="4104" y="6910"/>
                  </a:cubicBezTo>
                  <a:cubicBezTo>
                    <a:pt x="4176" y="6910"/>
                    <a:pt x="4265" y="6883"/>
                    <a:pt x="4376" y="6823"/>
                  </a:cubicBezTo>
                  <a:cubicBezTo>
                    <a:pt x="4983" y="6495"/>
                    <a:pt x="4466" y="5550"/>
                    <a:pt x="4874" y="5102"/>
                  </a:cubicBezTo>
                  <a:cubicBezTo>
                    <a:pt x="4932" y="5038"/>
                    <a:pt x="5008" y="5011"/>
                    <a:pt x="5095" y="5011"/>
                  </a:cubicBezTo>
                  <a:cubicBezTo>
                    <a:pt x="5480" y="5011"/>
                    <a:pt x="6080" y="5540"/>
                    <a:pt x="6356" y="5719"/>
                  </a:cubicBezTo>
                  <a:cubicBezTo>
                    <a:pt x="6563" y="5850"/>
                    <a:pt x="7238" y="6256"/>
                    <a:pt x="7663" y="6256"/>
                  </a:cubicBezTo>
                  <a:cubicBezTo>
                    <a:pt x="7848" y="6256"/>
                    <a:pt x="7986" y="6179"/>
                    <a:pt x="8016" y="5967"/>
                  </a:cubicBezTo>
                  <a:cubicBezTo>
                    <a:pt x="8086" y="5520"/>
                    <a:pt x="7300" y="5172"/>
                    <a:pt x="7002" y="4963"/>
                  </a:cubicBezTo>
                  <a:cubicBezTo>
                    <a:pt x="6465" y="4595"/>
                    <a:pt x="6087" y="4336"/>
                    <a:pt x="6356" y="3640"/>
                  </a:cubicBezTo>
                  <a:cubicBezTo>
                    <a:pt x="6684" y="2805"/>
                    <a:pt x="7668" y="2307"/>
                    <a:pt x="8056" y="1482"/>
                  </a:cubicBezTo>
                  <a:cubicBezTo>
                    <a:pt x="8539" y="442"/>
                    <a:pt x="7309" y="1"/>
                    <a:pt x="6382" y="1"/>
                  </a:cubicBezTo>
                  <a:close/>
                </a:path>
              </a:pathLst>
            </a:custGeom>
            <a:solidFill>
              <a:srgbClr val="BC9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2462000" y="2177425"/>
              <a:ext cx="769300" cy="531550"/>
            </a:xfrm>
            <a:custGeom>
              <a:avLst/>
              <a:gdLst/>
              <a:ahLst/>
              <a:cxnLst/>
              <a:rect l="l" t="t" r="r" b="b"/>
              <a:pathLst>
                <a:path w="30772" h="21262" extrusionOk="0">
                  <a:moveTo>
                    <a:pt x="5030" y="0"/>
                  </a:moveTo>
                  <a:cubicBezTo>
                    <a:pt x="4670" y="0"/>
                    <a:pt x="4267" y="135"/>
                    <a:pt x="3969" y="330"/>
                  </a:cubicBezTo>
                  <a:cubicBezTo>
                    <a:pt x="3651" y="529"/>
                    <a:pt x="3442" y="758"/>
                    <a:pt x="3313" y="1096"/>
                  </a:cubicBezTo>
                  <a:cubicBezTo>
                    <a:pt x="3124" y="1584"/>
                    <a:pt x="2935" y="1743"/>
                    <a:pt x="2467" y="1952"/>
                  </a:cubicBezTo>
                  <a:cubicBezTo>
                    <a:pt x="1880" y="2210"/>
                    <a:pt x="1363" y="2568"/>
                    <a:pt x="856" y="2956"/>
                  </a:cubicBezTo>
                  <a:cubicBezTo>
                    <a:pt x="210" y="3443"/>
                    <a:pt x="1" y="4428"/>
                    <a:pt x="230" y="5184"/>
                  </a:cubicBezTo>
                  <a:cubicBezTo>
                    <a:pt x="488" y="6019"/>
                    <a:pt x="1314" y="6526"/>
                    <a:pt x="2040" y="6934"/>
                  </a:cubicBezTo>
                  <a:cubicBezTo>
                    <a:pt x="2417" y="7143"/>
                    <a:pt x="2716" y="7551"/>
                    <a:pt x="3054" y="7829"/>
                  </a:cubicBezTo>
                  <a:cubicBezTo>
                    <a:pt x="3492" y="8207"/>
                    <a:pt x="3959" y="8496"/>
                    <a:pt x="4456" y="8794"/>
                  </a:cubicBezTo>
                  <a:cubicBezTo>
                    <a:pt x="4844" y="9023"/>
                    <a:pt x="5590" y="9331"/>
                    <a:pt x="5789" y="9709"/>
                  </a:cubicBezTo>
                  <a:cubicBezTo>
                    <a:pt x="5908" y="9938"/>
                    <a:pt x="5849" y="10246"/>
                    <a:pt x="5938" y="10495"/>
                  </a:cubicBezTo>
                  <a:cubicBezTo>
                    <a:pt x="6048" y="10763"/>
                    <a:pt x="6217" y="10972"/>
                    <a:pt x="6406" y="11181"/>
                  </a:cubicBezTo>
                  <a:cubicBezTo>
                    <a:pt x="6833" y="11658"/>
                    <a:pt x="7261" y="12016"/>
                    <a:pt x="7539" y="12593"/>
                  </a:cubicBezTo>
                  <a:cubicBezTo>
                    <a:pt x="7818" y="13160"/>
                    <a:pt x="8265" y="13598"/>
                    <a:pt x="8773" y="13966"/>
                  </a:cubicBezTo>
                  <a:cubicBezTo>
                    <a:pt x="9334" y="14382"/>
                    <a:pt x="10073" y="14722"/>
                    <a:pt x="10772" y="14722"/>
                  </a:cubicBezTo>
                  <a:cubicBezTo>
                    <a:pt x="10792" y="14722"/>
                    <a:pt x="10812" y="14722"/>
                    <a:pt x="10831" y="14722"/>
                  </a:cubicBezTo>
                  <a:lnTo>
                    <a:pt x="10831" y="14722"/>
                  </a:lnTo>
                  <a:cubicBezTo>
                    <a:pt x="10324" y="15060"/>
                    <a:pt x="9727" y="15298"/>
                    <a:pt x="9180" y="15577"/>
                  </a:cubicBezTo>
                  <a:cubicBezTo>
                    <a:pt x="8633" y="15865"/>
                    <a:pt x="8156" y="16243"/>
                    <a:pt x="7619" y="16561"/>
                  </a:cubicBezTo>
                  <a:cubicBezTo>
                    <a:pt x="7151" y="16840"/>
                    <a:pt x="6614" y="17178"/>
                    <a:pt x="6376" y="17665"/>
                  </a:cubicBezTo>
                  <a:cubicBezTo>
                    <a:pt x="6256" y="17894"/>
                    <a:pt x="6246" y="18322"/>
                    <a:pt x="6008" y="18431"/>
                  </a:cubicBezTo>
                  <a:cubicBezTo>
                    <a:pt x="5934" y="18464"/>
                    <a:pt x="5775" y="18472"/>
                    <a:pt x="5606" y="18472"/>
                  </a:cubicBezTo>
                  <a:cubicBezTo>
                    <a:pt x="5414" y="18472"/>
                    <a:pt x="5209" y="18461"/>
                    <a:pt x="5103" y="18461"/>
                  </a:cubicBezTo>
                  <a:cubicBezTo>
                    <a:pt x="4552" y="18461"/>
                    <a:pt x="4043" y="18308"/>
                    <a:pt x="3484" y="18308"/>
                  </a:cubicBezTo>
                  <a:cubicBezTo>
                    <a:pt x="3437" y="18308"/>
                    <a:pt x="3390" y="18310"/>
                    <a:pt x="3342" y="18312"/>
                  </a:cubicBezTo>
                  <a:cubicBezTo>
                    <a:pt x="2845" y="18342"/>
                    <a:pt x="2477" y="18471"/>
                    <a:pt x="2059" y="18720"/>
                  </a:cubicBezTo>
                  <a:cubicBezTo>
                    <a:pt x="1940" y="18789"/>
                    <a:pt x="1622" y="18918"/>
                    <a:pt x="1572" y="19058"/>
                  </a:cubicBezTo>
                  <a:cubicBezTo>
                    <a:pt x="1506" y="19208"/>
                    <a:pt x="1613" y="19399"/>
                    <a:pt x="1773" y="19399"/>
                  </a:cubicBezTo>
                  <a:cubicBezTo>
                    <a:pt x="1797" y="19399"/>
                    <a:pt x="1822" y="19395"/>
                    <a:pt x="1848" y="19386"/>
                  </a:cubicBezTo>
                  <a:lnTo>
                    <a:pt x="1848" y="19386"/>
                  </a:lnTo>
                  <a:cubicBezTo>
                    <a:pt x="1561" y="19523"/>
                    <a:pt x="1005" y="20396"/>
                    <a:pt x="1343" y="20619"/>
                  </a:cubicBezTo>
                  <a:cubicBezTo>
                    <a:pt x="1396" y="20653"/>
                    <a:pt x="1454" y="20668"/>
                    <a:pt x="1516" y="20668"/>
                  </a:cubicBezTo>
                  <a:cubicBezTo>
                    <a:pt x="1848" y="20668"/>
                    <a:pt x="2279" y="20238"/>
                    <a:pt x="2497" y="20112"/>
                  </a:cubicBezTo>
                  <a:cubicBezTo>
                    <a:pt x="2733" y="19976"/>
                    <a:pt x="2949" y="19917"/>
                    <a:pt x="3192" y="19917"/>
                  </a:cubicBezTo>
                  <a:cubicBezTo>
                    <a:pt x="3287" y="19917"/>
                    <a:pt x="3386" y="19926"/>
                    <a:pt x="3492" y="19943"/>
                  </a:cubicBezTo>
                  <a:cubicBezTo>
                    <a:pt x="4257" y="20072"/>
                    <a:pt x="4904" y="20520"/>
                    <a:pt x="5630" y="20758"/>
                  </a:cubicBezTo>
                  <a:cubicBezTo>
                    <a:pt x="6255" y="20952"/>
                    <a:pt x="6963" y="21262"/>
                    <a:pt x="7654" y="21262"/>
                  </a:cubicBezTo>
                  <a:cubicBezTo>
                    <a:pt x="8031" y="21262"/>
                    <a:pt x="8402" y="21170"/>
                    <a:pt x="8753" y="20917"/>
                  </a:cubicBezTo>
                  <a:cubicBezTo>
                    <a:pt x="8892" y="20808"/>
                    <a:pt x="9001" y="20729"/>
                    <a:pt x="9131" y="20609"/>
                  </a:cubicBezTo>
                  <a:cubicBezTo>
                    <a:pt x="9206" y="20658"/>
                    <a:pt x="9281" y="20679"/>
                    <a:pt x="9355" y="20679"/>
                  </a:cubicBezTo>
                  <a:cubicBezTo>
                    <a:pt x="9610" y="20679"/>
                    <a:pt x="9846" y="20431"/>
                    <a:pt x="10016" y="20261"/>
                  </a:cubicBezTo>
                  <a:cubicBezTo>
                    <a:pt x="10274" y="20003"/>
                    <a:pt x="10563" y="19814"/>
                    <a:pt x="10881" y="19615"/>
                  </a:cubicBezTo>
                  <a:cubicBezTo>
                    <a:pt x="11498" y="19257"/>
                    <a:pt x="12174" y="18988"/>
                    <a:pt x="12781" y="18630"/>
                  </a:cubicBezTo>
                  <a:cubicBezTo>
                    <a:pt x="13417" y="18252"/>
                    <a:pt x="13964" y="17785"/>
                    <a:pt x="14561" y="17367"/>
                  </a:cubicBezTo>
                  <a:cubicBezTo>
                    <a:pt x="15307" y="16840"/>
                    <a:pt x="15695" y="16462"/>
                    <a:pt x="15734" y="15537"/>
                  </a:cubicBezTo>
                  <a:cubicBezTo>
                    <a:pt x="16132" y="16054"/>
                    <a:pt x="16948" y="16064"/>
                    <a:pt x="17524" y="16233"/>
                  </a:cubicBezTo>
                  <a:cubicBezTo>
                    <a:pt x="17757" y="16300"/>
                    <a:pt x="18017" y="16328"/>
                    <a:pt x="18287" y="16328"/>
                  </a:cubicBezTo>
                  <a:cubicBezTo>
                    <a:pt x="18987" y="16328"/>
                    <a:pt x="19761" y="16141"/>
                    <a:pt x="20349" y="15955"/>
                  </a:cubicBezTo>
                  <a:cubicBezTo>
                    <a:pt x="20667" y="15855"/>
                    <a:pt x="21035" y="15646"/>
                    <a:pt x="21353" y="15607"/>
                  </a:cubicBezTo>
                  <a:cubicBezTo>
                    <a:pt x="21384" y="15602"/>
                    <a:pt x="21415" y="15600"/>
                    <a:pt x="21446" y="15600"/>
                  </a:cubicBezTo>
                  <a:cubicBezTo>
                    <a:pt x="21635" y="15600"/>
                    <a:pt x="21819" y="15673"/>
                    <a:pt x="22001" y="15673"/>
                  </a:cubicBezTo>
                  <a:cubicBezTo>
                    <a:pt x="22120" y="15673"/>
                    <a:pt x="22239" y="15641"/>
                    <a:pt x="22358" y="15537"/>
                  </a:cubicBezTo>
                  <a:lnTo>
                    <a:pt x="22358" y="15537"/>
                  </a:lnTo>
                  <a:cubicBezTo>
                    <a:pt x="21771" y="16213"/>
                    <a:pt x="22825" y="16770"/>
                    <a:pt x="23343" y="16989"/>
                  </a:cubicBezTo>
                  <a:cubicBezTo>
                    <a:pt x="23279" y="16996"/>
                    <a:pt x="23216" y="16999"/>
                    <a:pt x="23151" y="16999"/>
                  </a:cubicBezTo>
                  <a:cubicBezTo>
                    <a:pt x="22647" y="16999"/>
                    <a:pt x="22107" y="16811"/>
                    <a:pt x="21622" y="16740"/>
                  </a:cubicBezTo>
                  <a:cubicBezTo>
                    <a:pt x="21396" y="16704"/>
                    <a:pt x="21156" y="16686"/>
                    <a:pt x="20915" y="16686"/>
                  </a:cubicBezTo>
                  <a:cubicBezTo>
                    <a:pt x="20498" y="16686"/>
                    <a:pt x="20074" y="16739"/>
                    <a:pt x="19703" y="16840"/>
                  </a:cubicBezTo>
                  <a:cubicBezTo>
                    <a:pt x="19215" y="16969"/>
                    <a:pt x="18768" y="17307"/>
                    <a:pt x="18350" y="17586"/>
                  </a:cubicBezTo>
                  <a:cubicBezTo>
                    <a:pt x="18091" y="17765"/>
                    <a:pt x="17196" y="18302"/>
                    <a:pt x="17176" y="18650"/>
                  </a:cubicBezTo>
                  <a:cubicBezTo>
                    <a:pt x="17169" y="18858"/>
                    <a:pt x="17264" y="18938"/>
                    <a:pt x="17413" y="18938"/>
                  </a:cubicBezTo>
                  <a:cubicBezTo>
                    <a:pt x="17832" y="18938"/>
                    <a:pt x="18676" y="18307"/>
                    <a:pt x="18837" y="18153"/>
                  </a:cubicBezTo>
                  <a:cubicBezTo>
                    <a:pt x="19195" y="17816"/>
                    <a:pt x="19924" y="17593"/>
                    <a:pt x="20534" y="17593"/>
                  </a:cubicBezTo>
                  <a:cubicBezTo>
                    <a:pt x="20754" y="17593"/>
                    <a:pt x="20959" y="17622"/>
                    <a:pt x="21125" y="17685"/>
                  </a:cubicBezTo>
                  <a:cubicBezTo>
                    <a:pt x="20757" y="18053"/>
                    <a:pt x="20051" y="18212"/>
                    <a:pt x="19603" y="18550"/>
                  </a:cubicBezTo>
                  <a:cubicBezTo>
                    <a:pt x="19047" y="18967"/>
                    <a:pt x="19315" y="19160"/>
                    <a:pt x="19717" y="19160"/>
                  </a:cubicBezTo>
                  <a:cubicBezTo>
                    <a:pt x="19920" y="19160"/>
                    <a:pt x="20156" y="19111"/>
                    <a:pt x="20339" y="19018"/>
                  </a:cubicBezTo>
                  <a:cubicBezTo>
                    <a:pt x="20896" y="18739"/>
                    <a:pt x="21234" y="18352"/>
                    <a:pt x="21881" y="18312"/>
                  </a:cubicBezTo>
                  <a:cubicBezTo>
                    <a:pt x="21930" y="18308"/>
                    <a:pt x="21979" y="18308"/>
                    <a:pt x="22027" y="18308"/>
                  </a:cubicBezTo>
                  <a:lnTo>
                    <a:pt x="22027" y="18308"/>
                  </a:lnTo>
                  <a:cubicBezTo>
                    <a:pt x="22123" y="18308"/>
                    <a:pt x="22215" y="18308"/>
                    <a:pt x="22308" y="18282"/>
                  </a:cubicBezTo>
                  <a:cubicBezTo>
                    <a:pt x="22418" y="18252"/>
                    <a:pt x="22507" y="18113"/>
                    <a:pt x="22646" y="18103"/>
                  </a:cubicBezTo>
                  <a:cubicBezTo>
                    <a:pt x="22661" y="18101"/>
                    <a:pt x="22677" y="18100"/>
                    <a:pt x="22692" y="18100"/>
                  </a:cubicBezTo>
                  <a:cubicBezTo>
                    <a:pt x="22972" y="18100"/>
                    <a:pt x="23383" y="18420"/>
                    <a:pt x="23571" y="18580"/>
                  </a:cubicBezTo>
                  <a:cubicBezTo>
                    <a:pt x="23750" y="18720"/>
                    <a:pt x="24218" y="18968"/>
                    <a:pt x="24327" y="19177"/>
                  </a:cubicBezTo>
                  <a:cubicBezTo>
                    <a:pt x="24414" y="19369"/>
                    <a:pt x="24173" y="20355"/>
                    <a:pt x="24614" y="20355"/>
                  </a:cubicBezTo>
                  <a:cubicBezTo>
                    <a:pt x="24676" y="20355"/>
                    <a:pt x="24752" y="20335"/>
                    <a:pt x="24844" y="20291"/>
                  </a:cubicBezTo>
                  <a:cubicBezTo>
                    <a:pt x="25093" y="20172"/>
                    <a:pt x="25023" y="19784"/>
                    <a:pt x="25172" y="19615"/>
                  </a:cubicBezTo>
                  <a:cubicBezTo>
                    <a:pt x="25221" y="19564"/>
                    <a:pt x="25288" y="19543"/>
                    <a:pt x="25368" y="19543"/>
                  </a:cubicBezTo>
                  <a:cubicBezTo>
                    <a:pt x="25709" y="19543"/>
                    <a:pt x="26276" y="19930"/>
                    <a:pt x="26575" y="20003"/>
                  </a:cubicBezTo>
                  <a:cubicBezTo>
                    <a:pt x="26803" y="20061"/>
                    <a:pt x="27023" y="20089"/>
                    <a:pt x="27234" y="20089"/>
                  </a:cubicBezTo>
                  <a:cubicBezTo>
                    <a:pt x="28126" y="20089"/>
                    <a:pt x="28866" y="19595"/>
                    <a:pt x="29469" y="18879"/>
                  </a:cubicBezTo>
                  <a:cubicBezTo>
                    <a:pt x="29698" y="18610"/>
                    <a:pt x="29608" y="18441"/>
                    <a:pt x="29737" y="18133"/>
                  </a:cubicBezTo>
                  <a:cubicBezTo>
                    <a:pt x="30145" y="18053"/>
                    <a:pt x="30374" y="17188"/>
                    <a:pt x="30434" y="16850"/>
                  </a:cubicBezTo>
                  <a:cubicBezTo>
                    <a:pt x="30553" y="16303"/>
                    <a:pt x="30553" y="15676"/>
                    <a:pt x="30443" y="15129"/>
                  </a:cubicBezTo>
                  <a:lnTo>
                    <a:pt x="30443" y="15129"/>
                  </a:lnTo>
                  <a:cubicBezTo>
                    <a:pt x="30444" y="15130"/>
                    <a:pt x="30444" y="15130"/>
                    <a:pt x="30445" y="15130"/>
                  </a:cubicBezTo>
                  <a:cubicBezTo>
                    <a:pt x="30467" y="15130"/>
                    <a:pt x="30742" y="14729"/>
                    <a:pt x="30752" y="14612"/>
                  </a:cubicBezTo>
                  <a:cubicBezTo>
                    <a:pt x="30772" y="14413"/>
                    <a:pt x="30692" y="14175"/>
                    <a:pt x="30632" y="13986"/>
                  </a:cubicBezTo>
                  <a:cubicBezTo>
                    <a:pt x="30503" y="13598"/>
                    <a:pt x="30304" y="13240"/>
                    <a:pt x="30026" y="12941"/>
                  </a:cubicBezTo>
                  <a:cubicBezTo>
                    <a:pt x="29847" y="12742"/>
                    <a:pt x="29807" y="12812"/>
                    <a:pt x="29737" y="12524"/>
                  </a:cubicBezTo>
                  <a:cubicBezTo>
                    <a:pt x="29688" y="12325"/>
                    <a:pt x="29727" y="12146"/>
                    <a:pt x="29648" y="11947"/>
                  </a:cubicBezTo>
                  <a:cubicBezTo>
                    <a:pt x="29330" y="11201"/>
                    <a:pt x="28365" y="11410"/>
                    <a:pt x="27888" y="10843"/>
                  </a:cubicBezTo>
                  <a:cubicBezTo>
                    <a:pt x="27907" y="10803"/>
                    <a:pt x="27927" y="10763"/>
                    <a:pt x="27947" y="10733"/>
                  </a:cubicBezTo>
                  <a:cubicBezTo>
                    <a:pt x="27862" y="10733"/>
                    <a:pt x="27769" y="10690"/>
                    <a:pt x="27676" y="10690"/>
                  </a:cubicBezTo>
                  <a:cubicBezTo>
                    <a:pt x="27660" y="10690"/>
                    <a:pt x="27645" y="10691"/>
                    <a:pt x="27629" y="10694"/>
                  </a:cubicBezTo>
                  <a:cubicBezTo>
                    <a:pt x="27619" y="10346"/>
                    <a:pt x="27530" y="9928"/>
                    <a:pt x="27321" y="9679"/>
                  </a:cubicBezTo>
                  <a:cubicBezTo>
                    <a:pt x="27201" y="9540"/>
                    <a:pt x="27072" y="9421"/>
                    <a:pt x="26963" y="9291"/>
                  </a:cubicBezTo>
                  <a:cubicBezTo>
                    <a:pt x="26852" y="9162"/>
                    <a:pt x="26895" y="9000"/>
                    <a:pt x="26674" y="9000"/>
                  </a:cubicBezTo>
                  <a:cubicBezTo>
                    <a:pt x="26656" y="9000"/>
                    <a:pt x="26636" y="9001"/>
                    <a:pt x="26615" y="9003"/>
                  </a:cubicBezTo>
                  <a:cubicBezTo>
                    <a:pt x="26684" y="8595"/>
                    <a:pt x="26336" y="8247"/>
                    <a:pt x="26008" y="7998"/>
                  </a:cubicBezTo>
                  <a:cubicBezTo>
                    <a:pt x="25859" y="7879"/>
                    <a:pt x="25670" y="7829"/>
                    <a:pt x="25521" y="7730"/>
                  </a:cubicBezTo>
                  <a:cubicBezTo>
                    <a:pt x="25332" y="7591"/>
                    <a:pt x="25282" y="7392"/>
                    <a:pt x="25153" y="7243"/>
                  </a:cubicBezTo>
                  <a:cubicBezTo>
                    <a:pt x="24924" y="6964"/>
                    <a:pt x="24427" y="6775"/>
                    <a:pt x="24218" y="6487"/>
                  </a:cubicBezTo>
                  <a:cubicBezTo>
                    <a:pt x="24066" y="6263"/>
                    <a:pt x="24099" y="5646"/>
                    <a:pt x="23724" y="5646"/>
                  </a:cubicBezTo>
                  <a:cubicBezTo>
                    <a:pt x="23682" y="5646"/>
                    <a:pt x="23635" y="5654"/>
                    <a:pt x="23581" y="5671"/>
                  </a:cubicBezTo>
                  <a:cubicBezTo>
                    <a:pt x="23571" y="5681"/>
                    <a:pt x="23541" y="5741"/>
                    <a:pt x="23531" y="5751"/>
                  </a:cubicBezTo>
                  <a:cubicBezTo>
                    <a:pt x="23313" y="5343"/>
                    <a:pt x="23124" y="4846"/>
                    <a:pt x="22527" y="4836"/>
                  </a:cubicBezTo>
                  <a:cubicBezTo>
                    <a:pt x="22617" y="4498"/>
                    <a:pt x="21751" y="4299"/>
                    <a:pt x="21513" y="4199"/>
                  </a:cubicBezTo>
                  <a:cubicBezTo>
                    <a:pt x="21503" y="4159"/>
                    <a:pt x="21513" y="4130"/>
                    <a:pt x="21503" y="4090"/>
                  </a:cubicBezTo>
                  <a:cubicBezTo>
                    <a:pt x="20846" y="4010"/>
                    <a:pt x="20687" y="3483"/>
                    <a:pt x="20011" y="3453"/>
                  </a:cubicBezTo>
                  <a:cubicBezTo>
                    <a:pt x="19573" y="3433"/>
                    <a:pt x="19275" y="3274"/>
                    <a:pt x="18887" y="3155"/>
                  </a:cubicBezTo>
                  <a:cubicBezTo>
                    <a:pt x="18587" y="3067"/>
                    <a:pt x="18295" y="2845"/>
                    <a:pt x="17913" y="2845"/>
                  </a:cubicBezTo>
                  <a:cubicBezTo>
                    <a:pt x="17864" y="2845"/>
                    <a:pt x="17815" y="2849"/>
                    <a:pt x="17763" y="2857"/>
                  </a:cubicBezTo>
                  <a:cubicBezTo>
                    <a:pt x="17618" y="2884"/>
                    <a:pt x="17605" y="2969"/>
                    <a:pt x="17462" y="2969"/>
                  </a:cubicBezTo>
                  <a:cubicBezTo>
                    <a:pt x="17447" y="2969"/>
                    <a:pt x="17432" y="2968"/>
                    <a:pt x="17415" y="2966"/>
                  </a:cubicBezTo>
                  <a:cubicBezTo>
                    <a:pt x="17306" y="2966"/>
                    <a:pt x="17226" y="2886"/>
                    <a:pt x="17117" y="2857"/>
                  </a:cubicBezTo>
                  <a:cubicBezTo>
                    <a:pt x="17046" y="2844"/>
                    <a:pt x="16980" y="2840"/>
                    <a:pt x="16915" y="2840"/>
                  </a:cubicBezTo>
                  <a:cubicBezTo>
                    <a:pt x="16772" y="2840"/>
                    <a:pt x="16638" y="2863"/>
                    <a:pt x="16480" y="2877"/>
                  </a:cubicBezTo>
                  <a:cubicBezTo>
                    <a:pt x="16401" y="2886"/>
                    <a:pt x="16331" y="2890"/>
                    <a:pt x="16267" y="2890"/>
                  </a:cubicBezTo>
                  <a:cubicBezTo>
                    <a:pt x="16050" y="2890"/>
                    <a:pt x="15902" y="2834"/>
                    <a:pt x="15695" y="2688"/>
                  </a:cubicBezTo>
                  <a:cubicBezTo>
                    <a:pt x="15476" y="2538"/>
                    <a:pt x="15317" y="2449"/>
                    <a:pt x="15018" y="2359"/>
                  </a:cubicBezTo>
                  <a:cubicBezTo>
                    <a:pt x="14441" y="2200"/>
                    <a:pt x="13775" y="2240"/>
                    <a:pt x="13248" y="2061"/>
                  </a:cubicBezTo>
                  <a:cubicBezTo>
                    <a:pt x="12721" y="1882"/>
                    <a:pt x="12253" y="1544"/>
                    <a:pt x="11706" y="1424"/>
                  </a:cubicBezTo>
                  <a:cubicBezTo>
                    <a:pt x="11454" y="1369"/>
                    <a:pt x="11204" y="1361"/>
                    <a:pt x="10957" y="1361"/>
                  </a:cubicBezTo>
                  <a:cubicBezTo>
                    <a:pt x="10848" y="1361"/>
                    <a:pt x="10741" y="1362"/>
                    <a:pt x="10634" y="1362"/>
                  </a:cubicBezTo>
                  <a:cubicBezTo>
                    <a:pt x="10282" y="1362"/>
                    <a:pt x="9936" y="1345"/>
                    <a:pt x="9598" y="1196"/>
                  </a:cubicBezTo>
                  <a:cubicBezTo>
                    <a:pt x="9352" y="1091"/>
                    <a:pt x="9028" y="1000"/>
                    <a:pt x="8720" y="1000"/>
                  </a:cubicBezTo>
                  <a:cubicBezTo>
                    <a:pt x="8444" y="1000"/>
                    <a:pt x="8180" y="1073"/>
                    <a:pt x="7997" y="1275"/>
                  </a:cubicBezTo>
                  <a:cubicBezTo>
                    <a:pt x="7828" y="1216"/>
                    <a:pt x="7619" y="1116"/>
                    <a:pt x="7430" y="1086"/>
                  </a:cubicBezTo>
                  <a:cubicBezTo>
                    <a:pt x="7399" y="1082"/>
                    <a:pt x="7367" y="1080"/>
                    <a:pt x="7333" y="1080"/>
                  </a:cubicBezTo>
                  <a:cubicBezTo>
                    <a:pt x="7227" y="1080"/>
                    <a:pt x="7110" y="1097"/>
                    <a:pt x="7001" y="1097"/>
                  </a:cubicBezTo>
                  <a:cubicBezTo>
                    <a:pt x="6922" y="1097"/>
                    <a:pt x="6847" y="1088"/>
                    <a:pt x="6784" y="1056"/>
                  </a:cubicBezTo>
                  <a:cubicBezTo>
                    <a:pt x="6684" y="1007"/>
                    <a:pt x="6505" y="778"/>
                    <a:pt x="6425" y="698"/>
                  </a:cubicBezTo>
                  <a:cubicBezTo>
                    <a:pt x="6406" y="679"/>
                    <a:pt x="6256" y="579"/>
                    <a:pt x="6227" y="559"/>
                  </a:cubicBezTo>
                  <a:cubicBezTo>
                    <a:pt x="6227" y="559"/>
                    <a:pt x="6157" y="370"/>
                    <a:pt x="6117" y="330"/>
                  </a:cubicBezTo>
                  <a:cubicBezTo>
                    <a:pt x="6102" y="338"/>
                    <a:pt x="6083" y="341"/>
                    <a:pt x="6062" y="341"/>
                  </a:cubicBezTo>
                  <a:cubicBezTo>
                    <a:pt x="5848" y="341"/>
                    <a:pt x="5356" y="11"/>
                    <a:pt x="5103" y="2"/>
                  </a:cubicBezTo>
                  <a:cubicBezTo>
                    <a:pt x="5079" y="1"/>
                    <a:pt x="5054" y="0"/>
                    <a:pt x="5030" y="0"/>
                  </a:cubicBezTo>
                  <a:close/>
                </a:path>
              </a:pathLst>
            </a:custGeom>
            <a:solidFill>
              <a:srgbClr val="E0C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2541575" y="2240725"/>
              <a:ext cx="79200" cy="66300"/>
            </a:xfrm>
            <a:custGeom>
              <a:avLst/>
              <a:gdLst/>
              <a:ahLst/>
              <a:cxnLst/>
              <a:rect l="l" t="t" r="r" b="b"/>
              <a:pathLst>
                <a:path w="3168" h="2652" extrusionOk="0">
                  <a:moveTo>
                    <a:pt x="1191" y="1"/>
                  </a:moveTo>
                  <a:cubicBezTo>
                    <a:pt x="897" y="1"/>
                    <a:pt x="619" y="117"/>
                    <a:pt x="418" y="394"/>
                  </a:cubicBezTo>
                  <a:cubicBezTo>
                    <a:pt x="0" y="981"/>
                    <a:pt x="488" y="2324"/>
                    <a:pt x="1134" y="2572"/>
                  </a:cubicBezTo>
                  <a:cubicBezTo>
                    <a:pt x="1275" y="2625"/>
                    <a:pt x="1426" y="2652"/>
                    <a:pt x="1578" y="2652"/>
                  </a:cubicBezTo>
                  <a:cubicBezTo>
                    <a:pt x="1995" y="2652"/>
                    <a:pt x="2414" y="2454"/>
                    <a:pt x="2626" y="2075"/>
                  </a:cubicBezTo>
                  <a:cubicBezTo>
                    <a:pt x="3167" y="1120"/>
                    <a:pt x="2100" y="1"/>
                    <a:pt x="1191" y="1"/>
                  </a:cubicBezTo>
                  <a:close/>
                </a:path>
              </a:pathLst>
            </a:custGeom>
            <a:solidFill>
              <a:srgbClr val="937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2625350" y="2304025"/>
              <a:ext cx="72875" cy="47525"/>
            </a:xfrm>
            <a:custGeom>
              <a:avLst/>
              <a:gdLst/>
              <a:ahLst/>
              <a:cxnLst/>
              <a:rect l="l" t="t" r="r" b="b"/>
              <a:pathLst>
                <a:path w="2915" h="1901" fill="none" extrusionOk="0">
                  <a:moveTo>
                    <a:pt x="150" y="378"/>
                  </a:moveTo>
                  <a:cubicBezTo>
                    <a:pt x="1" y="657"/>
                    <a:pt x="220" y="1274"/>
                    <a:pt x="438" y="1512"/>
                  </a:cubicBezTo>
                  <a:cubicBezTo>
                    <a:pt x="727" y="1811"/>
                    <a:pt x="1164" y="1900"/>
                    <a:pt x="1572" y="1840"/>
                  </a:cubicBezTo>
                  <a:cubicBezTo>
                    <a:pt x="2437" y="1711"/>
                    <a:pt x="2915" y="667"/>
                    <a:pt x="2288" y="0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2776275" y="2454200"/>
              <a:ext cx="95750" cy="113650"/>
            </a:xfrm>
            <a:custGeom>
              <a:avLst/>
              <a:gdLst/>
              <a:ahLst/>
              <a:cxnLst/>
              <a:rect l="l" t="t" r="r" b="b"/>
              <a:pathLst>
                <a:path w="3830" h="4546" fill="none" extrusionOk="0">
                  <a:moveTo>
                    <a:pt x="1" y="1"/>
                  </a:moveTo>
                  <a:cubicBezTo>
                    <a:pt x="478" y="60"/>
                    <a:pt x="1065" y="567"/>
                    <a:pt x="1433" y="866"/>
                  </a:cubicBezTo>
                  <a:cubicBezTo>
                    <a:pt x="1821" y="1184"/>
                    <a:pt x="2179" y="1512"/>
                    <a:pt x="2477" y="1910"/>
                  </a:cubicBezTo>
                  <a:cubicBezTo>
                    <a:pt x="2925" y="2507"/>
                    <a:pt x="3830" y="3879"/>
                    <a:pt x="3233" y="4546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3018950" y="2418400"/>
              <a:ext cx="34325" cy="148450"/>
            </a:xfrm>
            <a:custGeom>
              <a:avLst/>
              <a:gdLst/>
              <a:ahLst/>
              <a:cxnLst/>
              <a:rect l="l" t="t" r="r" b="b"/>
              <a:pathLst>
                <a:path w="1373" h="5938" fill="none" extrusionOk="0">
                  <a:moveTo>
                    <a:pt x="1373" y="0"/>
                  </a:moveTo>
                  <a:cubicBezTo>
                    <a:pt x="408" y="557"/>
                    <a:pt x="0" y="1761"/>
                    <a:pt x="249" y="2825"/>
                  </a:cubicBezTo>
                  <a:cubicBezTo>
                    <a:pt x="378" y="3342"/>
                    <a:pt x="687" y="3879"/>
                    <a:pt x="657" y="4436"/>
                  </a:cubicBezTo>
                  <a:cubicBezTo>
                    <a:pt x="627" y="4943"/>
                    <a:pt x="309" y="5401"/>
                    <a:pt x="577" y="5938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3057000" y="2563100"/>
              <a:ext cx="144475" cy="41550"/>
            </a:xfrm>
            <a:custGeom>
              <a:avLst/>
              <a:gdLst/>
              <a:ahLst/>
              <a:cxnLst/>
              <a:rect l="l" t="t" r="r" b="b"/>
              <a:pathLst>
                <a:path w="5779" h="1662" fill="none" extrusionOk="0">
                  <a:moveTo>
                    <a:pt x="0" y="1612"/>
                  </a:moveTo>
                  <a:cubicBezTo>
                    <a:pt x="637" y="1662"/>
                    <a:pt x="1382" y="1592"/>
                    <a:pt x="2019" y="1532"/>
                  </a:cubicBezTo>
                  <a:cubicBezTo>
                    <a:pt x="2407" y="1492"/>
                    <a:pt x="3371" y="1413"/>
                    <a:pt x="3531" y="945"/>
                  </a:cubicBezTo>
                  <a:cubicBezTo>
                    <a:pt x="4068" y="1373"/>
                    <a:pt x="4804" y="597"/>
                    <a:pt x="5032" y="130"/>
                  </a:cubicBezTo>
                  <a:cubicBezTo>
                    <a:pt x="5221" y="408"/>
                    <a:pt x="5609" y="200"/>
                    <a:pt x="5778" y="1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2691000" y="2240375"/>
              <a:ext cx="141250" cy="60950"/>
            </a:xfrm>
            <a:custGeom>
              <a:avLst/>
              <a:gdLst/>
              <a:ahLst/>
              <a:cxnLst/>
              <a:rect l="l" t="t" r="r" b="b"/>
              <a:pathLst>
                <a:path w="5650" h="2438" fill="none" extrusionOk="0">
                  <a:moveTo>
                    <a:pt x="0" y="667"/>
                  </a:moveTo>
                  <a:cubicBezTo>
                    <a:pt x="179" y="249"/>
                    <a:pt x="1303" y="140"/>
                    <a:pt x="1731" y="100"/>
                  </a:cubicBezTo>
                  <a:cubicBezTo>
                    <a:pt x="2318" y="40"/>
                    <a:pt x="3024" y="0"/>
                    <a:pt x="3601" y="150"/>
                  </a:cubicBezTo>
                  <a:cubicBezTo>
                    <a:pt x="4177" y="309"/>
                    <a:pt x="4894" y="627"/>
                    <a:pt x="5262" y="1114"/>
                  </a:cubicBezTo>
                  <a:cubicBezTo>
                    <a:pt x="5411" y="1323"/>
                    <a:pt x="5630" y="1651"/>
                    <a:pt x="5639" y="1900"/>
                  </a:cubicBezTo>
                  <a:cubicBezTo>
                    <a:pt x="5649" y="2198"/>
                    <a:pt x="5500" y="2298"/>
                    <a:pt x="5222" y="2437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4"/>
            <p:cNvSpPr/>
            <p:nvPr/>
          </p:nvSpPr>
          <p:spPr>
            <a:xfrm>
              <a:off x="2546800" y="2210775"/>
              <a:ext cx="78575" cy="29375"/>
            </a:xfrm>
            <a:custGeom>
              <a:avLst/>
              <a:gdLst/>
              <a:ahLst/>
              <a:cxnLst/>
              <a:rect l="l" t="t" r="r" b="b"/>
              <a:pathLst>
                <a:path w="3143" h="1175" fill="none" extrusionOk="0">
                  <a:moveTo>
                    <a:pt x="20" y="1175"/>
                  </a:moveTo>
                  <a:cubicBezTo>
                    <a:pt x="0" y="1"/>
                    <a:pt x="2695" y="687"/>
                    <a:pt x="3143" y="1145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4"/>
            <p:cNvSpPr/>
            <p:nvPr/>
          </p:nvSpPr>
          <p:spPr>
            <a:xfrm>
              <a:off x="2522175" y="2252300"/>
              <a:ext cx="19675" cy="44300"/>
            </a:xfrm>
            <a:custGeom>
              <a:avLst/>
              <a:gdLst/>
              <a:ahLst/>
              <a:cxnLst/>
              <a:rect l="l" t="t" r="r" b="b"/>
              <a:pathLst>
                <a:path w="787" h="1772" fill="none" extrusionOk="0">
                  <a:moveTo>
                    <a:pt x="786" y="1771"/>
                  </a:moveTo>
                  <a:cubicBezTo>
                    <a:pt x="388" y="1761"/>
                    <a:pt x="1" y="200"/>
                    <a:pt x="339" y="1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4"/>
            <p:cNvSpPr/>
            <p:nvPr/>
          </p:nvSpPr>
          <p:spPr>
            <a:xfrm>
              <a:off x="2489400" y="2252875"/>
              <a:ext cx="19150" cy="10225"/>
            </a:xfrm>
            <a:custGeom>
              <a:avLst/>
              <a:gdLst/>
              <a:ahLst/>
              <a:cxnLst/>
              <a:rect l="l" t="t" r="r" b="b"/>
              <a:pathLst>
                <a:path w="766" h="409" extrusionOk="0">
                  <a:moveTo>
                    <a:pt x="454" y="1"/>
                  </a:moveTo>
                  <a:cubicBezTo>
                    <a:pt x="242" y="1"/>
                    <a:pt x="1" y="187"/>
                    <a:pt x="247" y="366"/>
                  </a:cubicBezTo>
                  <a:cubicBezTo>
                    <a:pt x="287" y="396"/>
                    <a:pt x="332" y="409"/>
                    <a:pt x="377" y="409"/>
                  </a:cubicBezTo>
                  <a:cubicBezTo>
                    <a:pt x="570" y="409"/>
                    <a:pt x="765" y="171"/>
                    <a:pt x="556" y="18"/>
                  </a:cubicBezTo>
                  <a:cubicBezTo>
                    <a:pt x="524" y="6"/>
                    <a:pt x="489" y="1"/>
                    <a:pt x="454" y="1"/>
                  </a:cubicBezTo>
                  <a:close/>
                </a:path>
              </a:pathLst>
            </a:custGeom>
            <a:solidFill>
              <a:srgbClr val="937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4"/>
            <p:cNvSpPr/>
            <p:nvPr/>
          </p:nvSpPr>
          <p:spPr>
            <a:xfrm>
              <a:off x="2552250" y="2263000"/>
              <a:ext cx="52000" cy="26875"/>
            </a:xfrm>
            <a:custGeom>
              <a:avLst/>
              <a:gdLst/>
              <a:ahLst/>
              <a:cxnLst/>
              <a:rect l="l" t="t" r="r" b="b"/>
              <a:pathLst>
                <a:path w="2080" h="10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cubicBezTo>
                    <a:pt x="508" y="746"/>
                    <a:pt x="1244" y="935"/>
                    <a:pt x="2080" y="1075"/>
                  </a:cubicBezTo>
                  <a:cubicBezTo>
                    <a:pt x="1881" y="786"/>
                    <a:pt x="1602" y="557"/>
                    <a:pt x="1304" y="378"/>
                  </a:cubicBezTo>
                  <a:cubicBezTo>
                    <a:pt x="1085" y="249"/>
                    <a:pt x="836" y="150"/>
                    <a:pt x="588" y="90"/>
                  </a:cubicBezTo>
                  <a:cubicBezTo>
                    <a:pt x="488" y="60"/>
                    <a:pt x="42" y="60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4"/>
            <p:cNvSpPr/>
            <p:nvPr/>
          </p:nvSpPr>
          <p:spPr>
            <a:xfrm>
              <a:off x="2465725" y="2302025"/>
              <a:ext cx="185775" cy="102475"/>
            </a:xfrm>
            <a:custGeom>
              <a:avLst/>
              <a:gdLst/>
              <a:ahLst/>
              <a:cxnLst/>
              <a:rect l="l" t="t" r="r" b="b"/>
              <a:pathLst>
                <a:path w="7431" h="4099" fill="none" extrusionOk="0">
                  <a:moveTo>
                    <a:pt x="1" y="1"/>
                  </a:moveTo>
                  <a:cubicBezTo>
                    <a:pt x="190" y="657"/>
                    <a:pt x="787" y="836"/>
                    <a:pt x="1274" y="1194"/>
                  </a:cubicBezTo>
                  <a:cubicBezTo>
                    <a:pt x="1831" y="1602"/>
                    <a:pt x="2418" y="1920"/>
                    <a:pt x="3034" y="2259"/>
                  </a:cubicBezTo>
                  <a:cubicBezTo>
                    <a:pt x="3721" y="2636"/>
                    <a:pt x="4347" y="2965"/>
                    <a:pt x="4934" y="3462"/>
                  </a:cubicBezTo>
                  <a:cubicBezTo>
                    <a:pt x="5292" y="3760"/>
                    <a:pt x="5759" y="3949"/>
                    <a:pt x="6217" y="4029"/>
                  </a:cubicBezTo>
                  <a:cubicBezTo>
                    <a:pt x="6644" y="4098"/>
                    <a:pt x="7022" y="3919"/>
                    <a:pt x="7430" y="3989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4"/>
            <p:cNvSpPr/>
            <p:nvPr/>
          </p:nvSpPr>
          <p:spPr>
            <a:xfrm>
              <a:off x="2696725" y="2434550"/>
              <a:ext cx="113150" cy="52500"/>
            </a:xfrm>
            <a:custGeom>
              <a:avLst/>
              <a:gdLst/>
              <a:ahLst/>
              <a:cxnLst/>
              <a:rect l="l" t="t" r="r" b="b"/>
              <a:pathLst>
                <a:path w="4526" h="2100" fill="none" extrusionOk="0">
                  <a:moveTo>
                    <a:pt x="0" y="1"/>
                  </a:moveTo>
                  <a:cubicBezTo>
                    <a:pt x="756" y="518"/>
                    <a:pt x="1959" y="259"/>
                    <a:pt x="2765" y="1"/>
                  </a:cubicBezTo>
                  <a:cubicBezTo>
                    <a:pt x="2616" y="319"/>
                    <a:pt x="3302" y="518"/>
                    <a:pt x="3153" y="966"/>
                  </a:cubicBezTo>
                  <a:cubicBezTo>
                    <a:pt x="3670" y="846"/>
                    <a:pt x="4525" y="1612"/>
                    <a:pt x="4495" y="2099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4"/>
            <p:cNvSpPr/>
            <p:nvPr/>
          </p:nvSpPr>
          <p:spPr>
            <a:xfrm>
              <a:off x="2390150" y="1451950"/>
              <a:ext cx="882425" cy="438875"/>
            </a:xfrm>
            <a:custGeom>
              <a:avLst/>
              <a:gdLst/>
              <a:ahLst/>
              <a:cxnLst/>
              <a:rect l="l" t="t" r="r" b="b"/>
              <a:pathLst>
                <a:path w="35297" h="17555" fill="none" extrusionOk="0">
                  <a:moveTo>
                    <a:pt x="34680" y="7559"/>
                  </a:moveTo>
                  <a:cubicBezTo>
                    <a:pt x="33904" y="6296"/>
                    <a:pt x="32462" y="5650"/>
                    <a:pt x="31239" y="4924"/>
                  </a:cubicBezTo>
                  <a:cubicBezTo>
                    <a:pt x="30592" y="4546"/>
                    <a:pt x="29946" y="4198"/>
                    <a:pt x="29290" y="3839"/>
                  </a:cubicBezTo>
                  <a:cubicBezTo>
                    <a:pt x="28723" y="3531"/>
                    <a:pt x="28076" y="3392"/>
                    <a:pt x="27519" y="3084"/>
                  </a:cubicBezTo>
                  <a:cubicBezTo>
                    <a:pt x="27291" y="2954"/>
                    <a:pt x="27102" y="2825"/>
                    <a:pt x="27012" y="2586"/>
                  </a:cubicBezTo>
                  <a:cubicBezTo>
                    <a:pt x="27012" y="2576"/>
                    <a:pt x="27002" y="2566"/>
                    <a:pt x="27002" y="2557"/>
                  </a:cubicBezTo>
                  <a:cubicBezTo>
                    <a:pt x="27012" y="2527"/>
                    <a:pt x="27012" y="2497"/>
                    <a:pt x="27002" y="2467"/>
                  </a:cubicBezTo>
                  <a:cubicBezTo>
                    <a:pt x="26992" y="2407"/>
                    <a:pt x="26972" y="2358"/>
                    <a:pt x="26933" y="2338"/>
                  </a:cubicBezTo>
                  <a:cubicBezTo>
                    <a:pt x="26913" y="2258"/>
                    <a:pt x="26903" y="2179"/>
                    <a:pt x="26893" y="2099"/>
                  </a:cubicBezTo>
                  <a:cubicBezTo>
                    <a:pt x="26883" y="1930"/>
                    <a:pt x="26972" y="1671"/>
                    <a:pt x="26833" y="1522"/>
                  </a:cubicBezTo>
                  <a:cubicBezTo>
                    <a:pt x="26634" y="1323"/>
                    <a:pt x="26256" y="1254"/>
                    <a:pt x="26018" y="1154"/>
                  </a:cubicBezTo>
                  <a:cubicBezTo>
                    <a:pt x="25749" y="1035"/>
                    <a:pt x="25481" y="935"/>
                    <a:pt x="25252" y="776"/>
                  </a:cubicBezTo>
                  <a:cubicBezTo>
                    <a:pt x="24924" y="548"/>
                    <a:pt x="24615" y="488"/>
                    <a:pt x="24237" y="498"/>
                  </a:cubicBezTo>
                  <a:cubicBezTo>
                    <a:pt x="23790" y="518"/>
                    <a:pt x="23332" y="458"/>
                    <a:pt x="22885" y="428"/>
                  </a:cubicBezTo>
                  <a:cubicBezTo>
                    <a:pt x="21950" y="369"/>
                    <a:pt x="21005" y="289"/>
                    <a:pt x="20070" y="160"/>
                  </a:cubicBezTo>
                  <a:cubicBezTo>
                    <a:pt x="19424" y="70"/>
                    <a:pt x="18767" y="1"/>
                    <a:pt x="18121" y="130"/>
                  </a:cubicBezTo>
                  <a:cubicBezTo>
                    <a:pt x="17693" y="209"/>
                    <a:pt x="17385" y="458"/>
                    <a:pt x="17067" y="746"/>
                  </a:cubicBezTo>
                  <a:cubicBezTo>
                    <a:pt x="16719" y="1065"/>
                    <a:pt x="16639" y="1144"/>
                    <a:pt x="16192" y="1164"/>
                  </a:cubicBezTo>
                  <a:cubicBezTo>
                    <a:pt x="15028" y="1224"/>
                    <a:pt x="13765" y="965"/>
                    <a:pt x="12621" y="1254"/>
                  </a:cubicBezTo>
                  <a:cubicBezTo>
                    <a:pt x="11836" y="1443"/>
                    <a:pt x="11478" y="1801"/>
                    <a:pt x="11169" y="2517"/>
                  </a:cubicBezTo>
                  <a:cubicBezTo>
                    <a:pt x="10264" y="2298"/>
                    <a:pt x="8971" y="2606"/>
                    <a:pt x="8026" y="2736"/>
                  </a:cubicBezTo>
                  <a:cubicBezTo>
                    <a:pt x="7261" y="2845"/>
                    <a:pt x="6475" y="2885"/>
                    <a:pt x="5709" y="2954"/>
                  </a:cubicBezTo>
                  <a:cubicBezTo>
                    <a:pt x="4436" y="3203"/>
                    <a:pt x="3183" y="3422"/>
                    <a:pt x="1940" y="3849"/>
                  </a:cubicBezTo>
                  <a:cubicBezTo>
                    <a:pt x="1582" y="3969"/>
                    <a:pt x="1174" y="4108"/>
                    <a:pt x="836" y="4327"/>
                  </a:cubicBezTo>
                  <a:cubicBezTo>
                    <a:pt x="1" y="5053"/>
                    <a:pt x="299" y="6386"/>
                    <a:pt x="577" y="7370"/>
                  </a:cubicBezTo>
                  <a:cubicBezTo>
                    <a:pt x="657" y="7678"/>
                    <a:pt x="746" y="7997"/>
                    <a:pt x="866" y="8295"/>
                  </a:cubicBezTo>
                  <a:cubicBezTo>
                    <a:pt x="896" y="8633"/>
                    <a:pt x="1045" y="8872"/>
                    <a:pt x="1264" y="9061"/>
                  </a:cubicBezTo>
                  <a:cubicBezTo>
                    <a:pt x="1522" y="9399"/>
                    <a:pt x="1880" y="9638"/>
                    <a:pt x="2397" y="9658"/>
                  </a:cubicBezTo>
                  <a:cubicBezTo>
                    <a:pt x="2537" y="9767"/>
                    <a:pt x="2586" y="9936"/>
                    <a:pt x="2586" y="10125"/>
                  </a:cubicBezTo>
                  <a:cubicBezTo>
                    <a:pt x="2557" y="10354"/>
                    <a:pt x="2487" y="10582"/>
                    <a:pt x="2477" y="10771"/>
                  </a:cubicBezTo>
                  <a:cubicBezTo>
                    <a:pt x="2477" y="10771"/>
                    <a:pt x="2477" y="10781"/>
                    <a:pt x="2477" y="10781"/>
                  </a:cubicBezTo>
                  <a:cubicBezTo>
                    <a:pt x="2407" y="11030"/>
                    <a:pt x="2338" y="11259"/>
                    <a:pt x="2318" y="11418"/>
                  </a:cubicBezTo>
                  <a:cubicBezTo>
                    <a:pt x="2258" y="12074"/>
                    <a:pt x="2348" y="12800"/>
                    <a:pt x="2606" y="13417"/>
                  </a:cubicBezTo>
                  <a:cubicBezTo>
                    <a:pt x="2646" y="13487"/>
                    <a:pt x="2676" y="13566"/>
                    <a:pt x="2716" y="13646"/>
                  </a:cubicBezTo>
                  <a:cubicBezTo>
                    <a:pt x="2726" y="13646"/>
                    <a:pt x="2726" y="13646"/>
                    <a:pt x="2726" y="13646"/>
                  </a:cubicBezTo>
                  <a:cubicBezTo>
                    <a:pt x="2726" y="13666"/>
                    <a:pt x="2736" y="13675"/>
                    <a:pt x="2745" y="13685"/>
                  </a:cubicBezTo>
                  <a:cubicBezTo>
                    <a:pt x="2755" y="13705"/>
                    <a:pt x="2775" y="13735"/>
                    <a:pt x="2785" y="13755"/>
                  </a:cubicBezTo>
                  <a:cubicBezTo>
                    <a:pt x="2805" y="13785"/>
                    <a:pt x="2815" y="13815"/>
                    <a:pt x="2835" y="13845"/>
                  </a:cubicBezTo>
                  <a:cubicBezTo>
                    <a:pt x="2835" y="13845"/>
                    <a:pt x="2845" y="13855"/>
                    <a:pt x="2845" y="13855"/>
                  </a:cubicBezTo>
                  <a:cubicBezTo>
                    <a:pt x="3263" y="14511"/>
                    <a:pt x="3919" y="14998"/>
                    <a:pt x="4546" y="15456"/>
                  </a:cubicBezTo>
                  <a:cubicBezTo>
                    <a:pt x="4546" y="15456"/>
                    <a:pt x="4546" y="15456"/>
                    <a:pt x="4546" y="15456"/>
                  </a:cubicBezTo>
                  <a:cubicBezTo>
                    <a:pt x="5451" y="16102"/>
                    <a:pt x="6485" y="16639"/>
                    <a:pt x="7569" y="16918"/>
                  </a:cubicBezTo>
                  <a:cubicBezTo>
                    <a:pt x="8683" y="17196"/>
                    <a:pt x="9866" y="17146"/>
                    <a:pt x="11010" y="17316"/>
                  </a:cubicBezTo>
                  <a:cubicBezTo>
                    <a:pt x="11796" y="17435"/>
                    <a:pt x="12571" y="17554"/>
                    <a:pt x="13397" y="17514"/>
                  </a:cubicBezTo>
                  <a:cubicBezTo>
                    <a:pt x="13447" y="17514"/>
                    <a:pt x="13486" y="17504"/>
                    <a:pt x="13536" y="17504"/>
                  </a:cubicBezTo>
                  <a:cubicBezTo>
                    <a:pt x="15207" y="17405"/>
                    <a:pt x="16818" y="17127"/>
                    <a:pt x="18419" y="16769"/>
                  </a:cubicBezTo>
                  <a:cubicBezTo>
                    <a:pt x="19175" y="16530"/>
                    <a:pt x="19931" y="16301"/>
                    <a:pt x="20697" y="16222"/>
                  </a:cubicBezTo>
                  <a:cubicBezTo>
                    <a:pt x="21035" y="16132"/>
                    <a:pt x="21363" y="16052"/>
                    <a:pt x="21691" y="15973"/>
                  </a:cubicBezTo>
                  <a:cubicBezTo>
                    <a:pt x="21930" y="15913"/>
                    <a:pt x="22586" y="15873"/>
                    <a:pt x="22954" y="15754"/>
                  </a:cubicBezTo>
                  <a:cubicBezTo>
                    <a:pt x="23044" y="15754"/>
                    <a:pt x="23143" y="15754"/>
                    <a:pt x="23243" y="15764"/>
                  </a:cubicBezTo>
                  <a:cubicBezTo>
                    <a:pt x="24237" y="15893"/>
                    <a:pt x="25172" y="16231"/>
                    <a:pt x="26147" y="16430"/>
                  </a:cubicBezTo>
                  <a:cubicBezTo>
                    <a:pt x="26167" y="16430"/>
                    <a:pt x="26187" y="16440"/>
                    <a:pt x="26207" y="16440"/>
                  </a:cubicBezTo>
                  <a:cubicBezTo>
                    <a:pt x="26962" y="16460"/>
                    <a:pt x="27708" y="16440"/>
                    <a:pt x="28464" y="16361"/>
                  </a:cubicBezTo>
                  <a:cubicBezTo>
                    <a:pt x="29210" y="16212"/>
                    <a:pt x="29946" y="15973"/>
                    <a:pt x="30583" y="15724"/>
                  </a:cubicBezTo>
                  <a:cubicBezTo>
                    <a:pt x="31249" y="15466"/>
                    <a:pt x="32064" y="15207"/>
                    <a:pt x="32621" y="14730"/>
                  </a:cubicBezTo>
                  <a:cubicBezTo>
                    <a:pt x="33397" y="14073"/>
                    <a:pt x="34103" y="13327"/>
                    <a:pt x="34511" y="12393"/>
                  </a:cubicBezTo>
                  <a:cubicBezTo>
                    <a:pt x="34869" y="11587"/>
                    <a:pt x="35297" y="10553"/>
                    <a:pt x="35277" y="9648"/>
                  </a:cubicBezTo>
                  <a:cubicBezTo>
                    <a:pt x="35267" y="8922"/>
                    <a:pt x="35078" y="8196"/>
                    <a:pt x="34680" y="7559"/>
                  </a:cubicBezTo>
                  <a:close/>
                </a:path>
              </a:pathLst>
            </a:custGeom>
            <a:noFill/>
            <a:ln w="2212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4"/>
            <p:cNvSpPr/>
            <p:nvPr/>
          </p:nvSpPr>
          <p:spPr>
            <a:xfrm>
              <a:off x="2850375" y="1849525"/>
              <a:ext cx="55975" cy="13450"/>
            </a:xfrm>
            <a:custGeom>
              <a:avLst/>
              <a:gdLst/>
              <a:ahLst/>
              <a:cxnLst/>
              <a:rect l="l" t="t" r="r" b="b"/>
              <a:pathLst>
                <a:path w="2239" h="538" extrusionOk="0">
                  <a:moveTo>
                    <a:pt x="2238" y="0"/>
                  </a:moveTo>
                  <a:cubicBezTo>
                    <a:pt x="1482" y="80"/>
                    <a:pt x="746" y="299"/>
                    <a:pt x="0" y="537"/>
                  </a:cubicBezTo>
                  <a:cubicBezTo>
                    <a:pt x="746" y="368"/>
                    <a:pt x="1492" y="189"/>
                    <a:pt x="223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4"/>
            <p:cNvSpPr/>
            <p:nvPr/>
          </p:nvSpPr>
          <p:spPr>
            <a:xfrm>
              <a:off x="3242725" y="1688400"/>
              <a:ext cx="21900" cy="74375"/>
            </a:xfrm>
            <a:custGeom>
              <a:avLst/>
              <a:gdLst/>
              <a:ahLst/>
              <a:cxnLst/>
              <a:rect l="l" t="t" r="r" b="b"/>
              <a:pathLst>
                <a:path w="876" h="2975" extrusionOk="0">
                  <a:moveTo>
                    <a:pt x="139" y="2149"/>
                  </a:moveTo>
                  <a:cubicBezTo>
                    <a:pt x="0" y="2388"/>
                    <a:pt x="70" y="2686"/>
                    <a:pt x="20" y="2974"/>
                  </a:cubicBezTo>
                  <a:cubicBezTo>
                    <a:pt x="110" y="2815"/>
                    <a:pt x="189" y="2646"/>
                    <a:pt x="269" y="2487"/>
                  </a:cubicBezTo>
                  <a:cubicBezTo>
                    <a:pt x="657" y="1711"/>
                    <a:pt x="875" y="846"/>
                    <a:pt x="855" y="1"/>
                  </a:cubicBezTo>
                  <a:cubicBezTo>
                    <a:pt x="776" y="747"/>
                    <a:pt x="527" y="1483"/>
                    <a:pt x="139" y="214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4"/>
            <p:cNvSpPr/>
            <p:nvPr/>
          </p:nvSpPr>
          <p:spPr>
            <a:xfrm>
              <a:off x="3041325" y="1853000"/>
              <a:ext cx="55475" cy="5250"/>
            </a:xfrm>
            <a:custGeom>
              <a:avLst/>
              <a:gdLst/>
              <a:ahLst/>
              <a:cxnLst/>
              <a:rect l="l" t="t" r="r" b="b"/>
              <a:pathLst>
                <a:path w="2219" h="210" extrusionOk="0">
                  <a:moveTo>
                    <a:pt x="0" y="80"/>
                  </a:moveTo>
                  <a:cubicBezTo>
                    <a:pt x="687" y="209"/>
                    <a:pt x="1462" y="150"/>
                    <a:pt x="2218" y="1"/>
                  </a:cubicBezTo>
                  <a:cubicBezTo>
                    <a:pt x="1482" y="80"/>
                    <a:pt x="736" y="90"/>
                    <a:pt x="0" y="8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4"/>
            <p:cNvSpPr/>
            <p:nvPr/>
          </p:nvSpPr>
          <p:spPr>
            <a:xfrm>
              <a:off x="2419000" y="1524050"/>
              <a:ext cx="119350" cy="33600"/>
            </a:xfrm>
            <a:custGeom>
              <a:avLst/>
              <a:gdLst/>
              <a:ahLst/>
              <a:cxnLst/>
              <a:rect l="l" t="t" r="r" b="b"/>
              <a:pathLst>
                <a:path w="4774" h="1344" extrusionOk="0">
                  <a:moveTo>
                    <a:pt x="4774" y="1"/>
                  </a:moveTo>
                  <a:cubicBezTo>
                    <a:pt x="4386" y="31"/>
                    <a:pt x="3988" y="70"/>
                    <a:pt x="3600" y="140"/>
                  </a:cubicBezTo>
                  <a:cubicBezTo>
                    <a:pt x="3014" y="229"/>
                    <a:pt x="2457" y="389"/>
                    <a:pt x="1900" y="587"/>
                  </a:cubicBezTo>
                  <a:cubicBezTo>
                    <a:pt x="1343" y="796"/>
                    <a:pt x="756" y="866"/>
                    <a:pt x="229" y="1174"/>
                  </a:cubicBezTo>
                  <a:cubicBezTo>
                    <a:pt x="149" y="1224"/>
                    <a:pt x="70" y="1284"/>
                    <a:pt x="0" y="1343"/>
                  </a:cubicBezTo>
                  <a:cubicBezTo>
                    <a:pt x="328" y="1134"/>
                    <a:pt x="726" y="995"/>
                    <a:pt x="1084" y="886"/>
                  </a:cubicBezTo>
                  <a:cubicBezTo>
                    <a:pt x="2298" y="458"/>
                    <a:pt x="3531" y="239"/>
                    <a:pt x="477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4"/>
            <p:cNvSpPr/>
            <p:nvPr/>
          </p:nvSpPr>
          <p:spPr>
            <a:xfrm>
              <a:off x="2390150" y="1447475"/>
              <a:ext cx="882425" cy="438875"/>
            </a:xfrm>
            <a:custGeom>
              <a:avLst/>
              <a:gdLst/>
              <a:ahLst/>
              <a:cxnLst/>
              <a:rect l="l" t="t" r="r" b="b"/>
              <a:pathLst>
                <a:path w="35297" h="17555" extrusionOk="0">
                  <a:moveTo>
                    <a:pt x="34680" y="7559"/>
                  </a:moveTo>
                  <a:cubicBezTo>
                    <a:pt x="33904" y="6296"/>
                    <a:pt x="32462" y="5650"/>
                    <a:pt x="31239" y="4924"/>
                  </a:cubicBezTo>
                  <a:cubicBezTo>
                    <a:pt x="30592" y="4546"/>
                    <a:pt x="29946" y="4197"/>
                    <a:pt x="29290" y="3839"/>
                  </a:cubicBezTo>
                  <a:cubicBezTo>
                    <a:pt x="28723" y="3531"/>
                    <a:pt x="28076" y="3402"/>
                    <a:pt x="27519" y="3084"/>
                  </a:cubicBezTo>
                  <a:cubicBezTo>
                    <a:pt x="27291" y="2954"/>
                    <a:pt x="27102" y="2825"/>
                    <a:pt x="27012" y="2586"/>
                  </a:cubicBezTo>
                  <a:cubicBezTo>
                    <a:pt x="26962" y="2437"/>
                    <a:pt x="26903" y="2258"/>
                    <a:pt x="26893" y="2109"/>
                  </a:cubicBezTo>
                  <a:cubicBezTo>
                    <a:pt x="26883" y="1930"/>
                    <a:pt x="26972" y="1671"/>
                    <a:pt x="26833" y="1522"/>
                  </a:cubicBezTo>
                  <a:cubicBezTo>
                    <a:pt x="26634" y="1333"/>
                    <a:pt x="26256" y="1254"/>
                    <a:pt x="26018" y="1154"/>
                  </a:cubicBezTo>
                  <a:cubicBezTo>
                    <a:pt x="25749" y="1035"/>
                    <a:pt x="25481" y="945"/>
                    <a:pt x="25252" y="776"/>
                  </a:cubicBezTo>
                  <a:cubicBezTo>
                    <a:pt x="24924" y="548"/>
                    <a:pt x="24615" y="488"/>
                    <a:pt x="24237" y="508"/>
                  </a:cubicBezTo>
                  <a:cubicBezTo>
                    <a:pt x="23790" y="518"/>
                    <a:pt x="23332" y="458"/>
                    <a:pt x="22885" y="428"/>
                  </a:cubicBezTo>
                  <a:cubicBezTo>
                    <a:pt x="21950" y="369"/>
                    <a:pt x="21005" y="289"/>
                    <a:pt x="20070" y="160"/>
                  </a:cubicBezTo>
                  <a:cubicBezTo>
                    <a:pt x="19424" y="80"/>
                    <a:pt x="18767" y="1"/>
                    <a:pt x="18121" y="130"/>
                  </a:cubicBezTo>
                  <a:cubicBezTo>
                    <a:pt x="17693" y="209"/>
                    <a:pt x="17385" y="458"/>
                    <a:pt x="17067" y="746"/>
                  </a:cubicBezTo>
                  <a:cubicBezTo>
                    <a:pt x="16719" y="1065"/>
                    <a:pt x="16639" y="1144"/>
                    <a:pt x="16192" y="1164"/>
                  </a:cubicBezTo>
                  <a:cubicBezTo>
                    <a:pt x="15028" y="1224"/>
                    <a:pt x="13765" y="965"/>
                    <a:pt x="12621" y="1254"/>
                  </a:cubicBezTo>
                  <a:cubicBezTo>
                    <a:pt x="11836" y="1443"/>
                    <a:pt x="11478" y="1801"/>
                    <a:pt x="11169" y="2517"/>
                  </a:cubicBezTo>
                  <a:cubicBezTo>
                    <a:pt x="10264" y="2298"/>
                    <a:pt x="8971" y="2606"/>
                    <a:pt x="8026" y="2745"/>
                  </a:cubicBezTo>
                  <a:cubicBezTo>
                    <a:pt x="7261" y="2845"/>
                    <a:pt x="6475" y="2885"/>
                    <a:pt x="5709" y="2954"/>
                  </a:cubicBezTo>
                  <a:cubicBezTo>
                    <a:pt x="4436" y="3203"/>
                    <a:pt x="3183" y="3422"/>
                    <a:pt x="1940" y="3849"/>
                  </a:cubicBezTo>
                  <a:cubicBezTo>
                    <a:pt x="1582" y="3969"/>
                    <a:pt x="1174" y="4108"/>
                    <a:pt x="836" y="4327"/>
                  </a:cubicBezTo>
                  <a:cubicBezTo>
                    <a:pt x="1" y="5053"/>
                    <a:pt x="299" y="6395"/>
                    <a:pt x="577" y="7370"/>
                  </a:cubicBezTo>
                  <a:cubicBezTo>
                    <a:pt x="866" y="8434"/>
                    <a:pt x="1224" y="9727"/>
                    <a:pt x="2557" y="9658"/>
                  </a:cubicBezTo>
                  <a:cubicBezTo>
                    <a:pt x="2696" y="9956"/>
                    <a:pt x="2497" y="10443"/>
                    <a:pt x="2477" y="10771"/>
                  </a:cubicBezTo>
                  <a:cubicBezTo>
                    <a:pt x="2457" y="11219"/>
                    <a:pt x="2417" y="11657"/>
                    <a:pt x="2397" y="12094"/>
                  </a:cubicBezTo>
                  <a:cubicBezTo>
                    <a:pt x="2318" y="13715"/>
                    <a:pt x="3322" y="14571"/>
                    <a:pt x="4546" y="15456"/>
                  </a:cubicBezTo>
                  <a:cubicBezTo>
                    <a:pt x="5451" y="16102"/>
                    <a:pt x="6485" y="16639"/>
                    <a:pt x="7569" y="16918"/>
                  </a:cubicBezTo>
                  <a:cubicBezTo>
                    <a:pt x="8683" y="17206"/>
                    <a:pt x="9866" y="17146"/>
                    <a:pt x="11010" y="17316"/>
                  </a:cubicBezTo>
                  <a:cubicBezTo>
                    <a:pt x="11796" y="17435"/>
                    <a:pt x="12571" y="17554"/>
                    <a:pt x="13397" y="17514"/>
                  </a:cubicBezTo>
                  <a:cubicBezTo>
                    <a:pt x="13447" y="17514"/>
                    <a:pt x="13486" y="17504"/>
                    <a:pt x="13536" y="17504"/>
                  </a:cubicBezTo>
                  <a:cubicBezTo>
                    <a:pt x="15207" y="17415"/>
                    <a:pt x="16818" y="17127"/>
                    <a:pt x="18419" y="16769"/>
                  </a:cubicBezTo>
                  <a:cubicBezTo>
                    <a:pt x="19175" y="16530"/>
                    <a:pt x="19931" y="16301"/>
                    <a:pt x="20697" y="16222"/>
                  </a:cubicBezTo>
                  <a:cubicBezTo>
                    <a:pt x="21035" y="16142"/>
                    <a:pt x="21363" y="16052"/>
                    <a:pt x="21691" y="15973"/>
                  </a:cubicBezTo>
                  <a:cubicBezTo>
                    <a:pt x="22209" y="15844"/>
                    <a:pt x="22696" y="15694"/>
                    <a:pt x="23243" y="15764"/>
                  </a:cubicBezTo>
                  <a:cubicBezTo>
                    <a:pt x="24237" y="15893"/>
                    <a:pt x="25172" y="16241"/>
                    <a:pt x="26147" y="16430"/>
                  </a:cubicBezTo>
                  <a:cubicBezTo>
                    <a:pt x="26167" y="16440"/>
                    <a:pt x="26187" y="16440"/>
                    <a:pt x="26207" y="16440"/>
                  </a:cubicBezTo>
                  <a:cubicBezTo>
                    <a:pt x="26962" y="16460"/>
                    <a:pt x="27708" y="16440"/>
                    <a:pt x="28464" y="16361"/>
                  </a:cubicBezTo>
                  <a:cubicBezTo>
                    <a:pt x="29210" y="16212"/>
                    <a:pt x="29946" y="15973"/>
                    <a:pt x="30583" y="15724"/>
                  </a:cubicBezTo>
                  <a:cubicBezTo>
                    <a:pt x="31249" y="15466"/>
                    <a:pt x="32064" y="15207"/>
                    <a:pt x="32621" y="14730"/>
                  </a:cubicBezTo>
                  <a:cubicBezTo>
                    <a:pt x="33397" y="14073"/>
                    <a:pt x="34103" y="13327"/>
                    <a:pt x="34511" y="12393"/>
                  </a:cubicBezTo>
                  <a:cubicBezTo>
                    <a:pt x="34869" y="11587"/>
                    <a:pt x="35297" y="10553"/>
                    <a:pt x="35277" y="9648"/>
                  </a:cubicBezTo>
                  <a:cubicBezTo>
                    <a:pt x="35267" y="8922"/>
                    <a:pt x="35078" y="8196"/>
                    <a:pt x="34680" y="7559"/>
                  </a:cubicBezTo>
                  <a:close/>
                </a:path>
              </a:pathLst>
            </a:custGeom>
            <a:solidFill>
              <a:srgbClr val="6D6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4"/>
            <p:cNvSpPr/>
            <p:nvPr/>
          </p:nvSpPr>
          <p:spPr>
            <a:xfrm>
              <a:off x="2410300" y="1649125"/>
              <a:ext cx="562425" cy="237225"/>
            </a:xfrm>
            <a:custGeom>
              <a:avLst/>
              <a:gdLst/>
              <a:ahLst/>
              <a:cxnLst/>
              <a:rect l="l" t="t" r="r" b="b"/>
              <a:pathLst>
                <a:path w="22497" h="9489" extrusionOk="0">
                  <a:moveTo>
                    <a:pt x="20885" y="7907"/>
                  </a:moveTo>
                  <a:cubicBezTo>
                    <a:pt x="21233" y="7817"/>
                    <a:pt x="22497" y="7788"/>
                    <a:pt x="22387" y="7429"/>
                  </a:cubicBezTo>
                  <a:cubicBezTo>
                    <a:pt x="22288" y="7121"/>
                    <a:pt x="21522" y="6902"/>
                    <a:pt x="21263" y="6753"/>
                  </a:cubicBezTo>
                  <a:cubicBezTo>
                    <a:pt x="20875" y="6544"/>
                    <a:pt x="20458" y="6296"/>
                    <a:pt x="20030" y="6117"/>
                  </a:cubicBezTo>
                  <a:cubicBezTo>
                    <a:pt x="19065" y="5709"/>
                    <a:pt x="18339" y="5082"/>
                    <a:pt x="17434" y="4575"/>
                  </a:cubicBezTo>
                  <a:cubicBezTo>
                    <a:pt x="16251" y="3899"/>
                    <a:pt x="15028" y="3113"/>
                    <a:pt x="13755" y="2616"/>
                  </a:cubicBezTo>
                  <a:cubicBezTo>
                    <a:pt x="13327" y="2447"/>
                    <a:pt x="12889" y="2337"/>
                    <a:pt x="12482" y="2168"/>
                  </a:cubicBezTo>
                  <a:cubicBezTo>
                    <a:pt x="12024" y="1989"/>
                    <a:pt x="11616" y="1790"/>
                    <a:pt x="11149" y="1661"/>
                  </a:cubicBezTo>
                  <a:cubicBezTo>
                    <a:pt x="10711" y="1542"/>
                    <a:pt x="10154" y="1373"/>
                    <a:pt x="9697" y="1422"/>
                  </a:cubicBezTo>
                  <a:cubicBezTo>
                    <a:pt x="10502" y="1701"/>
                    <a:pt x="11368" y="1900"/>
                    <a:pt x="12153" y="2288"/>
                  </a:cubicBezTo>
                  <a:cubicBezTo>
                    <a:pt x="12462" y="2437"/>
                    <a:pt x="14222" y="3441"/>
                    <a:pt x="13874" y="3929"/>
                  </a:cubicBezTo>
                  <a:cubicBezTo>
                    <a:pt x="14033" y="4018"/>
                    <a:pt x="14242" y="3889"/>
                    <a:pt x="14431" y="3859"/>
                  </a:cubicBezTo>
                  <a:cubicBezTo>
                    <a:pt x="14630" y="3829"/>
                    <a:pt x="14849" y="3869"/>
                    <a:pt x="15047" y="3859"/>
                  </a:cubicBezTo>
                  <a:cubicBezTo>
                    <a:pt x="16042" y="3809"/>
                    <a:pt x="16798" y="4327"/>
                    <a:pt x="17534" y="4933"/>
                  </a:cubicBezTo>
                  <a:cubicBezTo>
                    <a:pt x="18101" y="5391"/>
                    <a:pt x="18916" y="6127"/>
                    <a:pt x="18747" y="6942"/>
                  </a:cubicBezTo>
                  <a:cubicBezTo>
                    <a:pt x="18608" y="7569"/>
                    <a:pt x="17802" y="8066"/>
                    <a:pt x="17225" y="8195"/>
                  </a:cubicBezTo>
                  <a:cubicBezTo>
                    <a:pt x="16887" y="8265"/>
                    <a:pt x="16549" y="8225"/>
                    <a:pt x="16211" y="8344"/>
                  </a:cubicBezTo>
                  <a:cubicBezTo>
                    <a:pt x="16072" y="8384"/>
                    <a:pt x="16002" y="8504"/>
                    <a:pt x="15853" y="8514"/>
                  </a:cubicBezTo>
                  <a:cubicBezTo>
                    <a:pt x="15664" y="8533"/>
                    <a:pt x="15465" y="8354"/>
                    <a:pt x="15276" y="8344"/>
                  </a:cubicBezTo>
                  <a:cubicBezTo>
                    <a:pt x="14739" y="8295"/>
                    <a:pt x="15067" y="8693"/>
                    <a:pt x="14670" y="8802"/>
                  </a:cubicBezTo>
                  <a:cubicBezTo>
                    <a:pt x="14341" y="8882"/>
                    <a:pt x="13894" y="8523"/>
                    <a:pt x="13536" y="8563"/>
                  </a:cubicBezTo>
                  <a:cubicBezTo>
                    <a:pt x="13566" y="8673"/>
                    <a:pt x="13576" y="8802"/>
                    <a:pt x="13655" y="8911"/>
                  </a:cubicBezTo>
                  <a:cubicBezTo>
                    <a:pt x="13188" y="8991"/>
                    <a:pt x="12750" y="8722"/>
                    <a:pt x="12283" y="8762"/>
                  </a:cubicBezTo>
                  <a:cubicBezTo>
                    <a:pt x="12283" y="8812"/>
                    <a:pt x="12273" y="8862"/>
                    <a:pt x="12273" y="8911"/>
                  </a:cubicBezTo>
                  <a:cubicBezTo>
                    <a:pt x="11736" y="9100"/>
                    <a:pt x="11218" y="8961"/>
                    <a:pt x="10701" y="8852"/>
                  </a:cubicBezTo>
                  <a:cubicBezTo>
                    <a:pt x="10115" y="8732"/>
                    <a:pt x="9538" y="8712"/>
                    <a:pt x="8981" y="8444"/>
                  </a:cubicBezTo>
                  <a:cubicBezTo>
                    <a:pt x="8742" y="8325"/>
                    <a:pt x="8543" y="8086"/>
                    <a:pt x="8255" y="8156"/>
                  </a:cubicBezTo>
                  <a:cubicBezTo>
                    <a:pt x="8285" y="8305"/>
                    <a:pt x="8344" y="8444"/>
                    <a:pt x="8364" y="8593"/>
                  </a:cubicBezTo>
                  <a:cubicBezTo>
                    <a:pt x="8076" y="8454"/>
                    <a:pt x="7469" y="8016"/>
                    <a:pt x="7161" y="8076"/>
                  </a:cubicBezTo>
                  <a:cubicBezTo>
                    <a:pt x="7191" y="8156"/>
                    <a:pt x="7161" y="8305"/>
                    <a:pt x="7191" y="8384"/>
                  </a:cubicBezTo>
                  <a:cubicBezTo>
                    <a:pt x="6803" y="8295"/>
                    <a:pt x="6435" y="7947"/>
                    <a:pt x="6107" y="7698"/>
                  </a:cubicBezTo>
                  <a:cubicBezTo>
                    <a:pt x="5987" y="7618"/>
                    <a:pt x="4953" y="6863"/>
                    <a:pt x="5291" y="7529"/>
                  </a:cubicBezTo>
                  <a:cubicBezTo>
                    <a:pt x="4476" y="7042"/>
                    <a:pt x="3630" y="6534"/>
                    <a:pt x="3014" y="5798"/>
                  </a:cubicBezTo>
                  <a:cubicBezTo>
                    <a:pt x="2685" y="5401"/>
                    <a:pt x="2307" y="4973"/>
                    <a:pt x="2119" y="4496"/>
                  </a:cubicBezTo>
                  <a:cubicBezTo>
                    <a:pt x="1830" y="3750"/>
                    <a:pt x="1442" y="2099"/>
                    <a:pt x="2298" y="1582"/>
                  </a:cubicBezTo>
                  <a:cubicBezTo>
                    <a:pt x="2596" y="1393"/>
                    <a:pt x="2954" y="1442"/>
                    <a:pt x="3292" y="1413"/>
                  </a:cubicBezTo>
                  <a:cubicBezTo>
                    <a:pt x="3690" y="1363"/>
                    <a:pt x="4088" y="1333"/>
                    <a:pt x="4485" y="1393"/>
                  </a:cubicBezTo>
                  <a:cubicBezTo>
                    <a:pt x="4893" y="1452"/>
                    <a:pt x="5202" y="1681"/>
                    <a:pt x="5550" y="1900"/>
                  </a:cubicBezTo>
                  <a:cubicBezTo>
                    <a:pt x="5868" y="2099"/>
                    <a:pt x="6176" y="2318"/>
                    <a:pt x="6494" y="2526"/>
                  </a:cubicBezTo>
                  <a:cubicBezTo>
                    <a:pt x="6773" y="2715"/>
                    <a:pt x="7071" y="3024"/>
                    <a:pt x="7380" y="3133"/>
                  </a:cubicBezTo>
                  <a:cubicBezTo>
                    <a:pt x="6982" y="2914"/>
                    <a:pt x="6624" y="2626"/>
                    <a:pt x="6246" y="2377"/>
                  </a:cubicBezTo>
                  <a:cubicBezTo>
                    <a:pt x="5987" y="2198"/>
                    <a:pt x="5550" y="1950"/>
                    <a:pt x="5520" y="1611"/>
                  </a:cubicBezTo>
                  <a:cubicBezTo>
                    <a:pt x="5450" y="955"/>
                    <a:pt x="6843" y="1094"/>
                    <a:pt x="7240" y="965"/>
                  </a:cubicBezTo>
                  <a:cubicBezTo>
                    <a:pt x="6852" y="856"/>
                    <a:pt x="6375" y="905"/>
                    <a:pt x="5977" y="905"/>
                  </a:cubicBezTo>
                  <a:cubicBezTo>
                    <a:pt x="5579" y="905"/>
                    <a:pt x="5212" y="875"/>
                    <a:pt x="4814" y="875"/>
                  </a:cubicBezTo>
                  <a:cubicBezTo>
                    <a:pt x="4495" y="875"/>
                    <a:pt x="4137" y="875"/>
                    <a:pt x="3809" y="905"/>
                  </a:cubicBezTo>
                  <a:cubicBezTo>
                    <a:pt x="3212" y="965"/>
                    <a:pt x="2685" y="1035"/>
                    <a:pt x="2079" y="1045"/>
                  </a:cubicBezTo>
                  <a:cubicBezTo>
                    <a:pt x="1154" y="1045"/>
                    <a:pt x="547" y="756"/>
                    <a:pt x="50" y="0"/>
                  </a:cubicBezTo>
                  <a:cubicBezTo>
                    <a:pt x="0" y="955"/>
                    <a:pt x="746" y="1233"/>
                    <a:pt x="1472" y="1522"/>
                  </a:cubicBezTo>
                  <a:cubicBezTo>
                    <a:pt x="2109" y="1790"/>
                    <a:pt x="1562" y="2884"/>
                    <a:pt x="1512" y="3362"/>
                  </a:cubicBezTo>
                  <a:cubicBezTo>
                    <a:pt x="1442" y="4098"/>
                    <a:pt x="1562" y="4923"/>
                    <a:pt x="1920" y="5590"/>
                  </a:cubicBezTo>
                  <a:cubicBezTo>
                    <a:pt x="2327" y="6355"/>
                    <a:pt x="3053" y="6892"/>
                    <a:pt x="3740" y="7390"/>
                  </a:cubicBezTo>
                  <a:cubicBezTo>
                    <a:pt x="4645" y="8036"/>
                    <a:pt x="5679" y="8573"/>
                    <a:pt x="6763" y="8852"/>
                  </a:cubicBezTo>
                  <a:cubicBezTo>
                    <a:pt x="7877" y="9140"/>
                    <a:pt x="9060" y="9080"/>
                    <a:pt x="10204" y="9250"/>
                  </a:cubicBezTo>
                  <a:cubicBezTo>
                    <a:pt x="10990" y="9369"/>
                    <a:pt x="11765" y="9488"/>
                    <a:pt x="12591" y="9448"/>
                  </a:cubicBezTo>
                  <a:cubicBezTo>
                    <a:pt x="12641" y="9448"/>
                    <a:pt x="12680" y="9438"/>
                    <a:pt x="12730" y="9438"/>
                  </a:cubicBezTo>
                  <a:cubicBezTo>
                    <a:pt x="14401" y="9349"/>
                    <a:pt x="16012" y="9061"/>
                    <a:pt x="17613" y="8703"/>
                  </a:cubicBezTo>
                  <a:cubicBezTo>
                    <a:pt x="18369" y="8464"/>
                    <a:pt x="19125" y="8235"/>
                    <a:pt x="19891" y="8156"/>
                  </a:cubicBezTo>
                  <a:cubicBezTo>
                    <a:pt x="20229" y="8076"/>
                    <a:pt x="20557" y="7986"/>
                    <a:pt x="20885" y="7907"/>
                  </a:cubicBezTo>
                  <a:close/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2990100" y="1471850"/>
              <a:ext cx="26125" cy="19150"/>
            </a:xfrm>
            <a:custGeom>
              <a:avLst/>
              <a:gdLst/>
              <a:ahLst/>
              <a:cxnLst/>
              <a:rect l="l" t="t" r="r" b="b"/>
              <a:pathLst>
                <a:path w="1045" h="766" extrusionOk="0">
                  <a:moveTo>
                    <a:pt x="518" y="0"/>
                  </a:moveTo>
                  <a:cubicBezTo>
                    <a:pt x="229" y="0"/>
                    <a:pt x="1" y="179"/>
                    <a:pt x="1" y="388"/>
                  </a:cubicBezTo>
                  <a:cubicBezTo>
                    <a:pt x="1" y="597"/>
                    <a:pt x="229" y="766"/>
                    <a:pt x="518" y="766"/>
                  </a:cubicBezTo>
                  <a:cubicBezTo>
                    <a:pt x="806" y="766"/>
                    <a:pt x="1045" y="597"/>
                    <a:pt x="1045" y="388"/>
                  </a:cubicBezTo>
                  <a:cubicBezTo>
                    <a:pt x="1045" y="179"/>
                    <a:pt x="806" y="0"/>
                    <a:pt x="51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4"/>
            <p:cNvSpPr/>
            <p:nvPr/>
          </p:nvSpPr>
          <p:spPr>
            <a:xfrm>
              <a:off x="3001300" y="1474325"/>
              <a:ext cx="1500" cy="15700"/>
            </a:xfrm>
            <a:custGeom>
              <a:avLst/>
              <a:gdLst/>
              <a:ahLst/>
              <a:cxnLst/>
              <a:rect l="l" t="t" r="r" b="b"/>
              <a:pathLst>
                <a:path w="60" h="628" extrusionOk="0">
                  <a:moveTo>
                    <a:pt x="30" y="1"/>
                  </a:moveTo>
                  <a:cubicBezTo>
                    <a:pt x="10" y="1"/>
                    <a:pt x="0" y="140"/>
                    <a:pt x="0" y="309"/>
                  </a:cubicBezTo>
                  <a:cubicBezTo>
                    <a:pt x="0" y="488"/>
                    <a:pt x="10" y="627"/>
                    <a:pt x="30" y="627"/>
                  </a:cubicBezTo>
                  <a:cubicBezTo>
                    <a:pt x="50" y="627"/>
                    <a:pt x="60" y="488"/>
                    <a:pt x="60" y="309"/>
                  </a:cubicBezTo>
                  <a:cubicBezTo>
                    <a:pt x="60" y="140"/>
                    <a:pt x="50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4"/>
            <p:cNvSpPr/>
            <p:nvPr/>
          </p:nvSpPr>
          <p:spPr>
            <a:xfrm>
              <a:off x="2595025" y="1511375"/>
              <a:ext cx="104450" cy="24650"/>
            </a:xfrm>
            <a:custGeom>
              <a:avLst/>
              <a:gdLst/>
              <a:ahLst/>
              <a:cxnLst/>
              <a:rect l="l" t="t" r="r" b="b"/>
              <a:pathLst>
                <a:path w="4178" h="986" extrusionOk="0">
                  <a:moveTo>
                    <a:pt x="4178" y="935"/>
                  </a:moveTo>
                  <a:cubicBezTo>
                    <a:pt x="3621" y="975"/>
                    <a:pt x="3203" y="468"/>
                    <a:pt x="3004" y="0"/>
                  </a:cubicBezTo>
                  <a:cubicBezTo>
                    <a:pt x="3094" y="199"/>
                    <a:pt x="2377" y="567"/>
                    <a:pt x="2248" y="597"/>
                  </a:cubicBezTo>
                  <a:cubicBezTo>
                    <a:pt x="1542" y="786"/>
                    <a:pt x="727" y="657"/>
                    <a:pt x="1" y="667"/>
                  </a:cubicBezTo>
                  <a:cubicBezTo>
                    <a:pt x="667" y="836"/>
                    <a:pt x="1373" y="727"/>
                    <a:pt x="2039" y="856"/>
                  </a:cubicBezTo>
                  <a:cubicBezTo>
                    <a:pt x="2736" y="985"/>
                    <a:pt x="3471" y="985"/>
                    <a:pt x="4178" y="935"/>
                  </a:cubicBezTo>
                  <a:close/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2984875" y="1489750"/>
              <a:ext cx="28875" cy="15675"/>
            </a:xfrm>
            <a:custGeom>
              <a:avLst/>
              <a:gdLst/>
              <a:ahLst/>
              <a:cxnLst/>
              <a:rect l="l" t="t" r="r" b="b"/>
              <a:pathLst>
                <a:path w="1155" h="627" extrusionOk="0">
                  <a:moveTo>
                    <a:pt x="80" y="50"/>
                  </a:moveTo>
                  <a:cubicBezTo>
                    <a:pt x="240" y="229"/>
                    <a:pt x="309" y="378"/>
                    <a:pt x="568" y="438"/>
                  </a:cubicBezTo>
                  <a:cubicBezTo>
                    <a:pt x="747" y="478"/>
                    <a:pt x="1045" y="488"/>
                    <a:pt x="1155" y="299"/>
                  </a:cubicBezTo>
                  <a:cubicBezTo>
                    <a:pt x="737" y="627"/>
                    <a:pt x="289" y="577"/>
                    <a:pt x="1" y="80"/>
                  </a:cubicBezTo>
                  <a:cubicBezTo>
                    <a:pt x="41" y="0"/>
                    <a:pt x="80" y="30"/>
                    <a:pt x="140" y="50"/>
                  </a:cubicBezTo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4"/>
            <p:cNvSpPr/>
            <p:nvPr/>
          </p:nvSpPr>
          <p:spPr>
            <a:xfrm>
              <a:off x="2477675" y="1693875"/>
              <a:ext cx="322750" cy="123100"/>
            </a:xfrm>
            <a:custGeom>
              <a:avLst/>
              <a:gdLst/>
              <a:ahLst/>
              <a:cxnLst/>
              <a:rect l="l" t="t" r="r" b="b"/>
              <a:pathLst>
                <a:path w="12910" h="4924" extrusionOk="0">
                  <a:moveTo>
                    <a:pt x="895" y="1015"/>
                  </a:moveTo>
                  <a:cubicBezTo>
                    <a:pt x="1174" y="1403"/>
                    <a:pt x="1492" y="1711"/>
                    <a:pt x="1880" y="1980"/>
                  </a:cubicBezTo>
                  <a:cubicBezTo>
                    <a:pt x="2735" y="2606"/>
                    <a:pt x="3780" y="2815"/>
                    <a:pt x="4774" y="3103"/>
                  </a:cubicBezTo>
                  <a:cubicBezTo>
                    <a:pt x="4864" y="3819"/>
                    <a:pt x="7469" y="3193"/>
                    <a:pt x="7957" y="3700"/>
                  </a:cubicBezTo>
                  <a:cubicBezTo>
                    <a:pt x="7927" y="3730"/>
                    <a:pt x="7917" y="3790"/>
                    <a:pt x="7887" y="3819"/>
                  </a:cubicBezTo>
                  <a:cubicBezTo>
                    <a:pt x="8116" y="3969"/>
                    <a:pt x="8523" y="3819"/>
                    <a:pt x="8772" y="3780"/>
                  </a:cubicBezTo>
                  <a:cubicBezTo>
                    <a:pt x="8722" y="4277"/>
                    <a:pt x="9518" y="4297"/>
                    <a:pt x="9836" y="4347"/>
                  </a:cubicBezTo>
                  <a:cubicBezTo>
                    <a:pt x="9806" y="4784"/>
                    <a:pt x="10244" y="4834"/>
                    <a:pt x="10592" y="4884"/>
                  </a:cubicBezTo>
                  <a:cubicBezTo>
                    <a:pt x="10791" y="4913"/>
                    <a:pt x="10960" y="4923"/>
                    <a:pt x="11139" y="4824"/>
                  </a:cubicBezTo>
                  <a:cubicBezTo>
                    <a:pt x="11249" y="4754"/>
                    <a:pt x="11567" y="4516"/>
                    <a:pt x="11278" y="4476"/>
                  </a:cubicBezTo>
                  <a:cubicBezTo>
                    <a:pt x="11437" y="4207"/>
                    <a:pt x="12909" y="3929"/>
                    <a:pt x="12054" y="3501"/>
                  </a:cubicBezTo>
                  <a:cubicBezTo>
                    <a:pt x="12303" y="3322"/>
                    <a:pt x="12641" y="3203"/>
                    <a:pt x="12840" y="2934"/>
                  </a:cubicBezTo>
                  <a:cubicBezTo>
                    <a:pt x="12293" y="2775"/>
                    <a:pt x="11636" y="3074"/>
                    <a:pt x="11089" y="3153"/>
                  </a:cubicBezTo>
                  <a:cubicBezTo>
                    <a:pt x="10811" y="3193"/>
                    <a:pt x="10741" y="3133"/>
                    <a:pt x="10513" y="3034"/>
                  </a:cubicBezTo>
                  <a:cubicBezTo>
                    <a:pt x="10214" y="2914"/>
                    <a:pt x="9806" y="2934"/>
                    <a:pt x="9488" y="2984"/>
                  </a:cubicBezTo>
                  <a:cubicBezTo>
                    <a:pt x="8951" y="3064"/>
                    <a:pt x="8494" y="3064"/>
                    <a:pt x="7967" y="2984"/>
                  </a:cubicBezTo>
                  <a:cubicBezTo>
                    <a:pt x="7479" y="2914"/>
                    <a:pt x="7022" y="2964"/>
                    <a:pt x="6534" y="2964"/>
                  </a:cubicBezTo>
                  <a:cubicBezTo>
                    <a:pt x="5530" y="2964"/>
                    <a:pt x="4535" y="2636"/>
                    <a:pt x="3581" y="2348"/>
                  </a:cubicBezTo>
                  <a:cubicBezTo>
                    <a:pt x="3173" y="2228"/>
                    <a:pt x="2825" y="1940"/>
                    <a:pt x="2497" y="1671"/>
                  </a:cubicBezTo>
                  <a:cubicBezTo>
                    <a:pt x="2288" y="1492"/>
                    <a:pt x="2089" y="1373"/>
                    <a:pt x="1860" y="1234"/>
                  </a:cubicBezTo>
                  <a:cubicBezTo>
                    <a:pt x="1602" y="1075"/>
                    <a:pt x="1432" y="796"/>
                    <a:pt x="1224" y="587"/>
                  </a:cubicBezTo>
                  <a:cubicBezTo>
                    <a:pt x="1084" y="458"/>
                    <a:pt x="925" y="349"/>
                    <a:pt x="756" y="289"/>
                  </a:cubicBezTo>
                  <a:cubicBezTo>
                    <a:pt x="0" y="0"/>
                    <a:pt x="726" y="776"/>
                    <a:pt x="895" y="1015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4"/>
            <p:cNvSpPr/>
            <p:nvPr/>
          </p:nvSpPr>
          <p:spPr>
            <a:xfrm>
              <a:off x="2576875" y="1684175"/>
              <a:ext cx="47525" cy="20425"/>
            </a:xfrm>
            <a:custGeom>
              <a:avLst/>
              <a:gdLst/>
              <a:ahLst/>
              <a:cxnLst/>
              <a:rect l="l" t="t" r="r" b="b"/>
              <a:pathLst>
                <a:path w="1901" h="817" extrusionOk="0">
                  <a:moveTo>
                    <a:pt x="1423" y="428"/>
                  </a:moveTo>
                  <a:cubicBezTo>
                    <a:pt x="1154" y="319"/>
                    <a:pt x="786" y="110"/>
                    <a:pt x="498" y="60"/>
                  </a:cubicBezTo>
                  <a:cubicBezTo>
                    <a:pt x="170" y="1"/>
                    <a:pt x="1" y="259"/>
                    <a:pt x="319" y="458"/>
                  </a:cubicBezTo>
                  <a:cubicBezTo>
                    <a:pt x="617" y="647"/>
                    <a:pt x="975" y="786"/>
                    <a:pt x="1323" y="806"/>
                  </a:cubicBezTo>
                  <a:cubicBezTo>
                    <a:pt x="1423" y="806"/>
                    <a:pt x="1830" y="816"/>
                    <a:pt x="1860" y="697"/>
                  </a:cubicBezTo>
                  <a:cubicBezTo>
                    <a:pt x="1900" y="558"/>
                    <a:pt x="1522" y="468"/>
                    <a:pt x="1423" y="428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4"/>
            <p:cNvSpPr/>
            <p:nvPr/>
          </p:nvSpPr>
          <p:spPr>
            <a:xfrm>
              <a:off x="2429175" y="1531525"/>
              <a:ext cx="785225" cy="220050"/>
            </a:xfrm>
            <a:custGeom>
              <a:avLst/>
              <a:gdLst/>
              <a:ahLst/>
              <a:cxnLst/>
              <a:rect l="l" t="t" r="r" b="b"/>
              <a:pathLst>
                <a:path w="31409" h="8802" extrusionOk="0">
                  <a:moveTo>
                    <a:pt x="14511" y="1571"/>
                  </a:moveTo>
                  <a:cubicBezTo>
                    <a:pt x="14163" y="1452"/>
                    <a:pt x="13825" y="1343"/>
                    <a:pt x="13477" y="1233"/>
                  </a:cubicBezTo>
                  <a:cubicBezTo>
                    <a:pt x="11498" y="627"/>
                    <a:pt x="9459" y="189"/>
                    <a:pt x="7390" y="60"/>
                  </a:cubicBezTo>
                  <a:cubicBezTo>
                    <a:pt x="6366" y="0"/>
                    <a:pt x="5342" y="20"/>
                    <a:pt x="4317" y="129"/>
                  </a:cubicBezTo>
                  <a:cubicBezTo>
                    <a:pt x="3392" y="239"/>
                    <a:pt x="2418" y="388"/>
                    <a:pt x="1533" y="706"/>
                  </a:cubicBezTo>
                  <a:cubicBezTo>
                    <a:pt x="1364" y="766"/>
                    <a:pt x="1" y="1154"/>
                    <a:pt x="429" y="1382"/>
                  </a:cubicBezTo>
                  <a:cubicBezTo>
                    <a:pt x="727" y="1542"/>
                    <a:pt x="1393" y="1333"/>
                    <a:pt x="1712" y="1273"/>
                  </a:cubicBezTo>
                  <a:cubicBezTo>
                    <a:pt x="2955" y="1054"/>
                    <a:pt x="4218" y="1015"/>
                    <a:pt x="5471" y="955"/>
                  </a:cubicBezTo>
                  <a:cubicBezTo>
                    <a:pt x="6734" y="885"/>
                    <a:pt x="8176" y="895"/>
                    <a:pt x="9389" y="1253"/>
                  </a:cubicBezTo>
                  <a:cubicBezTo>
                    <a:pt x="10125" y="1462"/>
                    <a:pt x="10831" y="1770"/>
                    <a:pt x="11557" y="2039"/>
                  </a:cubicBezTo>
                  <a:cubicBezTo>
                    <a:pt x="13338" y="2685"/>
                    <a:pt x="15088" y="3421"/>
                    <a:pt x="16888" y="4018"/>
                  </a:cubicBezTo>
                  <a:cubicBezTo>
                    <a:pt x="17286" y="4147"/>
                    <a:pt x="17743" y="4287"/>
                    <a:pt x="18111" y="4495"/>
                  </a:cubicBezTo>
                  <a:cubicBezTo>
                    <a:pt x="18420" y="4674"/>
                    <a:pt x="18221" y="4694"/>
                    <a:pt x="18281" y="4963"/>
                  </a:cubicBezTo>
                  <a:cubicBezTo>
                    <a:pt x="18330" y="5211"/>
                    <a:pt x="18758" y="5520"/>
                    <a:pt x="18947" y="5689"/>
                  </a:cubicBezTo>
                  <a:cubicBezTo>
                    <a:pt x="19285" y="5977"/>
                    <a:pt x="19623" y="6266"/>
                    <a:pt x="19971" y="6534"/>
                  </a:cubicBezTo>
                  <a:cubicBezTo>
                    <a:pt x="21622" y="7797"/>
                    <a:pt x="23780" y="8364"/>
                    <a:pt x="25839" y="8543"/>
                  </a:cubicBezTo>
                  <a:cubicBezTo>
                    <a:pt x="26287" y="8583"/>
                    <a:pt x="27470" y="8802"/>
                    <a:pt x="27808" y="8364"/>
                  </a:cubicBezTo>
                  <a:cubicBezTo>
                    <a:pt x="27947" y="8185"/>
                    <a:pt x="27808" y="8006"/>
                    <a:pt x="27679" y="7827"/>
                  </a:cubicBezTo>
                  <a:cubicBezTo>
                    <a:pt x="27609" y="7738"/>
                    <a:pt x="27192" y="7429"/>
                    <a:pt x="27211" y="7320"/>
                  </a:cubicBezTo>
                  <a:cubicBezTo>
                    <a:pt x="27202" y="7300"/>
                    <a:pt x="27211" y="7280"/>
                    <a:pt x="27211" y="7270"/>
                  </a:cubicBezTo>
                  <a:cubicBezTo>
                    <a:pt x="28335" y="7041"/>
                    <a:pt x="29539" y="6882"/>
                    <a:pt x="30384" y="5997"/>
                  </a:cubicBezTo>
                  <a:cubicBezTo>
                    <a:pt x="31100" y="5231"/>
                    <a:pt x="31408" y="3750"/>
                    <a:pt x="30573" y="2924"/>
                  </a:cubicBezTo>
                  <a:cubicBezTo>
                    <a:pt x="30454" y="2815"/>
                    <a:pt x="30265" y="2685"/>
                    <a:pt x="30165" y="2596"/>
                  </a:cubicBezTo>
                  <a:cubicBezTo>
                    <a:pt x="31070" y="3312"/>
                    <a:pt x="30295" y="4983"/>
                    <a:pt x="29598" y="5579"/>
                  </a:cubicBezTo>
                  <a:cubicBezTo>
                    <a:pt x="28355" y="6654"/>
                    <a:pt x="26257" y="6574"/>
                    <a:pt x="24835" y="5967"/>
                  </a:cubicBezTo>
                  <a:cubicBezTo>
                    <a:pt x="23174" y="5261"/>
                    <a:pt x="21543" y="4466"/>
                    <a:pt x="19872" y="3769"/>
                  </a:cubicBezTo>
                  <a:cubicBezTo>
                    <a:pt x="18092" y="3023"/>
                    <a:pt x="16341" y="2208"/>
                    <a:pt x="14511" y="1571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4"/>
            <p:cNvSpPr/>
            <p:nvPr/>
          </p:nvSpPr>
          <p:spPr>
            <a:xfrm>
              <a:off x="2728800" y="1489750"/>
              <a:ext cx="105675" cy="31850"/>
            </a:xfrm>
            <a:custGeom>
              <a:avLst/>
              <a:gdLst/>
              <a:ahLst/>
              <a:cxnLst/>
              <a:rect l="l" t="t" r="r" b="b"/>
              <a:pathLst>
                <a:path w="4227" h="1274" extrusionOk="0">
                  <a:moveTo>
                    <a:pt x="1532" y="318"/>
                  </a:moveTo>
                  <a:cubicBezTo>
                    <a:pt x="1164" y="289"/>
                    <a:pt x="776" y="159"/>
                    <a:pt x="398" y="219"/>
                  </a:cubicBezTo>
                  <a:cubicBezTo>
                    <a:pt x="368" y="219"/>
                    <a:pt x="0" y="299"/>
                    <a:pt x="90" y="398"/>
                  </a:cubicBezTo>
                  <a:cubicBezTo>
                    <a:pt x="308" y="667"/>
                    <a:pt x="746" y="527"/>
                    <a:pt x="1034" y="627"/>
                  </a:cubicBezTo>
                  <a:cubicBezTo>
                    <a:pt x="507" y="945"/>
                    <a:pt x="1641" y="1273"/>
                    <a:pt x="1880" y="1273"/>
                  </a:cubicBezTo>
                  <a:cubicBezTo>
                    <a:pt x="2238" y="1253"/>
                    <a:pt x="3262" y="1164"/>
                    <a:pt x="2854" y="567"/>
                  </a:cubicBezTo>
                  <a:cubicBezTo>
                    <a:pt x="3252" y="517"/>
                    <a:pt x="4108" y="507"/>
                    <a:pt x="4227" y="0"/>
                  </a:cubicBezTo>
                  <a:cubicBezTo>
                    <a:pt x="3740" y="269"/>
                    <a:pt x="3073" y="299"/>
                    <a:pt x="2496" y="318"/>
                  </a:cubicBezTo>
                  <a:cubicBezTo>
                    <a:pt x="2188" y="328"/>
                    <a:pt x="1850" y="348"/>
                    <a:pt x="1532" y="318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2919000" y="1488750"/>
              <a:ext cx="147200" cy="45025"/>
            </a:xfrm>
            <a:custGeom>
              <a:avLst/>
              <a:gdLst/>
              <a:ahLst/>
              <a:cxnLst/>
              <a:rect l="l" t="t" r="r" b="b"/>
              <a:pathLst>
                <a:path w="5888" h="1801" extrusionOk="0">
                  <a:moveTo>
                    <a:pt x="1800" y="687"/>
                  </a:moveTo>
                  <a:cubicBezTo>
                    <a:pt x="1512" y="677"/>
                    <a:pt x="1263" y="856"/>
                    <a:pt x="965" y="876"/>
                  </a:cubicBezTo>
                  <a:cubicBezTo>
                    <a:pt x="776" y="896"/>
                    <a:pt x="587" y="796"/>
                    <a:pt x="418" y="856"/>
                  </a:cubicBezTo>
                  <a:cubicBezTo>
                    <a:pt x="0" y="1801"/>
                    <a:pt x="1800" y="1612"/>
                    <a:pt x="2337" y="1632"/>
                  </a:cubicBezTo>
                  <a:cubicBezTo>
                    <a:pt x="2785" y="1651"/>
                    <a:pt x="3213" y="1691"/>
                    <a:pt x="3640" y="1711"/>
                  </a:cubicBezTo>
                  <a:cubicBezTo>
                    <a:pt x="4028" y="1731"/>
                    <a:pt x="4615" y="1771"/>
                    <a:pt x="4963" y="1661"/>
                  </a:cubicBezTo>
                  <a:cubicBezTo>
                    <a:pt x="5142" y="1612"/>
                    <a:pt x="5709" y="1472"/>
                    <a:pt x="5560" y="1204"/>
                  </a:cubicBezTo>
                  <a:cubicBezTo>
                    <a:pt x="5709" y="1154"/>
                    <a:pt x="5888" y="995"/>
                    <a:pt x="5848" y="826"/>
                  </a:cubicBezTo>
                  <a:cubicBezTo>
                    <a:pt x="5808" y="587"/>
                    <a:pt x="5619" y="667"/>
                    <a:pt x="5421" y="717"/>
                  </a:cubicBezTo>
                  <a:cubicBezTo>
                    <a:pt x="5421" y="717"/>
                    <a:pt x="5381" y="677"/>
                    <a:pt x="5371" y="677"/>
                  </a:cubicBezTo>
                  <a:cubicBezTo>
                    <a:pt x="5500" y="478"/>
                    <a:pt x="5480" y="0"/>
                    <a:pt x="5132" y="40"/>
                  </a:cubicBezTo>
                  <a:cubicBezTo>
                    <a:pt x="5271" y="249"/>
                    <a:pt x="5301" y="538"/>
                    <a:pt x="5043" y="657"/>
                  </a:cubicBezTo>
                  <a:cubicBezTo>
                    <a:pt x="5082" y="707"/>
                    <a:pt x="5092" y="776"/>
                    <a:pt x="5122" y="816"/>
                  </a:cubicBezTo>
                  <a:cubicBezTo>
                    <a:pt x="4774" y="876"/>
                    <a:pt x="4406" y="756"/>
                    <a:pt x="4048" y="736"/>
                  </a:cubicBezTo>
                  <a:cubicBezTo>
                    <a:pt x="3670" y="717"/>
                    <a:pt x="3312" y="736"/>
                    <a:pt x="2934" y="717"/>
                  </a:cubicBezTo>
                  <a:cubicBezTo>
                    <a:pt x="2576" y="697"/>
                    <a:pt x="2168" y="707"/>
                    <a:pt x="1800" y="687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2815075" y="1481775"/>
              <a:ext cx="331950" cy="199700"/>
            </a:xfrm>
            <a:custGeom>
              <a:avLst/>
              <a:gdLst/>
              <a:ahLst/>
              <a:cxnLst/>
              <a:rect l="l" t="t" r="r" b="b"/>
              <a:pathLst>
                <a:path w="13278" h="7988" extrusionOk="0">
                  <a:moveTo>
                    <a:pt x="5062" y="2418"/>
                  </a:moveTo>
                  <a:cubicBezTo>
                    <a:pt x="5689" y="2458"/>
                    <a:pt x="5868" y="3144"/>
                    <a:pt x="6524" y="3104"/>
                  </a:cubicBezTo>
                  <a:cubicBezTo>
                    <a:pt x="6803" y="3094"/>
                    <a:pt x="7270" y="3114"/>
                    <a:pt x="7539" y="3024"/>
                  </a:cubicBezTo>
                  <a:cubicBezTo>
                    <a:pt x="7857" y="2915"/>
                    <a:pt x="7927" y="2766"/>
                    <a:pt x="8265" y="2935"/>
                  </a:cubicBezTo>
                  <a:cubicBezTo>
                    <a:pt x="8513" y="3044"/>
                    <a:pt x="8712" y="3243"/>
                    <a:pt x="8931" y="3392"/>
                  </a:cubicBezTo>
                  <a:cubicBezTo>
                    <a:pt x="9319" y="3671"/>
                    <a:pt x="9667" y="3979"/>
                    <a:pt x="10035" y="4278"/>
                  </a:cubicBezTo>
                  <a:cubicBezTo>
                    <a:pt x="10602" y="4735"/>
                    <a:pt x="11219" y="5202"/>
                    <a:pt x="11587" y="5849"/>
                  </a:cubicBezTo>
                  <a:cubicBezTo>
                    <a:pt x="11925" y="6436"/>
                    <a:pt x="12173" y="7380"/>
                    <a:pt x="11626" y="7898"/>
                  </a:cubicBezTo>
                  <a:cubicBezTo>
                    <a:pt x="12273" y="7888"/>
                    <a:pt x="12760" y="7987"/>
                    <a:pt x="13277" y="7520"/>
                  </a:cubicBezTo>
                  <a:cubicBezTo>
                    <a:pt x="13118" y="7579"/>
                    <a:pt x="12501" y="7709"/>
                    <a:pt x="12313" y="7599"/>
                  </a:cubicBezTo>
                  <a:cubicBezTo>
                    <a:pt x="12153" y="7500"/>
                    <a:pt x="12233" y="7351"/>
                    <a:pt x="12233" y="7172"/>
                  </a:cubicBezTo>
                  <a:cubicBezTo>
                    <a:pt x="12253" y="5869"/>
                    <a:pt x="11537" y="4745"/>
                    <a:pt x="10632" y="3880"/>
                  </a:cubicBezTo>
                  <a:cubicBezTo>
                    <a:pt x="10274" y="3532"/>
                    <a:pt x="9548" y="3114"/>
                    <a:pt x="9319" y="2666"/>
                  </a:cubicBezTo>
                  <a:cubicBezTo>
                    <a:pt x="8961" y="2000"/>
                    <a:pt x="9955" y="2239"/>
                    <a:pt x="10144" y="1731"/>
                  </a:cubicBezTo>
                  <a:cubicBezTo>
                    <a:pt x="10214" y="1731"/>
                    <a:pt x="10314" y="1702"/>
                    <a:pt x="10373" y="1712"/>
                  </a:cubicBezTo>
                  <a:cubicBezTo>
                    <a:pt x="10274" y="1622"/>
                    <a:pt x="10154" y="1523"/>
                    <a:pt x="10025" y="1473"/>
                  </a:cubicBezTo>
                  <a:cubicBezTo>
                    <a:pt x="9975" y="1453"/>
                    <a:pt x="9687" y="1383"/>
                    <a:pt x="9667" y="1423"/>
                  </a:cubicBezTo>
                  <a:cubicBezTo>
                    <a:pt x="9697" y="1324"/>
                    <a:pt x="9776" y="1224"/>
                    <a:pt x="9796" y="1125"/>
                  </a:cubicBezTo>
                  <a:cubicBezTo>
                    <a:pt x="9707" y="1165"/>
                    <a:pt x="9707" y="1324"/>
                    <a:pt x="9607" y="1373"/>
                  </a:cubicBezTo>
                  <a:cubicBezTo>
                    <a:pt x="9538" y="1423"/>
                    <a:pt x="9389" y="1393"/>
                    <a:pt x="9319" y="1364"/>
                  </a:cubicBezTo>
                  <a:cubicBezTo>
                    <a:pt x="9329" y="1284"/>
                    <a:pt x="9359" y="1204"/>
                    <a:pt x="9369" y="1115"/>
                  </a:cubicBezTo>
                  <a:cubicBezTo>
                    <a:pt x="9279" y="1135"/>
                    <a:pt x="9299" y="1354"/>
                    <a:pt x="9180" y="1403"/>
                  </a:cubicBezTo>
                  <a:cubicBezTo>
                    <a:pt x="9080" y="1443"/>
                    <a:pt x="8931" y="1433"/>
                    <a:pt x="8832" y="1383"/>
                  </a:cubicBezTo>
                  <a:cubicBezTo>
                    <a:pt x="8832" y="1294"/>
                    <a:pt x="8832" y="1204"/>
                    <a:pt x="8852" y="1125"/>
                  </a:cubicBezTo>
                  <a:cubicBezTo>
                    <a:pt x="8792" y="1244"/>
                    <a:pt x="8822" y="1354"/>
                    <a:pt x="8692" y="1443"/>
                  </a:cubicBezTo>
                  <a:cubicBezTo>
                    <a:pt x="8583" y="1523"/>
                    <a:pt x="8454" y="1473"/>
                    <a:pt x="8324" y="1483"/>
                  </a:cubicBezTo>
                  <a:cubicBezTo>
                    <a:pt x="8344" y="1403"/>
                    <a:pt x="8344" y="1284"/>
                    <a:pt x="8324" y="1204"/>
                  </a:cubicBezTo>
                  <a:cubicBezTo>
                    <a:pt x="8295" y="1284"/>
                    <a:pt x="8305" y="1373"/>
                    <a:pt x="8255" y="1453"/>
                  </a:cubicBezTo>
                  <a:cubicBezTo>
                    <a:pt x="8195" y="1543"/>
                    <a:pt x="8135" y="1533"/>
                    <a:pt x="8036" y="1543"/>
                  </a:cubicBezTo>
                  <a:cubicBezTo>
                    <a:pt x="7937" y="1552"/>
                    <a:pt x="7887" y="1562"/>
                    <a:pt x="7887" y="1453"/>
                  </a:cubicBezTo>
                  <a:cubicBezTo>
                    <a:pt x="7887" y="1383"/>
                    <a:pt x="7897" y="1264"/>
                    <a:pt x="7867" y="1214"/>
                  </a:cubicBezTo>
                  <a:cubicBezTo>
                    <a:pt x="7867" y="1314"/>
                    <a:pt x="7857" y="1393"/>
                    <a:pt x="7827" y="1483"/>
                  </a:cubicBezTo>
                  <a:cubicBezTo>
                    <a:pt x="7777" y="1582"/>
                    <a:pt x="7738" y="1582"/>
                    <a:pt x="7628" y="1582"/>
                  </a:cubicBezTo>
                  <a:cubicBezTo>
                    <a:pt x="7549" y="1582"/>
                    <a:pt x="7439" y="1602"/>
                    <a:pt x="7400" y="1523"/>
                  </a:cubicBezTo>
                  <a:cubicBezTo>
                    <a:pt x="7370" y="1453"/>
                    <a:pt x="7409" y="1354"/>
                    <a:pt x="7380" y="1274"/>
                  </a:cubicBezTo>
                  <a:cubicBezTo>
                    <a:pt x="7330" y="1364"/>
                    <a:pt x="7360" y="1493"/>
                    <a:pt x="7310" y="1572"/>
                  </a:cubicBezTo>
                  <a:cubicBezTo>
                    <a:pt x="7250" y="1652"/>
                    <a:pt x="7032" y="1662"/>
                    <a:pt x="6982" y="1582"/>
                  </a:cubicBezTo>
                  <a:cubicBezTo>
                    <a:pt x="6942" y="1503"/>
                    <a:pt x="7012" y="1364"/>
                    <a:pt x="6992" y="1284"/>
                  </a:cubicBezTo>
                  <a:cubicBezTo>
                    <a:pt x="6992" y="1354"/>
                    <a:pt x="6962" y="1483"/>
                    <a:pt x="6932" y="1543"/>
                  </a:cubicBezTo>
                  <a:cubicBezTo>
                    <a:pt x="6902" y="1602"/>
                    <a:pt x="6803" y="1622"/>
                    <a:pt x="6723" y="1622"/>
                  </a:cubicBezTo>
                  <a:cubicBezTo>
                    <a:pt x="6654" y="1632"/>
                    <a:pt x="6544" y="1622"/>
                    <a:pt x="6504" y="1572"/>
                  </a:cubicBezTo>
                  <a:cubicBezTo>
                    <a:pt x="6475" y="1513"/>
                    <a:pt x="6475" y="1383"/>
                    <a:pt x="6465" y="1324"/>
                  </a:cubicBezTo>
                  <a:cubicBezTo>
                    <a:pt x="6465" y="1383"/>
                    <a:pt x="6475" y="1582"/>
                    <a:pt x="6435" y="1622"/>
                  </a:cubicBezTo>
                  <a:cubicBezTo>
                    <a:pt x="6395" y="1662"/>
                    <a:pt x="6246" y="1652"/>
                    <a:pt x="6196" y="1662"/>
                  </a:cubicBezTo>
                  <a:cubicBezTo>
                    <a:pt x="5977" y="1662"/>
                    <a:pt x="6037" y="1453"/>
                    <a:pt x="5987" y="1294"/>
                  </a:cubicBezTo>
                  <a:cubicBezTo>
                    <a:pt x="6007" y="1413"/>
                    <a:pt x="5997" y="1533"/>
                    <a:pt x="6017" y="1642"/>
                  </a:cubicBezTo>
                  <a:cubicBezTo>
                    <a:pt x="5947" y="1702"/>
                    <a:pt x="5739" y="1692"/>
                    <a:pt x="5679" y="1632"/>
                  </a:cubicBezTo>
                  <a:cubicBezTo>
                    <a:pt x="5580" y="1543"/>
                    <a:pt x="5629" y="1393"/>
                    <a:pt x="5589" y="1284"/>
                  </a:cubicBezTo>
                  <a:cubicBezTo>
                    <a:pt x="5550" y="1393"/>
                    <a:pt x="5570" y="1533"/>
                    <a:pt x="5609" y="1632"/>
                  </a:cubicBezTo>
                  <a:cubicBezTo>
                    <a:pt x="5609" y="1642"/>
                    <a:pt x="5401" y="1572"/>
                    <a:pt x="5391" y="1562"/>
                  </a:cubicBezTo>
                  <a:cubicBezTo>
                    <a:pt x="5301" y="1523"/>
                    <a:pt x="5221" y="1473"/>
                    <a:pt x="5132" y="1423"/>
                  </a:cubicBezTo>
                  <a:cubicBezTo>
                    <a:pt x="5072" y="1393"/>
                    <a:pt x="4764" y="1254"/>
                    <a:pt x="4764" y="1393"/>
                  </a:cubicBezTo>
                  <a:cubicBezTo>
                    <a:pt x="4903" y="1383"/>
                    <a:pt x="4963" y="1393"/>
                    <a:pt x="5082" y="1463"/>
                  </a:cubicBezTo>
                  <a:cubicBezTo>
                    <a:pt x="5241" y="1562"/>
                    <a:pt x="5440" y="1672"/>
                    <a:pt x="5619" y="1692"/>
                  </a:cubicBezTo>
                  <a:cubicBezTo>
                    <a:pt x="5848" y="1712"/>
                    <a:pt x="6077" y="1731"/>
                    <a:pt x="6306" y="1722"/>
                  </a:cubicBezTo>
                  <a:cubicBezTo>
                    <a:pt x="6375" y="1722"/>
                    <a:pt x="6415" y="1692"/>
                    <a:pt x="6475" y="1741"/>
                  </a:cubicBezTo>
                  <a:cubicBezTo>
                    <a:pt x="6524" y="1771"/>
                    <a:pt x="6544" y="1851"/>
                    <a:pt x="6584" y="1901"/>
                  </a:cubicBezTo>
                  <a:cubicBezTo>
                    <a:pt x="6574" y="1851"/>
                    <a:pt x="6514" y="1751"/>
                    <a:pt x="6554" y="1712"/>
                  </a:cubicBezTo>
                  <a:cubicBezTo>
                    <a:pt x="6574" y="1682"/>
                    <a:pt x="6723" y="1692"/>
                    <a:pt x="6763" y="1692"/>
                  </a:cubicBezTo>
                  <a:cubicBezTo>
                    <a:pt x="6932" y="1712"/>
                    <a:pt x="6912" y="1831"/>
                    <a:pt x="7012" y="1930"/>
                  </a:cubicBezTo>
                  <a:cubicBezTo>
                    <a:pt x="7012" y="1851"/>
                    <a:pt x="6922" y="1801"/>
                    <a:pt x="6962" y="1712"/>
                  </a:cubicBezTo>
                  <a:cubicBezTo>
                    <a:pt x="7071" y="1682"/>
                    <a:pt x="7211" y="1632"/>
                    <a:pt x="7330" y="1672"/>
                  </a:cubicBezTo>
                  <a:cubicBezTo>
                    <a:pt x="7449" y="1712"/>
                    <a:pt x="7479" y="1861"/>
                    <a:pt x="7519" y="1960"/>
                  </a:cubicBezTo>
                  <a:cubicBezTo>
                    <a:pt x="7519" y="1871"/>
                    <a:pt x="7499" y="1781"/>
                    <a:pt x="7509" y="1692"/>
                  </a:cubicBezTo>
                  <a:cubicBezTo>
                    <a:pt x="7588" y="1652"/>
                    <a:pt x="7738" y="1632"/>
                    <a:pt x="7827" y="1662"/>
                  </a:cubicBezTo>
                  <a:cubicBezTo>
                    <a:pt x="7917" y="1702"/>
                    <a:pt x="7937" y="1841"/>
                    <a:pt x="7917" y="1940"/>
                  </a:cubicBezTo>
                  <a:cubicBezTo>
                    <a:pt x="7976" y="1911"/>
                    <a:pt x="7937" y="1781"/>
                    <a:pt x="7937" y="1722"/>
                  </a:cubicBezTo>
                  <a:cubicBezTo>
                    <a:pt x="7937" y="1612"/>
                    <a:pt x="8086" y="1572"/>
                    <a:pt x="8165" y="1602"/>
                  </a:cubicBezTo>
                  <a:cubicBezTo>
                    <a:pt x="8265" y="1632"/>
                    <a:pt x="8295" y="1761"/>
                    <a:pt x="8334" y="1851"/>
                  </a:cubicBezTo>
                  <a:cubicBezTo>
                    <a:pt x="8314" y="1821"/>
                    <a:pt x="8285" y="1652"/>
                    <a:pt x="8295" y="1622"/>
                  </a:cubicBezTo>
                  <a:cubicBezTo>
                    <a:pt x="8314" y="1562"/>
                    <a:pt x="8414" y="1533"/>
                    <a:pt x="8484" y="1543"/>
                  </a:cubicBezTo>
                  <a:cubicBezTo>
                    <a:pt x="8653" y="1572"/>
                    <a:pt x="8663" y="1791"/>
                    <a:pt x="8732" y="1911"/>
                  </a:cubicBezTo>
                  <a:cubicBezTo>
                    <a:pt x="8762" y="1761"/>
                    <a:pt x="8553" y="1513"/>
                    <a:pt x="8782" y="1483"/>
                  </a:cubicBezTo>
                  <a:cubicBezTo>
                    <a:pt x="8961" y="1453"/>
                    <a:pt x="9140" y="1682"/>
                    <a:pt x="9130" y="1851"/>
                  </a:cubicBezTo>
                  <a:cubicBezTo>
                    <a:pt x="9200" y="1722"/>
                    <a:pt x="9110" y="1602"/>
                    <a:pt x="9070" y="1483"/>
                  </a:cubicBezTo>
                  <a:cubicBezTo>
                    <a:pt x="9150" y="1423"/>
                    <a:pt x="9289" y="1453"/>
                    <a:pt x="9359" y="1513"/>
                  </a:cubicBezTo>
                  <a:cubicBezTo>
                    <a:pt x="9448" y="1582"/>
                    <a:pt x="9448" y="1692"/>
                    <a:pt x="9498" y="1761"/>
                  </a:cubicBezTo>
                  <a:cubicBezTo>
                    <a:pt x="9508" y="1662"/>
                    <a:pt x="9478" y="1562"/>
                    <a:pt x="9428" y="1483"/>
                  </a:cubicBezTo>
                  <a:cubicBezTo>
                    <a:pt x="9468" y="1463"/>
                    <a:pt x="9617" y="1473"/>
                    <a:pt x="9667" y="1503"/>
                  </a:cubicBezTo>
                  <a:cubicBezTo>
                    <a:pt x="9737" y="1543"/>
                    <a:pt x="9717" y="1612"/>
                    <a:pt x="9717" y="1702"/>
                  </a:cubicBezTo>
                  <a:cubicBezTo>
                    <a:pt x="9767" y="1642"/>
                    <a:pt x="9757" y="1582"/>
                    <a:pt x="9767" y="1513"/>
                  </a:cubicBezTo>
                  <a:cubicBezTo>
                    <a:pt x="9767" y="1503"/>
                    <a:pt x="9816" y="1582"/>
                    <a:pt x="9816" y="1592"/>
                  </a:cubicBezTo>
                  <a:cubicBezTo>
                    <a:pt x="9826" y="1632"/>
                    <a:pt x="9826" y="1692"/>
                    <a:pt x="9806" y="1722"/>
                  </a:cubicBezTo>
                  <a:cubicBezTo>
                    <a:pt x="9776" y="1781"/>
                    <a:pt x="9677" y="1821"/>
                    <a:pt x="9627" y="1861"/>
                  </a:cubicBezTo>
                  <a:cubicBezTo>
                    <a:pt x="9468" y="1960"/>
                    <a:pt x="9289" y="2010"/>
                    <a:pt x="9110" y="2050"/>
                  </a:cubicBezTo>
                  <a:cubicBezTo>
                    <a:pt x="8732" y="2119"/>
                    <a:pt x="8354" y="2119"/>
                    <a:pt x="7986" y="2159"/>
                  </a:cubicBezTo>
                  <a:cubicBezTo>
                    <a:pt x="7121" y="2249"/>
                    <a:pt x="6276" y="2080"/>
                    <a:pt x="5420" y="2080"/>
                  </a:cubicBezTo>
                  <a:cubicBezTo>
                    <a:pt x="4704" y="2080"/>
                    <a:pt x="4078" y="2159"/>
                    <a:pt x="3511" y="1622"/>
                  </a:cubicBezTo>
                  <a:cubicBezTo>
                    <a:pt x="3133" y="1264"/>
                    <a:pt x="2864" y="429"/>
                    <a:pt x="3242" y="1"/>
                  </a:cubicBezTo>
                  <a:cubicBezTo>
                    <a:pt x="3083" y="21"/>
                    <a:pt x="2845" y="230"/>
                    <a:pt x="2705" y="319"/>
                  </a:cubicBezTo>
                  <a:cubicBezTo>
                    <a:pt x="2526" y="429"/>
                    <a:pt x="2387" y="568"/>
                    <a:pt x="2407" y="807"/>
                  </a:cubicBezTo>
                  <a:cubicBezTo>
                    <a:pt x="2447" y="1175"/>
                    <a:pt x="3630" y="1771"/>
                    <a:pt x="3004" y="2080"/>
                  </a:cubicBezTo>
                  <a:cubicBezTo>
                    <a:pt x="2576" y="2278"/>
                    <a:pt x="1979" y="2070"/>
                    <a:pt x="1512" y="2209"/>
                  </a:cubicBezTo>
                  <a:cubicBezTo>
                    <a:pt x="1223" y="2298"/>
                    <a:pt x="975" y="2477"/>
                    <a:pt x="726" y="2646"/>
                  </a:cubicBezTo>
                  <a:cubicBezTo>
                    <a:pt x="607" y="2716"/>
                    <a:pt x="70" y="2955"/>
                    <a:pt x="50" y="3074"/>
                  </a:cubicBezTo>
                  <a:cubicBezTo>
                    <a:pt x="0" y="3402"/>
                    <a:pt x="806" y="3542"/>
                    <a:pt x="995" y="3621"/>
                  </a:cubicBezTo>
                  <a:cubicBezTo>
                    <a:pt x="1591" y="3860"/>
                    <a:pt x="2158" y="4347"/>
                    <a:pt x="2785" y="4457"/>
                  </a:cubicBezTo>
                  <a:cubicBezTo>
                    <a:pt x="3213" y="4536"/>
                    <a:pt x="3551" y="4646"/>
                    <a:pt x="3919" y="4834"/>
                  </a:cubicBezTo>
                  <a:cubicBezTo>
                    <a:pt x="4326" y="5043"/>
                    <a:pt x="4674" y="5312"/>
                    <a:pt x="5062" y="5531"/>
                  </a:cubicBezTo>
                  <a:cubicBezTo>
                    <a:pt x="5361" y="5710"/>
                    <a:pt x="5878" y="6078"/>
                    <a:pt x="6216" y="6088"/>
                  </a:cubicBezTo>
                  <a:cubicBezTo>
                    <a:pt x="6067" y="5640"/>
                    <a:pt x="5818" y="5372"/>
                    <a:pt x="5410" y="5113"/>
                  </a:cubicBezTo>
                  <a:cubicBezTo>
                    <a:pt x="4635" y="4616"/>
                    <a:pt x="3680" y="4646"/>
                    <a:pt x="2815" y="4297"/>
                  </a:cubicBezTo>
                  <a:cubicBezTo>
                    <a:pt x="2357" y="4118"/>
                    <a:pt x="1900" y="3890"/>
                    <a:pt x="1462" y="3681"/>
                  </a:cubicBezTo>
                  <a:cubicBezTo>
                    <a:pt x="1253" y="3581"/>
                    <a:pt x="756" y="3452"/>
                    <a:pt x="716" y="3174"/>
                  </a:cubicBezTo>
                  <a:cubicBezTo>
                    <a:pt x="676" y="2835"/>
                    <a:pt x="1243" y="2607"/>
                    <a:pt x="1482" y="2567"/>
                  </a:cubicBezTo>
                  <a:cubicBezTo>
                    <a:pt x="2138" y="2438"/>
                    <a:pt x="2854" y="2547"/>
                    <a:pt x="3521" y="2477"/>
                  </a:cubicBezTo>
                  <a:cubicBezTo>
                    <a:pt x="4187" y="2398"/>
                    <a:pt x="4903" y="2358"/>
                    <a:pt x="5550" y="2577"/>
                  </a:cubicBezTo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2767575" y="862550"/>
              <a:ext cx="232250" cy="180425"/>
            </a:xfrm>
            <a:custGeom>
              <a:avLst/>
              <a:gdLst/>
              <a:ahLst/>
              <a:cxnLst/>
              <a:rect l="l" t="t" r="r" b="b"/>
              <a:pathLst>
                <a:path w="9290" h="7217" extrusionOk="0">
                  <a:moveTo>
                    <a:pt x="431" y="1"/>
                  </a:moveTo>
                  <a:cubicBezTo>
                    <a:pt x="185" y="1"/>
                    <a:pt x="14" y="186"/>
                    <a:pt x="11" y="702"/>
                  </a:cubicBezTo>
                  <a:cubicBezTo>
                    <a:pt x="1" y="1458"/>
                    <a:pt x="1035" y="1985"/>
                    <a:pt x="1542" y="2413"/>
                  </a:cubicBezTo>
                  <a:cubicBezTo>
                    <a:pt x="2248" y="2990"/>
                    <a:pt x="3213" y="3696"/>
                    <a:pt x="3412" y="4660"/>
                  </a:cubicBezTo>
                  <a:cubicBezTo>
                    <a:pt x="3570" y="5393"/>
                    <a:pt x="3146" y="5486"/>
                    <a:pt x="2665" y="5486"/>
                  </a:cubicBezTo>
                  <a:cubicBezTo>
                    <a:pt x="2502" y="5486"/>
                    <a:pt x="2332" y="5476"/>
                    <a:pt x="2177" y="5476"/>
                  </a:cubicBezTo>
                  <a:cubicBezTo>
                    <a:pt x="2100" y="5476"/>
                    <a:pt x="2027" y="5478"/>
                    <a:pt x="1960" y="5486"/>
                  </a:cubicBezTo>
                  <a:cubicBezTo>
                    <a:pt x="1124" y="5585"/>
                    <a:pt x="737" y="6630"/>
                    <a:pt x="1313" y="7216"/>
                  </a:cubicBezTo>
                  <a:cubicBezTo>
                    <a:pt x="1284" y="6838"/>
                    <a:pt x="1333" y="6351"/>
                    <a:pt x="1661" y="6102"/>
                  </a:cubicBezTo>
                  <a:cubicBezTo>
                    <a:pt x="1827" y="5972"/>
                    <a:pt x="1940" y="5924"/>
                    <a:pt x="2031" y="5924"/>
                  </a:cubicBezTo>
                  <a:cubicBezTo>
                    <a:pt x="2219" y="5924"/>
                    <a:pt x="2315" y="6128"/>
                    <a:pt x="2596" y="6242"/>
                  </a:cubicBezTo>
                  <a:cubicBezTo>
                    <a:pt x="2813" y="6324"/>
                    <a:pt x="3123" y="6415"/>
                    <a:pt x="3417" y="6415"/>
                  </a:cubicBezTo>
                  <a:cubicBezTo>
                    <a:pt x="3583" y="6415"/>
                    <a:pt x="3743" y="6387"/>
                    <a:pt x="3879" y="6311"/>
                  </a:cubicBezTo>
                  <a:cubicBezTo>
                    <a:pt x="4189" y="6136"/>
                    <a:pt x="4188" y="5765"/>
                    <a:pt x="4490" y="5765"/>
                  </a:cubicBezTo>
                  <a:cubicBezTo>
                    <a:pt x="4566" y="5765"/>
                    <a:pt x="4661" y="5788"/>
                    <a:pt x="4784" y="5844"/>
                  </a:cubicBezTo>
                  <a:cubicBezTo>
                    <a:pt x="4780" y="6256"/>
                    <a:pt x="5018" y="6384"/>
                    <a:pt x="5336" y="6384"/>
                  </a:cubicBezTo>
                  <a:cubicBezTo>
                    <a:pt x="5825" y="6384"/>
                    <a:pt x="6504" y="6081"/>
                    <a:pt x="6793" y="6033"/>
                  </a:cubicBezTo>
                  <a:cubicBezTo>
                    <a:pt x="6891" y="6016"/>
                    <a:pt x="6994" y="6009"/>
                    <a:pt x="7101" y="6009"/>
                  </a:cubicBezTo>
                  <a:cubicBezTo>
                    <a:pt x="7627" y="6009"/>
                    <a:pt x="8244" y="6179"/>
                    <a:pt x="8750" y="6179"/>
                  </a:cubicBezTo>
                  <a:cubicBezTo>
                    <a:pt x="8926" y="6179"/>
                    <a:pt x="9089" y="6158"/>
                    <a:pt x="9230" y="6102"/>
                  </a:cubicBezTo>
                  <a:cubicBezTo>
                    <a:pt x="9290" y="5357"/>
                    <a:pt x="7261" y="4939"/>
                    <a:pt x="6724" y="4750"/>
                  </a:cubicBezTo>
                  <a:cubicBezTo>
                    <a:pt x="5699" y="4372"/>
                    <a:pt x="5053" y="4004"/>
                    <a:pt x="4297" y="3218"/>
                  </a:cubicBezTo>
                  <a:cubicBezTo>
                    <a:pt x="3591" y="2492"/>
                    <a:pt x="2835" y="1866"/>
                    <a:pt x="2089" y="1120"/>
                  </a:cubicBezTo>
                  <a:cubicBezTo>
                    <a:pt x="1805" y="836"/>
                    <a:pt x="952" y="1"/>
                    <a:pt x="431" y="1"/>
                  </a:cubicBezTo>
                  <a:close/>
                </a:path>
              </a:pathLst>
            </a:custGeom>
            <a:solidFill>
              <a:srgbClr val="C28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2829250" y="841425"/>
              <a:ext cx="242175" cy="246300"/>
            </a:xfrm>
            <a:custGeom>
              <a:avLst/>
              <a:gdLst/>
              <a:ahLst/>
              <a:cxnLst/>
              <a:rect l="l" t="t" r="r" b="b"/>
              <a:pathLst>
                <a:path w="9687" h="9852" extrusionOk="0">
                  <a:moveTo>
                    <a:pt x="2130" y="1"/>
                  </a:moveTo>
                  <a:cubicBezTo>
                    <a:pt x="836" y="1"/>
                    <a:pt x="2303" y="2297"/>
                    <a:pt x="2536" y="2800"/>
                  </a:cubicBezTo>
                  <a:cubicBezTo>
                    <a:pt x="2914" y="3606"/>
                    <a:pt x="3461" y="4938"/>
                    <a:pt x="3043" y="5834"/>
                  </a:cubicBezTo>
                  <a:cubicBezTo>
                    <a:pt x="2663" y="5641"/>
                    <a:pt x="2290" y="5537"/>
                    <a:pt x="1941" y="5537"/>
                  </a:cubicBezTo>
                  <a:cubicBezTo>
                    <a:pt x="1405" y="5537"/>
                    <a:pt x="924" y="5783"/>
                    <a:pt x="557" y="6331"/>
                  </a:cubicBezTo>
                  <a:cubicBezTo>
                    <a:pt x="0" y="7166"/>
                    <a:pt x="617" y="8449"/>
                    <a:pt x="1721" y="8549"/>
                  </a:cubicBezTo>
                  <a:cubicBezTo>
                    <a:pt x="1213" y="8270"/>
                    <a:pt x="398" y="7156"/>
                    <a:pt x="1114" y="6739"/>
                  </a:cubicBezTo>
                  <a:lnTo>
                    <a:pt x="1114" y="6739"/>
                  </a:lnTo>
                  <a:cubicBezTo>
                    <a:pt x="1359" y="6950"/>
                    <a:pt x="1710" y="7041"/>
                    <a:pt x="2067" y="7041"/>
                  </a:cubicBezTo>
                  <a:cubicBezTo>
                    <a:pt x="2447" y="7041"/>
                    <a:pt x="2836" y="6938"/>
                    <a:pt x="3113" y="6768"/>
                  </a:cubicBezTo>
                  <a:lnTo>
                    <a:pt x="3113" y="6768"/>
                  </a:lnTo>
                  <a:cubicBezTo>
                    <a:pt x="2984" y="7425"/>
                    <a:pt x="3670" y="7246"/>
                    <a:pt x="3958" y="7504"/>
                  </a:cubicBezTo>
                  <a:cubicBezTo>
                    <a:pt x="4277" y="7783"/>
                    <a:pt x="4197" y="8310"/>
                    <a:pt x="4784" y="8350"/>
                  </a:cubicBezTo>
                  <a:cubicBezTo>
                    <a:pt x="5013" y="8777"/>
                    <a:pt x="4834" y="9235"/>
                    <a:pt x="4933" y="9633"/>
                  </a:cubicBezTo>
                  <a:cubicBezTo>
                    <a:pt x="5351" y="9324"/>
                    <a:pt x="5510" y="8588"/>
                    <a:pt x="5380" y="8131"/>
                  </a:cubicBezTo>
                  <a:cubicBezTo>
                    <a:pt x="5639" y="8002"/>
                    <a:pt x="5818" y="7753"/>
                    <a:pt x="5778" y="7445"/>
                  </a:cubicBezTo>
                  <a:lnTo>
                    <a:pt x="5778" y="7445"/>
                  </a:lnTo>
                  <a:cubicBezTo>
                    <a:pt x="6238" y="7785"/>
                    <a:pt x="6702" y="7934"/>
                    <a:pt x="7183" y="7934"/>
                  </a:cubicBezTo>
                  <a:cubicBezTo>
                    <a:pt x="7461" y="7934"/>
                    <a:pt x="7744" y="7884"/>
                    <a:pt x="8036" y="7793"/>
                  </a:cubicBezTo>
                  <a:cubicBezTo>
                    <a:pt x="8160" y="8275"/>
                    <a:pt x="8218" y="8556"/>
                    <a:pt x="8603" y="8556"/>
                  </a:cubicBezTo>
                  <a:cubicBezTo>
                    <a:pt x="8711" y="8556"/>
                    <a:pt x="8844" y="8535"/>
                    <a:pt x="9011" y="8489"/>
                  </a:cubicBezTo>
                  <a:cubicBezTo>
                    <a:pt x="9269" y="8837"/>
                    <a:pt x="9359" y="9503"/>
                    <a:pt x="9100" y="9852"/>
                  </a:cubicBezTo>
                  <a:cubicBezTo>
                    <a:pt x="9687" y="9434"/>
                    <a:pt x="9190" y="7982"/>
                    <a:pt x="8732" y="7594"/>
                  </a:cubicBezTo>
                  <a:cubicBezTo>
                    <a:pt x="8212" y="7139"/>
                    <a:pt x="7392" y="7122"/>
                    <a:pt x="6747" y="6800"/>
                  </a:cubicBezTo>
                  <a:lnTo>
                    <a:pt x="6747" y="6800"/>
                  </a:lnTo>
                  <a:cubicBezTo>
                    <a:pt x="6816" y="6823"/>
                    <a:pt x="6884" y="6833"/>
                    <a:pt x="6950" y="6833"/>
                  </a:cubicBezTo>
                  <a:cubicBezTo>
                    <a:pt x="7372" y="6833"/>
                    <a:pt x="7729" y="6421"/>
                    <a:pt x="8115" y="6311"/>
                  </a:cubicBezTo>
                  <a:cubicBezTo>
                    <a:pt x="8219" y="6280"/>
                    <a:pt x="8316" y="6265"/>
                    <a:pt x="8405" y="6265"/>
                  </a:cubicBezTo>
                  <a:cubicBezTo>
                    <a:pt x="9002" y="6265"/>
                    <a:pt x="9294" y="6905"/>
                    <a:pt x="9458" y="7484"/>
                  </a:cubicBezTo>
                  <a:cubicBezTo>
                    <a:pt x="9607" y="7077"/>
                    <a:pt x="9458" y="6381"/>
                    <a:pt x="9150" y="6062"/>
                  </a:cubicBezTo>
                  <a:cubicBezTo>
                    <a:pt x="8901" y="5804"/>
                    <a:pt x="8832" y="5873"/>
                    <a:pt x="8533" y="5764"/>
                  </a:cubicBezTo>
                  <a:cubicBezTo>
                    <a:pt x="8528" y="5762"/>
                    <a:pt x="8523" y="5761"/>
                    <a:pt x="8518" y="5761"/>
                  </a:cubicBezTo>
                  <a:cubicBezTo>
                    <a:pt x="8452" y="5761"/>
                    <a:pt x="8396" y="5918"/>
                    <a:pt x="8296" y="5918"/>
                  </a:cubicBezTo>
                  <a:cubicBezTo>
                    <a:pt x="8286" y="5918"/>
                    <a:pt x="8275" y="5916"/>
                    <a:pt x="8265" y="5913"/>
                  </a:cubicBezTo>
                  <a:cubicBezTo>
                    <a:pt x="8135" y="5883"/>
                    <a:pt x="8096" y="5674"/>
                    <a:pt x="7966" y="5655"/>
                  </a:cubicBezTo>
                  <a:cubicBezTo>
                    <a:pt x="7752" y="5606"/>
                    <a:pt x="7520" y="5591"/>
                    <a:pt x="7281" y="5591"/>
                  </a:cubicBezTo>
                  <a:cubicBezTo>
                    <a:pt x="6918" y="5591"/>
                    <a:pt x="6536" y="5625"/>
                    <a:pt x="6165" y="5625"/>
                  </a:cubicBezTo>
                  <a:cubicBezTo>
                    <a:pt x="5685" y="5625"/>
                    <a:pt x="5223" y="5568"/>
                    <a:pt x="4843" y="5306"/>
                  </a:cubicBezTo>
                  <a:cubicBezTo>
                    <a:pt x="4068" y="4769"/>
                    <a:pt x="3958" y="3566"/>
                    <a:pt x="3740" y="2721"/>
                  </a:cubicBezTo>
                  <a:cubicBezTo>
                    <a:pt x="3560" y="2024"/>
                    <a:pt x="3451" y="304"/>
                    <a:pt x="2646" y="85"/>
                  </a:cubicBezTo>
                  <a:cubicBezTo>
                    <a:pt x="2439" y="27"/>
                    <a:pt x="2268" y="1"/>
                    <a:pt x="2130" y="1"/>
                  </a:cubicBezTo>
                  <a:close/>
                </a:path>
              </a:pathLst>
            </a:custGeom>
            <a:solidFill>
              <a:srgbClr val="FAB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4"/>
            <p:cNvSpPr/>
            <p:nvPr/>
          </p:nvSpPr>
          <p:spPr>
            <a:xfrm>
              <a:off x="3089300" y="306000"/>
              <a:ext cx="225300" cy="238700"/>
            </a:xfrm>
            <a:custGeom>
              <a:avLst/>
              <a:gdLst/>
              <a:ahLst/>
              <a:cxnLst/>
              <a:rect l="l" t="t" r="r" b="b"/>
              <a:pathLst>
                <a:path w="9012" h="9548" extrusionOk="0">
                  <a:moveTo>
                    <a:pt x="2000" y="845"/>
                  </a:moveTo>
                  <a:cubicBezTo>
                    <a:pt x="4218" y="0"/>
                    <a:pt x="7808" y="487"/>
                    <a:pt x="9011" y="1601"/>
                  </a:cubicBezTo>
                  <a:cubicBezTo>
                    <a:pt x="8633" y="1780"/>
                    <a:pt x="8265" y="1621"/>
                    <a:pt x="7888" y="1472"/>
                  </a:cubicBezTo>
                  <a:cubicBezTo>
                    <a:pt x="7669" y="1920"/>
                    <a:pt x="8305" y="2118"/>
                    <a:pt x="8007" y="2228"/>
                  </a:cubicBezTo>
                  <a:cubicBezTo>
                    <a:pt x="7002" y="1283"/>
                    <a:pt x="5143" y="1591"/>
                    <a:pt x="4009" y="1601"/>
                  </a:cubicBezTo>
                  <a:cubicBezTo>
                    <a:pt x="3949" y="1333"/>
                    <a:pt x="4188" y="1363"/>
                    <a:pt x="4377" y="1353"/>
                  </a:cubicBezTo>
                  <a:cubicBezTo>
                    <a:pt x="4238" y="935"/>
                    <a:pt x="3223" y="1939"/>
                    <a:pt x="3502" y="1223"/>
                  </a:cubicBezTo>
                  <a:cubicBezTo>
                    <a:pt x="3094" y="1184"/>
                    <a:pt x="3372" y="1840"/>
                    <a:pt x="2756" y="1601"/>
                  </a:cubicBezTo>
                  <a:cubicBezTo>
                    <a:pt x="2796" y="1770"/>
                    <a:pt x="3064" y="1701"/>
                    <a:pt x="3253" y="1721"/>
                  </a:cubicBezTo>
                  <a:cubicBezTo>
                    <a:pt x="3492" y="1850"/>
                    <a:pt x="2686" y="1979"/>
                    <a:pt x="2378" y="1979"/>
                  </a:cubicBezTo>
                  <a:cubicBezTo>
                    <a:pt x="2696" y="2317"/>
                    <a:pt x="3442" y="2128"/>
                    <a:pt x="3760" y="2725"/>
                  </a:cubicBezTo>
                  <a:cubicBezTo>
                    <a:pt x="3512" y="2924"/>
                    <a:pt x="2726" y="2596"/>
                    <a:pt x="2507" y="2347"/>
                  </a:cubicBezTo>
                  <a:cubicBezTo>
                    <a:pt x="2249" y="2387"/>
                    <a:pt x="2686" y="2685"/>
                    <a:pt x="2258" y="2725"/>
                  </a:cubicBezTo>
                  <a:cubicBezTo>
                    <a:pt x="2457" y="2974"/>
                    <a:pt x="3004" y="2894"/>
                    <a:pt x="3134" y="3222"/>
                  </a:cubicBezTo>
                  <a:cubicBezTo>
                    <a:pt x="3024" y="3322"/>
                    <a:pt x="2189" y="3113"/>
                    <a:pt x="2129" y="3600"/>
                  </a:cubicBezTo>
                  <a:cubicBezTo>
                    <a:pt x="3621" y="3222"/>
                    <a:pt x="5590" y="4814"/>
                    <a:pt x="7132" y="3600"/>
                  </a:cubicBezTo>
                  <a:cubicBezTo>
                    <a:pt x="7559" y="3988"/>
                    <a:pt x="6784" y="4247"/>
                    <a:pt x="6386" y="4227"/>
                  </a:cubicBezTo>
                  <a:cubicBezTo>
                    <a:pt x="6426" y="4396"/>
                    <a:pt x="6694" y="4326"/>
                    <a:pt x="6883" y="4356"/>
                  </a:cubicBezTo>
                  <a:cubicBezTo>
                    <a:pt x="6804" y="4645"/>
                    <a:pt x="6714" y="4933"/>
                    <a:pt x="6386" y="4973"/>
                  </a:cubicBezTo>
                  <a:cubicBezTo>
                    <a:pt x="6406" y="4704"/>
                    <a:pt x="5938" y="4923"/>
                    <a:pt x="5759" y="4853"/>
                  </a:cubicBezTo>
                  <a:cubicBezTo>
                    <a:pt x="5779" y="4754"/>
                    <a:pt x="5879" y="4724"/>
                    <a:pt x="5879" y="4605"/>
                  </a:cubicBezTo>
                  <a:cubicBezTo>
                    <a:pt x="5202" y="4476"/>
                    <a:pt x="4228" y="4267"/>
                    <a:pt x="3382" y="4098"/>
                  </a:cubicBezTo>
                  <a:cubicBezTo>
                    <a:pt x="3472" y="4346"/>
                    <a:pt x="3711" y="4436"/>
                    <a:pt x="4009" y="4476"/>
                  </a:cubicBezTo>
                  <a:cubicBezTo>
                    <a:pt x="3711" y="4684"/>
                    <a:pt x="3094" y="4565"/>
                    <a:pt x="3253" y="5231"/>
                  </a:cubicBezTo>
                  <a:cubicBezTo>
                    <a:pt x="3611" y="5202"/>
                    <a:pt x="3412" y="4635"/>
                    <a:pt x="3880" y="4724"/>
                  </a:cubicBezTo>
                  <a:cubicBezTo>
                    <a:pt x="3919" y="4953"/>
                    <a:pt x="3760" y="4983"/>
                    <a:pt x="3760" y="4853"/>
                  </a:cubicBezTo>
                  <a:cubicBezTo>
                    <a:pt x="3462" y="4893"/>
                    <a:pt x="3899" y="5192"/>
                    <a:pt x="4009" y="5231"/>
                  </a:cubicBezTo>
                  <a:cubicBezTo>
                    <a:pt x="3522" y="5291"/>
                    <a:pt x="3850" y="6156"/>
                    <a:pt x="3382" y="6226"/>
                  </a:cubicBezTo>
                  <a:cubicBezTo>
                    <a:pt x="3750" y="6564"/>
                    <a:pt x="4108" y="6922"/>
                    <a:pt x="4635" y="7101"/>
                  </a:cubicBezTo>
                  <a:cubicBezTo>
                    <a:pt x="4297" y="7598"/>
                    <a:pt x="4675" y="7907"/>
                    <a:pt x="5003" y="7857"/>
                  </a:cubicBezTo>
                  <a:cubicBezTo>
                    <a:pt x="4914" y="8135"/>
                    <a:pt x="4745" y="8344"/>
                    <a:pt x="4755" y="8732"/>
                  </a:cubicBezTo>
                  <a:cubicBezTo>
                    <a:pt x="4357" y="9548"/>
                    <a:pt x="4695" y="8464"/>
                    <a:pt x="4506" y="8235"/>
                  </a:cubicBezTo>
                  <a:cubicBezTo>
                    <a:pt x="3870" y="8384"/>
                    <a:pt x="3800" y="9110"/>
                    <a:pt x="3134" y="9229"/>
                  </a:cubicBezTo>
                  <a:cubicBezTo>
                    <a:pt x="3094" y="8941"/>
                    <a:pt x="3154" y="8752"/>
                    <a:pt x="3253" y="8603"/>
                  </a:cubicBezTo>
                  <a:cubicBezTo>
                    <a:pt x="3263" y="8374"/>
                    <a:pt x="2626" y="8842"/>
                    <a:pt x="2626" y="8354"/>
                  </a:cubicBezTo>
                  <a:cubicBezTo>
                    <a:pt x="2388" y="8404"/>
                    <a:pt x="2617" y="8931"/>
                    <a:pt x="2129" y="8732"/>
                  </a:cubicBezTo>
                  <a:lnTo>
                    <a:pt x="2000" y="8732"/>
                  </a:lnTo>
                  <a:cubicBezTo>
                    <a:pt x="1861" y="8583"/>
                    <a:pt x="1861" y="8285"/>
                    <a:pt x="1881" y="7976"/>
                  </a:cubicBezTo>
                  <a:cubicBezTo>
                    <a:pt x="2099" y="8096"/>
                    <a:pt x="2109" y="8414"/>
                    <a:pt x="2258" y="8603"/>
                  </a:cubicBezTo>
                  <a:cubicBezTo>
                    <a:pt x="2617" y="6872"/>
                    <a:pt x="1960" y="4794"/>
                    <a:pt x="1" y="4356"/>
                  </a:cubicBezTo>
                  <a:cubicBezTo>
                    <a:pt x="51" y="3929"/>
                    <a:pt x="339" y="4197"/>
                    <a:pt x="130" y="3730"/>
                  </a:cubicBezTo>
                  <a:cubicBezTo>
                    <a:pt x="816" y="3829"/>
                    <a:pt x="1204" y="4237"/>
                    <a:pt x="1632" y="4605"/>
                  </a:cubicBezTo>
                  <a:cubicBezTo>
                    <a:pt x="1373" y="4118"/>
                    <a:pt x="1542" y="3879"/>
                    <a:pt x="1254" y="3352"/>
                  </a:cubicBezTo>
                  <a:cubicBezTo>
                    <a:pt x="2070" y="3620"/>
                    <a:pt x="2278" y="4495"/>
                    <a:pt x="3004" y="4853"/>
                  </a:cubicBezTo>
                  <a:cubicBezTo>
                    <a:pt x="3004" y="4476"/>
                    <a:pt x="2776" y="4326"/>
                    <a:pt x="2507" y="4227"/>
                  </a:cubicBezTo>
                  <a:cubicBezTo>
                    <a:pt x="2965" y="4247"/>
                    <a:pt x="2617" y="3660"/>
                    <a:pt x="2000" y="3730"/>
                  </a:cubicBezTo>
                  <a:cubicBezTo>
                    <a:pt x="1841" y="3183"/>
                    <a:pt x="2358" y="3332"/>
                    <a:pt x="2507" y="3103"/>
                  </a:cubicBezTo>
                  <a:cubicBezTo>
                    <a:pt x="2119" y="2785"/>
                    <a:pt x="1801" y="2944"/>
                    <a:pt x="1254" y="2974"/>
                  </a:cubicBezTo>
                  <a:cubicBezTo>
                    <a:pt x="1274" y="2835"/>
                    <a:pt x="1224" y="2755"/>
                    <a:pt x="1125" y="2725"/>
                  </a:cubicBezTo>
                  <a:cubicBezTo>
                    <a:pt x="1214" y="2596"/>
                    <a:pt x="1413" y="2596"/>
                    <a:pt x="1383" y="2347"/>
                  </a:cubicBezTo>
                  <a:cubicBezTo>
                    <a:pt x="1731" y="2248"/>
                    <a:pt x="1702" y="2526"/>
                    <a:pt x="2000" y="2477"/>
                  </a:cubicBezTo>
                  <a:cubicBezTo>
                    <a:pt x="2139" y="2317"/>
                    <a:pt x="1871" y="2109"/>
                    <a:pt x="1881" y="1850"/>
                  </a:cubicBezTo>
                  <a:cubicBezTo>
                    <a:pt x="1423" y="1810"/>
                    <a:pt x="1065" y="1870"/>
                    <a:pt x="757" y="1979"/>
                  </a:cubicBezTo>
                  <a:cubicBezTo>
                    <a:pt x="985" y="1750"/>
                    <a:pt x="717" y="1591"/>
                    <a:pt x="508" y="1472"/>
                  </a:cubicBezTo>
                  <a:cubicBezTo>
                    <a:pt x="886" y="1184"/>
                    <a:pt x="1493" y="1731"/>
                    <a:pt x="2000" y="1721"/>
                  </a:cubicBezTo>
                  <a:cubicBezTo>
                    <a:pt x="2298" y="1681"/>
                    <a:pt x="2079" y="1134"/>
                    <a:pt x="2507" y="1223"/>
                  </a:cubicBezTo>
                  <a:cubicBezTo>
                    <a:pt x="2527" y="955"/>
                    <a:pt x="2408" y="826"/>
                    <a:pt x="2129" y="845"/>
                  </a:cubicBezTo>
                  <a:cubicBezTo>
                    <a:pt x="2089" y="845"/>
                    <a:pt x="2050" y="845"/>
                    <a:pt x="2000" y="845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4"/>
            <p:cNvSpPr/>
            <p:nvPr/>
          </p:nvSpPr>
          <p:spPr>
            <a:xfrm>
              <a:off x="2244950" y="323650"/>
              <a:ext cx="919475" cy="741700"/>
            </a:xfrm>
            <a:custGeom>
              <a:avLst/>
              <a:gdLst/>
              <a:ahLst/>
              <a:cxnLst/>
              <a:rect l="l" t="t" r="r" b="b"/>
              <a:pathLst>
                <a:path w="36779" h="29668" extrusionOk="0">
                  <a:moveTo>
                    <a:pt x="35774" y="139"/>
                  </a:moveTo>
                  <a:lnTo>
                    <a:pt x="35903" y="139"/>
                  </a:lnTo>
                  <a:cubicBezTo>
                    <a:pt x="36172" y="120"/>
                    <a:pt x="36301" y="249"/>
                    <a:pt x="36281" y="517"/>
                  </a:cubicBezTo>
                  <a:cubicBezTo>
                    <a:pt x="35853" y="428"/>
                    <a:pt x="36072" y="975"/>
                    <a:pt x="35774" y="1015"/>
                  </a:cubicBezTo>
                  <a:cubicBezTo>
                    <a:pt x="35267" y="1025"/>
                    <a:pt x="34660" y="478"/>
                    <a:pt x="34282" y="766"/>
                  </a:cubicBezTo>
                  <a:cubicBezTo>
                    <a:pt x="34491" y="885"/>
                    <a:pt x="34759" y="1044"/>
                    <a:pt x="34531" y="1273"/>
                  </a:cubicBezTo>
                  <a:cubicBezTo>
                    <a:pt x="34839" y="1164"/>
                    <a:pt x="35197" y="1104"/>
                    <a:pt x="35655" y="1144"/>
                  </a:cubicBezTo>
                  <a:cubicBezTo>
                    <a:pt x="35645" y="1403"/>
                    <a:pt x="35913" y="1611"/>
                    <a:pt x="35774" y="1771"/>
                  </a:cubicBezTo>
                  <a:cubicBezTo>
                    <a:pt x="35476" y="1820"/>
                    <a:pt x="35505" y="1542"/>
                    <a:pt x="35157" y="1641"/>
                  </a:cubicBezTo>
                  <a:cubicBezTo>
                    <a:pt x="35187" y="1890"/>
                    <a:pt x="34988" y="1890"/>
                    <a:pt x="34899" y="2019"/>
                  </a:cubicBezTo>
                  <a:cubicBezTo>
                    <a:pt x="34998" y="2049"/>
                    <a:pt x="35048" y="2129"/>
                    <a:pt x="35028" y="2268"/>
                  </a:cubicBezTo>
                  <a:cubicBezTo>
                    <a:pt x="35575" y="2238"/>
                    <a:pt x="35893" y="2069"/>
                    <a:pt x="36281" y="2397"/>
                  </a:cubicBezTo>
                  <a:cubicBezTo>
                    <a:pt x="36132" y="2626"/>
                    <a:pt x="35615" y="2477"/>
                    <a:pt x="35774" y="3024"/>
                  </a:cubicBezTo>
                  <a:cubicBezTo>
                    <a:pt x="36391" y="2954"/>
                    <a:pt x="36739" y="3541"/>
                    <a:pt x="36281" y="3521"/>
                  </a:cubicBezTo>
                  <a:cubicBezTo>
                    <a:pt x="36550" y="3620"/>
                    <a:pt x="36778" y="3770"/>
                    <a:pt x="36778" y="4147"/>
                  </a:cubicBezTo>
                  <a:cubicBezTo>
                    <a:pt x="36052" y="3779"/>
                    <a:pt x="35844" y="2914"/>
                    <a:pt x="35028" y="2646"/>
                  </a:cubicBezTo>
                  <a:cubicBezTo>
                    <a:pt x="35316" y="3173"/>
                    <a:pt x="35147" y="3412"/>
                    <a:pt x="35406" y="3899"/>
                  </a:cubicBezTo>
                  <a:cubicBezTo>
                    <a:pt x="34978" y="3521"/>
                    <a:pt x="34590" y="3123"/>
                    <a:pt x="33904" y="3024"/>
                  </a:cubicBezTo>
                  <a:cubicBezTo>
                    <a:pt x="34113" y="3491"/>
                    <a:pt x="33825" y="3223"/>
                    <a:pt x="33775" y="3650"/>
                  </a:cubicBezTo>
                  <a:cubicBezTo>
                    <a:pt x="35734" y="4088"/>
                    <a:pt x="36391" y="6166"/>
                    <a:pt x="36032" y="7897"/>
                  </a:cubicBezTo>
                  <a:cubicBezTo>
                    <a:pt x="35883" y="7708"/>
                    <a:pt x="35873" y="7390"/>
                    <a:pt x="35655" y="7270"/>
                  </a:cubicBezTo>
                  <a:cubicBezTo>
                    <a:pt x="35635" y="7579"/>
                    <a:pt x="35635" y="7877"/>
                    <a:pt x="35774" y="8026"/>
                  </a:cubicBezTo>
                  <a:lnTo>
                    <a:pt x="35903" y="8026"/>
                  </a:lnTo>
                  <a:cubicBezTo>
                    <a:pt x="35645" y="8404"/>
                    <a:pt x="36092" y="8772"/>
                    <a:pt x="35774" y="9150"/>
                  </a:cubicBezTo>
                  <a:cubicBezTo>
                    <a:pt x="35505" y="8822"/>
                    <a:pt x="35366" y="9538"/>
                    <a:pt x="35028" y="9150"/>
                  </a:cubicBezTo>
                  <a:cubicBezTo>
                    <a:pt x="35486" y="8951"/>
                    <a:pt x="34998" y="8543"/>
                    <a:pt x="35406" y="8404"/>
                  </a:cubicBezTo>
                  <a:cubicBezTo>
                    <a:pt x="34879" y="7887"/>
                    <a:pt x="34521" y="7191"/>
                    <a:pt x="34024" y="6644"/>
                  </a:cubicBezTo>
                  <a:cubicBezTo>
                    <a:pt x="34362" y="7658"/>
                    <a:pt x="35108" y="8126"/>
                    <a:pt x="35028" y="9021"/>
                  </a:cubicBezTo>
                  <a:cubicBezTo>
                    <a:pt x="35018" y="9150"/>
                    <a:pt x="34561" y="9428"/>
                    <a:pt x="34779" y="9647"/>
                  </a:cubicBezTo>
                  <a:cubicBezTo>
                    <a:pt x="33735" y="9528"/>
                    <a:pt x="34163" y="10871"/>
                    <a:pt x="33029" y="10652"/>
                  </a:cubicBezTo>
                  <a:cubicBezTo>
                    <a:pt x="33248" y="10204"/>
                    <a:pt x="32939" y="10343"/>
                    <a:pt x="32900" y="9906"/>
                  </a:cubicBezTo>
                  <a:cubicBezTo>
                    <a:pt x="32442" y="10065"/>
                    <a:pt x="32711" y="10960"/>
                    <a:pt x="32025" y="10900"/>
                  </a:cubicBezTo>
                  <a:cubicBezTo>
                    <a:pt x="32025" y="11239"/>
                    <a:pt x="32074" y="11616"/>
                    <a:pt x="31895" y="11776"/>
                  </a:cubicBezTo>
                  <a:cubicBezTo>
                    <a:pt x="31478" y="11766"/>
                    <a:pt x="31875" y="11487"/>
                    <a:pt x="31527" y="11278"/>
                  </a:cubicBezTo>
                  <a:cubicBezTo>
                    <a:pt x="31139" y="11189"/>
                    <a:pt x="31289" y="11616"/>
                    <a:pt x="30901" y="11527"/>
                  </a:cubicBezTo>
                  <a:cubicBezTo>
                    <a:pt x="30960" y="11815"/>
                    <a:pt x="31149" y="12163"/>
                    <a:pt x="30901" y="12402"/>
                  </a:cubicBezTo>
                  <a:cubicBezTo>
                    <a:pt x="31279" y="12283"/>
                    <a:pt x="31647" y="12144"/>
                    <a:pt x="32025" y="12024"/>
                  </a:cubicBezTo>
                  <a:cubicBezTo>
                    <a:pt x="31846" y="12512"/>
                    <a:pt x="31080" y="13476"/>
                    <a:pt x="30652" y="12899"/>
                  </a:cubicBezTo>
                  <a:cubicBezTo>
                    <a:pt x="30354" y="13029"/>
                    <a:pt x="30244" y="13337"/>
                    <a:pt x="30274" y="13775"/>
                  </a:cubicBezTo>
                  <a:cubicBezTo>
                    <a:pt x="30016" y="13516"/>
                    <a:pt x="29777" y="13814"/>
                    <a:pt x="29518" y="13904"/>
                  </a:cubicBezTo>
                  <a:cubicBezTo>
                    <a:pt x="29667" y="14232"/>
                    <a:pt x="29140" y="14441"/>
                    <a:pt x="29648" y="14401"/>
                  </a:cubicBezTo>
                  <a:cubicBezTo>
                    <a:pt x="29309" y="14908"/>
                    <a:pt x="28991" y="15416"/>
                    <a:pt x="28026" y="15276"/>
                  </a:cubicBezTo>
                  <a:cubicBezTo>
                    <a:pt x="28056" y="14292"/>
                    <a:pt x="27668" y="14272"/>
                    <a:pt x="26773" y="14401"/>
                  </a:cubicBezTo>
                  <a:cubicBezTo>
                    <a:pt x="26793" y="14570"/>
                    <a:pt x="27291" y="14640"/>
                    <a:pt x="26773" y="14660"/>
                  </a:cubicBezTo>
                  <a:cubicBezTo>
                    <a:pt x="26783" y="14978"/>
                    <a:pt x="27191" y="14908"/>
                    <a:pt x="27519" y="14908"/>
                  </a:cubicBezTo>
                  <a:cubicBezTo>
                    <a:pt x="27420" y="15018"/>
                    <a:pt x="27390" y="15187"/>
                    <a:pt x="27400" y="15406"/>
                  </a:cubicBezTo>
                  <a:cubicBezTo>
                    <a:pt x="27281" y="15316"/>
                    <a:pt x="27211" y="15177"/>
                    <a:pt x="27141" y="15028"/>
                  </a:cubicBezTo>
                  <a:cubicBezTo>
                    <a:pt x="26982" y="15366"/>
                    <a:pt x="26525" y="15406"/>
                    <a:pt x="26525" y="15903"/>
                  </a:cubicBezTo>
                  <a:cubicBezTo>
                    <a:pt x="26216" y="15953"/>
                    <a:pt x="26246" y="15674"/>
                    <a:pt x="25898" y="15784"/>
                  </a:cubicBezTo>
                  <a:cubicBezTo>
                    <a:pt x="25650" y="15953"/>
                    <a:pt x="25620" y="16341"/>
                    <a:pt x="25520" y="16659"/>
                  </a:cubicBezTo>
                  <a:cubicBezTo>
                    <a:pt x="25321" y="16470"/>
                    <a:pt x="24824" y="16699"/>
                    <a:pt x="24645" y="16907"/>
                  </a:cubicBezTo>
                  <a:cubicBezTo>
                    <a:pt x="24277" y="16838"/>
                    <a:pt x="24834" y="16709"/>
                    <a:pt x="24764" y="16530"/>
                  </a:cubicBezTo>
                  <a:cubicBezTo>
                    <a:pt x="24198" y="15953"/>
                    <a:pt x="23690" y="17166"/>
                    <a:pt x="22895" y="17285"/>
                  </a:cubicBezTo>
                  <a:cubicBezTo>
                    <a:pt x="22964" y="16768"/>
                    <a:pt x="24247" y="16390"/>
                    <a:pt x="24645" y="15784"/>
                  </a:cubicBezTo>
                  <a:cubicBezTo>
                    <a:pt x="24466" y="15575"/>
                    <a:pt x="24118" y="16251"/>
                    <a:pt x="23521" y="16032"/>
                  </a:cubicBezTo>
                  <a:cubicBezTo>
                    <a:pt x="23670" y="15545"/>
                    <a:pt x="23800" y="15754"/>
                    <a:pt x="24148" y="15406"/>
                  </a:cubicBezTo>
                  <a:cubicBezTo>
                    <a:pt x="24098" y="15247"/>
                    <a:pt x="23919" y="15207"/>
                    <a:pt x="23889" y="15028"/>
                  </a:cubicBezTo>
                  <a:cubicBezTo>
                    <a:pt x="23481" y="15634"/>
                    <a:pt x="22656" y="16301"/>
                    <a:pt x="21890" y="16162"/>
                  </a:cubicBezTo>
                  <a:cubicBezTo>
                    <a:pt x="22308" y="16599"/>
                    <a:pt x="20667" y="16858"/>
                    <a:pt x="20140" y="17156"/>
                  </a:cubicBezTo>
                  <a:cubicBezTo>
                    <a:pt x="20319" y="17524"/>
                    <a:pt x="20627" y="16997"/>
                    <a:pt x="21015" y="17156"/>
                  </a:cubicBezTo>
                  <a:cubicBezTo>
                    <a:pt x="19066" y="18588"/>
                    <a:pt x="16450" y="19344"/>
                    <a:pt x="13884" y="20160"/>
                  </a:cubicBezTo>
                  <a:cubicBezTo>
                    <a:pt x="14312" y="20418"/>
                    <a:pt x="14560" y="20120"/>
                    <a:pt x="15137" y="20030"/>
                  </a:cubicBezTo>
                  <a:cubicBezTo>
                    <a:pt x="14352" y="20508"/>
                    <a:pt x="13466" y="20866"/>
                    <a:pt x="12382" y="21035"/>
                  </a:cubicBezTo>
                  <a:cubicBezTo>
                    <a:pt x="11607" y="22348"/>
                    <a:pt x="9289" y="22109"/>
                    <a:pt x="8504" y="23412"/>
                  </a:cubicBezTo>
                  <a:cubicBezTo>
                    <a:pt x="8544" y="23680"/>
                    <a:pt x="8941" y="23282"/>
                    <a:pt x="8882" y="23034"/>
                  </a:cubicBezTo>
                  <a:cubicBezTo>
                    <a:pt x="9110" y="22914"/>
                    <a:pt x="9299" y="23412"/>
                    <a:pt x="9379" y="23034"/>
                  </a:cubicBezTo>
                  <a:cubicBezTo>
                    <a:pt x="9717" y="23153"/>
                    <a:pt x="9091" y="23322"/>
                    <a:pt x="9130" y="23541"/>
                  </a:cubicBezTo>
                  <a:cubicBezTo>
                    <a:pt x="8941" y="23481"/>
                    <a:pt x="9180" y="23382"/>
                    <a:pt x="9130" y="23163"/>
                  </a:cubicBezTo>
                  <a:cubicBezTo>
                    <a:pt x="8136" y="23690"/>
                    <a:pt x="7340" y="24675"/>
                    <a:pt x="6505" y="25669"/>
                  </a:cubicBezTo>
                  <a:cubicBezTo>
                    <a:pt x="7290" y="25590"/>
                    <a:pt x="7390" y="24247"/>
                    <a:pt x="8126" y="24536"/>
                  </a:cubicBezTo>
                  <a:cubicBezTo>
                    <a:pt x="7619" y="25033"/>
                    <a:pt x="6624" y="25699"/>
                    <a:pt x="6624" y="26286"/>
                  </a:cubicBezTo>
                  <a:cubicBezTo>
                    <a:pt x="5729" y="26525"/>
                    <a:pt x="5381" y="27648"/>
                    <a:pt x="5003" y="28663"/>
                  </a:cubicBezTo>
                  <a:cubicBezTo>
                    <a:pt x="4327" y="28673"/>
                    <a:pt x="4337" y="28723"/>
                    <a:pt x="3879" y="28792"/>
                  </a:cubicBezTo>
                  <a:cubicBezTo>
                    <a:pt x="4058" y="28673"/>
                    <a:pt x="4277" y="27957"/>
                    <a:pt x="4506" y="28295"/>
                  </a:cubicBezTo>
                  <a:cubicBezTo>
                    <a:pt x="4625" y="28195"/>
                    <a:pt x="4456" y="27857"/>
                    <a:pt x="4754" y="27668"/>
                  </a:cubicBezTo>
                  <a:cubicBezTo>
                    <a:pt x="4327" y="27907"/>
                    <a:pt x="4018" y="28265"/>
                    <a:pt x="3750" y="28663"/>
                  </a:cubicBezTo>
                  <a:cubicBezTo>
                    <a:pt x="3680" y="27648"/>
                    <a:pt x="5122" y="27231"/>
                    <a:pt x="5630" y="26664"/>
                  </a:cubicBezTo>
                  <a:cubicBezTo>
                    <a:pt x="5311" y="26475"/>
                    <a:pt x="5490" y="26654"/>
                    <a:pt x="5749" y="26415"/>
                  </a:cubicBezTo>
                  <a:cubicBezTo>
                    <a:pt x="6525" y="25709"/>
                    <a:pt x="8245" y="23461"/>
                    <a:pt x="9260" y="21910"/>
                  </a:cubicBezTo>
                  <a:cubicBezTo>
                    <a:pt x="6893" y="23263"/>
                    <a:pt x="5600" y="25679"/>
                    <a:pt x="3999" y="27788"/>
                  </a:cubicBezTo>
                  <a:cubicBezTo>
                    <a:pt x="3153" y="27738"/>
                    <a:pt x="2934" y="29270"/>
                    <a:pt x="1999" y="29538"/>
                  </a:cubicBezTo>
                  <a:cubicBezTo>
                    <a:pt x="2059" y="29021"/>
                    <a:pt x="2566" y="28941"/>
                    <a:pt x="2745" y="28544"/>
                  </a:cubicBezTo>
                  <a:cubicBezTo>
                    <a:pt x="2288" y="28832"/>
                    <a:pt x="1840" y="29130"/>
                    <a:pt x="1622" y="29667"/>
                  </a:cubicBezTo>
                  <a:cubicBezTo>
                    <a:pt x="1502" y="29667"/>
                    <a:pt x="1522" y="29518"/>
                    <a:pt x="1502" y="29419"/>
                  </a:cubicBezTo>
                  <a:cubicBezTo>
                    <a:pt x="2278" y="28156"/>
                    <a:pt x="3332" y="27161"/>
                    <a:pt x="4128" y="25918"/>
                  </a:cubicBezTo>
                  <a:cubicBezTo>
                    <a:pt x="5043" y="24874"/>
                    <a:pt x="5779" y="23640"/>
                    <a:pt x="6624" y="22537"/>
                  </a:cubicBezTo>
                  <a:cubicBezTo>
                    <a:pt x="4993" y="23024"/>
                    <a:pt x="3810" y="23979"/>
                    <a:pt x="2377" y="24665"/>
                  </a:cubicBezTo>
                  <a:cubicBezTo>
                    <a:pt x="2706" y="24118"/>
                    <a:pt x="3113" y="23650"/>
                    <a:pt x="3501" y="23163"/>
                  </a:cubicBezTo>
                  <a:cubicBezTo>
                    <a:pt x="2457" y="23700"/>
                    <a:pt x="1552" y="24376"/>
                    <a:pt x="746" y="25162"/>
                  </a:cubicBezTo>
                  <a:cubicBezTo>
                    <a:pt x="567" y="25192"/>
                    <a:pt x="538" y="25371"/>
                    <a:pt x="368" y="25411"/>
                  </a:cubicBezTo>
                  <a:cubicBezTo>
                    <a:pt x="438" y="24595"/>
                    <a:pt x="1433" y="24058"/>
                    <a:pt x="1373" y="23541"/>
                  </a:cubicBezTo>
                  <a:cubicBezTo>
                    <a:pt x="1224" y="23650"/>
                    <a:pt x="836" y="24148"/>
                    <a:pt x="627" y="23790"/>
                  </a:cubicBezTo>
                  <a:cubicBezTo>
                    <a:pt x="587" y="23412"/>
                    <a:pt x="100" y="24227"/>
                    <a:pt x="0" y="23790"/>
                  </a:cubicBezTo>
                  <a:cubicBezTo>
                    <a:pt x="886" y="21721"/>
                    <a:pt x="2179" y="20050"/>
                    <a:pt x="4247" y="19155"/>
                  </a:cubicBezTo>
                  <a:cubicBezTo>
                    <a:pt x="4546" y="17822"/>
                    <a:pt x="5590" y="17246"/>
                    <a:pt x="6505" y="16530"/>
                  </a:cubicBezTo>
                  <a:cubicBezTo>
                    <a:pt x="6057" y="15187"/>
                    <a:pt x="5809" y="13924"/>
                    <a:pt x="7131" y="12899"/>
                  </a:cubicBezTo>
                  <a:cubicBezTo>
                    <a:pt x="6584" y="12989"/>
                    <a:pt x="6525" y="13556"/>
                    <a:pt x="6007" y="13655"/>
                  </a:cubicBezTo>
                  <a:cubicBezTo>
                    <a:pt x="6007" y="13496"/>
                    <a:pt x="6167" y="13476"/>
                    <a:pt x="6127" y="13277"/>
                  </a:cubicBezTo>
                  <a:cubicBezTo>
                    <a:pt x="6206" y="13267"/>
                    <a:pt x="6276" y="13257"/>
                    <a:pt x="6256" y="13158"/>
                  </a:cubicBezTo>
                  <a:cubicBezTo>
                    <a:pt x="6823" y="12969"/>
                    <a:pt x="7052" y="12452"/>
                    <a:pt x="7629" y="12283"/>
                  </a:cubicBezTo>
                  <a:cubicBezTo>
                    <a:pt x="7997" y="12024"/>
                    <a:pt x="8504" y="11905"/>
                    <a:pt x="8633" y="11398"/>
                  </a:cubicBezTo>
                  <a:cubicBezTo>
                    <a:pt x="8912" y="11338"/>
                    <a:pt x="8812" y="11646"/>
                    <a:pt x="9001" y="11656"/>
                  </a:cubicBezTo>
                  <a:cubicBezTo>
                    <a:pt x="9110" y="11587"/>
                    <a:pt x="9210" y="11527"/>
                    <a:pt x="9379" y="11527"/>
                  </a:cubicBezTo>
                  <a:cubicBezTo>
                    <a:pt x="9339" y="11358"/>
                    <a:pt x="9071" y="11428"/>
                    <a:pt x="8882" y="11398"/>
                  </a:cubicBezTo>
                  <a:cubicBezTo>
                    <a:pt x="8872" y="11020"/>
                    <a:pt x="9508" y="11278"/>
                    <a:pt x="9508" y="10900"/>
                  </a:cubicBezTo>
                  <a:cubicBezTo>
                    <a:pt x="9846" y="11020"/>
                    <a:pt x="9329" y="11288"/>
                    <a:pt x="9508" y="11656"/>
                  </a:cubicBezTo>
                  <a:cubicBezTo>
                    <a:pt x="9767" y="11945"/>
                    <a:pt x="10622" y="11776"/>
                    <a:pt x="10761" y="11527"/>
                  </a:cubicBezTo>
                  <a:cubicBezTo>
                    <a:pt x="10741" y="11288"/>
                    <a:pt x="10334" y="11676"/>
                    <a:pt x="10006" y="11527"/>
                  </a:cubicBezTo>
                  <a:cubicBezTo>
                    <a:pt x="11308" y="10035"/>
                    <a:pt x="13059" y="8991"/>
                    <a:pt x="14511" y="7648"/>
                  </a:cubicBezTo>
                  <a:cubicBezTo>
                    <a:pt x="14700" y="7827"/>
                    <a:pt x="14869" y="8295"/>
                    <a:pt x="14640" y="8523"/>
                  </a:cubicBezTo>
                  <a:cubicBezTo>
                    <a:pt x="14332" y="8573"/>
                    <a:pt x="14362" y="8295"/>
                    <a:pt x="14013" y="8404"/>
                  </a:cubicBezTo>
                  <a:cubicBezTo>
                    <a:pt x="14680" y="9528"/>
                    <a:pt x="12969" y="9737"/>
                    <a:pt x="12382" y="10652"/>
                  </a:cubicBezTo>
                  <a:cubicBezTo>
                    <a:pt x="13665" y="10353"/>
                    <a:pt x="14342" y="8782"/>
                    <a:pt x="15515" y="8772"/>
                  </a:cubicBezTo>
                  <a:cubicBezTo>
                    <a:pt x="16003" y="8852"/>
                    <a:pt x="15475" y="7907"/>
                    <a:pt x="16013" y="8026"/>
                  </a:cubicBezTo>
                  <a:cubicBezTo>
                    <a:pt x="16013" y="8484"/>
                    <a:pt x="15824" y="8752"/>
                    <a:pt x="15635" y="9021"/>
                  </a:cubicBezTo>
                  <a:cubicBezTo>
                    <a:pt x="15833" y="9369"/>
                    <a:pt x="15933" y="9806"/>
                    <a:pt x="16510" y="9777"/>
                  </a:cubicBezTo>
                  <a:cubicBezTo>
                    <a:pt x="16092" y="9647"/>
                    <a:pt x="16092" y="9110"/>
                    <a:pt x="16132" y="8523"/>
                  </a:cubicBezTo>
                  <a:cubicBezTo>
                    <a:pt x="16927" y="8732"/>
                    <a:pt x="16510" y="7728"/>
                    <a:pt x="16888" y="7529"/>
                  </a:cubicBezTo>
                  <a:cubicBezTo>
                    <a:pt x="17276" y="7429"/>
                    <a:pt x="17126" y="7867"/>
                    <a:pt x="17514" y="7778"/>
                  </a:cubicBezTo>
                  <a:cubicBezTo>
                    <a:pt x="17087" y="8802"/>
                    <a:pt x="16848" y="10771"/>
                    <a:pt x="18260" y="10403"/>
                  </a:cubicBezTo>
                  <a:cubicBezTo>
                    <a:pt x="18051" y="10194"/>
                    <a:pt x="17952" y="9876"/>
                    <a:pt x="17514" y="9906"/>
                  </a:cubicBezTo>
                  <a:cubicBezTo>
                    <a:pt x="17455" y="9329"/>
                    <a:pt x="17733" y="9190"/>
                    <a:pt x="17514" y="8772"/>
                  </a:cubicBezTo>
                  <a:cubicBezTo>
                    <a:pt x="18131" y="8941"/>
                    <a:pt x="18041" y="8394"/>
                    <a:pt x="18509" y="8404"/>
                  </a:cubicBezTo>
                  <a:cubicBezTo>
                    <a:pt x="18767" y="8653"/>
                    <a:pt x="18459" y="8643"/>
                    <a:pt x="18389" y="8901"/>
                  </a:cubicBezTo>
                  <a:cubicBezTo>
                    <a:pt x="18459" y="9160"/>
                    <a:pt x="18857" y="8722"/>
                    <a:pt x="19135" y="8772"/>
                  </a:cubicBezTo>
                  <a:cubicBezTo>
                    <a:pt x="19016" y="9299"/>
                    <a:pt x="18986" y="9409"/>
                    <a:pt x="19265" y="9777"/>
                  </a:cubicBezTo>
                  <a:cubicBezTo>
                    <a:pt x="19583" y="9767"/>
                    <a:pt x="19464" y="9309"/>
                    <a:pt x="19643" y="9150"/>
                  </a:cubicBezTo>
                  <a:cubicBezTo>
                    <a:pt x="19742" y="9130"/>
                    <a:pt x="19762" y="9200"/>
                    <a:pt x="19762" y="9279"/>
                  </a:cubicBezTo>
                  <a:lnTo>
                    <a:pt x="20011" y="9279"/>
                  </a:lnTo>
                  <a:cubicBezTo>
                    <a:pt x="20030" y="9826"/>
                    <a:pt x="19364" y="9707"/>
                    <a:pt x="19265" y="10154"/>
                  </a:cubicBezTo>
                  <a:cubicBezTo>
                    <a:pt x="19275" y="10682"/>
                    <a:pt x="19563" y="10940"/>
                    <a:pt x="20140" y="10900"/>
                  </a:cubicBezTo>
                  <a:cubicBezTo>
                    <a:pt x="19961" y="11278"/>
                    <a:pt x="20239" y="11328"/>
                    <a:pt x="20011" y="11656"/>
                  </a:cubicBezTo>
                  <a:cubicBezTo>
                    <a:pt x="20528" y="11746"/>
                    <a:pt x="20448" y="11248"/>
                    <a:pt x="20518" y="10900"/>
                  </a:cubicBezTo>
                  <a:cubicBezTo>
                    <a:pt x="20926" y="11328"/>
                    <a:pt x="21085" y="11437"/>
                    <a:pt x="21144" y="12024"/>
                  </a:cubicBezTo>
                  <a:cubicBezTo>
                    <a:pt x="21313" y="11945"/>
                    <a:pt x="21373" y="11756"/>
                    <a:pt x="21393" y="11527"/>
                  </a:cubicBezTo>
                  <a:cubicBezTo>
                    <a:pt x="21840" y="11537"/>
                    <a:pt x="22069" y="11766"/>
                    <a:pt x="22139" y="12154"/>
                  </a:cubicBezTo>
                  <a:cubicBezTo>
                    <a:pt x="22507" y="11766"/>
                    <a:pt x="23621" y="12154"/>
                    <a:pt x="23392" y="12651"/>
                  </a:cubicBezTo>
                  <a:cubicBezTo>
                    <a:pt x="23491" y="12591"/>
                    <a:pt x="23591" y="12522"/>
                    <a:pt x="23770" y="12531"/>
                  </a:cubicBezTo>
                  <a:cubicBezTo>
                    <a:pt x="23810" y="12104"/>
                    <a:pt x="23243" y="12303"/>
                    <a:pt x="23273" y="11905"/>
                  </a:cubicBezTo>
                  <a:cubicBezTo>
                    <a:pt x="23531" y="11845"/>
                    <a:pt x="23601" y="11984"/>
                    <a:pt x="23770" y="12024"/>
                  </a:cubicBezTo>
                  <a:cubicBezTo>
                    <a:pt x="23839" y="11626"/>
                    <a:pt x="23531" y="11636"/>
                    <a:pt x="23770" y="11398"/>
                  </a:cubicBezTo>
                  <a:cubicBezTo>
                    <a:pt x="24078" y="11418"/>
                    <a:pt x="24158" y="11636"/>
                    <a:pt x="24267" y="11278"/>
                  </a:cubicBezTo>
                  <a:cubicBezTo>
                    <a:pt x="24655" y="11517"/>
                    <a:pt x="24068" y="11825"/>
                    <a:pt x="24148" y="12154"/>
                  </a:cubicBezTo>
                  <a:cubicBezTo>
                    <a:pt x="24506" y="11965"/>
                    <a:pt x="24466" y="11398"/>
                    <a:pt x="25142" y="11527"/>
                  </a:cubicBezTo>
                  <a:cubicBezTo>
                    <a:pt x="25182" y="11726"/>
                    <a:pt x="25023" y="11746"/>
                    <a:pt x="25023" y="11905"/>
                  </a:cubicBezTo>
                  <a:cubicBezTo>
                    <a:pt x="25630" y="11447"/>
                    <a:pt x="25590" y="11776"/>
                    <a:pt x="26525" y="11776"/>
                  </a:cubicBezTo>
                  <a:cubicBezTo>
                    <a:pt x="26783" y="11746"/>
                    <a:pt x="26555" y="11229"/>
                    <a:pt x="26773" y="11149"/>
                  </a:cubicBezTo>
                  <a:cubicBezTo>
                    <a:pt x="27281" y="11189"/>
                    <a:pt x="27241" y="11766"/>
                    <a:pt x="27768" y="11776"/>
                  </a:cubicBezTo>
                  <a:cubicBezTo>
                    <a:pt x="27718" y="11935"/>
                    <a:pt x="27609" y="12034"/>
                    <a:pt x="27400" y="12024"/>
                  </a:cubicBezTo>
                  <a:cubicBezTo>
                    <a:pt x="28046" y="12492"/>
                    <a:pt x="28862" y="11109"/>
                    <a:pt x="29777" y="11030"/>
                  </a:cubicBezTo>
                  <a:cubicBezTo>
                    <a:pt x="29588" y="10652"/>
                    <a:pt x="29290" y="11189"/>
                    <a:pt x="28902" y="11030"/>
                  </a:cubicBezTo>
                  <a:cubicBezTo>
                    <a:pt x="29210" y="10721"/>
                    <a:pt x="28643" y="10751"/>
                    <a:pt x="28394" y="10652"/>
                  </a:cubicBezTo>
                  <a:cubicBezTo>
                    <a:pt x="28444" y="10393"/>
                    <a:pt x="28812" y="9836"/>
                    <a:pt x="28524" y="9647"/>
                  </a:cubicBezTo>
                  <a:cubicBezTo>
                    <a:pt x="28981" y="9289"/>
                    <a:pt x="29021" y="10393"/>
                    <a:pt x="29777" y="10154"/>
                  </a:cubicBezTo>
                  <a:cubicBezTo>
                    <a:pt x="29469" y="9816"/>
                    <a:pt x="28872" y="8613"/>
                    <a:pt x="29777" y="8523"/>
                  </a:cubicBezTo>
                  <a:cubicBezTo>
                    <a:pt x="29707" y="9090"/>
                    <a:pt x="29956" y="9339"/>
                    <a:pt x="30523" y="9279"/>
                  </a:cubicBezTo>
                  <a:cubicBezTo>
                    <a:pt x="30602" y="8603"/>
                    <a:pt x="29906" y="8504"/>
                    <a:pt x="30274" y="7897"/>
                  </a:cubicBezTo>
                  <a:cubicBezTo>
                    <a:pt x="30055" y="7529"/>
                    <a:pt x="30016" y="8374"/>
                    <a:pt x="29648" y="8275"/>
                  </a:cubicBezTo>
                  <a:cubicBezTo>
                    <a:pt x="29409" y="8086"/>
                    <a:pt x="29866" y="7748"/>
                    <a:pt x="29399" y="7648"/>
                  </a:cubicBezTo>
                  <a:cubicBezTo>
                    <a:pt x="29618" y="7211"/>
                    <a:pt x="29608" y="8006"/>
                    <a:pt x="30026" y="7778"/>
                  </a:cubicBezTo>
                  <a:cubicBezTo>
                    <a:pt x="30384" y="7350"/>
                    <a:pt x="30841" y="6614"/>
                    <a:pt x="30652" y="6027"/>
                  </a:cubicBezTo>
                  <a:cubicBezTo>
                    <a:pt x="30553" y="6047"/>
                    <a:pt x="30523" y="6146"/>
                    <a:pt x="30403" y="6146"/>
                  </a:cubicBezTo>
                  <a:cubicBezTo>
                    <a:pt x="30026" y="6226"/>
                    <a:pt x="30523" y="6415"/>
                    <a:pt x="30403" y="6644"/>
                  </a:cubicBezTo>
                  <a:lnTo>
                    <a:pt x="29777" y="6644"/>
                  </a:lnTo>
                  <a:cubicBezTo>
                    <a:pt x="29787" y="6475"/>
                    <a:pt x="29797" y="6296"/>
                    <a:pt x="29648" y="6276"/>
                  </a:cubicBezTo>
                  <a:cubicBezTo>
                    <a:pt x="29717" y="5987"/>
                    <a:pt x="29846" y="6425"/>
                    <a:pt x="30026" y="6146"/>
                  </a:cubicBezTo>
                  <a:cubicBezTo>
                    <a:pt x="29727" y="5948"/>
                    <a:pt x="29518" y="5649"/>
                    <a:pt x="29270" y="5401"/>
                  </a:cubicBezTo>
                  <a:cubicBezTo>
                    <a:pt x="29071" y="5520"/>
                    <a:pt x="29140" y="5928"/>
                    <a:pt x="29021" y="6146"/>
                  </a:cubicBezTo>
                  <a:lnTo>
                    <a:pt x="28394" y="6146"/>
                  </a:lnTo>
                  <a:cubicBezTo>
                    <a:pt x="27977" y="5560"/>
                    <a:pt x="28603" y="4635"/>
                    <a:pt x="27768" y="4396"/>
                  </a:cubicBezTo>
                  <a:cubicBezTo>
                    <a:pt x="27748" y="5052"/>
                    <a:pt x="27847" y="6097"/>
                    <a:pt x="28026" y="6644"/>
                  </a:cubicBezTo>
                  <a:cubicBezTo>
                    <a:pt x="27857" y="6853"/>
                    <a:pt x="27261" y="7071"/>
                    <a:pt x="26773" y="6902"/>
                  </a:cubicBezTo>
                  <a:cubicBezTo>
                    <a:pt x="26634" y="6435"/>
                    <a:pt x="27082" y="6544"/>
                    <a:pt x="27022" y="6146"/>
                  </a:cubicBezTo>
                  <a:cubicBezTo>
                    <a:pt x="26286" y="6176"/>
                    <a:pt x="26584" y="5162"/>
                    <a:pt x="25769" y="5271"/>
                  </a:cubicBezTo>
                  <a:cubicBezTo>
                    <a:pt x="25938" y="5818"/>
                    <a:pt x="25789" y="6107"/>
                    <a:pt x="25898" y="6524"/>
                  </a:cubicBezTo>
                  <a:cubicBezTo>
                    <a:pt x="25620" y="6793"/>
                    <a:pt x="24764" y="6485"/>
                    <a:pt x="24645" y="6902"/>
                  </a:cubicBezTo>
                  <a:cubicBezTo>
                    <a:pt x="24416" y="6574"/>
                    <a:pt x="24685" y="6475"/>
                    <a:pt x="24396" y="6146"/>
                  </a:cubicBezTo>
                  <a:cubicBezTo>
                    <a:pt x="24506" y="6057"/>
                    <a:pt x="24585" y="5918"/>
                    <a:pt x="24645" y="5769"/>
                  </a:cubicBezTo>
                  <a:cubicBezTo>
                    <a:pt x="25043" y="5699"/>
                    <a:pt x="25033" y="6007"/>
                    <a:pt x="25272" y="5769"/>
                  </a:cubicBezTo>
                  <a:cubicBezTo>
                    <a:pt x="24874" y="5510"/>
                    <a:pt x="24198" y="5629"/>
                    <a:pt x="24019" y="4893"/>
                  </a:cubicBezTo>
                  <a:cubicBezTo>
                    <a:pt x="23790" y="5371"/>
                    <a:pt x="24317" y="6077"/>
                    <a:pt x="23889" y="6773"/>
                  </a:cubicBezTo>
                  <a:cubicBezTo>
                    <a:pt x="23432" y="6833"/>
                    <a:pt x="24058" y="6196"/>
                    <a:pt x="23273" y="6395"/>
                  </a:cubicBezTo>
                  <a:cubicBezTo>
                    <a:pt x="23283" y="6077"/>
                    <a:pt x="23292" y="5759"/>
                    <a:pt x="23641" y="5769"/>
                  </a:cubicBezTo>
                  <a:cubicBezTo>
                    <a:pt x="23651" y="5301"/>
                    <a:pt x="23183" y="5311"/>
                    <a:pt x="23143" y="4893"/>
                  </a:cubicBezTo>
                  <a:cubicBezTo>
                    <a:pt x="22467" y="4893"/>
                    <a:pt x="22000" y="5092"/>
                    <a:pt x="21393" y="5142"/>
                  </a:cubicBezTo>
                  <a:cubicBezTo>
                    <a:pt x="21492" y="4794"/>
                    <a:pt x="21214" y="4824"/>
                    <a:pt x="21264" y="4525"/>
                  </a:cubicBezTo>
                  <a:cubicBezTo>
                    <a:pt x="21045" y="4506"/>
                    <a:pt x="21005" y="4675"/>
                    <a:pt x="20766" y="4645"/>
                  </a:cubicBezTo>
                  <a:cubicBezTo>
                    <a:pt x="20737" y="4287"/>
                    <a:pt x="20567" y="4326"/>
                    <a:pt x="20518" y="3770"/>
                  </a:cubicBezTo>
                  <a:cubicBezTo>
                    <a:pt x="20339" y="4088"/>
                    <a:pt x="19802" y="4058"/>
                    <a:pt x="19394" y="4147"/>
                  </a:cubicBezTo>
                  <a:cubicBezTo>
                    <a:pt x="19553" y="3849"/>
                    <a:pt x="19802" y="3640"/>
                    <a:pt x="20269" y="3650"/>
                  </a:cubicBezTo>
                  <a:cubicBezTo>
                    <a:pt x="19613" y="3203"/>
                    <a:pt x="19096" y="3968"/>
                    <a:pt x="18519" y="4018"/>
                  </a:cubicBezTo>
                  <a:cubicBezTo>
                    <a:pt x="18728" y="4386"/>
                    <a:pt x="18966" y="3740"/>
                    <a:pt x="19394" y="3899"/>
                  </a:cubicBezTo>
                  <a:cubicBezTo>
                    <a:pt x="18966" y="4386"/>
                    <a:pt x="19742" y="4466"/>
                    <a:pt x="20269" y="4396"/>
                  </a:cubicBezTo>
                  <a:cubicBezTo>
                    <a:pt x="20468" y="4744"/>
                    <a:pt x="20856" y="5043"/>
                    <a:pt x="20388" y="5401"/>
                  </a:cubicBezTo>
                  <a:cubicBezTo>
                    <a:pt x="20160" y="4635"/>
                    <a:pt x="19563" y="5709"/>
                    <a:pt x="18887" y="5649"/>
                  </a:cubicBezTo>
                  <a:cubicBezTo>
                    <a:pt x="18668" y="5321"/>
                    <a:pt x="18747" y="4704"/>
                    <a:pt x="18260" y="4645"/>
                  </a:cubicBezTo>
                  <a:cubicBezTo>
                    <a:pt x="17832" y="4963"/>
                    <a:pt x="17484" y="5371"/>
                    <a:pt x="16888" y="5520"/>
                  </a:cubicBezTo>
                  <a:cubicBezTo>
                    <a:pt x="16878" y="4595"/>
                    <a:pt x="17832" y="4635"/>
                    <a:pt x="18389" y="4267"/>
                  </a:cubicBezTo>
                  <a:cubicBezTo>
                    <a:pt x="18220" y="3959"/>
                    <a:pt x="17832" y="4456"/>
                    <a:pt x="17514" y="4396"/>
                  </a:cubicBezTo>
                  <a:cubicBezTo>
                    <a:pt x="18529" y="3819"/>
                    <a:pt x="19503" y="3223"/>
                    <a:pt x="21015" y="3143"/>
                  </a:cubicBezTo>
                  <a:cubicBezTo>
                    <a:pt x="20597" y="2516"/>
                    <a:pt x="19742" y="3282"/>
                    <a:pt x="19016" y="3143"/>
                  </a:cubicBezTo>
                  <a:cubicBezTo>
                    <a:pt x="19334" y="2874"/>
                    <a:pt x="19742" y="2705"/>
                    <a:pt x="20011" y="2397"/>
                  </a:cubicBezTo>
                  <a:cubicBezTo>
                    <a:pt x="22646" y="1273"/>
                    <a:pt x="26077" y="408"/>
                    <a:pt x="29896" y="139"/>
                  </a:cubicBezTo>
                  <a:cubicBezTo>
                    <a:pt x="32034" y="0"/>
                    <a:pt x="34153" y="756"/>
                    <a:pt x="35774" y="139"/>
                  </a:cubicBezTo>
                  <a:close/>
                  <a:moveTo>
                    <a:pt x="17514" y="12651"/>
                  </a:moveTo>
                  <a:cubicBezTo>
                    <a:pt x="17186" y="13407"/>
                    <a:pt x="16241" y="12502"/>
                    <a:pt x="15764" y="13158"/>
                  </a:cubicBezTo>
                  <a:cubicBezTo>
                    <a:pt x="16967" y="13248"/>
                    <a:pt x="18499" y="14849"/>
                    <a:pt x="19135" y="13655"/>
                  </a:cubicBezTo>
                  <a:cubicBezTo>
                    <a:pt x="19115" y="13844"/>
                    <a:pt x="18837" y="13765"/>
                    <a:pt x="18638" y="13775"/>
                  </a:cubicBezTo>
                  <a:cubicBezTo>
                    <a:pt x="19145" y="13287"/>
                    <a:pt x="17723" y="13436"/>
                    <a:pt x="18141" y="13029"/>
                  </a:cubicBezTo>
                  <a:cubicBezTo>
                    <a:pt x="17693" y="12959"/>
                    <a:pt x="17594" y="13228"/>
                    <a:pt x="17385" y="13407"/>
                  </a:cubicBezTo>
                  <a:cubicBezTo>
                    <a:pt x="17295" y="13088"/>
                    <a:pt x="17882" y="12830"/>
                    <a:pt x="17514" y="12651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4"/>
            <p:cNvSpPr/>
            <p:nvPr/>
          </p:nvSpPr>
          <p:spPr>
            <a:xfrm>
              <a:off x="2435650" y="383575"/>
              <a:ext cx="580350" cy="256350"/>
            </a:xfrm>
            <a:custGeom>
              <a:avLst/>
              <a:gdLst/>
              <a:ahLst/>
              <a:cxnLst/>
              <a:rect l="l" t="t" r="r" b="b"/>
              <a:pathLst>
                <a:path w="23214" h="10254" extrusionOk="0">
                  <a:moveTo>
                    <a:pt x="12383" y="0"/>
                  </a:moveTo>
                  <a:cubicBezTo>
                    <a:pt x="12114" y="308"/>
                    <a:pt x="11706" y="477"/>
                    <a:pt x="11388" y="746"/>
                  </a:cubicBezTo>
                  <a:cubicBezTo>
                    <a:pt x="12114" y="885"/>
                    <a:pt x="12969" y="119"/>
                    <a:pt x="13387" y="746"/>
                  </a:cubicBezTo>
                  <a:cubicBezTo>
                    <a:pt x="11875" y="826"/>
                    <a:pt x="10891" y="1422"/>
                    <a:pt x="9886" y="1999"/>
                  </a:cubicBezTo>
                  <a:cubicBezTo>
                    <a:pt x="10204" y="2059"/>
                    <a:pt x="10592" y="1562"/>
                    <a:pt x="10761" y="1870"/>
                  </a:cubicBezTo>
                  <a:cubicBezTo>
                    <a:pt x="10204" y="2238"/>
                    <a:pt x="9250" y="2198"/>
                    <a:pt x="9260" y="3123"/>
                  </a:cubicBezTo>
                  <a:cubicBezTo>
                    <a:pt x="9856" y="2974"/>
                    <a:pt x="10204" y="2566"/>
                    <a:pt x="10632" y="2248"/>
                  </a:cubicBezTo>
                  <a:cubicBezTo>
                    <a:pt x="11119" y="2307"/>
                    <a:pt x="11040" y="2924"/>
                    <a:pt x="11259" y="3252"/>
                  </a:cubicBezTo>
                  <a:cubicBezTo>
                    <a:pt x="11925" y="3312"/>
                    <a:pt x="12532" y="2238"/>
                    <a:pt x="12760" y="3004"/>
                  </a:cubicBezTo>
                  <a:cubicBezTo>
                    <a:pt x="13228" y="2646"/>
                    <a:pt x="12840" y="2347"/>
                    <a:pt x="12641" y="1999"/>
                  </a:cubicBezTo>
                  <a:cubicBezTo>
                    <a:pt x="12114" y="2069"/>
                    <a:pt x="11338" y="1989"/>
                    <a:pt x="11766" y="1502"/>
                  </a:cubicBezTo>
                  <a:cubicBezTo>
                    <a:pt x="11338" y="1343"/>
                    <a:pt x="11100" y="1989"/>
                    <a:pt x="10891" y="1621"/>
                  </a:cubicBezTo>
                  <a:cubicBezTo>
                    <a:pt x="11468" y="1571"/>
                    <a:pt x="11985" y="806"/>
                    <a:pt x="12641" y="1253"/>
                  </a:cubicBezTo>
                  <a:cubicBezTo>
                    <a:pt x="12174" y="1243"/>
                    <a:pt x="11925" y="1452"/>
                    <a:pt x="11766" y="1750"/>
                  </a:cubicBezTo>
                  <a:cubicBezTo>
                    <a:pt x="12174" y="1661"/>
                    <a:pt x="12711" y="1691"/>
                    <a:pt x="12890" y="1373"/>
                  </a:cubicBezTo>
                  <a:cubicBezTo>
                    <a:pt x="12939" y="1929"/>
                    <a:pt x="13109" y="1890"/>
                    <a:pt x="13138" y="2248"/>
                  </a:cubicBezTo>
                  <a:cubicBezTo>
                    <a:pt x="13377" y="2278"/>
                    <a:pt x="13417" y="2109"/>
                    <a:pt x="13636" y="2128"/>
                  </a:cubicBezTo>
                  <a:cubicBezTo>
                    <a:pt x="13586" y="2427"/>
                    <a:pt x="13864" y="2397"/>
                    <a:pt x="13765" y="2745"/>
                  </a:cubicBezTo>
                  <a:cubicBezTo>
                    <a:pt x="14372" y="2695"/>
                    <a:pt x="14839" y="2496"/>
                    <a:pt x="15515" y="2496"/>
                  </a:cubicBezTo>
                  <a:cubicBezTo>
                    <a:pt x="15555" y="2914"/>
                    <a:pt x="16023" y="2904"/>
                    <a:pt x="16013" y="3372"/>
                  </a:cubicBezTo>
                  <a:cubicBezTo>
                    <a:pt x="15664" y="3362"/>
                    <a:pt x="15655" y="3680"/>
                    <a:pt x="15645" y="3998"/>
                  </a:cubicBezTo>
                  <a:cubicBezTo>
                    <a:pt x="16430" y="3799"/>
                    <a:pt x="15794" y="4436"/>
                    <a:pt x="16261" y="4376"/>
                  </a:cubicBezTo>
                  <a:cubicBezTo>
                    <a:pt x="16689" y="3680"/>
                    <a:pt x="16162" y="2974"/>
                    <a:pt x="16391" y="2496"/>
                  </a:cubicBezTo>
                  <a:cubicBezTo>
                    <a:pt x="16570" y="3232"/>
                    <a:pt x="17246" y="3113"/>
                    <a:pt x="17644" y="3372"/>
                  </a:cubicBezTo>
                  <a:cubicBezTo>
                    <a:pt x="17405" y="3610"/>
                    <a:pt x="17415" y="3302"/>
                    <a:pt x="17017" y="3372"/>
                  </a:cubicBezTo>
                  <a:cubicBezTo>
                    <a:pt x="16957" y="3521"/>
                    <a:pt x="16878" y="3660"/>
                    <a:pt x="16768" y="3749"/>
                  </a:cubicBezTo>
                  <a:cubicBezTo>
                    <a:pt x="17047" y="4078"/>
                    <a:pt x="16788" y="4177"/>
                    <a:pt x="17017" y="4505"/>
                  </a:cubicBezTo>
                  <a:cubicBezTo>
                    <a:pt x="17136" y="4088"/>
                    <a:pt x="17992" y="4396"/>
                    <a:pt x="18270" y="4127"/>
                  </a:cubicBezTo>
                  <a:cubicBezTo>
                    <a:pt x="18161" y="3710"/>
                    <a:pt x="18310" y="3421"/>
                    <a:pt x="18141" y="2874"/>
                  </a:cubicBezTo>
                  <a:cubicBezTo>
                    <a:pt x="18956" y="2765"/>
                    <a:pt x="18658" y="3779"/>
                    <a:pt x="19394" y="3749"/>
                  </a:cubicBezTo>
                  <a:cubicBezTo>
                    <a:pt x="19454" y="4147"/>
                    <a:pt x="19006" y="4038"/>
                    <a:pt x="19145" y="4505"/>
                  </a:cubicBezTo>
                  <a:cubicBezTo>
                    <a:pt x="19633" y="4674"/>
                    <a:pt x="20219" y="4456"/>
                    <a:pt x="20398" y="4247"/>
                  </a:cubicBezTo>
                  <a:cubicBezTo>
                    <a:pt x="20219" y="3700"/>
                    <a:pt x="20120" y="2655"/>
                    <a:pt x="20140" y="1999"/>
                  </a:cubicBezTo>
                  <a:cubicBezTo>
                    <a:pt x="20975" y="2238"/>
                    <a:pt x="20349" y="3163"/>
                    <a:pt x="20766" y="3749"/>
                  </a:cubicBezTo>
                  <a:lnTo>
                    <a:pt x="21393" y="3749"/>
                  </a:lnTo>
                  <a:cubicBezTo>
                    <a:pt x="21512" y="3531"/>
                    <a:pt x="21433" y="3123"/>
                    <a:pt x="21642" y="3004"/>
                  </a:cubicBezTo>
                  <a:cubicBezTo>
                    <a:pt x="21890" y="3252"/>
                    <a:pt x="22099" y="3551"/>
                    <a:pt x="22398" y="3749"/>
                  </a:cubicBezTo>
                  <a:cubicBezTo>
                    <a:pt x="22218" y="4028"/>
                    <a:pt x="22089" y="3590"/>
                    <a:pt x="22020" y="3879"/>
                  </a:cubicBezTo>
                  <a:cubicBezTo>
                    <a:pt x="22169" y="3899"/>
                    <a:pt x="22159" y="4078"/>
                    <a:pt x="22149" y="4247"/>
                  </a:cubicBezTo>
                  <a:lnTo>
                    <a:pt x="22775" y="4247"/>
                  </a:lnTo>
                  <a:cubicBezTo>
                    <a:pt x="22895" y="4018"/>
                    <a:pt x="22398" y="3829"/>
                    <a:pt x="22775" y="3749"/>
                  </a:cubicBezTo>
                  <a:cubicBezTo>
                    <a:pt x="22895" y="3749"/>
                    <a:pt x="22915" y="3650"/>
                    <a:pt x="23024" y="3630"/>
                  </a:cubicBezTo>
                  <a:cubicBezTo>
                    <a:pt x="23213" y="4217"/>
                    <a:pt x="22756" y="4953"/>
                    <a:pt x="22398" y="5381"/>
                  </a:cubicBezTo>
                  <a:cubicBezTo>
                    <a:pt x="21970" y="5609"/>
                    <a:pt x="21990" y="4814"/>
                    <a:pt x="21771" y="5251"/>
                  </a:cubicBezTo>
                  <a:cubicBezTo>
                    <a:pt x="22238" y="5351"/>
                    <a:pt x="21781" y="5689"/>
                    <a:pt x="22020" y="5878"/>
                  </a:cubicBezTo>
                  <a:cubicBezTo>
                    <a:pt x="22388" y="5977"/>
                    <a:pt x="22427" y="5132"/>
                    <a:pt x="22646" y="5500"/>
                  </a:cubicBezTo>
                  <a:cubicBezTo>
                    <a:pt x="22278" y="6107"/>
                    <a:pt x="22974" y="6206"/>
                    <a:pt x="22895" y="6882"/>
                  </a:cubicBezTo>
                  <a:cubicBezTo>
                    <a:pt x="22328" y="6942"/>
                    <a:pt x="22079" y="6693"/>
                    <a:pt x="22149" y="6126"/>
                  </a:cubicBezTo>
                  <a:cubicBezTo>
                    <a:pt x="21244" y="6216"/>
                    <a:pt x="21841" y="7419"/>
                    <a:pt x="22149" y="7757"/>
                  </a:cubicBezTo>
                  <a:cubicBezTo>
                    <a:pt x="21393" y="7996"/>
                    <a:pt x="21353" y="6892"/>
                    <a:pt x="20896" y="7250"/>
                  </a:cubicBezTo>
                  <a:cubicBezTo>
                    <a:pt x="21184" y="7439"/>
                    <a:pt x="20816" y="7996"/>
                    <a:pt x="20766" y="8255"/>
                  </a:cubicBezTo>
                  <a:cubicBezTo>
                    <a:pt x="21015" y="8354"/>
                    <a:pt x="21582" y="8324"/>
                    <a:pt x="21274" y="8633"/>
                  </a:cubicBezTo>
                  <a:cubicBezTo>
                    <a:pt x="21662" y="8792"/>
                    <a:pt x="21960" y="8255"/>
                    <a:pt x="22149" y="8633"/>
                  </a:cubicBezTo>
                  <a:cubicBezTo>
                    <a:pt x="21234" y="8712"/>
                    <a:pt x="20418" y="10095"/>
                    <a:pt x="19772" y="9627"/>
                  </a:cubicBezTo>
                  <a:cubicBezTo>
                    <a:pt x="19981" y="9637"/>
                    <a:pt x="20090" y="9538"/>
                    <a:pt x="20140" y="9379"/>
                  </a:cubicBezTo>
                  <a:cubicBezTo>
                    <a:pt x="19613" y="9369"/>
                    <a:pt x="19653" y="8792"/>
                    <a:pt x="19145" y="8752"/>
                  </a:cubicBezTo>
                  <a:cubicBezTo>
                    <a:pt x="18927" y="8832"/>
                    <a:pt x="19155" y="9349"/>
                    <a:pt x="18897" y="9379"/>
                  </a:cubicBezTo>
                  <a:cubicBezTo>
                    <a:pt x="17962" y="9379"/>
                    <a:pt x="18002" y="9050"/>
                    <a:pt x="17395" y="9508"/>
                  </a:cubicBezTo>
                  <a:cubicBezTo>
                    <a:pt x="17395" y="9349"/>
                    <a:pt x="17554" y="9329"/>
                    <a:pt x="17514" y="9130"/>
                  </a:cubicBezTo>
                  <a:cubicBezTo>
                    <a:pt x="16838" y="9001"/>
                    <a:pt x="16868" y="9568"/>
                    <a:pt x="16520" y="9757"/>
                  </a:cubicBezTo>
                  <a:cubicBezTo>
                    <a:pt x="16440" y="9418"/>
                    <a:pt x="17027" y="9120"/>
                    <a:pt x="16639" y="8881"/>
                  </a:cubicBezTo>
                  <a:cubicBezTo>
                    <a:pt x="16530" y="9239"/>
                    <a:pt x="16450" y="9021"/>
                    <a:pt x="16142" y="9001"/>
                  </a:cubicBezTo>
                  <a:cubicBezTo>
                    <a:pt x="15903" y="9239"/>
                    <a:pt x="16211" y="9229"/>
                    <a:pt x="16142" y="9627"/>
                  </a:cubicBezTo>
                  <a:cubicBezTo>
                    <a:pt x="15973" y="9587"/>
                    <a:pt x="15903" y="9448"/>
                    <a:pt x="15635" y="9508"/>
                  </a:cubicBezTo>
                  <a:cubicBezTo>
                    <a:pt x="15615" y="9906"/>
                    <a:pt x="16182" y="9707"/>
                    <a:pt x="16142" y="10134"/>
                  </a:cubicBezTo>
                  <a:cubicBezTo>
                    <a:pt x="15963" y="10125"/>
                    <a:pt x="15863" y="10194"/>
                    <a:pt x="15764" y="10254"/>
                  </a:cubicBezTo>
                  <a:cubicBezTo>
                    <a:pt x="15993" y="9757"/>
                    <a:pt x="14879" y="9369"/>
                    <a:pt x="14511" y="9757"/>
                  </a:cubicBezTo>
                  <a:cubicBezTo>
                    <a:pt x="14441" y="9369"/>
                    <a:pt x="14212" y="9140"/>
                    <a:pt x="13765" y="9130"/>
                  </a:cubicBezTo>
                  <a:cubicBezTo>
                    <a:pt x="13745" y="9359"/>
                    <a:pt x="13675" y="9548"/>
                    <a:pt x="13516" y="9627"/>
                  </a:cubicBezTo>
                  <a:cubicBezTo>
                    <a:pt x="13457" y="9040"/>
                    <a:pt x="13298" y="8931"/>
                    <a:pt x="12890" y="8503"/>
                  </a:cubicBezTo>
                  <a:cubicBezTo>
                    <a:pt x="12820" y="8851"/>
                    <a:pt x="12900" y="9349"/>
                    <a:pt x="12383" y="9259"/>
                  </a:cubicBezTo>
                  <a:cubicBezTo>
                    <a:pt x="12611" y="8931"/>
                    <a:pt x="12333" y="8881"/>
                    <a:pt x="12512" y="8503"/>
                  </a:cubicBezTo>
                  <a:cubicBezTo>
                    <a:pt x="11935" y="8543"/>
                    <a:pt x="11647" y="8285"/>
                    <a:pt x="11637" y="7757"/>
                  </a:cubicBezTo>
                  <a:cubicBezTo>
                    <a:pt x="11736" y="7310"/>
                    <a:pt x="12402" y="7429"/>
                    <a:pt x="12383" y="6882"/>
                  </a:cubicBezTo>
                  <a:lnTo>
                    <a:pt x="12134" y="6882"/>
                  </a:lnTo>
                  <a:cubicBezTo>
                    <a:pt x="12134" y="6803"/>
                    <a:pt x="12114" y="6733"/>
                    <a:pt x="12015" y="6753"/>
                  </a:cubicBezTo>
                  <a:cubicBezTo>
                    <a:pt x="11836" y="6912"/>
                    <a:pt x="11955" y="7370"/>
                    <a:pt x="11637" y="7380"/>
                  </a:cubicBezTo>
                  <a:cubicBezTo>
                    <a:pt x="11358" y="7012"/>
                    <a:pt x="11388" y="6902"/>
                    <a:pt x="11507" y="6375"/>
                  </a:cubicBezTo>
                  <a:cubicBezTo>
                    <a:pt x="11229" y="6325"/>
                    <a:pt x="10831" y="6763"/>
                    <a:pt x="10761" y="6504"/>
                  </a:cubicBezTo>
                  <a:cubicBezTo>
                    <a:pt x="10831" y="6246"/>
                    <a:pt x="11139" y="6256"/>
                    <a:pt x="10881" y="6007"/>
                  </a:cubicBezTo>
                  <a:cubicBezTo>
                    <a:pt x="10413" y="5997"/>
                    <a:pt x="10503" y="6544"/>
                    <a:pt x="9886" y="6375"/>
                  </a:cubicBezTo>
                  <a:cubicBezTo>
                    <a:pt x="10105" y="6793"/>
                    <a:pt x="9817" y="6932"/>
                    <a:pt x="9886" y="7509"/>
                  </a:cubicBezTo>
                  <a:cubicBezTo>
                    <a:pt x="10324" y="7479"/>
                    <a:pt x="10423" y="7797"/>
                    <a:pt x="10632" y="8006"/>
                  </a:cubicBezTo>
                  <a:cubicBezTo>
                    <a:pt x="9220" y="8374"/>
                    <a:pt x="9459" y="6405"/>
                    <a:pt x="9886" y="5381"/>
                  </a:cubicBezTo>
                  <a:cubicBezTo>
                    <a:pt x="9498" y="5470"/>
                    <a:pt x="9648" y="5032"/>
                    <a:pt x="9260" y="5132"/>
                  </a:cubicBezTo>
                  <a:cubicBezTo>
                    <a:pt x="8882" y="5331"/>
                    <a:pt x="9299" y="6335"/>
                    <a:pt x="8504" y="6126"/>
                  </a:cubicBezTo>
                  <a:cubicBezTo>
                    <a:pt x="8464" y="6713"/>
                    <a:pt x="8464" y="7250"/>
                    <a:pt x="8882" y="7380"/>
                  </a:cubicBezTo>
                  <a:cubicBezTo>
                    <a:pt x="8305" y="7409"/>
                    <a:pt x="8205" y="6972"/>
                    <a:pt x="8007" y="6624"/>
                  </a:cubicBezTo>
                  <a:cubicBezTo>
                    <a:pt x="8196" y="6355"/>
                    <a:pt x="8385" y="6087"/>
                    <a:pt x="8385" y="5629"/>
                  </a:cubicBezTo>
                  <a:cubicBezTo>
                    <a:pt x="7847" y="5510"/>
                    <a:pt x="8375" y="6455"/>
                    <a:pt x="7887" y="6375"/>
                  </a:cubicBezTo>
                  <a:cubicBezTo>
                    <a:pt x="6714" y="6385"/>
                    <a:pt x="6037" y="7956"/>
                    <a:pt x="4754" y="8255"/>
                  </a:cubicBezTo>
                  <a:cubicBezTo>
                    <a:pt x="5341" y="7340"/>
                    <a:pt x="7052" y="7131"/>
                    <a:pt x="6385" y="6007"/>
                  </a:cubicBezTo>
                  <a:cubicBezTo>
                    <a:pt x="6734" y="5898"/>
                    <a:pt x="6704" y="6176"/>
                    <a:pt x="7002" y="6126"/>
                  </a:cubicBezTo>
                  <a:cubicBezTo>
                    <a:pt x="7241" y="5898"/>
                    <a:pt x="7072" y="5430"/>
                    <a:pt x="6883" y="5251"/>
                  </a:cubicBezTo>
                  <a:cubicBezTo>
                    <a:pt x="5431" y="6594"/>
                    <a:pt x="3680" y="7638"/>
                    <a:pt x="2378" y="9130"/>
                  </a:cubicBezTo>
                  <a:cubicBezTo>
                    <a:pt x="2706" y="9279"/>
                    <a:pt x="3113" y="8891"/>
                    <a:pt x="3133" y="9130"/>
                  </a:cubicBezTo>
                  <a:cubicBezTo>
                    <a:pt x="2994" y="9379"/>
                    <a:pt x="2139" y="9548"/>
                    <a:pt x="1880" y="9259"/>
                  </a:cubicBezTo>
                  <a:cubicBezTo>
                    <a:pt x="1701" y="8891"/>
                    <a:pt x="2218" y="8623"/>
                    <a:pt x="1880" y="8503"/>
                  </a:cubicBezTo>
                  <a:cubicBezTo>
                    <a:pt x="1880" y="8881"/>
                    <a:pt x="1244" y="8623"/>
                    <a:pt x="1254" y="9001"/>
                  </a:cubicBezTo>
                  <a:cubicBezTo>
                    <a:pt x="1443" y="9031"/>
                    <a:pt x="1711" y="8961"/>
                    <a:pt x="1751" y="9130"/>
                  </a:cubicBezTo>
                  <a:cubicBezTo>
                    <a:pt x="1582" y="9130"/>
                    <a:pt x="1482" y="9190"/>
                    <a:pt x="1373" y="9259"/>
                  </a:cubicBezTo>
                  <a:cubicBezTo>
                    <a:pt x="1184" y="9249"/>
                    <a:pt x="1284" y="8941"/>
                    <a:pt x="1005" y="9001"/>
                  </a:cubicBezTo>
                  <a:cubicBezTo>
                    <a:pt x="876" y="9508"/>
                    <a:pt x="369" y="9627"/>
                    <a:pt x="1" y="9886"/>
                  </a:cubicBezTo>
                  <a:cubicBezTo>
                    <a:pt x="388" y="9389"/>
                    <a:pt x="1333" y="8802"/>
                    <a:pt x="1254" y="8255"/>
                  </a:cubicBezTo>
                  <a:cubicBezTo>
                    <a:pt x="1492" y="7996"/>
                    <a:pt x="1731" y="7738"/>
                    <a:pt x="2129" y="7628"/>
                  </a:cubicBezTo>
                  <a:cubicBezTo>
                    <a:pt x="2039" y="7917"/>
                    <a:pt x="1711" y="7966"/>
                    <a:pt x="1632" y="8255"/>
                  </a:cubicBezTo>
                  <a:cubicBezTo>
                    <a:pt x="4198" y="7409"/>
                    <a:pt x="5749" y="5221"/>
                    <a:pt x="8385" y="4127"/>
                  </a:cubicBezTo>
                  <a:cubicBezTo>
                    <a:pt x="8186" y="4794"/>
                    <a:pt x="7370" y="4903"/>
                    <a:pt x="7629" y="5878"/>
                  </a:cubicBezTo>
                  <a:cubicBezTo>
                    <a:pt x="8026" y="5351"/>
                    <a:pt x="8265" y="4674"/>
                    <a:pt x="8633" y="4127"/>
                  </a:cubicBezTo>
                  <a:cubicBezTo>
                    <a:pt x="9528" y="4147"/>
                    <a:pt x="10025" y="3769"/>
                    <a:pt x="10384" y="3252"/>
                  </a:cubicBezTo>
                  <a:cubicBezTo>
                    <a:pt x="9896" y="2397"/>
                    <a:pt x="9280" y="4217"/>
                    <a:pt x="9011" y="2874"/>
                  </a:cubicBezTo>
                  <a:cubicBezTo>
                    <a:pt x="8772" y="2884"/>
                    <a:pt x="8922" y="3292"/>
                    <a:pt x="8633" y="3252"/>
                  </a:cubicBezTo>
                  <a:cubicBezTo>
                    <a:pt x="8762" y="3501"/>
                    <a:pt x="9190" y="3451"/>
                    <a:pt x="9130" y="3879"/>
                  </a:cubicBezTo>
                  <a:cubicBezTo>
                    <a:pt x="7609" y="3501"/>
                    <a:pt x="6077" y="5102"/>
                    <a:pt x="4625" y="5629"/>
                  </a:cubicBezTo>
                  <a:cubicBezTo>
                    <a:pt x="5033" y="4903"/>
                    <a:pt x="6574" y="4655"/>
                    <a:pt x="6634" y="3998"/>
                  </a:cubicBezTo>
                  <a:cubicBezTo>
                    <a:pt x="7460" y="3909"/>
                    <a:pt x="8375" y="3053"/>
                    <a:pt x="9011" y="2377"/>
                  </a:cubicBezTo>
                  <a:cubicBezTo>
                    <a:pt x="8534" y="2029"/>
                    <a:pt x="8245" y="2934"/>
                    <a:pt x="7629" y="2874"/>
                  </a:cubicBezTo>
                  <a:cubicBezTo>
                    <a:pt x="7629" y="2705"/>
                    <a:pt x="7847" y="2765"/>
                    <a:pt x="7887" y="2626"/>
                  </a:cubicBezTo>
                  <a:cubicBezTo>
                    <a:pt x="8922" y="1661"/>
                    <a:pt x="10543" y="537"/>
                    <a:pt x="12383" y="0"/>
                  </a:cubicBezTo>
                  <a:close/>
                  <a:moveTo>
                    <a:pt x="20398" y="4754"/>
                  </a:moveTo>
                  <a:cubicBezTo>
                    <a:pt x="20578" y="4605"/>
                    <a:pt x="20707" y="4605"/>
                    <a:pt x="20896" y="4754"/>
                  </a:cubicBezTo>
                  <a:lnTo>
                    <a:pt x="20896" y="4247"/>
                  </a:lnTo>
                  <a:cubicBezTo>
                    <a:pt x="20508" y="3909"/>
                    <a:pt x="20498" y="4694"/>
                    <a:pt x="20021" y="4625"/>
                  </a:cubicBezTo>
                  <a:cubicBezTo>
                    <a:pt x="19961" y="5241"/>
                    <a:pt x="20031" y="5977"/>
                    <a:pt x="19265" y="5878"/>
                  </a:cubicBezTo>
                  <a:cubicBezTo>
                    <a:pt x="19354" y="5500"/>
                    <a:pt x="19135" y="5420"/>
                    <a:pt x="19145" y="5132"/>
                  </a:cubicBezTo>
                  <a:cubicBezTo>
                    <a:pt x="18927" y="5132"/>
                    <a:pt x="18758" y="5102"/>
                    <a:pt x="18638" y="5003"/>
                  </a:cubicBezTo>
                  <a:cubicBezTo>
                    <a:pt x="18469" y="5679"/>
                    <a:pt x="18976" y="5669"/>
                    <a:pt x="19016" y="6126"/>
                  </a:cubicBezTo>
                  <a:cubicBezTo>
                    <a:pt x="18857" y="6465"/>
                    <a:pt x="18409" y="6524"/>
                    <a:pt x="18270" y="6882"/>
                  </a:cubicBezTo>
                  <a:cubicBezTo>
                    <a:pt x="18827" y="6823"/>
                    <a:pt x="19742" y="6504"/>
                    <a:pt x="19394" y="7380"/>
                  </a:cubicBezTo>
                  <a:cubicBezTo>
                    <a:pt x="20299" y="7191"/>
                    <a:pt x="20906" y="7409"/>
                    <a:pt x="20896" y="6256"/>
                  </a:cubicBezTo>
                  <a:cubicBezTo>
                    <a:pt x="20607" y="6286"/>
                    <a:pt x="20428" y="6226"/>
                    <a:pt x="20398" y="6007"/>
                  </a:cubicBezTo>
                  <a:lnTo>
                    <a:pt x="20398" y="5500"/>
                  </a:lnTo>
                  <a:cubicBezTo>
                    <a:pt x="20558" y="5510"/>
                    <a:pt x="20568" y="5659"/>
                    <a:pt x="20766" y="5629"/>
                  </a:cubicBezTo>
                  <a:cubicBezTo>
                    <a:pt x="20896" y="5082"/>
                    <a:pt x="20508" y="5052"/>
                    <a:pt x="20398" y="4754"/>
                  </a:cubicBezTo>
                  <a:close/>
                  <a:moveTo>
                    <a:pt x="13387" y="5132"/>
                  </a:moveTo>
                  <a:cubicBezTo>
                    <a:pt x="13138" y="5798"/>
                    <a:pt x="13039" y="6027"/>
                    <a:pt x="13138" y="6882"/>
                  </a:cubicBezTo>
                  <a:cubicBezTo>
                    <a:pt x="13606" y="7330"/>
                    <a:pt x="14272" y="6962"/>
                    <a:pt x="14759" y="6753"/>
                  </a:cubicBezTo>
                  <a:cubicBezTo>
                    <a:pt x="14441" y="7260"/>
                    <a:pt x="15306" y="7320"/>
                    <a:pt x="15764" y="7131"/>
                  </a:cubicBezTo>
                  <a:cubicBezTo>
                    <a:pt x="15694" y="7539"/>
                    <a:pt x="15853" y="7708"/>
                    <a:pt x="15893" y="8006"/>
                  </a:cubicBezTo>
                  <a:lnTo>
                    <a:pt x="16391" y="8006"/>
                  </a:lnTo>
                  <a:cubicBezTo>
                    <a:pt x="16560" y="7380"/>
                    <a:pt x="15963" y="7519"/>
                    <a:pt x="15893" y="7131"/>
                  </a:cubicBezTo>
                  <a:cubicBezTo>
                    <a:pt x="16301" y="6922"/>
                    <a:pt x="16371" y="7161"/>
                    <a:pt x="16888" y="7131"/>
                  </a:cubicBezTo>
                  <a:cubicBezTo>
                    <a:pt x="17007" y="7469"/>
                    <a:pt x="17196" y="7738"/>
                    <a:pt x="17395" y="8006"/>
                  </a:cubicBezTo>
                  <a:cubicBezTo>
                    <a:pt x="17703" y="7489"/>
                    <a:pt x="17166" y="7499"/>
                    <a:pt x="17266" y="6882"/>
                  </a:cubicBezTo>
                  <a:lnTo>
                    <a:pt x="17763" y="6882"/>
                  </a:lnTo>
                  <a:cubicBezTo>
                    <a:pt x="17385" y="6126"/>
                    <a:pt x="16132" y="6594"/>
                    <a:pt x="15764" y="5629"/>
                  </a:cubicBezTo>
                  <a:cubicBezTo>
                    <a:pt x="15734" y="5997"/>
                    <a:pt x="16052" y="6007"/>
                    <a:pt x="16013" y="6375"/>
                  </a:cubicBezTo>
                  <a:lnTo>
                    <a:pt x="15137" y="6375"/>
                  </a:lnTo>
                  <a:cubicBezTo>
                    <a:pt x="14789" y="6087"/>
                    <a:pt x="15137" y="5739"/>
                    <a:pt x="14640" y="5500"/>
                  </a:cubicBezTo>
                  <a:cubicBezTo>
                    <a:pt x="14571" y="5908"/>
                    <a:pt x="14720" y="6087"/>
                    <a:pt x="14759" y="6375"/>
                  </a:cubicBezTo>
                  <a:cubicBezTo>
                    <a:pt x="13556" y="7211"/>
                    <a:pt x="13218" y="5301"/>
                    <a:pt x="13387" y="5132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3142525" y="329350"/>
              <a:ext cx="187725" cy="160400"/>
            </a:xfrm>
            <a:custGeom>
              <a:avLst/>
              <a:gdLst/>
              <a:ahLst/>
              <a:cxnLst/>
              <a:rect l="l" t="t" r="r" b="b"/>
              <a:pathLst>
                <a:path w="7509" h="6416" extrusionOk="0">
                  <a:moveTo>
                    <a:pt x="4257" y="4039"/>
                  </a:moveTo>
                  <a:cubicBezTo>
                    <a:pt x="4585" y="3999"/>
                    <a:pt x="4675" y="3711"/>
                    <a:pt x="4754" y="3422"/>
                  </a:cubicBezTo>
                  <a:cubicBezTo>
                    <a:pt x="4565" y="3392"/>
                    <a:pt x="4297" y="3462"/>
                    <a:pt x="4257" y="3293"/>
                  </a:cubicBezTo>
                  <a:cubicBezTo>
                    <a:pt x="4655" y="3313"/>
                    <a:pt x="5430" y="3054"/>
                    <a:pt x="5003" y="2666"/>
                  </a:cubicBezTo>
                  <a:cubicBezTo>
                    <a:pt x="3461" y="3880"/>
                    <a:pt x="1492" y="2288"/>
                    <a:pt x="0" y="2666"/>
                  </a:cubicBezTo>
                  <a:cubicBezTo>
                    <a:pt x="60" y="2179"/>
                    <a:pt x="895" y="2388"/>
                    <a:pt x="1005" y="2288"/>
                  </a:cubicBezTo>
                  <a:cubicBezTo>
                    <a:pt x="875" y="1960"/>
                    <a:pt x="328" y="2040"/>
                    <a:pt x="129" y="1791"/>
                  </a:cubicBezTo>
                  <a:cubicBezTo>
                    <a:pt x="557" y="1751"/>
                    <a:pt x="120" y="1453"/>
                    <a:pt x="378" y="1413"/>
                  </a:cubicBezTo>
                  <a:cubicBezTo>
                    <a:pt x="597" y="1652"/>
                    <a:pt x="1383" y="1990"/>
                    <a:pt x="1631" y="1791"/>
                  </a:cubicBezTo>
                  <a:cubicBezTo>
                    <a:pt x="1313" y="1194"/>
                    <a:pt x="567" y="1383"/>
                    <a:pt x="249" y="1045"/>
                  </a:cubicBezTo>
                  <a:cubicBezTo>
                    <a:pt x="557" y="1045"/>
                    <a:pt x="1363" y="916"/>
                    <a:pt x="1124" y="787"/>
                  </a:cubicBezTo>
                  <a:cubicBezTo>
                    <a:pt x="935" y="767"/>
                    <a:pt x="667" y="836"/>
                    <a:pt x="627" y="667"/>
                  </a:cubicBezTo>
                  <a:cubicBezTo>
                    <a:pt x="1243" y="906"/>
                    <a:pt x="965" y="250"/>
                    <a:pt x="1373" y="289"/>
                  </a:cubicBezTo>
                  <a:cubicBezTo>
                    <a:pt x="1094" y="1005"/>
                    <a:pt x="2109" y="1"/>
                    <a:pt x="2248" y="419"/>
                  </a:cubicBezTo>
                  <a:cubicBezTo>
                    <a:pt x="2059" y="429"/>
                    <a:pt x="1820" y="399"/>
                    <a:pt x="1880" y="667"/>
                  </a:cubicBezTo>
                  <a:cubicBezTo>
                    <a:pt x="3014" y="657"/>
                    <a:pt x="4873" y="349"/>
                    <a:pt x="5878" y="1294"/>
                  </a:cubicBezTo>
                  <a:cubicBezTo>
                    <a:pt x="6176" y="1184"/>
                    <a:pt x="5540" y="986"/>
                    <a:pt x="5759" y="538"/>
                  </a:cubicBezTo>
                  <a:cubicBezTo>
                    <a:pt x="6136" y="687"/>
                    <a:pt x="6504" y="846"/>
                    <a:pt x="6882" y="667"/>
                  </a:cubicBezTo>
                  <a:cubicBezTo>
                    <a:pt x="7509" y="1363"/>
                    <a:pt x="7449" y="2388"/>
                    <a:pt x="7221" y="3233"/>
                  </a:cubicBezTo>
                  <a:cubicBezTo>
                    <a:pt x="7101" y="3661"/>
                    <a:pt x="6902" y="4029"/>
                    <a:pt x="6723" y="4427"/>
                  </a:cubicBezTo>
                  <a:cubicBezTo>
                    <a:pt x="6614" y="4705"/>
                    <a:pt x="6176" y="5202"/>
                    <a:pt x="6127" y="5421"/>
                  </a:cubicBezTo>
                  <a:cubicBezTo>
                    <a:pt x="6156" y="5322"/>
                    <a:pt x="6256" y="5292"/>
                    <a:pt x="6256" y="5173"/>
                  </a:cubicBezTo>
                  <a:cubicBezTo>
                    <a:pt x="5858" y="5441"/>
                    <a:pt x="5888" y="5352"/>
                    <a:pt x="5510" y="5173"/>
                  </a:cubicBezTo>
                  <a:cubicBezTo>
                    <a:pt x="5222" y="5431"/>
                    <a:pt x="5152" y="5899"/>
                    <a:pt x="4883" y="6167"/>
                  </a:cubicBezTo>
                  <a:cubicBezTo>
                    <a:pt x="4505" y="6088"/>
                    <a:pt x="5003" y="5899"/>
                    <a:pt x="4883" y="5670"/>
                  </a:cubicBezTo>
                  <a:cubicBezTo>
                    <a:pt x="4555" y="5799"/>
                    <a:pt x="4416" y="6117"/>
                    <a:pt x="4008" y="6167"/>
                  </a:cubicBezTo>
                  <a:cubicBezTo>
                    <a:pt x="4038" y="5580"/>
                    <a:pt x="4744" y="5660"/>
                    <a:pt x="4883" y="5173"/>
                  </a:cubicBezTo>
                  <a:cubicBezTo>
                    <a:pt x="4247" y="5371"/>
                    <a:pt x="3819" y="5769"/>
                    <a:pt x="3630" y="6416"/>
                  </a:cubicBezTo>
                  <a:cubicBezTo>
                    <a:pt x="3083" y="6247"/>
                    <a:pt x="3501" y="5551"/>
                    <a:pt x="3750" y="5421"/>
                  </a:cubicBezTo>
                  <a:cubicBezTo>
                    <a:pt x="3292" y="5501"/>
                    <a:pt x="3282" y="6038"/>
                    <a:pt x="2626" y="5918"/>
                  </a:cubicBezTo>
                  <a:cubicBezTo>
                    <a:pt x="2715" y="5799"/>
                    <a:pt x="2855" y="5730"/>
                    <a:pt x="3004" y="5670"/>
                  </a:cubicBezTo>
                  <a:cubicBezTo>
                    <a:pt x="2914" y="5501"/>
                    <a:pt x="2666" y="5730"/>
                    <a:pt x="2377" y="5541"/>
                  </a:cubicBezTo>
                  <a:cubicBezTo>
                    <a:pt x="2546" y="4924"/>
                    <a:pt x="3242" y="4834"/>
                    <a:pt x="3750" y="4546"/>
                  </a:cubicBezTo>
                  <a:cubicBezTo>
                    <a:pt x="3650" y="4098"/>
                    <a:pt x="3441" y="4526"/>
                    <a:pt x="3004" y="4417"/>
                  </a:cubicBezTo>
                  <a:cubicBezTo>
                    <a:pt x="3193" y="4059"/>
                    <a:pt x="3740" y="4069"/>
                    <a:pt x="4257" y="4039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3166625" y="408425"/>
              <a:ext cx="132300" cy="122100"/>
            </a:xfrm>
            <a:custGeom>
              <a:avLst/>
              <a:gdLst/>
              <a:ahLst/>
              <a:cxnLst/>
              <a:rect l="l" t="t" r="r" b="b"/>
              <a:pathLst>
                <a:path w="5292" h="4884" extrusionOk="0">
                  <a:moveTo>
                    <a:pt x="1662" y="4635"/>
                  </a:moveTo>
                  <a:cubicBezTo>
                    <a:pt x="1652" y="4247"/>
                    <a:pt x="1821" y="4038"/>
                    <a:pt x="1910" y="3760"/>
                  </a:cubicBezTo>
                  <a:cubicBezTo>
                    <a:pt x="1582" y="3810"/>
                    <a:pt x="1204" y="3501"/>
                    <a:pt x="1542" y="3004"/>
                  </a:cubicBezTo>
                  <a:cubicBezTo>
                    <a:pt x="1015" y="2825"/>
                    <a:pt x="657" y="2467"/>
                    <a:pt x="289" y="2129"/>
                  </a:cubicBezTo>
                  <a:cubicBezTo>
                    <a:pt x="757" y="2059"/>
                    <a:pt x="429" y="1194"/>
                    <a:pt x="916" y="1134"/>
                  </a:cubicBezTo>
                  <a:cubicBezTo>
                    <a:pt x="806" y="1095"/>
                    <a:pt x="369" y="796"/>
                    <a:pt x="667" y="756"/>
                  </a:cubicBezTo>
                  <a:cubicBezTo>
                    <a:pt x="667" y="886"/>
                    <a:pt x="826" y="856"/>
                    <a:pt x="787" y="627"/>
                  </a:cubicBezTo>
                  <a:cubicBezTo>
                    <a:pt x="319" y="538"/>
                    <a:pt x="518" y="1105"/>
                    <a:pt x="160" y="1134"/>
                  </a:cubicBezTo>
                  <a:cubicBezTo>
                    <a:pt x="1" y="468"/>
                    <a:pt x="618" y="587"/>
                    <a:pt x="916" y="379"/>
                  </a:cubicBezTo>
                  <a:cubicBezTo>
                    <a:pt x="618" y="339"/>
                    <a:pt x="379" y="249"/>
                    <a:pt x="289" y="1"/>
                  </a:cubicBezTo>
                  <a:cubicBezTo>
                    <a:pt x="1135" y="170"/>
                    <a:pt x="2109" y="379"/>
                    <a:pt x="2786" y="508"/>
                  </a:cubicBezTo>
                  <a:cubicBezTo>
                    <a:pt x="2786" y="627"/>
                    <a:pt x="2686" y="657"/>
                    <a:pt x="2666" y="756"/>
                  </a:cubicBezTo>
                  <a:cubicBezTo>
                    <a:pt x="2845" y="826"/>
                    <a:pt x="3313" y="607"/>
                    <a:pt x="3293" y="876"/>
                  </a:cubicBezTo>
                  <a:cubicBezTo>
                    <a:pt x="2776" y="906"/>
                    <a:pt x="2229" y="896"/>
                    <a:pt x="2040" y="1254"/>
                  </a:cubicBezTo>
                  <a:cubicBezTo>
                    <a:pt x="2477" y="1363"/>
                    <a:pt x="2686" y="935"/>
                    <a:pt x="2786" y="1383"/>
                  </a:cubicBezTo>
                  <a:cubicBezTo>
                    <a:pt x="2288" y="1671"/>
                    <a:pt x="1582" y="1761"/>
                    <a:pt x="1413" y="2378"/>
                  </a:cubicBezTo>
                  <a:cubicBezTo>
                    <a:pt x="1702" y="2567"/>
                    <a:pt x="1950" y="2338"/>
                    <a:pt x="2040" y="2507"/>
                  </a:cubicBezTo>
                  <a:cubicBezTo>
                    <a:pt x="1891" y="2567"/>
                    <a:pt x="1751" y="2636"/>
                    <a:pt x="1662" y="2755"/>
                  </a:cubicBezTo>
                  <a:cubicBezTo>
                    <a:pt x="2318" y="2875"/>
                    <a:pt x="2328" y="2338"/>
                    <a:pt x="2786" y="2258"/>
                  </a:cubicBezTo>
                  <a:cubicBezTo>
                    <a:pt x="2537" y="2388"/>
                    <a:pt x="2119" y="3084"/>
                    <a:pt x="2666" y="3253"/>
                  </a:cubicBezTo>
                  <a:cubicBezTo>
                    <a:pt x="2855" y="2606"/>
                    <a:pt x="3283" y="2208"/>
                    <a:pt x="3919" y="2010"/>
                  </a:cubicBezTo>
                  <a:cubicBezTo>
                    <a:pt x="3790" y="2497"/>
                    <a:pt x="3084" y="2417"/>
                    <a:pt x="3044" y="3004"/>
                  </a:cubicBezTo>
                  <a:cubicBezTo>
                    <a:pt x="3452" y="2954"/>
                    <a:pt x="3591" y="2646"/>
                    <a:pt x="3919" y="2507"/>
                  </a:cubicBezTo>
                  <a:cubicBezTo>
                    <a:pt x="4039" y="2736"/>
                    <a:pt x="3541" y="2925"/>
                    <a:pt x="3919" y="3004"/>
                  </a:cubicBezTo>
                  <a:cubicBezTo>
                    <a:pt x="4188" y="2736"/>
                    <a:pt x="4258" y="2268"/>
                    <a:pt x="4546" y="2010"/>
                  </a:cubicBezTo>
                  <a:cubicBezTo>
                    <a:pt x="4924" y="2189"/>
                    <a:pt x="4894" y="2278"/>
                    <a:pt x="5292" y="2010"/>
                  </a:cubicBezTo>
                  <a:cubicBezTo>
                    <a:pt x="5292" y="2129"/>
                    <a:pt x="5192" y="2159"/>
                    <a:pt x="5163" y="2258"/>
                  </a:cubicBezTo>
                  <a:cubicBezTo>
                    <a:pt x="4576" y="3084"/>
                    <a:pt x="3850" y="3770"/>
                    <a:pt x="3164" y="4506"/>
                  </a:cubicBezTo>
                  <a:cubicBezTo>
                    <a:pt x="3253" y="4048"/>
                    <a:pt x="3223" y="4178"/>
                    <a:pt x="3293" y="3631"/>
                  </a:cubicBezTo>
                  <a:cubicBezTo>
                    <a:pt x="2985" y="3790"/>
                    <a:pt x="2885" y="4148"/>
                    <a:pt x="2786" y="4506"/>
                  </a:cubicBezTo>
                  <a:cubicBezTo>
                    <a:pt x="2457" y="4088"/>
                    <a:pt x="3233" y="3710"/>
                    <a:pt x="3164" y="3133"/>
                  </a:cubicBezTo>
                  <a:cubicBezTo>
                    <a:pt x="2358" y="3153"/>
                    <a:pt x="2656" y="4287"/>
                    <a:pt x="2418" y="4884"/>
                  </a:cubicBezTo>
                  <a:cubicBezTo>
                    <a:pt x="2129" y="4755"/>
                    <a:pt x="2368" y="4098"/>
                    <a:pt x="2288" y="3760"/>
                  </a:cubicBezTo>
                  <a:cubicBezTo>
                    <a:pt x="1940" y="3869"/>
                    <a:pt x="2020" y="4406"/>
                    <a:pt x="1791" y="4635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2892400" y="481275"/>
              <a:ext cx="65650" cy="87550"/>
            </a:xfrm>
            <a:custGeom>
              <a:avLst/>
              <a:gdLst/>
              <a:ahLst/>
              <a:cxnLst/>
              <a:rect l="l" t="t" r="r" b="b"/>
              <a:pathLst>
                <a:path w="2626" h="3502" extrusionOk="0">
                  <a:moveTo>
                    <a:pt x="2496" y="1721"/>
                  </a:moveTo>
                  <a:cubicBezTo>
                    <a:pt x="2298" y="1751"/>
                    <a:pt x="2288" y="1602"/>
                    <a:pt x="2128" y="1592"/>
                  </a:cubicBezTo>
                  <a:lnTo>
                    <a:pt x="2128" y="2099"/>
                  </a:lnTo>
                  <a:cubicBezTo>
                    <a:pt x="2158" y="2318"/>
                    <a:pt x="2337" y="2378"/>
                    <a:pt x="2626" y="2348"/>
                  </a:cubicBezTo>
                  <a:cubicBezTo>
                    <a:pt x="2626" y="3501"/>
                    <a:pt x="2029" y="3283"/>
                    <a:pt x="1124" y="3472"/>
                  </a:cubicBezTo>
                  <a:cubicBezTo>
                    <a:pt x="1472" y="2596"/>
                    <a:pt x="557" y="2915"/>
                    <a:pt x="0" y="2974"/>
                  </a:cubicBezTo>
                  <a:cubicBezTo>
                    <a:pt x="139" y="2616"/>
                    <a:pt x="587" y="2557"/>
                    <a:pt x="746" y="2218"/>
                  </a:cubicBezTo>
                  <a:cubicBezTo>
                    <a:pt x="706" y="1761"/>
                    <a:pt x="199" y="1771"/>
                    <a:pt x="368" y="1095"/>
                  </a:cubicBezTo>
                  <a:cubicBezTo>
                    <a:pt x="488" y="1194"/>
                    <a:pt x="657" y="1224"/>
                    <a:pt x="875" y="1214"/>
                  </a:cubicBezTo>
                  <a:cubicBezTo>
                    <a:pt x="865" y="1512"/>
                    <a:pt x="1084" y="1592"/>
                    <a:pt x="995" y="1970"/>
                  </a:cubicBezTo>
                  <a:cubicBezTo>
                    <a:pt x="1761" y="2069"/>
                    <a:pt x="1691" y="1333"/>
                    <a:pt x="1751" y="717"/>
                  </a:cubicBezTo>
                  <a:cubicBezTo>
                    <a:pt x="2228" y="786"/>
                    <a:pt x="2238" y="1"/>
                    <a:pt x="2626" y="339"/>
                  </a:cubicBezTo>
                  <a:lnTo>
                    <a:pt x="2626" y="846"/>
                  </a:lnTo>
                  <a:cubicBezTo>
                    <a:pt x="2437" y="697"/>
                    <a:pt x="2308" y="697"/>
                    <a:pt x="2128" y="846"/>
                  </a:cubicBezTo>
                  <a:cubicBezTo>
                    <a:pt x="2238" y="1144"/>
                    <a:pt x="2626" y="1174"/>
                    <a:pt x="2496" y="1721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2423225" y="434275"/>
              <a:ext cx="272025" cy="181800"/>
            </a:xfrm>
            <a:custGeom>
              <a:avLst/>
              <a:gdLst/>
              <a:ahLst/>
              <a:cxnLst/>
              <a:rect l="l" t="t" r="r" b="b"/>
              <a:pathLst>
                <a:path w="10881" h="7272" extrusionOk="0">
                  <a:moveTo>
                    <a:pt x="8126" y="846"/>
                  </a:moveTo>
                  <a:cubicBezTo>
                    <a:pt x="8742" y="906"/>
                    <a:pt x="9031" y="1"/>
                    <a:pt x="9508" y="349"/>
                  </a:cubicBezTo>
                  <a:cubicBezTo>
                    <a:pt x="8872" y="1025"/>
                    <a:pt x="7957" y="1881"/>
                    <a:pt x="7131" y="1970"/>
                  </a:cubicBezTo>
                  <a:cubicBezTo>
                    <a:pt x="7071" y="2627"/>
                    <a:pt x="5530" y="2875"/>
                    <a:pt x="5122" y="3601"/>
                  </a:cubicBezTo>
                  <a:cubicBezTo>
                    <a:pt x="6574" y="3074"/>
                    <a:pt x="8106" y="1473"/>
                    <a:pt x="9627" y="1851"/>
                  </a:cubicBezTo>
                  <a:cubicBezTo>
                    <a:pt x="9687" y="1423"/>
                    <a:pt x="9259" y="1473"/>
                    <a:pt x="9130" y="1224"/>
                  </a:cubicBezTo>
                  <a:cubicBezTo>
                    <a:pt x="9419" y="1264"/>
                    <a:pt x="9269" y="856"/>
                    <a:pt x="9508" y="846"/>
                  </a:cubicBezTo>
                  <a:cubicBezTo>
                    <a:pt x="9777" y="2189"/>
                    <a:pt x="10393" y="369"/>
                    <a:pt x="10881" y="1224"/>
                  </a:cubicBezTo>
                  <a:cubicBezTo>
                    <a:pt x="10522" y="1741"/>
                    <a:pt x="10025" y="2119"/>
                    <a:pt x="9130" y="2099"/>
                  </a:cubicBezTo>
                  <a:cubicBezTo>
                    <a:pt x="8762" y="2646"/>
                    <a:pt x="8523" y="3323"/>
                    <a:pt x="8126" y="3850"/>
                  </a:cubicBezTo>
                  <a:cubicBezTo>
                    <a:pt x="7867" y="2875"/>
                    <a:pt x="8683" y="2766"/>
                    <a:pt x="8882" y="2099"/>
                  </a:cubicBezTo>
                  <a:cubicBezTo>
                    <a:pt x="6246" y="3193"/>
                    <a:pt x="4695" y="5381"/>
                    <a:pt x="2129" y="6227"/>
                  </a:cubicBezTo>
                  <a:cubicBezTo>
                    <a:pt x="2208" y="5938"/>
                    <a:pt x="2536" y="5889"/>
                    <a:pt x="2626" y="5600"/>
                  </a:cubicBezTo>
                  <a:cubicBezTo>
                    <a:pt x="2228" y="5710"/>
                    <a:pt x="1989" y="5968"/>
                    <a:pt x="1751" y="6227"/>
                  </a:cubicBezTo>
                  <a:cubicBezTo>
                    <a:pt x="1114" y="6386"/>
                    <a:pt x="547" y="7271"/>
                    <a:pt x="0" y="7102"/>
                  </a:cubicBezTo>
                  <a:cubicBezTo>
                    <a:pt x="1582" y="6107"/>
                    <a:pt x="1602" y="4914"/>
                    <a:pt x="3879" y="4476"/>
                  </a:cubicBezTo>
                  <a:cubicBezTo>
                    <a:pt x="4754" y="2726"/>
                    <a:pt x="6554" y="1901"/>
                    <a:pt x="8126" y="846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2995575" y="486750"/>
              <a:ext cx="253375" cy="243925"/>
            </a:xfrm>
            <a:custGeom>
              <a:avLst/>
              <a:gdLst/>
              <a:ahLst/>
              <a:cxnLst/>
              <a:rect l="l" t="t" r="r" b="b"/>
              <a:pathLst>
                <a:path w="10135" h="9757" extrusionOk="0">
                  <a:moveTo>
                    <a:pt x="8504" y="1502"/>
                  </a:moveTo>
                  <a:lnTo>
                    <a:pt x="8633" y="1502"/>
                  </a:lnTo>
                  <a:cubicBezTo>
                    <a:pt x="8862" y="1273"/>
                    <a:pt x="8782" y="736"/>
                    <a:pt x="9130" y="627"/>
                  </a:cubicBezTo>
                  <a:cubicBezTo>
                    <a:pt x="9210" y="965"/>
                    <a:pt x="8971" y="1622"/>
                    <a:pt x="9260" y="1751"/>
                  </a:cubicBezTo>
                  <a:cubicBezTo>
                    <a:pt x="9498" y="1154"/>
                    <a:pt x="9200" y="20"/>
                    <a:pt x="10006" y="0"/>
                  </a:cubicBezTo>
                  <a:cubicBezTo>
                    <a:pt x="10075" y="577"/>
                    <a:pt x="9299" y="955"/>
                    <a:pt x="9628" y="1373"/>
                  </a:cubicBezTo>
                  <a:cubicBezTo>
                    <a:pt x="9727" y="1015"/>
                    <a:pt x="9827" y="657"/>
                    <a:pt x="10135" y="498"/>
                  </a:cubicBezTo>
                  <a:cubicBezTo>
                    <a:pt x="10065" y="1045"/>
                    <a:pt x="10095" y="915"/>
                    <a:pt x="10006" y="1373"/>
                  </a:cubicBezTo>
                  <a:cubicBezTo>
                    <a:pt x="9777" y="2049"/>
                    <a:pt x="9260" y="2397"/>
                    <a:pt x="9011" y="2755"/>
                  </a:cubicBezTo>
                  <a:cubicBezTo>
                    <a:pt x="8663" y="3243"/>
                    <a:pt x="8544" y="4128"/>
                    <a:pt x="8255" y="4506"/>
                  </a:cubicBezTo>
                  <a:cubicBezTo>
                    <a:pt x="7947" y="4904"/>
                    <a:pt x="6724" y="5341"/>
                    <a:pt x="7251" y="5500"/>
                  </a:cubicBezTo>
                  <a:cubicBezTo>
                    <a:pt x="5510" y="6296"/>
                    <a:pt x="3979" y="7320"/>
                    <a:pt x="2497" y="8384"/>
                  </a:cubicBezTo>
                  <a:cubicBezTo>
                    <a:pt x="2537" y="8086"/>
                    <a:pt x="2934" y="8146"/>
                    <a:pt x="2875" y="7758"/>
                  </a:cubicBezTo>
                  <a:cubicBezTo>
                    <a:pt x="2029" y="8245"/>
                    <a:pt x="1443" y="9001"/>
                    <a:pt x="746" y="9628"/>
                  </a:cubicBezTo>
                  <a:cubicBezTo>
                    <a:pt x="458" y="9598"/>
                    <a:pt x="896" y="9299"/>
                    <a:pt x="876" y="9130"/>
                  </a:cubicBezTo>
                  <a:cubicBezTo>
                    <a:pt x="488" y="9250"/>
                    <a:pt x="478" y="9737"/>
                    <a:pt x="1" y="9757"/>
                  </a:cubicBezTo>
                  <a:cubicBezTo>
                    <a:pt x="448" y="9081"/>
                    <a:pt x="925" y="8434"/>
                    <a:pt x="1751" y="8136"/>
                  </a:cubicBezTo>
                  <a:cubicBezTo>
                    <a:pt x="1801" y="7917"/>
                    <a:pt x="1651" y="7897"/>
                    <a:pt x="1502" y="7877"/>
                  </a:cubicBezTo>
                  <a:cubicBezTo>
                    <a:pt x="1572" y="7768"/>
                    <a:pt x="1850" y="7688"/>
                    <a:pt x="1622" y="7629"/>
                  </a:cubicBezTo>
                  <a:cubicBezTo>
                    <a:pt x="1860" y="7629"/>
                    <a:pt x="2417" y="7390"/>
                    <a:pt x="2626" y="7002"/>
                  </a:cubicBezTo>
                  <a:cubicBezTo>
                    <a:pt x="2497" y="6833"/>
                    <a:pt x="2417" y="7062"/>
                    <a:pt x="2248" y="6753"/>
                  </a:cubicBezTo>
                  <a:cubicBezTo>
                    <a:pt x="2268" y="6823"/>
                    <a:pt x="1801" y="7459"/>
                    <a:pt x="1622" y="7251"/>
                  </a:cubicBezTo>
                  <a:cubicBezTo>
                    <a:pt x="1801" y="6674"/>
                    <a:pt x="2457" y="6584"/>
                    <a:pt x="2755" y="6127"/>
                  </a:cubicBezTo>
                  <a:cubicBezTo>
                    <a:pt x="3044" y="6167"/>
                    <a:pt x="2616" y="6465"/>
                    <a:pt x="2497" y="6505"/>
                  </a:cubicBezTo>
                  <a:cubicBezTo>
                    <a:pt x="2586" y="6634"/>
                    <a:pt x="2785" y="6634"/>
                    <a:pt x="2755" y="6883"/>
                  </a:cubicBezTo>
                  <a:cubicBezTo>
                    <a:pt x="3680" y="5431"/>
                    <a:pt x="4804" y="4177"/>
                    <a:pt x="5749" y="2755"/>
                  </a:cubicBezTo>
                  <a:cubicBezTo>
                    <a:pt x="6346" y="2805"/>
                    <a:pt x="6694" y="2606"/>
                    <a:pt x="7002" y="2377"/>
                  </a:cubicBezTo>
                  <a:cubicBezTo>
                    <a:pt x="6564" y="1950"/>
                    <a:pt x="6137" y="2586"/>
                    <a:pt x="5749" y="2626"/>
                  </a:cubicBezTo>
                  <a:cubicBezTo>
                    <a:pt x="6067" y="2248"/>
                    <a:pt x="5620" y="1880"/>
                    <a:pt x="5878" y="1502"/>
                  </a:cubicBezTo>
                  <a:cubicBezTo>
                    <a:pt x="6366" y="1701"/>
                    <a:pt x="6137" y="1174"/>
                    <a:pt x="6375" y="1124"/>
                  </a:cubicBezTo>
                  <a:cubicBezTo>
                    <a:pt x="6375" y="1612"/>
                    <a:pt x="7012" y="1144"/>
                    <a:pt x="7002" y="1373"/>
                  </a:cubicBezTo>
                  <a:cubicBezTo>
                    <a:pt x="6903" y="1522"/>
                    <a:pt x="6843" y="1711"/>
                    <a:pt x="6883" y="1999"/>
                  </a:cubicBezTo>
                  <a:cubicBezTo>
                    <a:pt x="7549" y="1880"/>
                    <a:pt x="7619" y="1154"/>
                    <a:pt x="8255" y="1005"/>
                  </a:cubicBezTo>
                  <a:cubicBezTo>
                    <a:pt x="8444" y="1234"/>
                    <a:pt x="8106" y="2318"/>
                    <a:pt x="8504" y="1502"/>
                  </a:cubicBezTo>
                  <a:close/>
                </a:path>
              </a:pathLst>
            </a:custGeom>
            <a:solidFill>
              <a:srgbClr val="EA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2761600" y="511850"/>
              <a:ext cx="118125" cy="71900"/>
            </a:xfrm>
            <a:custGeom>
              <a:avLst/>
              <a:gdLst/>
              <a:ahLst/>
              <a:cxnLst/>
              <a:rect l="l" t="t" r="r" b="b"/>
              <a:pathLst>
                <a:path w="4725" h="2876" extrusionOk="0">
                  <a:moveTo>
                    <a:pt x="1721" y="1244"/>
                  </a:moveTo>
                  <a:cubicBezTo>
                    <a:pt x="1682" y="956"/>
                    <a:pt x="1533" y="777"/>
                    <a:pt x="1602" y="369"/>
                  </a:cubicBezTo>
                  <a:cubicBezTo>
                    <a:pt x="2099" y="608"/>
                    <a:pt x="1751" y="956"/>
                    <a:pt x="2099" y="1244"/>
                  </a:cubicBezTo>
                  <a:lnTo>
                    <a:pt x="2975" y="1244"/>
                  </a:lnTo>
                  <a:cubicBezTo>
                    <a:pt x="3014" y="876"/>
                    <a:pt x="2696" y="866"/>
                    <a:pt x="2726" y="498"/>
                  </a:cubicBezTo>
                  <a:cubicBezTo>
                    <a:pt x="3094" y="1463"/>
                    <a:pt x="4347" y="995"/>
                    <a:pt x="4725" y="1751"/>
                  </a:cubicBezTo>
                  <a:lnTo>
                    <a:pt x="4228" y="1751"/>
                  </a:lnTo>
                  <a:cubicBezTo>
                    <a:pt x="4128" y="2368"/>
                    <a:pt x="4665" y="2358"/>
                    <a:pt x="4357" y="2875"/>
                  </a:cubicBezTo>
                  <a:cubicBezTo>
                    <a:pt x="4168" y="2607"/>
                    <a:pt x="3969" y="2338"/>
                    <a:pt x="3850" y="2000"/>
                  </a:cubicBezTo>
                  <a:cubicBezTo>
                    <a:pt x="3333" y="2030"/>
                    <a:pt x="3263" y="1791"/>
                    <a:pt x="2855" y="2000"/>
                  </a:cubicBezTo>
                  <a:cubicBezTo>
                    <a:pt x="2925" y="2388"/>
                    <a:pt x="3522" y="2249"/>
                    <a:pt x="3353" y="2875"/>
                  </a:cubicBezTo>
                  <a:lnTo>
                    <a:pt x="2855" y="2875"/>
                  </a:lnTo>
                  <a:cubicBezTo>
                    <a:pt x="2815" y="2577"/>
                    <a:pt x="2656" y="2408"/>
                    <a:pt x="2726" y="2000"/>
                  </a:cubicBezTo>
                  <a:cubicBezTo>
                    <a:pt x="2268" y="2189"/>
                    <a:pt x="1403" y="2129"/>
                    <a:pt x="1721" y="1622"/>
                  </a:cubicBezTo>
                  <a:cubicBezTo>
                    <a:pt x="1234" y="1831"/>
                    <a:pt x="568" y="2199"/>
                    <a:pt x="100" y="1751"/>
                  </a:cubicBezTo>
                  <a:cubicBezTo>
                    <a:pt x="1" y="896"/>
                    <a:pt x="100" y="667"/>
                    <a:pt x="349" y="1"/>
                  </a:cubicBezTo>
                  <a:cubicBezTo>
                    <a:pt x="180" y="170"/>
                    <a:pt x="518" y="2080"/>
                    <a:pt x="1721" y="1244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2264100" y="489725"/>
              <a:ext cx="906550" cy="606950"/>
            </a:xfrm>
            <a:custGeom>
              <a:avLst/>
              <a:gdLst/>
              <a:ahLst/>
              <a:cxnLst/>
              <a:rect l="l" t="t" r="r" b="b"/>
              <a:pathLst>
                <a:path w="36262" h="24278" extrusionOk="0">
                  <a:moveTo>
                    <a:pt x="35008" y="2507"/>
                  </a:moveTo>
                  <a:cubicBezTo>
                    <a:pt x="35396" y="2467"/>
                    <a:pt x="35823" y="1831"/>
                    <a:pt x="36261" y="2258"/>
                  </a:cubicBezTo>
                  <a:cubicBezTo>
                    <a:pt x="35953" y="2487"/>
                    <a:pt x="35605" y="2686"/>
                    <a:pt x="35008" y="2636"/>
                  </a:cubicBezTo>
                  <a:cubicBezTo>
                    <a:pt x="34063" y="4058"/>
                    <a:pt x="32939" y="5312"/>
                    <a:pt x="32014" y="6764"/>
                  </a:cubicBezTo>
                  <a:cubicBezTo>
                    <a:pt x="32044" y="6515"/>
                    <a:pt x="31845" y="6515"/>
                    <a:pt x="31756" y="6386"/>
                  </a:cubicBezTo>
                  <a:cubicBezTo>
                    <a:pt x="31875" y="6346"/>
                    <a:pt x="32303" y="6048"/>
                    <a:pt x="32014" y="6008"/>
                  </a:cubicBezTo>
                  <a:cubicBezTo>
                    <a:pt x="31716" y="6465"/>
                    <a:pt x="31060" y="6555"/>
                    <a:pt x="30881" y="7132"/>
                  </a:cubicBezTo>
                  <a:cubicBezTo>
                    <a:pt x="31060" y="7340"/>
                    <a:pt x="31527" y="6704"/>
                    <a:pt x="31507" y="6634"/>
                  </a:cubicBezTo>
                  <a:cubicBezTo>
                    <a:pt x="31676" y="6943"/>
                    <a:pt x="31756" y="6714"/>
                    <a:pt x="31885" y="6883"/>
                  </a:cubicBezTo>
                  <a:cubicBezTo>
                    <a:pt x="31676" y="7271"/>
                    <a:pt x="31119" y="7510"/>
                    <a:pt x="30881" y="7510"/>
                  </a:cubicBezTo>
                  <a:cubicBezTo>
                    <a:pt x="31109" y="7569"/>
                    <a:pt x="30831" y="7649"/>
                    <a:pt x="30761" y="7758"/>
                  </a:cubicBezTo>
                  <a:cubicBezTo>
                    <a:pt x="30910" y="7778"/>
                    <a:pt x="31060" y="7798"/>
                    <a:pt x="31010" y="8017"/>
                  </a:cubicBezTo>
                  <a:cubicBezTo>
                    <a:pt x="30184" y="8315"/>
                    <a:pt x="29707" y="8962"/>
                    <a:pt x="29260" y="9638"/>
                  </a:cubicBezTo>
                  <a:cubicBezTo>
                    <a:pt x="29737" y="9618"/>
                    <a:pt x="29747" y="9131"/>
                    <a:pt x="30135" y="9011"/>
                  </a:cubicBezTo>
                  <a:cubicBezTo>
                    <a:pt x="30155" y="9180"/>
                    <a:pt x="29717" y="9479"/>
                    <a:pt x="30005" y="9509"/>
                  </a:cubicBezTo>
                  <a:cubicBezTo>
                    <a:pt x="30712" y="8882"/>
                    <a:pt x="31288" y="8126"/>
                    <a:pt x="32134" y="7639"/>
                  </a:cubicBezTo>
                  <a:cubicBezTo>
                    <a:pt x="32193" y="8027"/>
                    <a:pt x="31796" y="7967"/>
                    <a:pt x="31756" y="8265"/>
                  </a:cubicBezTo>
                  <a:cubicBezTo>
                    <a:pt x="30950" y="9290"/>
                    <a:pt x="30065" y="10235"/>
                    <a:pt x="28882" y="10891"/>
                  </a:cubicBezTo>
                  <a:cubicBezTo>
                    <a:pt x="28046" y="12055"/>
                    <a:pt x="27390" y="13397"/>
                    <a:pt x="25759" y="13765"/>
                  </a:cubicBezTo>
                  <a:cubicBezTo>
                    <a:pt x="25997" y="13139"/>
                    <a:pt x="25888" y="12055"/>
                    <a:pt x="26375" y="11388"/>
                  </a:cubicBezTo>
                  <a:cubicBezTo>
                    <a:pt x="26365" y="11160"/>
                    <a:pt x="25958" y="11309"/>
                    <a:pt x="25878" y="11140"/>
                  </a:cubicBezTo>
                  <a:cubicBezTo>
                    <a:pt x="27012" y="10801"/>
                    <a:pt x="27370" y="10314"/>
                    <a:pt x="27380" y="9011"/>
                  </a:cubicBezTo>
                  <a:cubicBezTo>
                    <a:pt x="26425" y="10284"/>
                    <a:pt x="24078" y="9519"/>
                    <a:pt x="23382" y="11140"/>
                  </a:cubicBezTo>
                  <a:cubicBezTo>
                    <a:pt x="23183" y="11150"/>
                    <a:pt x="22904" y="11080"/>
                    <a:pt x="22875" y="11269"/>
                  </a:cubicBezTo>
                  <a:cubicBezTo>
                    <a:pt x="22706" y="11229"/>
                    <a:pt x="22775" y="10951"/>
                    <a:pt x="22755" y="10762"/>
                  </a:cubicBezTo>
                  <a:cubicBezTo>
                    <a:pt x="22198" y="11040"/>
                    <a:pt x="21771" y="11448"/>
                    <a:pt x="21253" y="11766"/>
                  </a:cubicBezTo>
                  <a:cubicBezTo>
                    <a:pt x="20339" y="12313"/>
                    <a:pt x="19384" y="12820"/>
                    <a:pt x="18747" y="13646"/>
                  </a:cubicBezTo>
                  <a:cubicBezTo>
                    <a:pt x="18807" y="13825"/>
                    <a:pt x="18906" y="13596"/>
                    <a:pt x="19125" y="13646"/>
                  </a:cubicBezTo>
                  <a:cubicBezTo>
                    <a:pt x="19006" y="13865"/>
                    <a:pt x="18668" y="13845"/>
                    <a:pt x="18628" y="14143"/>
                  </a:cubicBezTo>
                  <a:cubicBezTo>
                    <a:pt x="18479" y="14123"/>
                    <a:pt x="18519" y="13914"/>
                    <a:pt x="18499" y="13765"/>
                  </a:cubicBezTo>
                  <a:cubicBezTo>
                    <a:pt x="18131" y="13815"/>
                    <a:pt x="18250" y="14352"/>
                    <a:pt x="18001" y="14521"/>
                  </a:cubicBezTo>
                  <a:cubicBezTo>
                    <a:pt x="18151" y="14909"/>
                    <a:pt x="18359" y="14541"/>
                    <a:pt x="18628" y="14889"/>
                  </a:cubicBezTo>
                  <a:cubicBezTo>
                    <a:pt x="18618" y="15257"/>
                    <a:pt x="18340" y="15356"/>
                    <a:pt x="18121" y="15516"/>
                  </a:cubicBezTo>
                  <a:cubicBezTo>
                    <a:pt x="18330" y="15536"/>
                    <a:pt x="19334" y="15585"/>
                    <a:pt x="18877" y="16271"/>
                  </a:cubicBezTo>
                  <a:cubicBezTo>
                    <a:pt x="19056" y="16033"/>
                    <a:pt x="19264" y="15824"/>
                    <a:pt x="19503" y="15645"/>
                  </a:cubicBezTo>
                  <a:cubicBezTo>
                    <a:pt x="19841" y="15754"/>
                    <a:pt x="19374" y="16083"/>
                    <a:pt x="19374" y="16271"/>
                  </a:cubicBezTo>
                  <a:cubicBezTo>
                    <a:pt x="19722" y="15844"/>
                    <a:pt x="19941" y="16063"/>
                    <a:pt x="20498" y="15894"/>
                  </a:cubicBezTo>
                  <a:cubicBezTo>
                    <a:pt x="20189" y="16212"/>
                    <a:pt x="19851" y="16500"/>
                    <a:pt x="19622" y="16898"/>
                  </a:cubicBezTo>
                  <a:cubicBezTo>
                    <a:pt x="19603" y="17037"/>
                    <a:pt x="19652" y="17117"/>
                    <a:pt x="19752" y="17147"/>
                  </a:cubicBezTo>
                  <a:cubicBezTo>
                    <a:pt x="19205" y="17893"/>
                    <a:pt x="18528" y="18509"/>
                    <a:pt x="17872" y="19146"/>
                  </a:cubicBezTo>
                  <a:cubicBezTo>
                    <a:pt x="17474" y="18758"/>
                    <a:pt x="17116" y="18320"/>
                    <a:pt x="16748" y="17893"/>
                  </a:cubicBezTo>
                  <a:cubicBezTo>
                    <a:pt x="16360" y="17972"/>
                    <a:pt x="16390" y="18459"/>
                    <a:pt x="15744" y="18271"/>
                  </a:cubicBezTo>
                  <a:cubicBezTo>
                    <a:pt x="15744" y="18101"/>
                    <a:pt x="15803" y="17992"/>
                    <a:pt x="15873" y="17893"/>
                  </a:cubicBezTo>
                  <a:cubicBezTo>
                    <a:pt x="15475" y="18241"/>
                    <a:pt x="15336" y="18091"/>
                    <a:pt x="14998" y="18400"/>
                  </a:cubicBezTo>
                  <a:cubicBezTo>
                    <a:pt x="14888" y="17644"/>
                    <a:pt x="15117" y="17365"/>
                    <a:pt x="14998" y="16391"/>
                  </a:cubicBezTo>
                  <a:cubicBezTo>
                    <a:pt x="14600" y="16540"/>
                    <a:pt x="14690" y="16202"/>
                    <a:pt x="14491" y="16142"/>
                  </a:cubicBezTo>
                  <a:cubicBezTo>
                    <a:pt x="14481" y="16460"/>
                    <a:pt x="14073" y="16391"/>
                    <a:pt x="13745" y="16391"/>
                  </a:cubicBezTo>
                  <a:cubicBezTo>
                    <a:pt x="13934" y="16043"/>
                    <a:pt x="13973" y="15536"/>
                    <a:pt x="14242" y="15267"/>
                  </a:cubicBezTo>
                  <a:cubicBezTo>
                    <a:pt x="13307" y="15605"/>
                    <a:pt x="12870" y="15695"/>
                    <a:pt x="11994" y="16023"/>
                  </a:cubicBezTo>
                  <a:cubicBezTo>
                    <a:pt x="11965" y="15615"/>
                    <a:pt x="12442" y="15715"/>
                    <a:pt x="12621" y="15516"/>
                  </a:cubicBezTo>
                  <a:cubicBezTo>
                    <a:pt x="12571" y="15098"/>
                    <a:pt x="11646" y="15187"/>
                    <a:pt x="11865" y="15764"/>
                  </a:cubicBezTo>
                  <a:cubicBezTo>
                    <a:pt x="10930" y="15257"/>
                    <a:pt x="9866" y="16421"/>
                    <a:pt x="9617" y="17395"/>
                  </a:cubicBezTo>
                  <a:cubicBezTo>
                    <a:pt x="9737" y="17743"/>
                    <a:pt x="9946" y="17216"/>
                    <a:pt x="10115" y="17525"/>
                  </a:cubicBezTo>
                  <a:cubicBezTo>
                    <a:pt x="10105" y="18082"/>
                    <a:pt x="9826" y="17684"/>
                    <a:pt x="9617" y="17893"/>
                  </a:cubicBezTo>
                  <a:cubicBezTo>
                    <a:pt x="10025" y="18290"/>
                    <a:pt x="10284" y="17485"/>
                    <a:pt x="10741" y="17525"/>
                  </a:cubicBezTo>
                  <a:cubicBezTo>
                    <a:pt x="10701" y="17773"/>
                    <a:pt x="10403" y="17763"/>
                    <a:pt x="10363" y="18022"/>
                  </a:cubicBezTo>
                  <a:cubicBezTo>
                    <a:pt x="10602" y="18002"/>
                    <a:pt x="10781" y="17942"/>
                    <a:pt x="10871" y="17773"/>
                  </a:cubicBezTo>
                  <a:cubicBezTo>
                    <a:pt x="11169" y="17922"/>
                    <a:pt x="10493" y="18131"/>
                    <a:pt x="10493" y="18400"/>
                  </a:cubicBezTo>
                  <a:cubicBezTo>
                    <a:pt x="9707" y="18857"/>
                    <a:pt x="8852" y="19255"/>
                    <a:pt x="8235" y="19902"/>
                  </a:cubicBezTo>
                  <a:cubicBezTo>
                    <a:pt x="6713" y="20926"/>
                    <a:pt x="5888" y="22428"/>
                    <a:pt x="4356" y="23651"/>
                  </a:cubicBezTo>
                  <a:cubicBezTo>
                    <a:pt x="4177" y="23591"/>
                    <a:pt x="4406" y="23492"/>
                    <a:pt x="4356" y="23273"/>
                  </a:cubicBezTo>
                  <a:cubicBezTo>
                    <a:pt x="3959" y="23452"/>
                    <a:pt x="3809" y="23890"/>
                    <a:pt x="3610" y="24278"/>
                  </a:cubicBezTo>
                  <a:cubicBezTo>
                    <a:pt x="4138" y="22756"/>
                    <a:pt x="5639" y="21135"/>
                    <a:pt x="6863" y="19902"/>
                  </a:cubicBezTo>
                  <a:cubicBezTo>
                    <a:pt x="5590" y="19921"/>
                    <a:pt x="4923" y="22279"/>
                    <a:pt x="3859" y="22527"/>
                  </a:cubicBezTo>
                  <a:cubicBezTo>
                    <a:pt x="3710" y="22756"/>
                    <a:pt x="3919" y="23104"/>
                    <a:pt x="3481" y="23273"/>
                  </a:cubicBezTo>
                  <a:cubicBezTo>
                    <a:pt x="3213" y="23571"/>
                    <a:pt x="3710" y="22955"/>
                    <a:pt x="3740" y="22776"/>
                  </a:cubicBezTo>
                  <a:cubicBezTo>
                    <a:pt x="2845" y="23382"/>
                    <a:pt x="1303" y="23343"/>
                    <a:pt x="488" y="24029"/>
                  </a:cubicBezTo>
                  <a:cubicBezTo>
                    <a:pt x="0" y="23800"/>
                    <a:pt x="547" y="23094"/>
                    <a:pt x="736" y="22776"/>
                  </a:cubicBezTo>
                  <a:cubicBezTo>
                    <a:pt x="766" y="22875"/>
                    <a:pt x="736" y="23024"/>
                    <a:pt x="856" y="23024"/>
                  </a:cubicBezTo>
                  <a:cubicBezTo>
                    <a:pt x="1074" y="22487"/>
                    <a:pt x="1522" y="22189"/>
                    <a:pt x="1979" y="21901"/>
                  </a:cubicBezTo>
                  <a:cubicBezTo>
                    <a:pt x="1800" y="22298"/>
                    <a:pt x="1293" y="22378"/>
                    <a:pt x="1233" y="22905"/>
                  </a:cubicBezTo>
                  <a:cubicBezTo>
                    <a:pt x="2168" y="22627"/>
                    <a:pt x="2387" y="21095"/>
                    <a:pt x="3233" y="21145"/>
                  </a:cubicBezTo>
                  <a:cubicBezTo>
                    <a:pt x="4834" y="19036"/>
                    <a:pt x="6127" y="16620"/>
                    <a:pt x="8494" y="15267"/>
                  </a:cubicBezTo>
                  <a:cubicBezTo>
                    <a:pt x="7479" y="16818"/>
                    <a:pt x="5759" y="19066"/>
                    <a:pt x="4983" y="19772"/>
                  </a:cubicBezTo>
                  <a:cubicBezTo>
                    <a:pt x="4724" y="20011"/>
                    <a:pt x="4545" y="19832"/>
                    <a:pt x="4864" y="20021"/>
                  </a:cubicBezTo>
                  <a:cubicBezTo>
                    <a:pt x="4356" y="20588"/>
                    <a:pt x="2914" y="21005"/>
                    <a:pt x="2984" y="22020"/>
                  </a:cubicBezTo>
                  <a:cubicBezTo>
                    <a:pt x="3252" y="21622"/>
                    <a:pt x="3561" y="21264"/>
                    <a:pt x="3988" y="21025"/>
                  </a:cubicBezTo>
                  <a:cubicBezTo>
                    <a:pt x="3690" y="21214"/>
                    <a:pt x="3859" y="21552"/>
                    <a:pt x="3740" y="21652"/>
                  </a:cubicBezTo>
                  <a:cubicBezTo>
                    <a:pt x="3511" y="21314"/>
                    <a:pt x="3292" y="22030"/>
                    <a:pt x="3113" y="22149"/>
                  </a:cubicBezTo>
                  <a:cubicBezTo>
                    <a:pt x="3571" y="22080"/>
                    <a:pt x="3561" y="22030"/>
                    <a:pt x="4237" y="22020"/>
                  </a:cubicBezTo>
                  <a:cubicBezTo>
                    <a:pt x="4615" y="21005"/>
                    <a:pt x="4963" y="19882"/>
                    <a:pt x="5858" y="19643"/>
                  </a:cubicBezTo>
                  <a:cubicBezTo>
                    <a:pt x="5858" y="19056"/>
                    <a:pt x="6853" y="18390"/>
                    <a:pt x="7360" y="17893"/>
                  </a:cubicBezTo>
                  <a:cubicBezTo>
                    <a:pt x="6624" y="17604"/>
                    <a:pt x="6524" y="18947"/>
                    <a:pt x="5739" y="19026"/>
                  </a:cubicBezTo>
                  <a:cubicBezTo>
                    <a:pt x="6574" y="18032"/>
                    <a:pt x="7370" y="17047"/>
                    <a:pt x="8364" y="16520"/>
                  </a:cubicBezTo>
                  <a:cubicBezTo>
                    <a:pt x="8414" y="16739"/>
                    <a:pt x="8175" y="16838"/>
                    <a:pt x="8364" y="16898"/>
                  </a:cubicBezTo>
                  <a:cubicBezTo>
                    <a:pt x="8325" y="16679"/>
                    <a:pt x="8951" y="16510"/>
                    <a:pt x="8613" y="16391"/>
                  </a:cubicBezTo>
                  <a:cubicBezTo>
                    <a:pt x="8533" y="16769"/>
                    <a:pt x="8344" y="16271"/>
                    <a:pt x="8116" y="16391"/>
                  </a:cubicBezTo>
                  <a:cubicBezTo>
                    <a:pt x="8175" y="16639"/>
                    <a:pt x="7778" y="17037"/>
                    <a:pt x="7738" y="16769"/>
                  </a:cubicBezTo>
                  <a:cubicBezTo>
                    <a:pt x="8523" y="15466"/>
                    <a:pt x="10841" y="15705"/>
                    <a:pt x="11616" y="14392"/>
                  </a:cubicBezTo>
                  <a:cubicBezTo>
                    <a:pt x="12700" y="14223"/>
                    <a:pt x="13586" y="13865"/>
                    <a:pt x="14371" y="13387"/>
                  </a:cubicBezTo>
                  <a:cubicBezTo>
                    <a:pt x="13794" y="13477"/>
                    <a:pt x="13546" y="13775"/>
                    <a:pt x="13118" y="13517"/>
                  </a:cubicBezTo>
                  <a:cubicBezTo>
                    <a:pt x="15684" y="12701"/>
                    <a:pt x="18300" y="11945"/>
                    <a:pt x="20249" y="10513"/>
                  </a:cubicBezTo>
                  <a:cubicBezTo>
                    <a:pt x="19861" y="10354"/>
                    <a:pt x="19553" y="10881"/>
                    <a:pt x="19374" y="10513"/>
                  </a:cubicBezTo>
                  <a:cubicBezTo>
                    <a:pt x="19901" y="10215"/>
                    <a:pt x="21542" y="9956"/>
                    <a:pt x="21124" y="9519"/>
                  </a:cubicBezTo>
                  <a:cubicBezTo>
                    <a:pt x="21890" y="9658"/>
                    <a:pt x="22715" y="8991"/>
                    <a:pt x="23123" y="8385"/>
                  </a:cubicBezTo>
                  <a:cubicBezTo>
                    <a:pt x="23153" y="8564"/>
                    <a:pt x="23332" y="8604"/>
                    <a:pt x="23382" y="8763"/>
                  </a:cubicBezTo>
                  <a:cubicBezTo>
                    <a:pt x="23034" y="9111"/>
                    <a:pt x="22914" y="8902"/>
                    <a:pt x="22755" y="9389"/>
                  </a:cubicBezTo>
                  <a:cubicBezTo>
                    <a:pt x="23352" y="9608"/>
                    <a:pt x="23700" y="8932"/>
                    <a:pt x="23879" y="9141"/>
                  </a:cubicBezTo>
                  <a:cubicBezTo>
                    <a:pt x="23481" y="9747"/>
                    <a:pt x="22198" y="10125"/>
                    <a:pt x="22129" y="10642"/>
                  </a:cubicBezTo>
                  <a:cubicBezTo>
                    <a:pt x="22924" y="10523"/>
                    <a:pt x="23432" y="9310"/>
                    <a:pt x="24008" y="9887"/>
                  </a:cubicBezTo>
                  <a:cubicBezTo>
                    <a:pt x="24068" y="10066"/>
                    <a:pt x="23511" y="10195"/>
                    <a:pt x="23879" y="10264"/>
                  </a:cubicBezTo>
                  <a:cubicBezTo>
                    <a:pt x="24058" y="10056"/>
                    <a:pt x="24555" y="9837"/>
                    <a:pt x="24754" y="10016"/>
                  </a:cubicBezTo>
                  <a:cubicBezTo>
                    <a:pt x="24854" y="9698"/>
                    <a:pt x="24884" y="9310"/>
                    <a:pt x="25132" y="9141"/>
                  </a:cubicBezTo>
                  <a:cubicBezTo>
                    <a:pt x="25480" y="9031"/>
                    <a:pt x="25450" y="9320"/>
                    <a:pt x="25759" y="9260"/>
                  </a:cubicBezTo>
                  <a:cubicBezTo>
                    <a:pt x="25759" y="8763"/>
                    <a:pt x="26216" y="8723"/>
                    <a:pt x="26385" y="8385"/>
                  </a:cubicBezTo>
                  <a:cubicBezTo>
                    <a:pt x="26445" y="8534"/>
                    <a:pt x="26515" y="8673"/>
                    <a:pt x="26634" y="8763"/>
                  </a:cubicBezTo>
                  <a:cubicBezTo>
                    <a:pt x="26624" y="8544"/>
                    <a:pt x="26654" y="8375"/>
                    <a:pt x="26753" y="8265"/>
                  </a:cubicBezTo>
                  <a:cubicBezTo>
                    <a:pt x="26425" y="8265"/>
                    <a:pt x="26017" y="8335"/>
                    <a:pt x="26007" y="8017"/>
                  </a:cubicBezTo>
                  <a:cubicBezTo>
                    <a:pt x="26525" y="7997"/>
                    <a:pt x="26027" y="7927"/>
                    <a:pt x="26007" y="7758"/>
                  </a:cubicBezTo>
                  <a:cubicBezTo>
                    <a:pt x="26902" y="7629"/>
                    <a:pt x="27290" y="7649"/>
                    <a:pt x="27260" y="8633"/>
                  </a:cubicBezTo>
                  <a:cubicBezTo>
                    <a:pt x="28225" y="8773"/>
                    <a:pt x="28543" y="8265"/>
                    <a:pt x="28882" y="7758"/>
                  </a:cubicBezTo>
                  <a:cubicBezTo>
                    <a:pt x="28374" y="7798"/>
                    <a:pt x="28901" y="7589"/>
                    <a:pt x="28762" y="7261"/>
                  </a:cubicBezTo>
                  <a:cubicBezTo>
                    <a:pt x="29011" y="7171"/>
                    <a:pt x="29250" y="6873"/>
                    <a:pt x="29508" y="7142"/>
                  </a:cubicBezTo>
                  <a:cubicBezTo>
                    <a:pt x="29478" y="6694"/>
                    <a:pt x="29588" y="6386"/>
                    <a:pt x="29886" y="6256"/>
                  </a:cubicBezTo>
                  <a:cubicBezTo>
                    <a:pt x="30314" y="6833"/>
                    <a:pt x="31089" y="5869"/>
                    <a:pt x="31259" y="5381"/>
                  </a:cubicBezTo>
                  <a:cubicBezTo>
                    <a:pt x="30881" y="5501"/>
                    <a:pt x="30513" y="5640"/>
                    <a:pt x="30135" y="5759"/>
                  </a:cubicBezTo>
                  <a:cubicBezTo>
                    <a:pt x="30383" y="5520"/>
                    <a:pt x="30194" y="5172"/>
                    <a:pt x="30135" y="4884"/>
                  </a:cubicBezTo>
                  <a:cubicBezTo>
                    <a:pt x="30523" y="4973"/>
                    <a:pt x="30373" y="4546"/>
                    <a:pt x="30761" y="4635"/>
                  </a:cubicBezTo>
                  <a:cubicBezTo>
                    <a:pt x="31109" y="4844"/>
                    <a:pt x="30712" y="5123"/>
                    <a:pt x="31139" y="5133"/>
                  </a:cubicBezTo>
                  <a:cubicBezTo>
                    <a:pt x="31308" y="4973"/>
                    <a:pt x="31259" y="4596"/>
                    <a:pt x="31259" y="4257"/>
                  </a:cubicBezTo>
                  <a:cubicBezTo>
                    <a:pt x="31945" y="4317"/>
                    <a:pt x="31676" y="3422"/>
                    <a:pt x="32134" y="3263"/>
                  </a:cubicBezTo>
                  <a:cubicBezTo>
                    <a:pt x="32173" y="3700"/>
                    <a:pt x="32482" y="3561"/>
                    <a:pt x="32263" y="4009"/>
                  </a:cubicBezTo>
                  <a:cubicBezTo>
                    <a:pt x="33397" y="4228"/>
                    <a:pt x="32969" y="2885"/>
                    <a:pt x="34013" y="3004"/>
                  </a:cubicBezTo>
                  <a:cubicBezTo>
                    <a:pt x="33805" y="2785"/>
                    <a:pt x="34252" y="2507"/>
                    <a:pt x="34262" y="2378"/>
                  </a:cubicBezTo>
                  <a:cubicBezTo>
                    <a:pt x="34342" y="1483"/>
                    <a:pt x="33606" y="1025"/>
                    <a:pt x="33258" y="1"/>
                  </a:cubicBezTo>
                  <a:cubicBezTo>
                    <a:pt x="33755" y="548"/>
                    <a:pt x="34113" y="1244"/>
                    <a:pt x="34640" y="1761"/>
                  </a:cubicBezTo>
                  <a:cubicBezTo>
                    <a:pt x="34232" y="1900"/>
                    <a:pt x="34720" y="2308"/>
                    <a:pt x="34262" y="2507"/>
                  </a:cubicBezTo>
                  <a:cubicBezTo>
                    <a:pt x="34600" y="2895"/>
                    <a:pt x="34739" y="2179"/>
                    <a:pt x="35008" y="2507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2639025" y="636175"/>
              <a:ext cx="84575" cy="58700"/>
            </a:xfrm>
            <a:custGeom>
              <a:avLst/>
              <a:gdLst/>
              <a:ahLst/>
              <a:cxnLst/>
              <a:rect l="l" t="t" r="r" b="b"/>
              <a:pathLst>
                <a:path w="3383" h="2348" extrusionOk="0">
                  <a:moveTo>
                    <a:pt x="1622" y="906"/>
                  </a:moveTo>
                  <a:cubicBezTo>
                    <a:pt x="1831" y="727"/>
                    <a:pt x="1930" y="458"/>
                    <a:pt x="2378" y="528"/>
                  </a:cubicBezTo>
                  <a:cubicBezTo>
                    <a:pt x="1960" y="935"/>
                    <a:pt x="3382" y="786"/>
                    <a:pt x="2875" y="1274"/>
                  </a:cubicBezTo>
                  <a:cubicBezTo>
                    <a:pt x="3074" y="1264"/>
                    <a:pt x="3352" y="1343"/>
                    <a:pt x="3372" y="1154"/>
                  </a:cubicBezTo>
                  <a:cubicBezTo>
                    <a:pt x="2736" y="2348"/>
                    <a:pt x="1204" y="747"/>
                    <a:pt x="1" y="657"/>
                  </a:cubicBezTo>
                  <a:cubicBezTo>
                    <a:pt x="478" y="1"/>
                    <a:pt x="1423" y="906"/>
                    <a:pt x="1751" y="150"/>
                  </a:cubicBezTo>
                  <a:cubicBezTo>
                    <a:pt x="2119" y="329"/>
                    <a:pt x="1532" y="587"/>
                    <a:pt x="1622" y="906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2742225" y="715000"/>
              <a:ext cx="206375" cy="162625"/>
            </a:xfrm>
            <a:custGeom>
              <a:avLst/>
              <a:gdLst/>
              <a:ahLst/>
              <a:cxnLst/>
              <a:rect l="l" t="t" r="r" b="b"/>
              <a:pathLst>
                <a:path w="8255" h="6505" extrusionOk="0">
                  <a:moveTo>
                    <a:pt x="2496" y="6505"/>
                  </a:moveTo>
                  <a:cubicBezTo>
                    <a:pt x="2636" y="6037"/>
                    <a:pt x="2188" y="6147"/>
                    <a:pt x="2248" y="5759"/>
                  </a:cubicBezTo>
                  <a:cubicBezTo>
                    <a:pt x="1432" y="5769"/>
                    <a:pt x="865" y="6047"/>
                    <a:pt x="378" y="6385"/>
                  </a:cubicBezTo>
                  <a:cubicBezTo>
                    <a:pt x="209" y="6196"/>
                    <a:pt x="836" y="5759"/>
                    <a:pt x="0" y="6007"/>
                  </a:cubicBezTo>
                  <a:cubicBezTo>
                    <a:pt x="358" y="5411"/>
                    <a:pt x="746" y="4038"/>
                    <a:pt x="627" y="4008"/>
                  </a:cubicBezTo>
                  <a:cubicBezTo>
                    <a:pt x="647" y="3601"/>
                    <a:pt x="1800" y="3262"/>
                    <a:pt x="2128" y="2755"/>
                  </a:cubicBezTo>
                  <a:cubicBezTo>
                    <a:pt x="2646" y="2437"/>
                    <a:pt x="3073" y="2029"/>
                    <a:pt x="3630" y="1751"/>
                  </a:cubicBezTo>
                  <a:cubicBezTo>
                    <a:pt x="3650" y="1940"/>
                    <a:pt x="3581" y="2218"/>
                    <a:pt x="3750" y="2258"/>
                  </a:cubicBezTo>
                  <a:cubicBezTo>
                    <a:pt x="3779" y="2069"/>
                    <a:pt x="4058" y="2139"/>
                    <a:pt x="4257" y="2129"/>
                  </a:cubicBezTo>
                  <a:cubicBezTo>
                    <a:pt x="4953" y="508"/>
                    <a:pt x="7300" y="1273"/>
                    <a:pt x="8255" y="0"/>
                  </a:cubicBezTo>
                  <a:cubicBezTo>
                    <a:pt x="8245" y="1303"/>
                    <a:pt x="7887" y="1790"/>
                    <a:pt x="6753" y="2129"/>
                  </a:cubicBezTo>
                  <a:cubicBezTo>
                    <a:pt x="6833" y="2298"/>
                    <a:pt x="7230" y="2149"/>
                    <a:pt x="7250" y="2377"/>
                  </a:cubicBezTo>
                  <a:cubicBezTo>
                    <a:pt x="7280" y="2596"/>
                    <a:pt x="6912" y="3243"/>
                    <a:pt x="6862" y="3521"/>
                  </a:cubicBezTo>
                  <a:cubicBezTo>
                    <a:pt x="6624" y="4764"/>
                    <a:pt x="6504" y="5102"/>
                    <a:pt x="5271" y="5629"/>
                  </a:cubicBezTo>
                  <a:cubicBezTo>
                    <a:pt x="5261" y="5629"/>
                    <a:pt x="4834" y="5530"/>
                    <a:pt x="4754" y="5530"/>
                  </a:cubicBezTo>
                  <a:cubicBezTo>
                    <a:pt x="4535" y="5530"/>
                    <a:pt x="4297" y="5639"/>
                    <a:pt x="4098" y="5729"/>
                  </a:cubicBezTo>
                  <a:cubicBezTo>
                    <a:pt x="3551" y="5958"/>
                    <a:pt x="3093" y="6365"/>
                    <a:pt x="2496" y="6505"/>
                  </a:cubicBezTo>
                  <a:close/>
                </a:path>
              </a:pathLst>
            </a:custGeom>
            <a:solidFill>
              <a:srgbClr val="EA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2714125" y="783875"/>
              <a:ext cx="156400" cy="135525"/>
            </a:xfrm>
            <a:custGeom>
              <a:avLst/>
              <a:gdLst/>
              <a:ahLst/>
              <a:cxnLst/>
              <a:rect l="l" t="t" r="r" b="b"/>
              <a:pathLst>
                <a:path w="6256" h="5421" extrusionOk="0">
                  <a:moveTo>
                    <a:pt x="3252" y="0"/>
                  </a:moveTo>
                  <a:cubicBezTo>
                    <a:pt x="2924" y="507"/>
                    <a:pt x="1771" y="846"/>
                    <a:pt x="1751" y="1253"/>
                  </a:cubicBezTo>
                  <a:cubicBezTo>
                    <a:pt x="1870" y="1283"/>
                    <a:pt x="1482" y="2656"/>
                    <a:pt x="1124" y="3252"/>
                  </a:cubicBezTo>
                  <a:cubicBezTo>
                    <a:pt x="1960" y="3004"/>
                    <a:pt x="1333" y="3441"/>
                    <a:pt x="1502" y="3630"/>
                  </a:cubicBezTo>
                  <a:cubicBezTo>
                    <a:pt x="1989" y="3292"/>
                    <a:pt x="2556" y="3014"/>
                    <a:pt x="3372" y="3004"/>
                  </a:cubicBezTo>
                  <a:cubicBezTo>
                    <a:pt x="3312" y="3392"/>
                    <a:pt x="3760" y="3282"/>
                    <a:pt x="3620" y="3750"/>
                  </a:cubicBezTo>
                  <a:cubicBezTo>
                    <a:pt x="4585" y="3531"/>
                    <a:pt x="5431" y="2506"/>
                    <a:pt x="6256" y="2874"/>
                  </a:cubicBezTo>
                  <a:cubicBezTo>
                    <a:pt x="6226" y="3014"/>
                    <a:pt x="6117" y="3073"/>
                    <a:pt x="5997" y="3123"/>
                  </a:cubicBezTo>
                  <a:cubicBezTo>
                    <a:pt x="5152" y="3551"/>
                    <a:pt x="4187" y="3760"/>
                    <a:pt x="3342" y="4257"/>
                  </a:cubicBezTo>
                  <a:cubicBezTo>
                    <a:pt x="2984" y="4456"/>
                    <a:pt x="2546" y="4983"/>
                    <a:pt x="2129" y="4883"/>
                  </a:cubicBezTo>
                  <a:cubicBezTo>
                    <a:pt x="2069" y="5122"/>
                    <a:pt x="2079" y="5420"/>
                    <a:pt x="1751" y="5381"/>
                  </a:cubicBezTo>
                  <a:cubicBezTo>
                    <a:pt x="1651" y="5351"/>
                    <a:pt x="1602" y="5271"/>
                    <a:pt x="1621" y="5132"/>
                  </a:cubicBezTo>
                  <a:cubicBezTo>
                    <a:pt x="1850" y="4734"/>
                    <a:pt x="2188" y="4446"/>
                    <a:pt x="2497" y="4128"/>
                  </a:cubicBezTo>
                  <a:cubicBezTo>
                    <a:pt x="1940" y="4297"/>
                    <a:pt x="1721" y="4078"/>
                    <a:pt x="1373" y="4505"/>
                  </a:cubicBezTo>
                  <a:cubicBezTo>
                    <a:pt x="1373" y="4317"/>
                    <a:pt x="1840" y="3988"/>
                    <a:pt x="1502" y="3879"/>
                  </a:cubicBezTo>
                  <a:cubicBezTo>
                    <a:pt x="1263" y="4058"/>
                    <a:pt x="1055" y="4267"/>
                    <a:pt x="876" y="4505"/>
                  </a:cubicBezTo>
                  <a:cubicBezTo>
                    <a:pt x="1333" y="3819"/>
                    <a:pt x="329" y="3770"/>
                    <a:pt x="120" y="3750"/>
                  </a:cubicBezTo>
                  <a:cubicBezTo>
                    <a:pt x="339" y="3590"/>
                    <a:pt x="617" y="3491"/>
                    <a:pt x="627" y="3123"/>
                  </a:cubicBezTo>
                  <a:cubicBezTo>
                    <a:pt x="358" y="2775"/>
                    <a:pt x="150" y="3143"/>
                    <a:pt x="0" y="2755"/>
                  </a:cubicBezTo>
                  <a:cubicBezTo>
                    <a:pt x="249" y="2586"/>
                    <a:pt x="130" y="2049"/>
                    <a:pt x="498" y="1999"/>
                  </a:cubicBezTo>
                  <a:cubicBezTo>
                    <a:pt x="518" y="2148"/>
                    <a:pt x="478" y="2357"/>
                    <a:pt x="627" y="2377"/>
                  </a:cubicBezTo>
                  <a:cubicBezTo>
                    <a:pt x="667" y="2079"/>
                    <a:pt x="1005" y="2099"/>
                    <a:pt x="1124" y="1880"/>
                  </a:cubicBezTo>
                  <a:cubicBezTo>
                    <a:pt x="905" y="1830"/>
                    <a:pt x="806" y="2059"/>
                    <a:pt x="746" y="1880"/>
                  </a:cubicBezTo>
                  <a:cubicBezTo>
                    <a:pt x="1383" y="1054"/>
                    <a:pt x="2338" y="547"/>
                    <a:pt x="3252" y="0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2504525" y="867150"/>
              <a:ext cx="115650" cy="82575"/>
            </a:xfrm>
            <a:custGeom>
              <a:avLst/>
              <a:gdLst/>
              <a:ahLst/>
              <a:cxnLst/>
              <a:rect l="l" t="t" r="r" b="b"/>
              <a:pathLst>
                <a:path w="4626" h="3303" extrusionOk="0">
                  <a:moveTo>
                    <a:pt x="876" y="3303"/>
                  </a:moveTo>
                  <a:cubicBezTo>
                    <a:pt x="876" y="3034"/>
                    <a:pt x="1552" y="2825"/>
                    <a:pt x="1254" y="2676"/>
                  </a:cubicBezTo>
                  <a:cubicBezTo>
                    <a:pt x="1164" y="2845"/>
                    <a:pt x="985" y="2905"/>
                    <a:pt x="746" y="2925"/>
                  </a:cubicBezTo>
                  <a:cubicBezTo>
                    <a:pt x="786" y="2666"/>
                    <a:pt x="1084" y="2676"/>
                    <a:pt x="1124" y="2428"/>
                  </a:cubicBezTo>
                  <a:cubicBezTo>
                    <a:pt x="667" y="2388"/>
                    <a:pt x="408" y="3193"/>
                    <a:pt x="0" y="2796"/>
                  </a:cubicBezTo>
                  <a:cubicBezTo>
                    <a:pt x="209" y="2587"/>
                    <a:pt x="488" y="2985"/>
                    <a:pt x="498" y="2428"/>
                  </a:cubicBezTo>
                  <a:cubicBezTo>
                    <a:pt x="329" y="2119"/>
                    <a:pt x="120" y="2646"/>
                    <a:pt x="0" y="2298"/>
                  </a:cubicBezTo>
                  <a:cubicBezTo>
                    <a:pt x="249" y="1324"/>
                    <a:pt x="1313" y="160"/>
                    <a:pt x="2248" y="667"/>
                  </a:cubicBezTo>
                  <a:cubicBezTo>
                    <a:pt x="2029" y="90"/>
                    <a:pt x="2954" y="1"/>
                    <a:pt x="3004" y="419"/>
                  </a:cubicBezTo>
                  <a:cubicBezTo>
                    <a:pt x="2825" y="618"/>
                    <a:pt x="2348" y="518"/>
                    <a:pt x="2377" y="926"/>
                  </a:cubicBezTo>
                  <a:cubicBezTo>
                    <a:pt x="3253" y="598"/>
                    <a:pt x="3690" y="508"/>
                    <a:pt x="4625" y="170"/>
                  </a:cubicBezTo>
                  <a:cubicBezTo>
                    <a:pt x="4356" y="439"/>
                    <a:pt x="4317" y="946"/>
                    <a:pt x="4128" y="1294"/>
                  </a:cubicBezTo>
                  <a:cubicBezTo>
                    <a:pt x="3103" y="2020"/>
                    <a:pt x="2119" y="2796"/>
                    <a:pt x="876" y="3303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4"/>
            <p:cNvSpPr/>
            <p:nvPr/>
          </p:nvSpPr>
          <p:spPr>
            <a:xfrm>
              <a:off x="2269575" y="987250"/>
              <a:ext cx="200425" cy="137525"/>
            </a:xfrm>
            <a:custGeom>
              <a:avLst/>
              <a:gdLst/>
              <a:ahLst/>
              <a:cxnLst/>
              <a:rect l="l" t="t" r="r" b="b"/>
              <a:pathLst>
                <a:path w="8017" h="5501" extrusionOk="0">
                  <a:moveTo>
                    <a:pt x="8016" y="1"/>
                  </a:moveTo>
                  <a:cubicBezTo>
                    <a:pt x="6474" y="1950"/>
                    <a:pt x="4973" y="3959"/>
                    <a:pt x="3014" y="5500"/>
                  </a:cubicBezTo>
                  <a:cubicBezTo>
                    <a:pt x="2894" y="5500"/>
                    <a:pt x="2864" y="5401"/>
                    <a:pt x="2765" y="5381"/>
                  </a:cubicBezTo>
                  <a:cubicBezTo>
                    <a:pt x="2745" y="5192"/>
                    <a:pt x="2815" y="4914"/>
                    <a:pt x="2646" y="4874"/>
                  </a:cubicBezTo>
                  <a:cubicBezTo>
                    <a:pt x="2516" y="5083"/>
                    <a:pt x="2307" y="5162"/>
                    <a:pt x="2138" y="5003"/>
                  </a:cubicBezTo>
                  <a:cubicBezTo>
                    <a:pt x="2178" y="4705"/>
                    <a:pt x="2288" y="4486"/>
                    <a:pt x="2387" y="4247"/>
                  </a:cubicBezTo>
                  <a:cubicBezTo>
                    <a:pt x="1691" y="4814"/>
                    <a:pt x="1333" y="4237"/>
                    <a:pt x="766" y="4754"/>
                  </a:cubicBezTo>
                  <a:cubicBezTo>
                    <a:pt x="756" y="4536"/>
                    <a:pt x="796" y="4357"/>
                    <a:pt x="885" y="4247"/>
                  </a:cubicBezTo>
                  <a:cubicBezTo>
                    <a:pt x="378" y="4148"/>
                    <a:pt x="656" y="4854"/>
                    <a:pt x="139" y="4754"/>
                  </a:cubicBezTo>
                  <a:cubicBezTo>
                    <a:pt x="0" y="4357"/>
                    <a:pt x="80" y="4416"/>
                    <a:pt x="269" y="4128"/>
                  </a:cubicBezTo>
                  <a:cubicBezTo>
                    <a:pt x="1084" y="3442"/>
                    <a:pt x="2626" y="3481"/>
                    <a:pt x="3521" y="2875"/>
                  </a:cubicBezTo>
                  <a:cubicBezTo>
                    <a:pt x="3481" y="3054"/>
                    <a:pt x="2994" y="3670"/>
                    <a:pt x="3262" y="3372"/>
                  </a:cubicBezTo>
                  <a:cubicBezTo>
                    <a:pt x="3700" y="3203"/>
                    <a:pt x="3491" y="2855"/>
                    <a:pt x="3640" y="2626"/>
                  </a:cubicBezTo>
                  <a:cubicBezTo>
                    <a:pt x="4704" y="2378"/>
                    <a:pt x="5371" y="20"/>
                    <a:pt x="6644" y="1"/>
                  </a:cubicBezTo>
                  <a:cubicBezTo>
                    <a:pt x="5420" y="1234"/>
                    <a:pt x="3919" y="2855"/>
                    <a:pt x="3391" y="4377"/>
                  </a:cubicBezTo>
                  <a:cubicBezTo>
                    <a:pt x="3590" y="3989"/>
                    <a:pt x="3740" y="3551"/>
                    <a:pt x="4137" y="3372"/>
                  </a:cubicBezTo>
                  <a:cubicBezTo>
                    <a:pt x="4187" y="3591"/>
                    <a:pt x="3958" y="3690"/>
                    <a:pt x="4137" y="3750"/>
                  </a:cubicBezTo>
                  <a:cubicBezTo>
                    <a:pt x="5669" y="2527"/>
                    <a:pt x="6494" y="1025"/>
                    <a:pt x="8016" y="1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4"/>
            <p:cNvSpPr/>
            <p:nvPr/>
          </p:nvSpPr>
          <p:spPr>
            <a:xfrm>
              <a:off x="3281000" y="378300"/>
              <a:ext cx="87300" cy="79625"/>
            </a:xfrm>
            <a:custGeom>
              <a:avLst/>
              <a:gdLst/>
              <a:ahLst/>
              <a:cxnLst/>
              <a:rect l="l" t="t" r="r" b="b"/>
              <a:pathLst>
                <a:path w="3492" h="3185" extrusionOk="0">
                  <a:moveTo>
                    <a:pt x="1707" y="0"/>
                  </a:moveTo>
                  <a:cubicBezTo>
                    <a:pt x="1529" y="0"/>
                    <a:pt x="1356" y="85"/>
                    <a:pt x="1204" y="301"/>
                  </a:cubicBezTo>
                  <a:cubicBezTo>
                    <a:pt x="965" y="639"/>
                    <a:pt x="1095" y="1126"/>
                    <a:pt x="856" y="1424"/>
                  </a:cubicBezTo>
                  <a:cubicBezTo>
                    <a:pt x="617" y="1743"/>
                    <a:pt x="279" y="1673"/>
                    <a:pt x="1" y="1902"/>
                  </a:cubicBezTo>
                  <a:cubicBezTo>
                    <a:pt x="41" y="1961"/>
                    <a:pt x="100" y="2011"/>
                    <a:pt x="160" y="2051"/>
                  </a:cubicBezTo>
                  <a:cubicBezTo>
                    <a:pt x="334" y="2168"/>
                    <a:pt x="574" y="2207"/>
                    <a:pt x="844" y="2207"/>
                  </a:cubicBezTo>
                  <a:cubicBezTo>
                    <a:pt x="1377" y="2207"/>
                    <a:pt x="2024" y="2055"/>
                    <a:pt x="2499" y="2055"/>
                  </a:cubicBezTo>
                  <a:cubicBezTo>
                    <a:pt x="2662" y="2055"/>
                    <a:pt x="2804" y="2073"/>
                    <a:pt x="2915" y="2121"/>
                  </a:cubicBezTo>
                  <a:cubicBezTo>
                    <a:pt x="3104" y="2479"/>
                    <a:pt x="2895" y="2837"/>
                    <a:pt x="3064" y="3185"/>
                  </a:cubicBezTo>
                  <a:cubicBezTo>
                    <a:pt x="3492" y="2399"/>
                    <a:pt x="3462" y="1603"/>
                    <a:pt x="2935" y="927"/>
                  </a:cubicBezTo>
                  <a:cubicBezTo>
                    <a:pt x="2669" y="575"/>
                    <a:pt x="2170" y="0"/>
                    <a:pt x="1707" y="0"/>
                  </a:cubicBezTo>
                  <a:close/>
                </a:path>
              </a:pathLst>
            </a:custGeom>
            <a:solidFill>
              <a:srgbClr val="FAB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4"/>
            <p:cNvSpPr/>
            <p:nvPr/>
          </p:nvSpPr>
          <p:spPr>
            <a:xfrm>
              <a:off x="3247200" y="369150"/>
              <a:ext cx="29850" cy="26625"/>
            </a:xfrm>
            <a:custGeom>
              <a:avLst/>
              <a:gdLst/>
              <a:ahLst/>
              <a:cxnLst/>
              <a:rect l="l" t="t" r="r" b="b"/>
              <a:pathLst>
                <a:path w="1194" h="1065" extrusionOk="0">
                  <a:moveTo>
                    <a:pt x="597" y="0"/>
                  </a:moveTo>
                  <a:cubicBezTo>
                    <a:pt x="269" y="0"/>
                    <a:pt x="0" y="239"/>
                    <a:pt x="0" y="537"/>
                  </a:cubicBezTo>
                  <a:cubicBezTo>
                    <a:pt x="0" y="826"/>
                    <a:pt x="269" y="1064"/>
                    <a:pt x="597" y="1064"/>
                  </a:cubicBezTo>
                  <a:cubicBezTo>
                    <a:pt x="925" y="1064"/>
                    <a:pt x="1194" y="826"/>
                    <a:pt x="1194" y="537"/>
                  </a:cubicBezTo>
                  <a:cubicBezTo>
                    <a:pt x="1194" y="239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1C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4"/>
            <p:cNvSpPr/>
            <p:nvPr/>
          </p:nvSpPr>
          <p:spPr>
            <a:xfrm>
              <a:off x="2753150" y="4580525"/>
              <a:ext cx="167350" cy="103225"/>
            </a:xfrm>
            <a:custGeom>
              <a:avLst/>
              <a:gdLst/>
              <a:ahLst/>
              <a:cxnLst/>
              <a:rect l="l" t="t" r="r" b="b"/>
              <a:pathLst>
                <a:path w="6694" h="4129" extrusionOk="0">
                  <a:moveTo>
                    <a:pt x="3392" y="1"/>
                  </a:moveTo>
                  <a:lnTo>
                    <a:pt x="1" y="2199"/>
                  </a:lnTo>
                  <a:lnTo>
                    <a:pt x="1" y="4128"/>
                  </a:lnTo>
                  <a:lnTo>
                    <a:pt x="3432" y="1920"/>
                  </a:lnTo>
                  <a:lnTo>
                    <a:pt x="6694" y="412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4"/>
            <p:cNvSpPr/>
            <p:nvPr/>
          </p:nvSpPr>
          <p:spPr>
            <a:xfrm>
              <a:off x="2753150" y="366382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1" y="2208"/>
                  </a:lnTo>
                  <a:lnTo>
                    <a:pt x="1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20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4"/>
            <p:cNvSpPr/>
            <p:nvPr/>
          </p:nvSpPr>
          <p:spPr>
            <a:xfrm>
              <a:off x="2753150" y="2781150"/>
              <a:ext cx="167350" cy="102975"/>
            </a:xfrm>
            <a:custGeom>
              <a:avLst/>
              <a:gdLst/>
              <a:ahLst/>
              <a:cxnLst/>
              <a:rect l="l" t="t" r="r" b="b"/>
              <a:pathLst>
                <a:path w="6694" h="4119" extrusionOk="0">
                  <a:moveTo>
                    <a:pt x="3392" y="1"/>
                  </a:moveTo>
                  <a:lnTo>
                    <a:pt x="1" y="2199"/>
                  </a:lnTo>
                  <a:lnTo>
                    <a:pt x="1" y="4118"/>
                  </a:lnTo>
                  <a:lnTo>
                    <a:pt x="3432" y="1920"/>
                  </a:lnTo>
                  <a:lnTo>
                    <a:pt x="6694" y="411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4"/>
            <p:cNvSpPr/>
            <p:nvPr/>
          </p:nvSpPr>
          <p:spPr>
            <a:xfrm>
              <a:off x="2753150" y="2000950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1" y="2198"/>
                  </a:lnTo>
                  <a:lnTo>
                    <a:pt x="1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4"/>
            <p:cNvSpPr/>
            <p:nvPr/>
          </p:nvSpPr>
          <p:spPr>
            <a:xfrm>
              <a:off x="2753150" y="119337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1" y="2198"/>
                  </a:lnTo>
                  <a:lnTo>
                    <a:pt x="1" y="4128"/>
                  </a:lnTo>
                  <a:lnTo>
                    <a:pt x="3432" y="1930"/>
                  </a:lnTo>
                  <a:lnTo>
                    <a:pt x="6694" y="4128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4"/>
            <p:cNvSpPr/>
            <p:nvPr/>
          </p:nvSpPr>
          <p:spPr>
            <a:xfrm>
              <a:off x="4428950" y="4580525"/>
              <a:ext cx="167350" cy="103225"/>
            </a:xfrm>
            <a:custGeom>
              <a:avLst/>
              <a:gdLst/>
              <a:ahLst/>
              <a:cxnLst/>
              <a:rect l="l" t="t" r="r" b="b"/>
              <a:pathLst>
                <a:path w="6694" h="4129" extrusionOk="0">
                  <a:moveTo>
                    <a:pt x="3392" y="1"/>
                  </a:moveTo>
                  <a:lnTo>
                    <a:pt x="0" y="2199"/>
                  </a:lnTo>
                  <a:lnTo>
                    <a:pt x="0" y="4128"/>
                  </a:lnTo>
                  <a:lnTo>
                    <a:pt x="3432" y="1920"/>
                  </a:lnTo>
                  <a:lnTo>
                    <a:pt x="6694" y="412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4"/>
            <p:cNvSpPr/>
            <p:nvPr/>
          </p:nvSpPr>
          <p:spPr>
            <a:xfrm>
              <a:off x="4428950" y="366382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0" y="2208"/>
                  </a:lnTo>
                  <a:lnTo>
                    <a:pt x="0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20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4"/>
            <p:cNvSpPr/>
            <p:nvPr/>
          </p:nvSpPr>
          <p:spPr>
            <a:xfrm>
              <a:off x="4428950" y="2781150"/>
              <a:ext cx="167350" cy="102975"/>
            </a:xfrm>
            <a:custGeom>
              <a:avLst/>
              <a:gdLst/>
              <a:ahLst/>
              <a:cxnLst/>
              <a:rect l="l" t="t" r="r" b="b"/>
              <a:pathLst>
                <a:path w="6694" h="4119" extrusionOk="0">
                  <a:moveTo>
                    <a:pt x="3392" y="1"/>
                  </a:moveTo>
                  <a:lnTo>
                    <a:pt x="0" y="2199"/>
                  </a:lnTo>
                  <a:lnTo>
                    <a:pt x="0" y="4118"/>
                  </a:lnTo>
                  <a:lnTo>
                    <a:pt x="3432" y="1920"/>
                  </a:lnTo>
                  <a:lnTo>
                    <a:pt x="6694" y="411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4428950" y="2000950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0" y="2198"/>
                  </a:lnTo>
                  <a:lnTo>
                    <a:pt x="0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4"/>
            <p:cNvSpPr/>
            <p:nvPr/>
          </p:nvSpPr>
          <p:spPr>
            <a:xfrm>
              <a:off x="4428950" y="119337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0" y="2198"/>
                  </a:lnTo>
                  <a:lnTo>
                    <a:pt x="0" y="4128"/>
                  </a:lnTo>
                  <a:lnTo>
                    <a:pt x="3432" y="1930"/>
                  </a:lnTo>
                  <a:lnTo>
                    <a:pt x="6694" y="4128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5" name="Google Shape;1105;p14"/>
          <p:cNvSpPr txBox="1"/>
          <p:nvPr/>
        </p:nvSpPr>
        <p:spPr>
          <a:xfrm>
            <a:off x="7504800" y="2260375"/>
            <a:ext cx="1048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position an organism occupies in a food chain is called its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trophic level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31141F1-086B-5586-B6E8-307374BC80E3}"/>
              </a:ext>
            </a:extLst>
          </p:cNvPr>
          <p:cNvSpPr txBox="1">
            <a:spLocks/>
          </p:cNvSpPr>
          <p:nvPr/>
        </p:nvSpPr>
        <p:spPr>
          <a:xfrm>
            <a:off x="212699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0C36346-848B-06B4-9F48-7242058E82AC}"/>
              </a:ext>
            </a:extLst>
          </p:cNvPr>
          <p:cNvSpPr txBox="1"/>
          <p:nvPr/>
        </p:nvSpPr>
        <p:spPr>
          <a:xfrm>
            <a:off x="5865013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F0B83-CDF4-0903-86CE-212040C17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62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3A297-2A6A-F887-1B5B-97726ACB8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89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1110;p15"/>
          <p:cNvPicPr preferRelativeResize="0"/>
          <p:nvPr/>
        </p:nvPicPr>
        <p:blipFill rotWithShape="1">
          <a:blip r:embed="rId3">
            <a:alphaModFix/>
          </a:blip>
          <a:srcRect l="24471"/>
          <a:stretch/>
        </p:blipFill>
        <p:spPr>
          <a:xfrm>
            <a:off x="3313675" y="0"/>
            <a:ext cx="583032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12" name="Google Shape;1112;p15"/>
          <p:cNvCxnSpPr/>
          <p:nvPr/>
        </p:nvCxnSpPr>
        <p:spPr>
          <a:xfrm>
            <a:off x="3316950" y="0"/>
            <a:ext cx="300" cy="5139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3" name="Google Shape;1113;p15"/>
          <p:cNvSpPr txBox="1"/>
          <p:nvPr/>
        </p:nvSpPr>
        <p:spPr>
          <a:xfrm>
            <a:off x="288900" y="2048400"/>
            <a:ext cx="2711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Organisms that eat other organisms are called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predators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Organisms that are eaten by predators are called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994A78F-7C07-F749-4973-668B8994FFD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BF8842A-FD64-37DB-B0E6-0B045379B16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094AB-5E32-9C81-A0DB-F4E263697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BEF8C-04BA-CFC4-3B73-F5CAC8B3A0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Trophic Levels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9" name="Google Shape;11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1120" name="Google Shape;1120;p16"/>
          <p:cNvGraphicFramePr/>
          <p:nvPr/>
        </p:nvGraphicFramePr>
        <p:xfrm>
          <a:off x="952500" y="1975375"/>
          <a:ext cx="7239000" cy="2774075"/>
        </p:xfrm>
        <a:graphic>
          <a:graphicData uri="http://schemas.openxmlformats.org/drawingml/2006/table">
            <a:tbl>
              <a:tblPr>
                <a:noFill/>
                <a:tableStyleId>{690A2F06-5293-447B-9DE7-92D2F9130806}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Trophic Level</a:t>
                      </a:r>
                      <a:endParaRPr sz="1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Definition</a:t>
                      </a:r>
                      <a:endParaRPr sz="10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1C33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Producers</a:t>
                      </a:r>
                      <a:endParaRPr sz="1000" b="1">
                        <a:solidFill>
                          <a:srgbClr val="11C33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Producers create their own nutrients, almost always from </a:t>
                      </a:r>
                      <a:r>
                        <a:rPr lang="en" sz="1000" b="1">
                          <a:solidFill>
                            <a:srgbClr val="FFD96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sunlight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 </a:t>
                      </a:r>
                      <a:r>
                        <a:rPr lang="en" sz="1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Plants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are the main group of producers.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Primary Consumers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These organisms feed on the producers (plants). They are termed </a:t>
                      </a:r>
                      <a:r>
                        <a:rPr lang="en" sz="1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herbivores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Secondary Consumers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These organisms feed on the primary consumers. They are </a:t>
                      </a:r>
                      <a:r>
                        <a:rPr lang="en" sz="1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carnivores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 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Tertiary Consumers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These organisms feed on secondary consumers. They are also </a:t>
                      </a:r>
                      <a:r>
                        <a:rPr lang="en" sz="1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carnivores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Decomposers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Some organisms gain energy by feeding on dead organic matter. These are mostly types of </a:t>
                      </a:r>
                      <a:r>
                        <a:rPr lang="en" sz="1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bacteria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and </a:t>
                      </a:r>
                      <a:r>
                        <a:rPr lang="en" sz="10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fungi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</a:t>
                      </a:r>
                      <a:endParaRPr sz="10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21" name="Google Shape;112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7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usually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four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trophic levels.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Very few food chains have enough energy to support more than four trophic levels. 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E77F0F-F98F-EC4E-7897-CCD84DD1A7F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7E9575-2873-773D-9892-5457AAFCA2A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BFE79-8A8E-0990-DD60-460F15A1E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43C24-D597-2BC2-1451-9289E3AF82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Food Chains and Food Webs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7" name="Google Shape;112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4.7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concepts of food chains, food webs, pyramids of number, pyramids of biomass and pyramids of energy transfer.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food chain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shows what eats what in a particular habitat.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Food chains show the flow of energy from one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trophic level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the next, starting with a </a:t>
            </a:r>
            <a:r>
              <a:rPr lang="en" b="1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producer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Sunlight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continually adds energy to the start of the food chain.</a:t>
            </a:r>
            <a:endParaRPr b="1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food web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a network of connected food chains.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Food webs are more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realistic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depictions of feeding relationships.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 organism rarely relies on one food source.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Food webs show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interdependence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- this is how a change in the population of one species can have effects on the populations of other species.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8" name="Google Shape;112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CB3DE45-965A-6105-57DA-5C876DB9910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470F75D-CD20-D387-6A58-A26A9767F77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F7BED-7FF8-DB96-78CC-A43B283A2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45F31-291D-0B9E-2AD1-1ECB9308C0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 Example Food Chain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34" name="Google Shape;113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1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a number of exemplar food chains: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Grass is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producer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Using sunlight, grass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photosynthesises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create its own food source.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field mouse is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primary consumer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field mouse eats the grass to gain energy.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owl is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secondary consumer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owl predates on the field mouse to gain energy.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5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35" name="Google Shape;113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36" name="Google Shape;1136;p18"/>
          <p:cNvSpPr txBox="1"/>
          <p:nvPr/>
        </p:nvSpPr>
        <p:spPr>
          <a:xfrm>
            <a:off x="2778300" y="3517000"/>
            <a:ext cx="3587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GRASS → FIELD MOUSE → OWL</a:t>
            </a:r>
            <a:endParaRPr sz="150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BF4AF1F-9E07-A3B9-8621-3AA6C02229B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F6BEAA2-51DB-996B-4BAD-10E5C6C467D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1C149-B923-0F9D-2A89-38093F071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9755D-01CE-DF0A-5FB5-534D51EBA4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42" name="Google Shape;1142;p19"/>
          <p:cNvGrpSpPr/>
          <p:nvPr/>
        </p:nvGrpSpPr>
        <p:grpSpPr>
          <a:xfrm>
            <a:off x="786663" y="1037950"/>
            <a:ext cx="7570663" cy="3067600"/>
            <a:chOff x="780625" y="1222600"/>
            <a:chExt cx="7570663" cy="3067600"/>
          </a:xfrm>
        </p:grpSpPr>
        <p:grpSp>
          <p:nvGrpSpPr>
            <p:cNvPr id="1143" name="Google Shape;1143;p19"/>
            <p:cNvGrpSpPr/>
            <p:nvPr/>
          </p:nvGrpSpPr>
          <p:grpSpPr>
            <a:xfrm>
              <a:off x="804705" y="1584188"/>
              <a:ext cx="7534578" cy="1975104"/>
              <a:chOff x="955018" y="1584188"/>
              <a:chExt cx="7534578" cy="1975104"/>
            </a:xfrm>
          </p:grpSpPr>
          <p:pic>
            <p:nvPicPr>
              <p:cNvPr id="1144" name="Google Shape;1144;p19"/>
              <p:cNvPicPr preferRelativeResize="0"/>
              <p:nvPr/>
            </p:nvPicPr>
            <p:blipFill rotWithShape="1">
              <a:blip r:embed="rId3">
                <a:alphaModFix/>
              </a:blip>
              <a:srcRect l="4156" r="18010"/>
              <a:stretch/>
            </p:blipFill>
            <p:spPr>
              <a:xfrm>
                <a:off x="955018" y="1585414"/>
                <a:ext cx="2054083" cy="1972658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145" name="Google Shape;1145;p19"/>
              <p:cNvPicPr preferRelativeResize="0"/>
              <p:nvPr/>
            </p:nvPicPr>
            <p:blipFill rotWithShape="1">
              <a:blip r:embed="rId4">
                <a:alphaModFix/>
              </a:blip>
              <a:srcRect l="8898" r="18993"/>
              <a:stretch/>
            </p:blipFill>
            <p:spPr>
              <a:xfrm>
                <a:off x="3693612" y="1585423"/>
                <a:ext cx="2054083" cy="1972663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146" name="Google Shape;1146;p19"/>
              <p:cNvPicPr preferRelativeResize="0"/>
              <p:nvPr/>
            </p:nvPicPr>
            <p:blipFill rotWithShape="1">
              <a:blip r:embed="rId5">
                <a:alphaModFix/>
              </a:blip>
              <a:srcRect l="5428" b="18877"/>
              <a:stretch/>
            </p:blipFill>
            <p:spPr>
              <a:xfrm>
                <a:off x="6432196" y="1584188"/>
                <a:ext cx="2057400" cy="1975104"/>
              </a:xfrm>
              <a:prstGeom prst="rect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  <p:cxnSp>
          <p:nvCxnSpPr>
            <p:cNvPr id="1147" name="Google Shape;1147;p19"/>
            <p:cNvCxnSpPr>
              <a:stCxn id="1144" idx="3"/>
              <a:endCxn id="1145" idx="1"/>
            </p:cNvCxnSpPr>
            <p:nvPr/>
          </p:nvCxnSpPr>
          <p:spPr>
            <a:xfrm>
              <a:off x="2858788" y="2571743"/>
              <a:ext cx="684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48" name="Google Shape;1148;p19"/>
            <p:cNvCxnSpPr>
              <a:stCxn id="1145" idx="3"/>
              <a:endCxn id="1146" idx="1"/>
            </p:cNvCxnSpPr>
            <p:nvPr/>
          </p:nvCxnSpPr>
          <p:spPr>
            <a:xfrm>
              <a:off x="5597382" y="2571755"/>
              <a:ext cx="684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49" name="Google Shape;1149;p19"/>
            <p:cNvSpPr txBox="1"/>
            <p:nvPr/>
          </p:nvSpPr>
          <p:spPr>
            <a:xfrm>
              <a:off x="804700" y="1222600"/>
              <a:ext cx="205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PRODUCER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50" name="Google Shape;1150;p19"/>
            <p:cNvSpPr txBox="1"/>
            <p:nvPr/>
          </p:nvSpPr>
          <p:spPr>
            <a:xfrm>
              <a:off x="3544938" y="1222600"/>
              <a:ext cx="205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PRIMARY CONSUMER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51" name="Google Shape;1151;p19"/>
            <p:cNvSpPr txBox="1"/>
            <p:nvPr/>
          </p:nvSpPr>
          <p:spPr>
            <a:xfrm>
              <a:off x="6285188" y="1222600"/>
              <a:ext cx="2054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SECONDARY CONSUMER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52" name="Google Shape;1152;p19"/>
            <p:cNvSpPr txBox="1"/>
            <p:nvPr/>
          </p:nvSpPr>
          <p:spPr>
            <a:xfrm>
              <a:off x="780625" y="3582200"/>
              <a:ext cx="20781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grassland photosynthesises to grow.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3" name="Google Shape;1153;p19"/>
            <p:cNvSpPr txBox="1"/>
            <p:nvPr/>
          </p:nvSpPr>
          <p:spPr>
            <a:xfrm>
              <a:off x="3532938" y="3582200"/>
              <a:ext cx="20781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herbivorous field mouse feeds on the grass for its energy.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4" name="Google Shape;1154;p19"/>
            <p:cNvSpPr txBox="1"/>
            <p:nvPr/>
          </p:nvSpPr>
          <p:spPr>
            <a:xfrm>
              <a:off x="6273188" y="3582200"/>
              <a:ext cx="20781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carnivorous owl fields on the field mice for its energy.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C8D8CCE-1286-1B68-14B9-3B3E6DFBCA8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D19799A-697B-D2D3-6A2E-9491BB5B452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D677D-A2F6-5610-1C95-7C2AB5FCDC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0D812-0F81-05D2-9629-AC9997371F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60" name="Google Shape;1160;p20"/>
          <p:cNvSpPr txBox="1"/>
          <p:nvPr/>
        </p:nvSpPr>
        <p:spPr>
          <a:xfrm>
            <a:off x="5624700" y="1978200"/>
            <a:ext cx="30531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Food webs are more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realistic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depictions of feeding relationships. Food webs depict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interdependent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relationships between different species.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61" name="Google Shape;1161;p20"/>
          <p:cNvGrpSpPr/>
          <p:nvPr/>
        </p:nvGrpSpPr>
        <p:grpSpPr>
          <a:xfrm>
            <a:off x="-36" y="-4"/>
            <a:ext cx="5203911" cy="5143421"/>
            <a:chOff x="1048875" y="238450"/>
            <a:chExt cx="5507950" cy="5230775"/>
          </a:xfrm>
        </p:grpSpPr>
        <p:sp>
          <p:nvSpPr>
            <p:cNvPr id="1162" name="Google Shape;1162;p20"/>
            <p:cNvSpPr/>
            <p:nvPr/>
          </p:nvSpPr>
          <p:spPr>
            <a:xfrm>
              <a:off x="6301200" y="1219750"/>
              <a:ext cx="255625" cy="2611200"/>
            </a:xfrm>
            <a:custGeom>
              <a:avLst/>
              <a:gdLst/>
              <a:ahLst/>
              <a:cxnLst/>
              <a:rect l="l" t="t" r="r" b="b"/>
              <a:pathLst>
                <a:path w="10225" h="104448" extrusionOk="0">
                  <a:moveTo>
                    <a:pt x="1" y="0"/>
                  </a:moveTo>
                  <a:lnTo>
                    <a:pt x="1" y="104448"/>
                  </a:lnTo>
                  <a:lnTo>
                    <a:pt x="10225" y="104448"/>
                  </a:lnTo>
                  <a:lnTo>
                    <a:pt x="10225" y="0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1050625" y="565550"/>
              <a:ext cx="5038925" cy="3927275"/>
            </a:xfrm>
            <a:custGeom>
              <a:avLst/>
              <a:gdLst/>
              <a:ahLst/>
              <a:cxnLst/>
              <a:rect l="l" t="t" r="r" b="b"/>
              <a:pathLst>
                <a:path w="201557" h="157091" extrusionOk="0">
                  <a:moveTo>
                    <a:pt x="0" y="1"/>
                  </a:moveTo>
                  <a:lnTo>
                    <a:pt x="0" y="70"/>
                  </a:lnTo>
                  <a:lnTo>
                    <a:pt x="199813" y="70"/>
                  </a:lnTo>
                  <a:lnTo>
                    <a:pt x="199813" y="26154"/>
                  </a:lnTo>
                  <a:lnTo>
                    <a:pt x="199813" y="52057"/>
                  </a:lnTo>
                  <a:lnTo>
                    <a:pt x="199813" y="78266"/>
                  </a:lnTo>
                  <a:lnTo>
                    <a:pt x="199813" y="104281"/>
                  </a:lnTo>
                  <a:lnTo>
                    <a:pt x="199813" y="130406"/>
                  </a:lnTo>
                  <a:lnTo>
                    <a:pt x="0" y="130406"/>
                  </a:lnTo>
                  <a:lnTo>
                    <a:pt x="0" y="157090"/>
                  </a:lnTo>
                  <a:lnTo>
                    <a:pt x="201557" y="157090"/>
                  </a:lnTo>
                  <a:lnTo>
                    <a:pt x="201557" y="1"/>
                  </a:lnTo>
                  <a:close/>
                </a:path>
              </a:pathLst>
            </a:custGeom>
            <a:solidFill>
              <a:srgbClr val="AFC3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1050625" y="565550"/>
              <a:ext cx="4995350" cy="653875"/>
            </a:xfrm>
            <a:custGeom>
              <a:avLst/>
              <a:gdLst/>
              <a:ahLst/>
              <a:cxnLst/>
              <a:rect l="l" t="t" r="r" b="b"/>
              <a:pathLst>
                <a:path w="199814" h="26155" extrusionOk="0">
                  <a:moveTo>
                    <a:pt x="0" y="1"/>
                  </a:moveTo>
                  <a:lnTo>
                    <a:pt x="0" y="26154"/>
                  </a:lnTo>
                  <a:lnTo>
                    <a:pt x="199813" y="26154"/>
                  </a:lnTo>
                  <a:lnTo>
                    <a:pt x="199813" y="1"/>
                  </a:lnTo>
                  <a:close/>
                </a:path>
              </a:pathLst>
            </a:custGeom>
            <a:solidFill>
              <a:srgbClr val="E4F7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1050625" y="1219400"/>
              <a:ext cx="4995350" cy="647575"/>
            </a:xfrm>
            <a:custGeom>
              <a:avLst/>
              <a:gdLst/>
              <a:ahLst/>
              <a:cxnLst/>
              <a:rect l="l" t="t" r="r" b="b"/>
              <a:pathLst>
                <a:path w="199814" h="25903" extrusionOk="0">
                  <a:moveTo>
                    <a:pt x="0" y="0"/>
                  </a:moveTo>
                  <a:lnTo>
                    <a:pt x="0" y="25903"/>
                  </a:lnTo>
                  <a:lnTo>
                    <a:pt x="199813" y="25903"/>
                  </a:lnTo>
                  <a:lnTo>
                    <a:pt x="199813" y="0"/>
                  </a:lnTo>
                  <a:close/>
                </a:path>
              </a:pathLst>
            </a:custGeom>
            <a:solidFill>
              <a:srgbClr val="DA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1050625" y="1866950"/>
              <a:ext cx="4995350" cy="655275"/>
            </a:xfrm>
            <a:custGeom>
              <a:avLst/>
              <a:gdLst/>
              <a:ahLst/>
              <a:cxnLst/>
              <a:rect l="l" t="t" r="r" b="b"/>
              <a:pathLst>
                <a:path w="199814" h="26211" extrusionOk="0">
                  <a:moveTo>
                    <a:pt x="0" y="1"/>
                  </a:moveTo>
                  <a:lnTo>
                    <a:pt x="0" y="26210"/>
                  </a:lnTo>
                  <a:lnTo>
                    <a:pt x="199813" y="26210"/>
                  </a:lnTo>
                  <a:lnTo>
                    <a:pt x="199813" y="1"/>
                  </a:lnTo>
                  <a:close/>
                </a:path>
              </a:pathLst>
            </a:custGeom>
            <a:solidFill>
              <a:srgbClr val="D7E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1050625" y="2522200"/>
              <a:ext cx="4995350" cy="650375"/>
            </a:xfrm>
            <a:custGeom>
              <a:avLst/>
              <a:gdLst/>
              <a:ahLst/>
              <a:cxnLst/>
              <a:rect l="l" t="t" r="r" b="b"/>
              <a:pathLst>
                <a:path w="199814" h="26015" extrusionOk="0">
                  <a:moveTo>
                    <a:pt x="0" y="0"/>
                  </a:moveTo>
                  <a:lnTo>
                    <a:pt x="0" y="26015"/>
                  </a:lnTo>
                  <a:lnTo>
                    <a:pt x="199813" y="26015"/>
                  </a:lnTo>
                  <a:lnTo>
                    <a:pt x="199813" y="0"/>
                  </a:lnTo>
                  <a:close/>
                </a:path>
              </a:pathLst>
            </a:custGeom>
            <a:solidFill>
              <a:srgbClr val="CFD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1048875" y="3172550"/>
              <a:ext cx="1750" cy="653175"/>
            </a:xfrm>
            <a:custGeom>
              <a:avLst/>
              <a:gdLst/>
              <a:ahLst/>
              <a:cxnLst/>
              <a:rect l="l" t="t" r="r" b="b"/>
              <a:pathLst>
                <a:path w="70" h="26127" extrusionOk="0">
                  <a:moveTo>
                    <a:pt x="0" y="1"/>
                  </a:moveTo>
                  <a:lnTo>
                    <a:pt x="0" y="26126"/>
                  </a:lnTo>
                  <a:lnTo>
                    <a:pt x="70" y="26126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1050625" y="3172550"/>
              <a:ext cx="4995350" cy="653175"/>
            </a:xfrm>
            <a:custGeom>
              <a:avLst/>
              <a:gdLst/>
              <a:ahLst/>
              <a:cxnLst/>
              <a:rect l="l" t="t" r="r" b="b"/>
              <a:pathLst>
                <a:path w="199814" h="26127" extrusionOk="0">
                  <a:moveTo>
                    <a:pt x="0" y="1"/>
                  </a:moveTo>
                  <a:lnTo>
                    <a:pt x="0" y="26126"/>
                  </a:lnTo>
                  <a:lnTo>
                    <a:pt x="199813" y="26126"/>
                  </a:lnTo>
                  <a:lnTo>
                    <a:pt x="199813" y="1"/>
                  </a:lnTo>
                  <a:close/>
                </a:path>
              </a:pathLst>
            </a:custGeom>
            <a:solidFill>
              <a:srgbClr val="C7D5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6045950" y="1219400"/>
              <a:ext cx="255275" cy="647575"/>
            </a:xfrm>
            <a:custGeom>
              <a:avLst/>
              <a:gdLst/>
              <a:ahLst/>
              <a:cxnLst/>
              <a:rect l="l" t="t" r="r" b="b"/>
              <a:pathLst>
                <a:path w="10211" h="25903" extrusionOk="0">
                  <a:moveTo>
                    <a:pt x="0" y="0"/>
                  </a:moveTo>
                  <a:lnTo>
                    <a:pt x="0" y="25903"/>
                  </a:lnTo>
                  <a:lnTo>
                    <a:pt x="10211" y="25903"/>
                  </a:lnTo>
                  <a:lnTo>
                    <a:pt x="10211" y="0"/>
                  </a:lnTo>
                  <a:close/>
                </a:path>
              </a:pathLst>
            </a:custGeom>
            <a:solidFill>
              <a:srgbClr val="CEC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6045950" y="1866950"/>
              <a:ext cx="255275" cy="655275"/>
            </a:xfrm>
            <a:custGeom>
              <a:avLst/>
              <a:gdLst/>
              <a:ahLst/>
              <a:cxnLst/>
              <a:rect l="l" t="t" r="r" b="b"/>
              <a:pathLst>
                <a:path w="10211" h="26211" extrusionOk="0">
                  <a:moveTo>
                    <a:pt x="0" y="1"/>
                  </a:moveTo>
                  <a:lnTo>
                    <a:pt x="0" y="26210"/>
                  </a:lnTo>
                  <a:lnTo>
                    <a:pt x="10211" y="26210"/>
                  </a:lnTo>
                  <a:lnTo>
                    <a:pt x="10211" y="1"/>
                  </a:lnTo>
                  <a:close/>
                </a:path>
              </a:pathLst>
            </a:custGeom>
            <a:solidFill>
              <a:srgbClr val="B9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6045950" y="2522200"/>
              <a:ext cx="255275" cy="650375"/>
            </a:xfrm>
            <a:custGeom>
              <a:avLst/>
              <a:gdLst/>
              <a:ahLst/>
              <a:cxnLst/>
              <a:rect l="l" t="t" r="r" b="b"/>
              <a:pathLst>
                <a:path w="10211" h="26015" extrusionOk="0">
                  <a:moveTo>
                    <a:pt x="0" y="0"/>
                  </a:moveTo>
                  <a:lnTo>
                    <a:pt x="0" y="26015"/>
                  </a:lnTo>
                  <a:lnTo>
                    <a:pt x="10211" y="26015"/>
                  </a:lnTo>
                  <a:lnTo>
                    <a:pt x="10211" y="0"/>
                  </a:lnTo>
                  <a:close/>
                </a:path>
              </a:pathLst>
            </a:custGeom>
            <a:solidFill>
              <a:srgbClr val="AA9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6045950" y="3172550"/>
              <a:ext cx="255275" cy="654225"/>
            </a:xfrm>
            <a:custGeom>
              <a:avLst/>
              <a:gdLst/>
              <a:ahLst/>
              <a:cxnLst/>
              <a:rect l="l" t="t" r="r" b="b"/>
              <a:pathLst>
                <a:path w="10211" h="26169" extrusionOk="0">
                  <a:moveTo>
                    <a:pt x="0" y="1"/>
                  </a:moveTo>
                  <a:lnTo>
                    <a:pt x="0" y="26168"/>
                  </a:lnTo>
                  <a:lnTo>
                    <a:pt x="10211" y="26168"/>
                  </a:lnTo>
                  <a:lnTo>
                    <a:pt x="10211" y="1"/>
                  </a:lnTo>
                  <a:close/>
                </a:path>
              </a:pathLst>
            </a:custGeom>
            <a:solidFill>
              <a:srgbClr val="9D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6045950" y="565550"/>
              <a:ext cx="510175" cy="653875"/>
            </a:xfrm>
            <a:custGeom>
              <a:avLst/>
              <a:gdLst/>
              <a:ahLst/>
              <a:cxnLst/>
              <a:rect l="l" t="t" r="r" b="b"/>
              <a:pathLst>
                <a:path w="20407" h="26155" extrusionOk="0">
                  <a:moveTo>
                    <a:pt x="0" y="1"/>
                  </a:moveTo>
                  <a:lnTo>
                    <a:pt x="0" y="26154"/>
                  </a:lnTo>
                  <a:lnTo>
                    <a:pt x="20407" y="26154"/>
                  </a:lnTo>
                  <a:lnTo>
                    <a:pt x="20407" y="1"/>
                  </a:lnTo>
                  <a:close/>
                </a:path>
              </a:pathLst>
            </a:custGeom>
            <a:solidFill>
              <a:srgbClr val="95D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6045950" y="3826050"/>
              <a:ext cx="510175" cy="671300"/>
            </a:xfrm>
            <a:custGeom>
              <a:avLst/>
              <a:gdLst/>
              <a:ahLst/>
              <a:cxnLst/>
              <a:rect l="l" t="t" r="r" b="b"/>
              <a:pathLst>
                <a:path w="20407" h="26852" extrusionOk="0">
                  <a:moveTo>
                    <a:pt x="0" y="0"/>
                  </a:moveTo>
                  <a:lnTo>
                    <a:pt x="0" y="26851"/>
                  </a:lnTo>
                  <a:lnTo>
                    <a:pt x="20407" y="26851"/>
                  </a:lnTo>
                  <a:lnTo>
                    <a:pt x="20407" y="0"/>
                  </a:ln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6045950" y="4492800"/>
              <a:ext cx="510175" cy="976425"/>
            </a:xfrm>
            <a:custGeom>
              <a:avLst/>
              <a:gdLst/>
              <a:ahLst/>
              <a:cxnLst/>
              <a:rect l="l" t="t" r="r" b="b"/>
              <a:pathLst>
                <a:path w="20407" h="39057" extrusionOk="0">
                  <a:moveTo>
                    <a:pt x="0" y="0"/>
                  </a:moveTo>
                  <a:lnTo>
                    <a:pt x="0" y="39056"/>
                  </a:lnTo>
                  <a:lnTo>
                    <a:pt x="20407" y="39056"/>
                  </a:lnTo>
                  <a:lnTo>
                    <a:pt x="20407" y="0"/>
                  </a:lnTo>
                  <a:close/>
                </a:path>
              </a:pathLst>
            </a:custGeom>
            <a:solidFill>
              <a:srgbClr val="9D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6334325" y="1026900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2246" y="1"/>
                  </a:moveTo>
                  <a:lnTo>
                    <a:pt x="2246" y="1298"/>
                  </a:lnTo>
                  <a:lnTo>
                    <a:pt x="1326" y="1298"/>
                  </a:lnTo>
                  <a:lnTo>
                    <a:pt x="1326" y="84"/>
                  </a:lnTo>
                  <a:lnTo>
                    <a:pt x="1033" y="84"/>
                  </a:lnTo>
                  <a:lnTo>
                    <a:pt x="1033" y="1298"/>
                  </a:lnTo>
                  <a:lnTo>
                    <a:pt x="280" y="1298"/>
                  </a:lnTo>
                  <a:lnTo>
                    <a:pt x="280" y="43"/>
                  </a:lnTo>
                  <a:lnTo>
                    <a:pt x="1" y="43"/>
                  </a:lnTo>
                  <a:lnTo>
                    <a:pt x="1" y="1647"/>
                  </a:lnTo>
                  <a:lnTo>
                    <a:pt x="2539" y="1647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6334325" y="964825"/>
              <a:ext cx="63500" cy="48150"/>
            </a:xfrm>
            <a:custGeom>
              <a:avLst/>
              <a:gdLst/>
              <a:ahLst/>
              <a:cxnLst/>
              <a:rect l="l" t="t" r="r" b="b"/>
              <a:pathLst>
                <a:path w="2540" h="1926" extrusionOk="0">
                  <a:moveTo>
                    <a:pt x="1" y="1"/>
                  </a:moveTo>
                  <a:lnTo>
                    <a:pt x="1" y="336"/>
                  </a:lnTo>
                  <a:lnTo>
                    <a:pt x="2121" y="336"/>
                  </a:lnTo>
                  <a:lnTo>
                    <a:pt x="1" y="1466"/>
                  </a:lnTo>
                  <a:lnTo>
                    <a:pt x="1" y="1926"/>
                  </a:lnTo>
                  <a:lnTo>
                    <a:pt x="2539" y="1926"/>
                  </a:lnTo>
                  <a:lnTo>
                    <a:pt x="2539" y="1591"/>
                  </a:lnTo>
                  <a:lnTo>
                    <a:pt x="405" y="1591"/>
                  </a:lnTo>
                  <a:lnTo>
                    <a:pt x="2539" y="461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6334325" y="906600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2246" y="0"/>
                  </a:moveTo>
                  <a:lnTo>
                    <a:pt x="2246" y="1298"/>
                  </a:lnTo>
                  <a:lnTo>
                    <a:pt x="1326" y="1298"/>
                  </a:lnTo>
                  <a:lnTo>
                    <a:pt x="1326" y="84"/>
                  </a:lnTo>
                  <a:lnTo>
                    <a:pt x="1033" y="84"/>
                  </a:lnTo>
                  <a:lnTo>
                    <a:pt x="1033" y="1298"/>
                  </a:lnTo>
                  <a:lnTo>
                    <a:pt x="280" y="1298"/>
                  </a:lnTo>
                  <a:lnTo>
                    <a:pt x="280" y="42"/>
                  </a:lnTo>
                  <a:lnTo>
                    <a:pt x="1" y="42"/>
                  </a:lnTo>
                  <a:lnTo>
                    <a:pt x="1" y="1646"/>
                  </a:lnTo>
                  <a:lnTo>
                    <a:pt x="2539" y="1646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6334325" y="843125"/>
              <a:ext cx="63500" cy="49550"/>
            </a:xfrm>
            <a:custGeom>
              <a:avLst/>
              <a:gdLst/>
              <a:ahLst/>
              <a:cxnLst/>
              <a:rect l="l" t="t" r="r" b="b"/>
              <a:pathLst>
                <a:path w="2540" h="1982" extrusionOk="0">
                  <a:moveTo>
                    <a:pt x="726" y="698"/>
                  </a:moveTo>
                  <a:cubicBezTo>
                    <a:pt x="879" y="698"/>
                    <a:pt x="991" y="740"/>
                    <a:pt x="1061" y="824"/>
                  </a:cubicBezTo>
                  <a:cubicBezTo>
                    <a:pt x="1144" y="908"/>
                    <a:pt x="1186" y="1033"/>
                    <a:pt x="1186" y="1200"/>
                  </a:cubicBezTo>
                  <a:lnTo>
                    <a:pt x="1186" y="1633"/>
                  </a:lnTo>
                  <a:lnTo>
                    <a:pt x="280" y="1633"/>
                  </a:lnTo>
                  <a:lnTo>
                    <a:pt x="280" y="1200"/>
                  </a:lnTo>
                  <a:cubicBezTo>
                    <a:pt x="280" y="1033"/>
                    <a:pt x="321" y="908"/>
                    <a:pt x="391" y="824"/>
                  </a:cubicBezTo>
                  <a:cubicBezTo>
                    <a:pt x="461" y="740"/>
                    <a:pt x="573" y="698"/>
                    <a:pt x="726" y="698"/>
                  </a:cubicBezTo>
                  <a:close/>
                  <a:moveTo>
                    <a:pt x="2539" y="1"/>
                  </a:moveTo>
                  <a:lnTo>
                    <a:pt x="1842" y="350"/>
                  </a:lnTo>
                  <a:cubicBezTo>
                    <a:pt x="1702" y="419"/>
                    <a:pt x="1591" y="489"/>
                    <a:pt x="1507" y="559"/>
                  </a:cubicBezTo>
                  <a:cubicBezTo>
                    <a:pt x="1423" y="629"/>
                    <a:pt x="1368" y="698"/>
                    <a:pt x="1340" y="768"/>
                  </a:cubicBezTo>
                  <a:cubicBezTo>
                    <a:pt x="1298" y="629"/>
                    <a:pt x="1228" y="517"/>
                    <a:pt x="1131" y="447"/>
                  </a:cubicBezTo>
                  <a:cubicBezTo>
                    <a:pt x="1019" y="377"/>
                    <a:pt x="893" y="336"/>
                    <a:pt x="726" y="336"/>
                  </a:cubicBezTo>
                  <a:cubicBezTo>
                    <a:pt x="475" y="336"/>
                    <a:pt x="294" y="405"/>
                    <a:pt x="182" y="559"/>
                  </a:cubicBezTo>
                  <a:cubicBezTo>
                    <a:pt x="56" y="698"/>
                    <a:pt x="1" y="908"/>
                    <a:pt x="1" y="1200"/>
                  </a:cubicBezTo>
                  <a:lnTo>
                    <a:pt x="1" y="1982"/>
                  </a:lnTo>
                  <a:lnTo>
                    <a:pt x="2539" y="1982"/>
                  </a:lnTo>
                  <a:lnTo>
                    <a:pt x="2539" y="1633"/>
                  </a:lnTo>
                  <a:lnTo>
                    <a:pt x="1465" y="1633"/>
                  </a:lnTo>
                  <a:lnTo>
                    <a:pt x="1465" y="1256"/>
                  </a:lnTo>
                  <a:cubicBezTo>
                    <a:pt x="1465" y="1131"/>
                    <a:pt x="1493" y="1019"/>
                    <a:pt x="1549" y="935"/>
                  </a:cubicBezTo>
                  <a:cubicBezTo>
                    <a:pt x="1605" y="866"/>
                    <a:pt x="1716" y="782"/>
                    <a:pt x="1884" y="698"/>
                  </a:cubicBezTo>
                  <a:lnTo>
                    <a:pt x="2539" y="364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6332925" y="780025"/>
              <a:ext cx="65950" cy="55800"/>
            </a:xfrm>
            <a:custGeom>
              <a:avLst/>
              <a:gdLst/>
              <a:ahLst/>
              <a:cxnLst/>
              <a:rect l="l" t="t" r="r" b="b"/>
              <a:pathLst>
                <a:path w="2638" h="2232" extrusionOk="0">
                  <a:moveTo>
                    <a:pt x="1270" y="0"/>
                  </a:moveTo>
                  <a:lnTo>
                    <a:pt x="1270" y="907"/>
                  </a:lnTo>
                  <a:lnTo>
                    <a:pt x="1549" y="907"/>
                  </a:lnTo>
                  <a:lnTo>
                    <a:pt x="1549" y="349"/>
                  </a:lnTo>
                  <a:lnTo>
                    <a:pt x="2233" y="349"/>
                  </a:lnTo>
                  <a:cubicBezTo>
                    <a:pt x="2274" y="419"/>
                    <a:pt x="2302" y="502"/>
                    <a:pt x="2330" y="600"/>
                  </a:cubicBezTo>
                  <a:cubicBezTo>
                    <a:pt x="2344" y="698"/>
                    <a:pt x="2358" y="809"/>
                    <a:pt x="2358" y="935"/>
                  </a:cubicBezTo>
                  <a:cubicBezTo>
                    <a:pt x="2358" y="1242"/>
                    <a:pt x="2274" y="1479"/>
                    <a:pt x="2093" y="1632"/>
                  </a:cubicBezTo>
                  <a:cubicBezTo>
                    <a:pt x="1926" y="1786"/>
                    <a:pt x="1661" y="1869"/>
                    <a:pt x="1326" y="1869"/>
                  </a:cubicBezTo>
                  <a:cubicBezTo>
                    <a:pt x="977" y="1869"/>
                    <a:pt x="726" y="1786"/>
                    <a:pt x="545" y="1632"/>
                  </a:cubicBezTo>
                  <a:cubicBezTo>
                    <a:pt x="377" y="1479"/>
                    <a:pt x="294" y="1242"/>
                    <a:pt x="294" y="935"/>
                  </a:cubicBezTo>
                  <a:cubicBezTo>
                    <a:pt x="294" y="767"/>
                    <a:pt x="308" y="628"/>
                    <a:pt x="364" y="474"/>
                  </a:cubicBezTo>
                  <a:cubicBezTo>
                    <a:pt x="419" y="335"/>
                    <a:pt x="503" y="195"/>
                    <a:pt x="615" y="70"/>
                  </a:cubicBezTo>
                  <a:lnTo>
                    <a:pt x="252" y="70"/>
                  </a:lnTo>
                  <a:cubicBezTo>
                    <a:pt x="168" y="195"/>
                    <a:pt x="112" y="335"/>
                    <a:pt x="71" y="488"/>
                  </a:cubicBezTo>
                  <a:cubicBezTo>
                    <a:pt x="29" y="642"/>
                    <a:pt x="1" y="795"/>
                    <a:pt x="1" y="963"/>
                  </a:cubicBezTo>
                  <a:cubicBezTo>
                    <a:pt x="1" y="1353"/>
                    <a:pt x="126" y="1660"/>
                    <a:pt x="350" y="1897"/>
                  </a:cubicBezTo>
                  <a:cubicBezTo>
                    <a:pt x="587" y="2120"/>
                    <a:pt x="908" y="2232"/>
                    <a:pt x="1326" y="2232"/>
                  </a:cubicBezTo>
                  <a:cubicBezTo>
                    <a:pt x="1744" y="2232"/>
                    <a:pt x="2065" y="2120"/>
                    <a:pt x="2288" y="1897"/>
                  </a:cubicBezTo>
                  <a:cubicBezTo>
                    <a:pt x="2526" y="1660"/>
                    <a:pt x="2637" y="1353"/>
                    <a:pt x="2637" y="963"/>
                  </a:cubicBezTo>
                  <a:cubicBezTo>
                    <a:pt x="2637" y="781"/>
                    <a:pt x="2623" y="600"/>
                    <a:pt x="2567" y="446"/>
                  </a:cubicBezTo>
                  <a:cubicBezTo>
                    <a:pt x="2526" y="279"/>
                    <a:pt x="2456" y="140"/>
                    <a:pt x="2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6334325" y="723875"/>
              <a:ext cx="63500" cy="53725"/>
            </a:xfrm>
            <a:custGeom>
              <a:avLst/>
              <a:gdLst/>
              <a:ahLst/>
              <a:cxnLst/>
              <a:rect l="l" t="t" r="r" b="b"/>
              <a:pathLst>
                <a:path w="2540" h="2149" extrusionOk="0">
                  <a:moveTo>
                    <a:pt x="1" y="0"/>
                  </a:moveTo>
                  <a:lnTo>
                    <a:pt x="1" y="377"/>
                  </a:lnTo>
                  <a:lnTo>
                    <a:pt x="1047" y="1074"/>
                  </a:lnTo>
                  <a:lnTo>
                    <a:pt x="1" y="1772"/>
                  </a:lnTo>
                  <a:lnTo>
                    <a:pt x="1" y="2149"/>
                  </a:lnTo>
                  <a:lnTo>
                    <a:pt x="1326" y="1242"/>
                  </a:lnTo>
                  <a:lnTo>
                    <a:pt x="2539" y="1242"/>
                  </a:lnTo>
                  <a:lnTo>
                    <a:pt x="2539" y="907"/>
                  </a:lnTo>
                  <a:lnTo>
                    <a:pt x="1326" y="9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6437550" y="1057600"/>
              <a:ext cx="65925" cy="44650"/>
            </a:xfrm>
            <a:custGeom>
              <a:avLst/>
              <a:gdLst/>
              <a:ahLst/>
              <a:cxnLst/>
              <a:rect l="l" t="t" r="r" b="b"/>
              <a:pathLst>
                <a:path w="2637" h="1786" extrusionOk="0">
                  <a:moveTo>
                    <a:pt x="1897" y="0"/>
                  </a:moveTo>
                  <a:cubicBezTo>
                    <a:pt x="1688" y="0"/>
                    <a:pt x="1521" y="56"/>
                    <a:pt x="1395" y="182"/>
                  </a:cubicBezTo>
                  <a:cubicBezTo>
                    <a:pt x="1270" y="293"/>
                    <a:pt x="1186" y="488"/>
                    <a:pt x="1144" y="740"/>
                  </a:cubicBezTo>
                  <a:lnTo>
                    <a:pt x="1102" y="949"/>
                  </a:lnTo>
                  <a:cubicBezTo>
                    <a:pt x="1061" y="1144"/>
                    <a:pt x="1019" y="1270"/>
                    <a:pt x="963" y="1339"/>
                  </a:cubicBezTo>
                  <a:cubicBezTo>
                    <a:pt x="893" y="1409"/>
                    <a:pt x="809" y="1437"/>
                    <a:pt x="698" y="1437"/>
                  </a:cubicBezTo>
                  <a:cubicBezTo>
                    <a:pt x="572" y="1437"/>
                    <a:pt x="461" y="1381"/>
                    <a:pt x="391" y="1284"/>
                  </a:cubicBezTo>
                  <a:cubicBezTo>
                    <a:pt x="321" y="1186"/>
                    <a:pt x="279" y="1032"/>
                    <a:pt x="279" y="851"/>
                  </a:cubicBezTo>
                  <a:cubicBezTo>
                    <a:pt x="279" y="740"/>
                    <a:pt x="293" y="628"/>
                    <a:pt x="335" y="516"/>
                  </a:cubicBezTo>
                  <a:cubicBezTo>
                    <a:pt x="363" y="405"/>
                    <a:pt x="405" y="279"/>
                    <a:pt x="475" y="140"/>
                  </a:cubicBezTo>
                  <a:lnTo>
                    <a:pt x="140" y="140"/>
                  </a:lnTo>
                  <a:cubicBezTo>
                    <a:pt x="84" y="279"/>
                    <a:pt x="56" y="405"/>
                    <a:pt x="42" y="530"/>
                  </a:cubicBezTo>
                  <a:cubicBezTo>
                    <a:pt x="14" y="656"/>
                    <a:pt x="0" y="767"/>
                    <a:pt x="0" y="893"/>
                  </a:cubicBezTo>
                  <a:cubicBezTo>
                    <a:pt x="0" y="1172"/>
                    <a:pt x="70" y="1381"/>
                    <a:pt x="196" y="1549"/>
                  </a:cubicBezTo>
                  <a:cubicBezTo>
                    <a:pt x="321" y="1702"/>
                    <a:pt x="503" y="1786"/>
                    <a:pt x="726" y="1786"/>
                  </a:cubicBezTo>
                  <a:cubicBezTo>
                    <a:pt x="921" y="1786"/>
                    <a:pt x="1074" y="1730"/>
                    <a:pt x="1186" y="1604"/>
                  </a:cubicBezTo>
                  <a:cubicBezTo>
                    <a:pt x="1298" y="1493"/>
                    <a:pt x="1367" y="1311"/>
                    <a:pt x="1423" y="1060"/>
                  </a:cubicBezTo>
                  <a:lnTo>
                    <a:pt x="1465" y="851"/>
                  </a:lnTo>
                  <a:cubicBezTo>
                    <a:pt x="1507" y="670"/>
                    <a:pt x="1549" y="544"/>
                    <a:pt x="1618" y="474"/>
                  </a:cubicBezTo>
                  <a:cubicBezTo>
                    <a:pt x="1688" y="391"/>
                    <a:pt x="1786" y="349"/>
                    <a:pt x="1911" y="349"/>
                  </a:cubicBezTo>
                  <a:cubicBezTo>
                    <a:pt x="2065" y="349"/>
                    <a:pt x="2162" y="405"/>
                    <a:pt x="2246" y="516"/>
                  </a:cubicBezTo>
                  <a:cubicBezTo>
                    <a:pt x="2330" y="614"/>
                    <a:pt x="2358" y="767"/>
                    <a:pt x="2358" y="963"/>
                  </a:cubicBezTo>
                  <a:cubicBezTo>
                    <a:pt x="2358" y="1102"/>
                    <a:pt x="2344" y="1228"/>
                    <a:pt x="2302" y="1367"/>
                  </a:cubicBezTo>
                  <a:cubicBezTo>
                    <a:pt x="2260" y="1493"/>
                    <a:pt x="2204" y="1632"/>
                    <a:pt x="2121" y="1772"/>
                  </a:cubicBezTo>
                  <a:lnTo>
                    <a:pt x="2483" y="1772"/>
                  </a:lnTo>
                  <a:cubicBezTo>
                    <a:pt x="2539" y="1632"/>
                    <a:pt x="2567" y="1493"/>
                    <a:pt x="2595" y="1353"/>
                  </a:cubicBezTo>
                  <a:cubicBezTo>
                    <a:pt x="2623" y="1214"/>
                    <a:pt x="2637" y="1088"/>
                    <a:pt x="2637" y="963"/>
                  </a:cubicBezTo>
                  <a:cubicBezTo>
                    <a:pt x="2637" y="642"/>
                    <a:pt x="2581" y="405"/>
                    <a:pt x="2455" y="237"/>
                  </a:cubicBezTo>
                  <a:cubicBezTo>
                    <a:pt x="2330" y="70"/>
                    <a:pt x="2135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6437550" y="988900"/>
              <a:ext cx="65925" cy="58950"/>
            </a:xfrm>
            <a:custGeom>
              <a:avLst/>
              <a:gdLst/>
              <a:ahLst/>
              <a:cxnLst/>
              <a:rect l="l" t="t" r="r" b="b"/>
              <a:pathLst>
                <a:path w="2637" h="2358" extrusionOk="0">
                  <a:moveTo>
                    <a:pt x="1326" y="363"/>
                  </a:moveTo>
                  <a:cubicBezTo>
                    <a:pt x="1646" y="363"/>
                    <a:pt x="1897" y="433"/>
                    <a:pt x="2079" y="586"/>
                  </a:cubicBezTo>
                  <a:cubicBezTo>
                    <a:pt x="2274" y="726"/>
                    <a:pt x="2358" y="921"/>
                    <a:pt x="2358" y="1172"/>
                  </a:cubicBezTo>
                  <a:cubicBezTo>
                    <a:pt x="2358" y="1423"/>
                    <a:pt x="2274" y="1618"/>
                    <a:pt x="2079" y="1772"/>
                  </a:cubicBezTo>
                  <a:cubicBezTo>
                    <a:pt x="1897" y="1911"/>
                    <a:pt x="1646" y="1995"/>
                    <a:pt x="1326" y="1995"/>
                  </a:cubicBezTo>
                  <a:cubicBezTo>
                    <a:pt x="1005" y="1995"/>
                    <a:pt x="754" y="1911"/>
                    <a:pt x="558" y="1772"/>
                  </a:cubicBezTo>
                  <a:cubicBezTo>
                    <a:pt x="377" y="1618"/>
                    <a:pt x="279" y="1423"/>
                    <a:pt x="279" y="1172"/>
                  </a:cubicBezTo>
                  <a:cubicBezTo>
                    <a:pt x="279" y="921"/>
                    <a:pt x="377" y="726"/>
                    <a:pt x="558" y="586"/>
                  </a:cubicBezTo>
                  <a:cubicBezTo>
                    <a:pt x="754" y="433"/>
                    <a:pt x="1005" y="363"/>
                    <a:pt x="1326" y="363"/>
                  </a:cubicBezTo>
                  <a:close/>
                  <a:moveTo>
                    <a:pt x="1326" y="0"/>
                  </a:moveTo>
                  <a:cubicBezTo>
                    <a:pt x="921" y="0"/>
                    <a:pt x="600" y="112"/>
                    <a:pt x="363" y="321"/>
                  </a:cubicBezTo>
                  <a:cubicBezTo>
                    <a:pt x="126" y="530"/>
                    <a:pt x="0" y="823"/>
                    <a:pt x="0" y="1172"/>
                  </a:cubicBezTo>
                  <a:cubicBezTo>
                    <a:pt x="0" y="1535"/>
                    <a:pt x="126" y="1814"/>
                    <a:pt x="363" y="2037"/>
                  </a:cubicBezTo>
                  <a:cubicBezTo>
                    <a:pt x="600" y="2246"/>
                    <a:pt x="921" y="2358"/>
                    <a:pt x="1326" y="2358"/>
                  </a:cubicBezTo>
                  <a:cubicBezTo>
                    <a:pt x="1730" y="2358"/>
                    <a:pt x="2051" y="2246"/>
                    <a:pt x="2288" y="2037"/>
                  </a:cubicBezTo>
                  <a:cubicBezTo>
                    <a:pt x="2525" y="1814"/>
                    <a:pt x="2637" y="1535"/>
                    <a:pt x="2637" y="1172"/>
                  </a:cubicBezTo>
                  <a:cubicBezTo>
                    <a:pt x="2637" y="823"/>
                    <a:pt x="2525" y="530"/>
                    <a:pt x="2288" y="321"/>
                  </a:cubicBezTo>
                  <a:cubicBezTo>
                    <a:pt x="2051" y="112"/>
                    <a:pt x="1730" y="0"/>
                    <a:pt x="1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6438950" y="927875"/>
              <a:ext cx="64525" cy="48500"/>
            </a:xfrm>
            <a:custGeom>
              <a:avLst/>
              <a:gdLst/>
              <a:ahLst/>
              <a:cxnLst/>
              <a:rect l="l" t="t" r="r" b="b"/>
              <a:pathLst>
                <a:path w="2581" h="1940" extrusionOk="0">
                  <a:moveTo>
                    <a:pt x="0" y="0"/>
                  </a:moveTo>
                  <a:lnTo>
                    <a:pt x="0" y="335"/>
                  </a:lnTo>
                  <a:lnTo>
                    <a:pt x="1535" y="335"/>
                  </a:lnTo>
                  <a:cubicBezTo>
                    <a:pt x="1814" y="335"/>
                    <a:pt x="2009" y="391"/>
                    <a:pt x="2134" y="489"/>
                  </a:cubicBezTo>
                  <a:cubicBezTo>
                    <a:pt x="2246" y="586"/>
                    <a:pt x="2302" y="740"/>
                    <a:pt x="2302" y="963"/>
                  </a:cubicBezTo>
                  <a:cubicBezTo>
                    <a:pt x="2302" y="1186"/>
                    <a:pt x="2246" y="1353"/>
                    <a:pt x="2134" y="1451"/>
                  </a:cubicBezTo>
                  <a:cubicBezTo>
                    <a:pt x="2009" y="1549"/>
                    <a:pt x="1814" y="1590"/>
                    <a:pt x="1535" y="1590"/>
                  </a:cubicBezTo>
                  <a:lnTo>
                    <a:pt x="0" y="1590"/>
                  </a:lnTo>
                  <a:lnTo>
                    <a:pt x="0" y="1939"/>
                  </a:lnTo>
                  <a:lnTo>
                    <a:pt x="1576" y="1939"/>
                  </a:lnTo>
                  <a:cubicBezTo>
                    <a:pt x="1911" y="1939"/>
                    <a:pt x="2162" y="1856"/>
                    <a:pt x="2330" y="1702"/>
                  </a:cubicBezTo>
                  <a:cubicBezTo>
                    <a:pt x="2497" y="1535"/>
                    <a:pt x="2581" y="1284"/>
                    <a:pt x="2581" y="963"/>
                  </a:cubicBezTo>
                  <a:cubicBezTo>
                    <a:pt x="2581" y="642"/>
                    <a:pt x="2497" y="405"/>
                    <a:pt x="2330" y="237"/>
                  </a:cubicBezTo>
                  <a:cubicBezTo>
                    <a:pt x="2162" y="70"/>
                    <a:pt x="1911" y="0"/>
                    <a:pt x="1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6438950" y="861975"/>
              <a:ext cx="63475" cy="49525"/>
            </a:xfrm>
            <a:custGeom>
              <a:avLst/>
              <a:gdLst/>
              <a:ahLst/>
              <a:cxnLst/>
              <a:rect l="l" t="t" r="r" b="b"/>
              <a:pathLst>
                <a:path w="2539" h="1981" extrusionOk="0">
                  <a:moveTo>
                    <a:pt x="726" y="711"/>
                  </a:moveTo>
                  <a:cubicBezTo>
                    <a:pt x="879" y="711"/>
                    <a:pt x="991" y="753"/>
                    <a:pt x="1060" y="837"/>
                  </a:cubicBezTo>
                  <a:cubicBezTo>
                    <a:pt x="1144" y="921"/>
                    <a:pt x="1186" y="1046"/>
                    <a:pt x="1186" y="1214"/>
                  </a:cubicBezTo>
                  <a:lnTo>
                    <a:pt x="1186" y="1646"/>
                  </a:lnTo>
                  <a:lnTo>
                    <a:pt x="279" y="1646"/>
                  </a:lnTo>
                  <a:lnTo>
                    <a:pt x="279" y="1214"/>
                  </a:lnTo>
                  <a:cubicBezTo>
                    <a:pt x="279" y="1046"/>
                    <a:pt x="321" y="921"/>
                    <a:pt x="391" y="837"/>
                  </a:cubicBezTo>
                  <a:cubicBezTo>
                    <a:pt x="461" y="753"/>
                    <a:pt x="572" y="711"/>
                    <a:pt x="726" y="711"/>
                  </a:cubicBezTo>
                  <a:close/>
                  <a:moveTo>
                    <a:pt x="2539" y="0"/>
                  </a:moveTo>
                  <a:lnTo>
                    <a:pt x="1841" y="349"/>
                  </a:lnTo>
                  <a:cubicBezTo>
                    <a:pt x="1702" y="419"/>
                    <a:pt x="1590" y="488"/>
                    <a:pt x="1507" y="558"/>
                  </a:cubicBezTo>
                  <a:cubicBezTo>
                    <a:pt x="1423" y="628"/>
                    <a:pt x="1367" y="711"/>
                    <a:pt x="1339" y="781"/>
                  </a:cubicBezTo>
                  <a:cubicBezTo>
                    <a:pt x="1297" y="642"/>
                    <a:pt x="1228" y="530"/>
                    <a:pt x="1130" y="460"/>
                  </a:cubicBezTo>
                  <a:cubicBezTo>
                    <a:pt x="1018" y="377"/>
                    <a:pt x="893" y="349"/>
                    <a:pt x="726" y="349"/>
                  </a:cubicBezTo>
                  <a:cubicBezTo>
                    <a:pt x="474" y="349"/>
                    <a:pt x="293" y="419"/>
                    <a:pt x="182" y="558"/>
                  </a:cubicBezTo>
                  <a:cubicBezTo>
                    <a:pt x="56" y="697"/>
                    <a:pt x="0" y="921"/>
                    <a:pt x="0" y="1214"/>
                  </a:cubicBezTo>
                  <a:lnTo>
                    <a:pt x="0" y="1981"/>
                  </a:lnTo>
                  <a:lnTo>
                    <a:pt x="2539" y="1981"/>
                  </a:lnTo>
                  <a:lnTo>
                    <a:pt x="2539" y="1646"/>
                  </a:lnTo>
                  <a:lnTo>
                    <a:pt x="1465" y="1646"/>
                  </a:lnTo>
                  <a:lnTo>
                    <a:pt x="1465" y="1269"/>
                  </a:lnTo>
                  <a:cubicBezTo>
                    <a:pt x="1465" y="1130"/>
                    <a:pt x="1493" y="1018"/>
                    <a:pt x="1549" y="949"/>
                  </a:cubicBezTo>
                  <a:cubicBezTo>
                    <a:pt x="1604" y="865"/>
                    <a:pt x="1716" y="781"/>
                    <a:pt x="1883" y="697"/>
                  </a:cubicBezTo>
                  <a:lnTo>
                    <a:pt x="2539" y="377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6437550" y="807925"/>
              <a:ext cx="65925" cy="51275"/>
            </a:xfrm>
            <a:custGeom>
              <a:avLst/>
              <a:gdLst/>
              <a:ahLst/>
              <a:cxnLst/>
              <a:rect l="l" t="t" r="r" b="b"/>
              <a:pathLst>
                <a:path w="2637" h="2051" extrusionOk="0">
                  <a:moveTo>
                    <a:pt x="252" y="0"/>
                  </a:moveTo>
                  <a:cubicBezTo>
                    <a:pt x="168" y="112"/>
                    <a:pt x="112" y="237"/>
                    <a:pt x="70" y="377"/>
                  </a:cubicBezTo>
                  <a:cubicBezTo>
                    <a:pt x="28" y="502"/>
                    <a:pt x="0" y="656"/>
                    <a:pt x="0" y="809"/>
                  </a:cubicBezTo>
                  <a:cubicBezTo>
                    <a:pt x="0" y="1186"/>
                    <a:pt x="126" y="1493"/>
                    <a:pt x="363" y="1716"/>
                  </a:cubicBezTo>
                  <a:cubicBezTo>
                    <a:pt x="586" y="1939"/>
                    <a:pt x="921" y="2050"/>
                    <a:pt x="1326" y="2050"/>
                  </a:cubicBezTo>
                  <a:cubicBezTo>
                    <a:pt x="1730" y="2050"/>
                    <a:pt x="2051" y="1939"/>
                    <a:pt x="2288" y="1716"/>
                  </a:cubicBezTo>
                  <a:cubicBezTo>
                    <a:pt x="2525" y="1493"/>
                    <a:pt x="2637" y="1186"/>
                    <a:pt x="2637" y="809"/>
                  </a:cubicBezTo>
                  <a:cubicBezTo>
                    <a:pt x="2637" y="656"/>
                    <a:pt x="2623" y="516"/>
                    <a:pt x="2581" y="377"/>
                  </a:cubicBezTo>
                  <a:cubicBezTo>
                    <a:pt x="2539" y="237"/>
                    <a:pt x="2483" y="112"/>
                    <a:pt x="2400" y="0"/>
                  </a:cubicBezTo>
                  <a:lnTo>
                    <a:pt x="2037" y="0"/>
                  </a:lnTo>
                  <a:cubicBezTo>
                    <a:pt x="2149" y="112"/>
                    <a:pt x="2232" y="237"/>
                    <a:pt x="2274" y="363"/>
                  </a:cubicBezTo>
                  <a:cubicBezTo>
                    <a:pt x="2330" y="502"/>
                    <a:pt x="2358" y="642"/>
                    <a:pt x="2358" y="781"/>
                  </a:cubicBezTo>
                  <a:cubicBezTo>
                    <a:pt x="2358" y="1074"/>
                    <a:pt x="2274" y="1297"/>
                    <a:pt x="2093" y="1451"/>
                  </a:cubicBezTo>
                  <a:cubicBezTo>
                    <a:pt x="1911" y="1604"/>
                    <a:pt x="1660" y="1688"/>
                    <a:pt x="1326" y="1688"/>
                  </a:cubicBezTo>
                  <a:cubicBezTo>
                    <a:pt x="991" y="1688"/>
                    <a:pt x="726" y="1604"/>
                    <a:pt x="558" y="1451"/>
                  </a:cubicBezTo>
                  <a:cubicBezTo>
                    <a:pt x="377" y="1297"/>
                    <a:pt x="293" y="1074"/>
                    <a:pt x="293" y="781"/>
                  </a:cubicBezTo>
                  <a:cubicBezTo>
                    <a:pt x="293" y="642"/>
                    <a:pt x="307" y="502"/>
                    <a:pt x="363" y="363"/>
                  </a:cubicBezTo>
                  <a:cubicBezTo>
                    <a:pt x="419" y="237"/>
                    <a:pt x="503" y="112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6438950" y="753525"/>
              <a:ext cx="63475" cy="40825"/>
            </a:xfrm>
            <a:custGeom>
              <a:avLst/>
              <a:gdLst/>
              <a:ahLst/>
              <a:cxnLst/>
              <a:rect l="l" t="t" r="r" b="b"/>
              <a:pathLst>
                <a:path w="2539" h="1633" extrusionOk="0">
                  <a:moveTo>
                    <a:pt x="2246" y="0"/>
                  </a:moveTo>
                  <a:lnTo>
                    <a:pt x="2246" y="1297"/>
                  </a:lnTo>
                  <a:lnTo>
                    <a:pt x="1325" y="1297"/>
                  </a:lnTo>
                  <a:lnTo>
                    <a:pt x="1325" y="84"/>
                  </a:lnTo>
                  <a:lnTo>
                    <a:pt x="1032" y="84"/>
                  </a:lnTo>
                  <a:lnTo>
                    <a:pt x="1032" y="1297"/>
                  </a:lnTo>
                  <a:lnTo>
                    <a:pt x="279" y="1297"/>
                  </a:lnTo>
                  <a:lnTo>
                    <a:pt x="279" y="28"/>
                  </a:lnTo>
                  <a:lnTo>
                    <a:pt x="0" y="28"/>
                  </a:lnTo>
                  <a:lnTo>
                    <a:pt x="0" y="1632"/>
                  </a:lnTo>
                  <a:lnTo>
                    <a:pt x="2539" y="1632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6437550" y="697375"/>
              <a:ext cx="65925" cy="45000"/>
            </a:xfrm>
            <a:custGeom>
              <a:avLst/>
              <a:gdLst/>
              <a:ahLst/>
              <a:cxnLst/>
              <a:rect l="l" t="t" r="r" b="b"/>
              <a:pathLst>
                <a:path w="2637" h="1800" extrusionOk="0">
                  <a:moveTo>
                    <a:pt x="1897" y="0"/>
                  </a:moveTo>
                  <a:cubicBezTo>
                    <a:pt x="1688" y="0"/>
                    <a:pt x="1521" y="70"/>
                    <a:pt x="1395" y="182"/>
                  </a:cubicBezTo>
                  <a:cubicBezTo>
                    <a:pt x="1270" y="307"/>
                    <a:pt x="1186" y="502"/>
                    <a:pt x="1144" y="754"/>
                  </a:cubicBezTo>
                  <a:lnTo>
                    <a:pt x="1102" y="963"/>
                  </a:lnTo>
                  <a:cubicBezTo>
                    <a:pt x="1061" y="1158"/>
                    <a:pt x="1019" y="1284"/>
                    <a:pt x="963" y="1353"/>
                  </a:cubicBezTo>
                  <a:cubicBezTo>
                    <a:pt x="893" y="1409"/>
                    <a:pt x="809" y="1451"/>
                    <a:pt x="698" y="1451"/>
                  </a:cubicBezTo>
                  <a:cubicBezTo>
                    <a:pt x="572" y="1451"/>
                    <a:pt x="461" y="1395"/>
                    <a:pt x="391" y="1298"/>
                  </a:cubicBezTo>
                  <a:cubicBezTo>
                    <a:pt x="321" y="1200"/>
                    <a:pt x="279" y="1046"/>
                    <a:pt x="279" y="865"/>
                  </a:cubicBezTo>
                  <a:cubicBezTo>
                    <a:pt x="279" y="754"/>
                    <a:pt x="293" y="642"/>
                    <a:pt x="335" y="530"/>
                  </a:cubicBezTo>
                  <a:cubicBezTo>
                    <a:pt x="363" y="405"/>
                    <a:pt x="405" y="293"/>
                    <a:pt x="475" y="154"/>
                  </a:cubicBezTo>
                  <a:lnTo>
                    <a:pt x="140" y="154"/>
                  </a:lnTo>
                  <a:cubicBezTo>
                    <a:pt x="84" y="293"/>
                    <a:pt x="56" y="419"/>
                    <a:pt x="42" y="530"/>
                  </a:cubicBezTo>
                  <a:cubicBezTo>
                    <a:pt x="14" y="656"/>
                    <a:pt x="0" y="781"/>
                    <a:pt x="0" y="907"/>
                  </a:cubicBezTo>
                  <a:cubicBezTo>
                    <a:pt x="0" y="1186"/>
                    <a:pt x="70" y="1395"/>
                    <a:pt x="196" y="1563"/>
                  </a:cubicBezTo>
                  <a:cubicBezTo>
                    <a:pt x="321" y="1716"/>
                    <a:pt x="503" y="1800"/>
                    <a:pt x="726" y="1800"/>
                  </a:cubicBezTo>
                  <a:cubicBezTo>
                    <a:pt x="921" y="1800"/>
                    <a:pt x="1074" y="1730"/>
                    <a:pt x="1186" y="1618"/>
                  </a:cubicBezTo>
                  <a:cubicBezTo>
                    <a:pt x="1298" y="1507"/>
                    <a:pt x="1367" y="1325"/>
                    <a:pt x="1423" y="1060"/>
                  </a:cubicBezTo>
                  <a:lnTo>
                    <a:pt x="1465" y="851"/>
                  </a:lnTo>
                  <a:cubicBezTo>
                    <a:pt x="1507" y="684"/>
                    <a:pt x="1549" y="558"/>
                    <a:pt x="1618" y="475"/>
                  </a:cubicBezTo>
                  <a:cubicBezTo>
                    <a:pt x="1688" y="405"/>
                    <a:pt x="1786" y="363"/>
                    <a:pt x="1911" y="363"/>
                  </a:cubicBezTo>
                  <a:cubicBezTo>
                    <a:pt x="2065" y="363"/>
                    <a:pt x="2162" y="419"/>
                    <a:pt x="2246" y="530"/>
                  </a:cubicBezTo>
                  <a:cubicBezTo>
                    <a:pt x="2330" y="628"/>
                    <a:pt x="2358" y="781"/>
                    <a:pt x="2358" y="977"/>
                  </a:cubicBezTo>
                  <a:cubicBezTo>
                    <a:pt x="2358" y="1102"/>
                    <a:pt x="2344" y="1242"/>
                    <a:pt x="2302" y="1367"/>
                  </a:cubicBezTo>
                  <a:cubicBezTo>
                    <a:pt x="2260" y="1507"/>
                    <a:pt x="2204" y="1646"/>
                    <a:pt x="2121" y="1786"/>
                  </a:cubicBezTo>
                  <a:lnTo>
                    <a:pt x="2483" y="1786"/>
                  </a:lnTo>
                  <a:cubicBezTo>
                    <a:pt x="2539" y="1632"/>
                    <a:pt x="2567" y="1493"/>
                    <a:pt x="2595" y="1367"/>
                  </a:cubicBezTo>
                  <a:cubicBezTo>
                    <a:pt x="2623" y="1228"/>
                    <a:pt x="2637" y="1102"/>
                    <a:pt x="2637" y="977"/>
                  </a:cubicBezTo>
                  <a:cubicBezTo>
                    <a:pt x="2637" y="656"/>
                    <a:pt x="2581" y="419"/>
                    <a:pt x="2455" y="251"/>
                  </a:cubicBezTo>
                  <a:cubicBezTo>
                    <a:pt x="2330" y="84"/>
                    <a:pt x="2135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6094775" y="1699575"/>
              <a:ext cx="54075" cy="45700"/>
            </a:xfrm>
            <a:custGeom>
              <a:avLst/>
              <a:gdLst/>
              <a:ahLst/>
              <a:cxnLst/>
              <a:rect l="l" t="t" r="r" b="b"/>
              <a:pathLst>
                <a:path w="2163" h="1828" extrusionOk="0">
                  <a:moveTo>
                    <a:pt x="0" y="1"/>
                  </a:moveTo>
                  <a:lnTo>
                    <a:pt x="0" y="1828"/>
                  </a:lnTo>
                  <a:lnTo>
                    <a:pt x="251" y="1828"/>
                  </a:lnTo>
                  <a:lnTo>
                    <a:pt x="251" y="1061"/>
                  </a:lnTo>
                  <a:lnTo>
                    <a:pt x="2162" y="1061"/>
                  </a:lnTo>
                  <a:lnTo>
                    <a:pt x="2162" y="768"/>
                  </a:lnTo>
                  <a:lnTo>
                    <a:pt x="251" y="768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6093725" y="1645525"/>
              <a:ext cx="56150" cy="50250"/>
            </a:xfrm>
            <a:custGeom>
              <a:avLst/>
              <a:gdLst/>
              <a:ahLst/>
              <a:cxnLst/>
              <a:rect l="l" t="t" r="r" b="b"/>
              <a:pathLst>
                <a:path w="2246" h="2010" extrusionOk="0">
                  <a:moveTo>
                    <a:pt x="1130" y="307"/>
                  </a:moveTo>
                  <a:cubicBezTo>
                    <a:pt x="1395" y="307"/>
                    <a:pt x="1604" y="377"/>
                    <a:pt x="1772" y="503"/>
                  </a:cubicBezTo>
                  <a:cubicBezTo>
                    <a:pt x="1925" y="628"/>
                    <a:pt x="2009" y="796"/>
                    <a:pt x="2009" y="1005"/>
                  </a:cubicBezTo>
                  <a:cubicBezTo>
                    <a:pt x="2009" y="1214"/>
                    <a:pt x="1925" y="1382"/>
                    <a:pt x="1772" y="1507"/>
                  </a:cubicBezTo>
                  <a:cubicBezTo>
                    <a:pt x="1604" y="1633"/>
                    <a:pt x="1395" y="1702"/>
                    <a:pt x="1130" y="1702"/>
                  </a:cubicBezTo>
                  <a:cubicBezTo>
                    <a:pt x="851" y="1702"/>
                    <a:pt x="628" y="1633"/>
                    <a:pt x="474" y="1507"/>
                  </a:cubicBezTo>
                  <a:cubicBezTo>
                    <a:pt x="321" y="1382"/>
                    <a:pt x="237" y="1214"/>
                    <a:pt x="237" y="1005"/>
                  </a:cubicBezTo>
                  <a:cubicBezTo>
                    <a:pt x="237" y="796"/>
                    <a:pt x="321" y="628"/>
                    <a:pt x="474" y="503"/>
                  </a:cubicBezTo>
                  <a:cubicBezTo>
                    <a:pt x="628" y="377"/>
                    <a:pt x="851" y="307"/>
                    <a:pt x="1130" y="307"/>
                  </a:cubicBezTo>
                  <a:close/>
                  <a:moveTo>
                    <a:pt x="1130" y="1"/>
                  </a:moveTo>
                  <a:cubicBezTo>
                    <a:pt x="781" y="1"/>
                    <a:pt x="516" y="98"/>
                    <a:pt x="307" y="280"/>
                  </a:cubicBezTo>
                  <a:cubicBezTo>
                    <a:pt x="98" y="461"/>
                    <a:pt x="0" y="698"/>
                    <a:pt x="0" y="1005"/>
                  </a:cubicBezTo>
                  <a:cubicBezTo>
                    <a:pt x="0" y="1312"/>
                    <a:pt x="98" y="1549"/>
                    <a:pt x="307" y="1730"/>
                  </a:cubicBezTo>
                  <a:cubicBezTo>
                    <a:pt x="516" y="1912"/>
                    <a:pt x="781" y="2009"/>
                    <a:pt x="1130" y="2009"/>
                  </a:cubicBezTo>
                  <a:cubicBezTo>
                    <a:pt x="1465" y="2009"/>
                    <a:pt x="1744" y="1912"/>
                    <a:pt x="1939" y="1730"/>
                  </a:cubicBezTo>
                  <a:cubicBezTo>
                    <a:pt x="2148" y="1549"/>
                    <a:pt x="2246" y="1312"/>
                    <a:pt x="2246" y="1005"/>
                  </a:cubicBezTo>
                  <a:cubicBezTo>
                    <a:pt x="2246" y="698"/>
                    <a:pt x="2148" y="461"/>
                    <a:pt x="1939" y="280"/>
                  </a:cubicBezTo>
                  <a:cubicBezTo>
                    <a:pt x="1730" y="98"/>
                    <a:pt x="1465" y="1"/>
                    <a:pt x="1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6094775" y="1599150"/>
              <a:ext cx="54075" cy="35250"/>
            </a:xfrm>
            <a:custGeom>
              <a:avLst/>
              <a:gdLst/>
              <a:ahLst/>
              <a:cxnLst/>
              <a:rect l="l" t="t" r="r" b="b"/>
              <a:pathLst>
                <a:path w="2163" h="1410" extrusionOk="0">
                  <a:moveTo>
                    <a:pt x="642" y="321"/>
                  </a:moveTo>
                  <a:cubicBezTo>
                    <a:pt x="781" y="321"/>
                    <a:pt x="879" y="349"/>
                    <a:pt x="949" y="433"/>
                  </a:cubicBezTo>
                  <a:cubicBezTo>
                    <a:pt x="1018" y="503"/>
                    <a:pt x="1046" y="600"/>
                    <a:pt x="1046" y="740"/>
                  </a:cubicBezTo>
                  <a:lnTo>
                    <a:pt x="1046" y="1116"/>
                  </a:lnTo>
                  <a:lnTo>
                    <a:pt x="237" y="1116"/>
                  </a:lnTo>
                  <a:lnTo>
                    <a:pt x="237" y="740"/>
                  </a:lnTo>
                  <a:cubicBezTo>
                    <a:pt x="237" y="600"/>
                    <a:pt x="279" y="503"/>
                    <a:pt x="349" y="433"/>
                  </a:cubicBezTo>
                  <a:cubicBezTo>
                    <a:pt x="418" y="349"/>
                    <a:pt x="516" y="321"/>
                    <a:pt x="642" y="321"/>
                  </a:cubicBezTo>
                  <a:close/>
                  <a:moveTo>
                    <a:pt x="642" y="0"/>
                  </a:moveTo>
                  <a:cubicBezTo>
                    <a:pt x="432" y="0"/>
                    <a:pt x="279" y="70"/>
                    <a:pt x="167" y="196"/>
                  </a:cubicBezTo>
                  <a:cubicBezTo>
                    <a:pt x="56" y="321"/>
                    <a:pt x="0" y="503"/>
                    <a:pt x="0" y="740"/>
                  </a:cubicBezTo>
                  <a:lnTo>
                    <a:pt x="0" y="1409"/>
                  </a:lnTo>
                  <a:lnTo>
                    <a:pt x="2162" y="1409"/>
                  </a:lnTo>
                  <a:lnTo>
                    <a:pt x="2162" y="1116"/>
                  </a:lnTo>
                  <a:lnTo>
                    <a:pt x="1297" y="1116"/>
                  </a:lnTo>
                  <a:lnTo>
                    <a:pt x="1297" y="740"/>
                  </a:lnTo>
                  <a:cubicBezTo>
                    <a:pt x="1297" y="503"/>
                    <a:pt x="1241" y="321"/>
                    <a:pt x="1130" y="196"/>
                  </a:cubicBezTo>
                  <a:cubicBezTo>
                    <a:pt x="1018" y="70"/>
                    <a:pt x="851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0"/>
            <p:cNvSpPr/>
            <p:nvPr/>
          </p:nvSpPr>
          <p:spPr>
            <a:xfrm>
              <a:off x="6094775" y="1532200"/>
              <a:ext cx="54075" cy="33850"/>
            </a:xfrm>
            <a:custGeom>
              <a:avLst/>
              <a:gdLst/>
              <a:ahLst/>
              <a:cxnLst/>
              <a:rect l="l" t="t" r="r" b="b"/>
              <a:pathLst>
                <a:path w="2163" h="1354" extrusionOk="0">
                  <a:moveTo>
                    <a:pt x="1911" y="0"/>
                  </a:moveTo>
                  <a:lnTo>
                    <a:pt x="1911" y="1060"/>
                  </a:lnTo>
                  <a:lnTo>
                    <a:pt x="0" y="1060"/>
                  </a:lnTo>
                  <a:lnTo>
                    <a:pt x="0" y="1353"/>
                  </a:lnTo>
                  <a:lnTo>
                    <a:pt x="2162" y="1353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0"/>
            <p:cNvSpPr/>
            <p:nvPr/>
          </p:nvSpPr>
          <p:spPr>
            <a:xfrm>
              <a:off x="6094775" y="1490000"/>
              <a:ext cx="54075" cy="34550"/>
            </a:xfrm>
            <a:custGeom>
              <a:avLst/>
              <a:gdLst/>
              <a:ahLst/>
              <a:cxnLst/>
              <a:rect l="l" t="t" r="r" b="b"/>
              <a:pathLst>
                <a:path w="2163" h="1382" extrusionOk="0">
                  <a:moveTo>
                    <a:pt x="1911" y="1"/>
                  </a:moveTo>
                  <a:lnTo>
                    <a:pt x="1911" y="1089"/>
                  </a:lnTo>
                  <a:lnTo>
                    <a:pt x="1130" y="1089"/>
                  </a:lnTo>
                  <a:lnTo>
                    <a:pt x="1130" y="70"/>
                  </a:lnTo>
                  <a:lnTo>
                    <a:pt x="879" y="70"/>
                  </a:lnTo>
                  <a:lnTo>
                    <a:pt x="879" y="1089"/>
                  </a:lnTo>
                  <a:lnTo>
                    <a:pt x="251" y="1089"/>
                  </a:lnTo>
                  <a:lnTo>
                    <a:pt x="251" y="14"/>
                  </a:lnTo>
                  <a:lnTo>
                    <a:pt x="0" y="14"/>
                  </a:lnTo>
                  <a:lnTo>
                    <a:pt x="0" y="1381"/>
                  </a:lnTo>
                  <a:lnTo>
                    <a:pt x="2162" y="1381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6094775" y="1434900"/>
              <a:ext cx="54075" cy="49550"/>
            </a:xfrm>
            <a:custGeom>
              <a:avLst/>
              <a:gdLst/>
              <a:ahLst/>
              <a:cxnLst/>
              <a:rect l="l" t="t" r="r" b="b"/>
              <a:pathLst>
                <a:path w="2163" h="1982" extrusionOk="0">
                  <a:moveTo>
                    <a:pt x="0" y="1"/>
                  </a:moveTo>
                  <a:lnTo>
                    <a:pt x="0" y="308"/>
                  </a:lnTo>
                  <a:lnTo>
                    <a:pt x="1813" y="991"/>
                  </a:lnTo>
                  <a:lnTo>
                    <a:pt x="0" y="1674"/>
                  </a:lnTo>
                  <a:lnTo>
                    <a:pt x="0" y="1981"/>
                  </a:lnTo>
                  <a:lnTo>
                    <a:pt x="2162" y="1158"/>
                  </a:lnTo>
                  <a:lnTo>
                    <a:pt x="2162" y="8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6094775" y="1392350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1911" y="1"/>
                  </a:moveTo>
                  <a:lnTo>
                    <a:pt x="1911" y="1103"/>
                  </a:lnTo>
                  <a:lnTo>
                    <a:pt x="1130" y="1103"/>
                  </a:lnTo>
                  <a:lnTo>
                    <a:pt x="1130" y="71"/>
                  </a:lnTo>
                  <a:lnTo>
                    <a:pt x="879" y="71"/>
                  </a:lnTo>
                  <a:lnTo>
                    <a:pt x="879" y="1103"/>
                  </a:lnTo>
                  <a:lnTo>
                    <a:pt x="251" y="1103"/>
                  </a:lnTo>
                  <a:lnTo>
                    <a:pt x="251" y="29"/>
                  </a:lnTo>
                  <a:lnTo>
                    <a:pt x="0" y="29"/>
                  </a:lnTo>
                  <a:lnTo>
                    <a:pt x="0" y="1396"/>
                  </a:lnTo>
                  <a:lnTo>
                    <a:pt x="2162" y="1396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6094775" y="1346675"/>
              <a:ext cx="54075" cy="33850"/>
            </a:xfrm>
            <a:custGeom>
              <a:avLst/>
              <a:gdLst/>
              <a:ahLst/>
              <a:cxnLst/>
              <a:rect l="l" t="t" r="r" b="b"/>
              <a:pathLst>
                <a:path w="2163" h="1354" extrusionOk="0">
                  <a:moveTo>
                    <a:pt x="1911" y="1"/>
                  </a:moveTo>
                  <a:lnTo>
                    <a:pt x="1911" y="1061"/>
                  </a:lnTo>
                  <a:lnTo>
                    <a:pt x="0" y="1061"/>
                  </a:lnTo>
                  <a:lnTo>
                    <a:pt x="0" y="1354"/>
                  </a:lnTo>
                  <a:lnTo>
                    <a:pt x="2162" y="1354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6183675" y="1693650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643" y="307"/>
                  </a:moveTo>
                  <a:cubicBezTo>
                    <a:pt x="782" y="307"/>
                    <a:pt x="880" y="349"/>
                    <a:pt x="949" y="419"/>
                  </a:cubicBezTo>
                  <a:cubicBezTo>
                    <a:pt x="1019" y="503"/>
                    <a:pt x="1047" y="600"/>
                    <a:pt x="1047" y="740"/>
                  </a:cubicBezTo>
                  <a:lnTo>
                    <a:pt x="1047" y="1102"/>
                  </a:lnTo>
                  <a:lnTo>
                    <a:pt x="238" y="1102"/>
                  </a:lnTo>
                  <a:lnTo>
                    <a:pt x="238" y="740"/>
                  </a:lnTo>
                  <a:cubicBezTo>
                    <a:pt x="238" y="600"/>
                    <a:pt x="280" y="503"/>
                    <a:pt x="350" y="419"/>
                  </a:cubicBezTo>
                  <a:cubicBezTo>
                    <a:pt x="419" y="349"/>
                    <a:pt x="517" y="307"/>
                    <a:pt x="643" y="307"/>
                  </a:cubicBezTo>
                  <a:close/>
                  <a:moveTo>
                    <a:pt x="643" y="1"/>
                  </a:moveTo>
                  <a:cubicBezTo>
                    <a:pt x="433" y="1"/>
                    <a:pt x="280" y="70"/>
                    <a:pt x="168" y="196"/>
                  </a:cubicBezTo>
                  <a:cubicBezTo>
                    <a:pt x="57" y="307"/>
                    <a:pt x="1" y="503"/>
                    <a:pt x="1" y="740"/>
                  </a:cubicBezTo>
                  <a:lnTo>
                    <a:pt x="1" y="1395"/>
                  </a:lnTo>
                  <a:lnTo>
                    <a:pt x="2163" y="1395"/>
                  </a:lnTo>
                  <a:lnTo>
                    <a:pt x="2163" y="1102"/>
                  </a:lnTo>
                  <a:lnTo>
                    <a:pt x="1298" y="1102"/>
                  </a:lnTo>
                  <a:lnTo>
                    <a:pt x="1298" y="740"/>
                  </a:lnTo>
                  <a:cubicBezTo>
                    <a:pt x="1298" y="503"/>
                    <a:pt x="1242" y="307"/>
                    <a:pt x="1131" y="196"/>
                  </a:cubicBezTo>
                  <a:cubicBezTo>
                    <a:pt x="1019" y="70"/>
                    <a:pt x="852" y="1"/>
                    <a:pt x="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6183675" y="1641700"/>
              <a:ext cx="54075" cy="42200"/>
            </a:xfrm>
            <a:custGeom>
              <a:avLst/>
              <a:gdLst/>
              <a:ahLst/>
              <a:cxnLst/>
              <a:rect l="l" t="t" r="r" b="b"/>
              <a:pathLst>
                <a:path w="2163" h="1688" extrusionOk="0">
                  <a:moveTo>
                    <a:pt x="629" y="600"/>
                  </a:moveTo>
                  <a:cubicBezTo>
                    <a:pt x="754" y="600"/>
                    <a:pt x="838" y="642"/>
                    <a:pt x="908" y="712"/>
                  </a:cubicBezTo>
                  <a:cubicBezTo>
                    <a:pt x="977" y="781"/>
                    <a:pt x="1005" y="893"/>
                    <a:pt x="1005" y="1032"/>
                  </a:cubicBezTo>
                  <a:lnTo>
                    <a:pt x="1005" y="1395"/>
                  </a:lnTo>
                  <a:lnTo>
                    <a:pt x="238" y="1395"/>
                  </a:lnTo>
                  <a:lnTo>
                    <a:pt x="238" y="1032"/>
                  </a:lnTo>
                  <a:cubicBezTo>
                    <a:pt x="238" y="893"/>
                    <a:pt x="266" y="781"/>
                    <a:pt x="336" y="712"/>
                  </a:cubicBezTo>
                  <a:cubicBezTo>
                    <a:pt x="405" y="642"/>
                    <a:pt x="489" y="600"/>
                    <a:pt x="629" y="600"/>
                  </a:cubicBezTo>
                  <a:close/>
                  <a:moveTo>
                    <a:pt x="2163" y="0"/>
                  </a:moveTo>
                  <a:lnTo>
                    <a:pt x="1563" y="307"/>
                  </a:lnTo>
                  <a:cubicBezTo>
                    <a:pt x="1452" y="363"/>
                    <a:pt x="1354" y="419"/>
                    <a:pt x="1284" y="488"/>
                  </a:cubicBezTo>
                  <a:cubicBezTo>
                    <a:pt x="1214" y="544"/>
                    <a:pt x="1173" y="600"/>
                    <a:pt x="1145" y="670"/>
                  </a:cubicBezTo>
                  <a:cubicBezTo>
                    <a:pt x="1117" y="544"/>
                    <a:pt x="1047" y="447"/>
                    <a:pt x="963" y="391"/>
                  </a:cubicBezTo>
                  <a:cubicBezTo>
                    <a:pt x="866" y="321"/>
                    <a:pt x="754" y="293"/>
                    <a:pt x="629" y="293"/>
                  </a:cubicBezTo>
                  <a:cubicBezTo>
                    <a:pt x="419" y="293"/>
                    <a:pt x="252" y="349"/>
                    <a:pt x="154" y="474"/>
                  </a:cubicBezTo>
                  <a:cubicBezTo>
                    <a:pt x="57" y="600"/>
                    <a:pt x="1" y="781"/>
                    <a:pt x="1" y="1032"/>
                  </a:cubicBezTo>
                  <a:lnTo>
                    <a:pt x="1" y="1688"/>
                  </a:lnTo>
                  <a:lnTo>
                    <a:pt x="2163" y="1688"/>
                  </a:lnTo>
                  <a:lnTo>
                    <a:pt x="2163" y="1395"/>
                  </a:lnTo>
                  <a:lnTo>
                    <a:pt x="1242" y="1395"/>
                  </a:lnTo>
                  <a:lnTo>
                    <a:pt x="1242" y="1074"/>
                  </a:lnTo>
                  <a:cubicBezTo>
                    <a:pt x="1242" y="963"/>
                    <a:pt x="1270" y="879"/>
                    <a:pt x="1312" y="809"/>
                  </a:cubicBezTo>
                  <a:cubicBezTo>
                    <a:pt x="1368" y="739"/>
                    <a:pt x="1465" y="670"/>
                    <a:pt x="1605" y="600"/>
                  </a:cubicBezTo>
                  <a:lnTo>
                    <a:pt x="2163" y="321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6183675" y="1597750"/>
              <a:ext cx="54075" cy="34550"/>
            </a:xfrm>
            <a:custGeom>
              <a:avLst/>
              <a:gdLst/>
              <a:ahLst/>
              <a:cxnLst/>
              <a:rect l="l" t="t" r="r" b="b"/>
              <a:pathLst>
                <a:path w="2163" h="1382" extrusionOk="0">
                  <a:moveTo>
                    <a:pt x="1912" y="1"/>
                  </a:moveTo>
                  <a:lnTo>
                    <a:pt x="1912" y="1103"/>
                  </a:lnTo>
                  <a:lnTo>
                    <a:pt x="1131" y="1103"/>
                  </a:lnTo>
                  <a:lnTo>
                    <a:pt x="1131" y="70"/>
                  </a:lnTo>
                  <a:lnTo>
                    <a:pt x="880" y="70"/>
                  </a:lnTo>
                  <a:lnTo>
                    <a:pt x="880" y="1103"/>
                  </a:lnTo>
                  <a:lnTo>
                    <a:pt x="252" y="1103"/>
                  </a:lnTo>
                  <a:lnTo>
                    <a:pt x="252" y="29"/>
                  </a:lnTo>
                  <a:lnTo>
                    <a:pt x="1" y="29"/>
                  </a:lnTo>
                  <a:lnTo>
                    <a:pt x="1" y="1382"/>
                  </a:lnTo>
                  <a:lnTo>
                    <a:pt x="2163" y="1382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6183675" y="1540225"/>
              <a:ext cx="54075" cy="45350"/>
            </a:xfrm>
            <a:custGeom>
              <a:avLst/>
              <a:gdLst/>
              <a:ahLst/>
              <a:cxnLst/>
              <a:rect l="l" t="t" r="r" b="b"/>
              <a:pathLst>
                <a:path w="2163" h="1814" extrusionOk="0">
                  <a:moveTo>
                    <a:pt x="1075" y="307"/>
                  </a:moveTo>
                  <a:cubicBezTo>
                    <a:pt x="1368" y="307"/>
                    <a:pt x="1577" y="377"/>
                    <a:pt x="1717" y="516"/>
                  </a:cubicBezTo>
                  <a:cubicBezTo>
                    <a:pt x="1856" y="656"/>
                    <a:pt x="1926" y="879"/>
                    <a:pt x="1926" y="1172"/>
                  </a:cubicBezTo>
                  <a:lnTo>
                    <a:pt x="1926" y="1521"/>
                  </a:lnTo>
                  <a:lnTo>
                    <a:pt x="238" y="1521"/>
                  </a:lnTo>
                  <a:lnTo>
                    <a:pt x="238" y="1172"/>
                  </a:lnTo>
                  <a:cubicBezTo>
                    <a:pt x="238" y="879"/>
                    <a:pt x="308" y="656"/>
                    <a:pt x="447" y="516"/>
                  </a:cubicBezTo>
                  <a:cubicBezTo>
                    <a:pt x="573" y="377"/>
                    <a:pt x="782" y="307"/>
                    <a:pt x="1075" y="307"/>
                  </a:cubicBezTo>
                  <a:close/>
                  <a:moveTo>
                    <a:pt x="1075" y="0"/>
                  </a:moveTo>
                  <a:cubicBezTo>
                    <a:pt x="712" y="0"/>
                    <a:pt x="433" y="98"/>
                    <a:pt x="266" y="293"/>
                  </a:cubicBezTo>
                  <a:cubicBezTo>
                    <a:pt x="85" y="488"/>
                    <a:pt x="1" y="795"/>
                    <a:pt x="1" y="1214"/>
                  </a:cubicBezTo>
                  <a:lnTo>
                    <a:pt x="1" y="1813"/>
                  </a:lnTo>
                  <a:lnTo>
                    <a:pt x="2163" y="1813"/>
                  </a:lnTo>
                  <a:lnTo>
                    <a:pt x="2163" y="1214"/>
                  </a:lnTo>
                  <a:cubicBezTo>
                    <a:pt x="2163" y="795"/>
                    <a:pt x="2079" y="488"/>
                    <a:pt x="1898" y="293"/>
                  </a:cubicBezTo>
                  <a:cubicBezTo>
                    <a:pt x="1731" y="98"/>
                    <a:pt x="1452" y="0"/>
                    <a:pt x="1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6183675" y="1487200"/>
              <a:ext cx="54075" cy="49550"/>
            </a:xfrm>
            <a:custGeom>
              <a:avLst/>
              <a:gdLst/>
              <a:ahLst/>
              <a:cxnLst/>
              <a:rect l="l" t="t" r="r" b="b"/>
              <a:pathLst>
                <a:path w="2163" h="1982" extrusionOk="0">
                  <a:moveTo>
                    <a:pt x="1368" y="587"/>
                  </a:moveTo>
                  <a:lnTo>
                    <a:pt x="1368" y="1382"/>
                  </a:lnTo>
                  <a:lnTo>
                    <a:pt x="294" y="991"/>
                  </a:lnTo>
                  <a:lnTo>
                    <a:pt x="1368" y="587"/>
                  </a:lnTo>
                  <a:close/>
                  <a:moveTo>
                    <a:pt x="2163" y="1"/>
                  </a:moveTo>
                  <a:lnTo>
                    <a:pt x="1" y="824"/>
                  </a:lnTo>
                  <a:lnTo>
                    <a:pt x="1" y="1145"/>
                  </a:lnTo>
                  <a:lnTo>
                    <a:pt x="2163" y="1982"/>
                  </a:lnTo>
                  <a:lnTo>
                    <a:pt x="2163" y="1661"/>
                  </a:lnTo>
                  <a:lnTo>
                    <a:pt x="1605" y="1466"/>
                  </a:lnTo>
                  <a:lnTo>
                    <a:pt x="1605" y="489"/>
                  </a:lnTo>
                  <a:lnTo>
                    <a:pt x="2163" y="294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6183675" y="1446750"/>
              <a:ext cx="54075" cy="45725"/>
            </a:xfrm>
            <a:custGeom>
              <a:avLst/>
              <a:gdLst/>
              <a:ahLst/>
              <a:cxnLst/>
              <a:rect l="l" t="t" r="r" b="b"/>
              <a:pathLst>
                <a:path w="2163" h="1829" extrusionOk="0">
                  <a:moveTo>
                    <a:pt x="1" y="1"/>
                  </a:moveTo>
                  <a:lnTo>
                    <a:pt x="1" y="1828"/>
                  </a:lnTo>
                  <a:lnTo>
                    <a:pt x="252" y="1828"/>
                  </a:lnTo>
                  <a:lnTo>
                    <a:pt x="252" y="1061"/>
                  </a:lnTo>
                  <a:lnTo>
                    <a:pt x="2163" y="1061"/>
                  </a:lnTo>
                  <a:lnTo>
                    <a:pt x="2163" y="768"/>
                  </a:lnTo>
                  <a:lnTo>
                    <a:pt x="252" y="768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6182650" y="1392700"/>
              <a:ext cx="56150" cy="50250"/>
            </a:xfrm>
            <a:custGeom>
              <a:avLst/>
              <a:gdLst/>
              <a:ahLst/>
              <a:cxnLst/>
              <a:rect l="l" t="t" r="r" b="b"/>
              <a:pathLst>
                <a:path w="2246" h="2010" extrusionOk="0">
                  <a:moveTo>
                    <a:pt x="1130" y="308"/>
                  </a:moveTo>
                  <a:cubicBezTo>
                    <a:pt x="1395" y="308"/>
                    <a:pt x="1604" y="377"/>
                    <a:pt x="1772" y="503"/>
                  </a:cubicBezTo>
                  <a:cubicBezTo>
                    <a:pt x="1925" y="629"/>
                    <a:pt x="2009" y="796"/>
                    <a:pt x="2009" y="1005"/>
                  </a:cubicBezTo>
                  <a:cubicBezTo>
                    <a:pt x="2009" y="1214"/>
                    <a:pt x="1925" y="1382"/>
                    <a:pt x="1772" y="1507"/>
                  </a:cubicBezTo>
                  <a:cubicBezTo>
                    <a:pt x="1604" y="1633"/>
                    <a:pt x="1395" y="1689"/>
                    <a:pt x="1130" y="1689"/>
                  </a:cubicBezTo>
                  <a:cubicBezTo>
                    <a:pt x="851" y="1689"/>
                    <a:pt x="628" y="1633"/>
                    <a:pt x="474" y="1507"/>
                  </a:cubicBezTo>
                  <a:cubicBezTo>
                    <a:pt x="321" y="1382"/>
                    <a:pt x="237" y="1214"/>
                    <a:pt x="237" y="1005"/>
                  </a:cubicBezTo>
                  <a:cubicBezTo>
                    <a:pt x="237" y="796"/>
                    <a:pt x="321" y="629"/>
                    <a:pt x="474" y="503"/>
                  </a:cubicBezTo>
                  <a:cubicBezTo>
                    <a:pt x="628" y="377"/>
                    <a:pt x="851" y="308"/>
                    <a:pt x="1130" y="308"/>
                  </a:cubicBezTo>
                  <a:close/>
                  <a:moveTo>
                    <a:pt x="1130" y="1"/>
                  </a:moveTo>
                  <a:cubicBezTo>
                    <a:pt x="781" y="1"/>
                    <a:pt x="516" y="98"/>
                    <a:pt x="307" y="280"/>
                  </a:cubicBezTo>
                  <a:cubicBezTo>
                    <a:pt x="98" y="461"/>
                    <a:pt x="0" y="698"/>
                    <a:pt x="0" y="1005"/>
                  </a:cubicBezTo>
                  <a:cubicBezTo>
                    <a:pt x="0" y="1312"/>
                    <a:pt x="98" y="1549"/>
                    <a:pt x="307" y="1730"/>
                  </a:cubicBezTo>
                  <a:cubicBezTo>
                    <a:pt x="516" y="1912"/>
                    <a:pt x="781" y="2009"/>
                    <a:pt x="1130" y="2009"/>
                  </a:cubicBezTo>
                  <a:cubicBezTo>
                    <a:pt x="1465" y="2009"/>
                    <a:pt x="1744" y="1912"/>
                    <a:pt x="1939" y="1730"/>
                  </a:cubicBezTo>
                  <a:cubicBezTo>
                    <a:pt x="2148" y="1549"/>
                    <a:pt x="2246" y="1312"/>
                    <a:pt x="2246" y="1005"/>
                  </a:cubicBezTo>
                  <a:cubicBezTo>
                    <a:pt x="2246" y="698"/>
                    <a:pt x="2148" y="461"/>
                    <a:pt x="1939" y="280"/>
                  </a:cubicBezTo>
                  <a:cubicBezTo>
                    <a:pt x="1730" y="98"/>
                    <a:pt x="1465" y="1"/>
                    <a:pt x="1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6183675" y="1339350"/>
              <a:ext cx="54075" cy="41875"/>
            </a:xfrm>
            <a:custGeom>
              <a:avLst/>
              <a:gdLst/>
              <a:ahLst/>
              <a:cxnLst/>
              <a:rect l="l" t="t" r="r" b="b"/>
              <a:pathLst>
                <a:path w="2163" h="1675" extrusionOk="0">
                  <a:moveTo>
                    <a:pt x="629" y="587"/>
                  </a:moveTo>
                  <a:cubicBezTo>
                    <a:pt x="754" y="587"/>
                    <a:pt x="838" y="628"/>
                    <a:pt x="908" y="698"/>
                  </a:cubicBezTo>
                  <a:cubicBezTo>
                    <a:pt x="977" y="768"/>
                    <a:pt x="1005" y="879"/>
                    <a:pt x="1005" y="1019"/>
                  </a:cubicBezTo>
                  <a:lnTo>
                    <a:pt x="1005" y="1382"/>
                  </a:lnTo>
                  <a:lnTo>
                    <a:pt x="238" y="1382"/>
                  </a:lnTo>
                  <a:lnTo>
                    <a:pt x="238" y="1019"/>
                  </a:lnTo>
                  <a:cubicBezTo>
                    <a:pt x="238" y="879"/>
                    <a:pt x="266" y="768"/>
                    <a:pt x="336" y="698"/>
                  </a:cubicBezTo>
                  <a:cubicBezTo>
                    <a:pt x="405" y="628"/>
                    <a:pt x="489" y="587"/>
                    <a:pt x="629" y="587"/>
                  </a:cubicBezTo>
                  <a:close/>
                  <a:moveTo>
                    <a:pt x="2163" y="1"/>
                  </a:moveTo>
                  <a:lnTo>
                    <a:pt x="1563" y="294"/>
                  </a:lnTo>
                  <a:cubicBezTo>
                    <a:pt x="1452" y="349"/>
                    <a:pt x="1354" y="419"/>
                    <a:pt x="1284" y="475"/>
                  </a:cubicBezTo>
                  <a:cubicBezTo>
                    <a:pt x="1214" y="531"/>
                    <a:pt x="1173" y="587"/>
                    <a:pt x="1145" y="656"/>
                  </a:cubicBezTo>
                  <a:cubicBezTo>
                    <a:pt x="1117" y="531"/>
                    <a:pt x="1047" y="447"/>
                    <a:pt x="963" y="377"/>
                  </a:cubicBezTo>
                  <a:cubicBezTo>
                    <a:pt x="866" y="322"/>
                    <a:pt x="754" y="280"/>
                    <a:pt x="629" y="280"/>
                  </a:cubicBezTo>
                  <a:cubicBezTo>
                    <a:pt x="419" y="280"/>
                    <a:pt x="252" y="349"/>
                    <a:pt x="154" y="461"/>
                  </a:cubicBezTo>
                  <a:cubicBezTo>
                    <a:pt x="57" y="587"/>
                    <a:pt x="1" y="768"/>
                    <a:pt x="1" y="1019"/>
                  </a:cubicBezTo>
                  <a:lnTo>
                    <a:pt x="1" y="1675"/>
                  </a:lnTo>
                  <a:lnTo>
                    <a:pt x="2163" y="1675"/>
                  </a:lnTo>
                  <a:lnTo>
                    <a:pt x="2163" y="1382"/>
                  </a:lnTo>
                  <a:lnTo>
                    <a:pt x="1242" y="1382"/>
                  </a:lnTo>
                  <a:lnTo>
                    <a:pt x="1242" y="1075"/>
                  </a:lnTo>
                  <a:cubicBezTo>
                    <a:pt x="1242" y="949"/>
                    <a:pt x="1270" y="866"/>
                    <a:pt x="1312" y="796"/>
                  </a:cubicBezTo>
                  <a:cubicBezTo>
                    <a:pt x="1368" y="726"/>
                    <a:pt x="1465" y="656"/>
                    <a:pt x="1605" y="587"/>
                  </a:cubicBezTo>
                  <a:lnTo>
                    <a:pt x="2163" y="308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6139050" y="2358300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656" y="307"/>
                  </a:moveTo>
                  <a:cubicBezTo>
                    <a:pt x="782" y="307"/>
                    <a:pt x="879" y="349"/>
                    <a:pt x="949" y="419"/>
                  </a:cubicBezTo>
                  <a:cubicBezTo>
                    <a:pt x="1019" y="489"/>
                    <a:pt x="1061" y="600"/>
                    <a:pt x="1061" y="740"/>
                  </a:cubicBezTo>
                  <a:lnTo>
                    <a:pt x="1061" y="1103"/>
                  </a:lnTo>
                  <a:lnTo>
                    <a:pt x="252" y="1103"/>
                  </a:lnTo>
                  <a:lnTo>
                    <a:pt x="252" y="740"/>
                  </a:lnTo>
                  <a:cubicBezTo>
                    <a:pt x="252" y="600"/>
                    <a:pt x="279" y="489"/>
                    <a:pt x="349" y="419"/>
                  </a:cubicBezTo>
                  <a:cubicBezTo>
                    <a:pt x="419" y="349"/>
                    <a:pt x="517" y="307"/>
                    <a:pt x="656" y="307"/>
                  </a:cubicBezTo>
                  <a:close/>
                  <a:moveTo>
                    <a:pt x="656" y="1"/>
                  </a:moveTo>
                  <a:cubicBezTo>
                    <a:pt x="447" y="1"/>
                    <a:pt x="279" y="70"/>
                    <a:pt x="168" y="182"/>
                  </a:cubicBezTo>
                  <a:cubicBezTo>
                    <a:pt x="56" y="307"/>
                    <a:pt x="0" y="489"/>
                    <a:pt x="0" y="740"/>
                  </a:cubicBezTo>
                  <a:lnTo>
                    <a:pt x="0" y="1395"/>
                  </a:lnTo>
                  <a:lnTo>
                    <a:pt x="2163" y="1395"/>
                  </a:lnTo>
                  <a:lnTo>
                    <a:pt x="2163" y="1103"/>
                  </a:lnTo>
                  <a:lnTo>
                    <a:pt x="1298" y="1103"/>
                  </a:lnTo>
                  <a:lnTo>
                    <a:pt x="1298" y="740"/>
                  </a:lnTo>
                  <a:cubicBezTo>
                    <a:pt x="1298" y="489"/>
                    <a:pt x="1242" y="307"/>
                    <a:pt x="1130" y="182"/>
                  </a:cubicBezTo>
                  <a:cubicBezTo>
                    <a:pt x="1033" y="70"/>
                    <a:pt x="865" y="1"/>
                    <a:pt x="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6139050" y="2306350"/>
              <a:ext cx="54075" cy="42200"/>
            </a:xfrm>
            <a:custGeom>
              <a:avLst/>
              <a:gdLst/>
              <a:ahLst/>
              <a:cxnLst/>
              <a:rect l="l" t="t" r="r" b="b"/>
              <a:pathLst>
                <a:path w="2163" h="1688" extrusionOk="0">
                  <a:moveTo>
                    <a:pt x="628" y="600"/>
                  </a:moveTo>
                  <a:cubicBezTo>
                    <a:pt x="754" y="600"/>
                    <a:pt x="851" y="642"/>
                    <a:pt x="921" y="712"/>
                  </a:cubicBezTo>
                  <a:cubicBezTo>
                    <a:pt x="977" y="781"/>
                    <a:pt x="1019" y="893"/>
                    <a:pt x="1019" y="1032"/>
                  </a:cubicBezTo>
                  <a:lnTo>
                    <a:pt x="1019" y="1395"/>
                  </a:lnTo>
                  <a:lnTo>
                    <a:pt x="252" y="1395"/>
                  </a:lnTo>
                  <a:lnTo>
                    <a:pt x="252" y="1032"/>
                  </a:lnTo>
                  <a:cubicBezTo>
                    <a:pt x="252" y="893"/>
                    <a:pt x="279" y="781"/>
                    <a:pt x="349" y="712"/>
                  </a:cubicBezTo>
                  <a:cubicBezTo>
                    <a:pt x="405" y="642"/>
                    <a:pt x="503" y="600"/>
                    <a:pt x="628" y="600"/>
                  </a:cubicBezTo>
                  <a:close/>
                  <a:moveTo>
                    <a:pt x="2163" y="0"/>
                  </a:moveTo>
                  <a:lnTo>
                    <a:pt x="1577" y="307"/>
                  </a:lnTo>
                  <a:cubicBezTo>
                    <a:pt x="1451" y="363"/>
                    <a:pt x="1353" y="419"/>
                    <a:pt x="1284" y="474"/>
                  </a:cubicBezTo>
                  <a:cubicBezTo>
                    <a:pt x="1214" y="544"/>
                    <a:pt x="1172" y="600"/>
                    <a:pt x="1158" y="656"/>
                  </a:cubicBezTo>
                  <a:cubicBezTo>
                    <a:pt x="1116" y="544"/>
                    <a:pt x="1061" y="447"/>
                    <a:pt x="963" y="391"/>
                  </a:cubicBezTo>
                  <a:cubicBezTo>
                    <a:pt x="879" y="321"/>
                    <a:pt x="768" y="293"/>
                    <a:pt x="628" y="293"/>
                  </a:cubicBezTo>
                  <a:cubicBezTo>
                    <a:pt x="419" y="293"/>
                    <a:pt x="266" y="349"/>
                    <a:pt x="168" y="474"/>
                  </a:cubicBezTo>
                  <a:cubicBezTo>
                    <a:pt x="56" y="600"/>
                    <a:pt x="0" y="781"/>
                    <a:pt x="0" y="1032"/>
                  </a:cubicBezTo>
                  <a:lnTo>
                    <a:pt x="0" y="1688"/>
                  </a:lnTo>
                  <a:lnTo>
                    <a:pt x="2163" y="1688"/>
                  </a:lnTo>
                  <a:lnTo>
                    <a:pt x="2163" y="1395"/>
                  </a:lnTo>
                  <a:lnTo>
                    <a:pt x="1256" y="1395"/>
                  </a:lnTo>
                  <a:lnTo>
                    <a:pt x="1256" y="1074"/>
                  </a:lnTo>
                  <a:cubicBezTo>
                    <a:pt x="1256" y="963"/>
                    <a:pt x="1284" y="865"/>
                    <a:pt x="1326" y="809"/>
                  </a:cubicBezTo>
                  <a:cubicBezTo>
                    <a:pt x="1367" y="739"/>
                    <a:pt x="1465" y="670"/>
                    <a:pt x="1619" y="600"/>
                  </a:cubicBezTo>
                  <a:lnTo>
                    <a:pt x="2163" y="321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6139050" y="2262050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1925" y="1"/>
                  </a:moveTo>
                  <a:lnTo>
                    <a:pt x="1925" y="1103"/>
                  </a:lnTo>
                  <a:lnTo>
                    <a:pt x="1144" y="1103"/>
                  </a:lnTo>
                  <a:lnTo>
                    <a:pt x="1144" y="84"/>
                  </a:lnTo>
                  <a:lnTo>
                    <a:pt x="893" y="84"/>
                  </a:lnTo>
                  <a:lnTo>
                    <a:pt x="893" y="1103"/>
                  </a:lnTo>
                  <a:lnTo>
                    <a:pt x="252" y="1103"/>
                  </a:lnTo>
                  <a:lnTo>
                    <a:pt x="252" y="29"/>
                  </a:lnTo>
                  <a:lnTo>
                    <a:pt x="0" y="29"/>
                  </a:lnTo>
                  <a:lnTo>
                    <a:pt x="0" y="1396"/>
                  </a:lnTo>
                  <a:lnTo>
                    <a:pt x="2163" y="1396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6139050" y="2204875"/>
              <a:ext cx="54075" cy="45350"/>
            </a:xfrm>
            <a:custGeom>
              <a:avLst/>
              <a:gdLst/>
              <a:ahLst/>
              <a:cxnLst/>
              <a:rect l="l" t="t" r="r" b="b"/>
              <a:pathLst>
                <a:path w="2163" h="1814" extrusionOk="0">
                  <a:moveTo>
                    <a:pt x="1088" y="307"/>
                  </a:moveTo>
                  <a:cubicBezTo>
                    <a:pt x="1381" y="307"/>
                    <a:pt x="1591" y="377"/>
                    <a:pt x="1730" y="516"/>
                  </a:cubicBezTo>
                  <a:cubicBezTo>
                    <a:pt x="1856" y="656"/>
                    <a:pt x="1925" y="865"/>
                    <a:pt x="1925" y="1172"/>
                  </a:cubicBezTo>
                  <a:lnTo>
                    <a:pt x="1925" y="1521"/>
                  </a:lnTo>
                  <a:lnTo>
                    <a:pt x="252" y="1521"/>
                  </a:lnTo>
                  <a:lnTo>
                    <a:pt x="252" y="1172"/>
                  </a:lnTo>
                  <a:cubicBezTo>
                    <a:pt x="252" y="865"/>
                    <a:pt x="307" y="656"/>
                    <a:pt x="447" y="516"/>
                  </a:cubicBezTo>
                  <a:cubicBezTo>
                    <a:pt x="586" y="377"/>
                    <a:pt x="796" y="307"/>
                    <a:pt x="1088" y="307"/>
                  </a:cubicBezTo>
                  <a:close/>
                  <a:moveTo>
                    <a:pt x="1088" y="0"/>
                  </a:moveTo>
                  <a:cubicBezTo>
                    <a:pt x="712" y="0"/>
                    <a:pt x="447" y="98"/>
                    <a:pt x="266" y="293"/>
                  </a:cubicBezTo>
                  <a:cubicBezTo>
                    <a:pt x="98" y="488"/>
                    <a:pt x="0" y="795"/>
                    <a:pt x="0" y="1214"/>
                  </a:cubicBezTo>
                  <a:lnTo>
                    <a:pt x="0" y="1813"/>
                  </a:lnTo>
                  <a:lnTo>
                    <a:pt x="2163" y="1813"/>
                  </a:lnTo>
                  <a:lnTo>
                    <a:pt x="2163" y="1214"/>
                  </a:lnTo>
                  <a:cubicBezTo>
                    <a:pt x="2163" y="795"/>
                    <a:pt x="2079" y="488"/>
                    <a:pt x="1911" y="293"/>
                  </a:cubicBezTo>
                  <a:cubicBezTo>
                    <a:pt x="1730" y="98"/>
                    <a:pt x="1451" y="0"/>
                    <a:pt x="1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6139050" y="2151525"/>
              <a:ext cx="54075" cy="49525"/>
            </a:xfrm>
            <a:custGeom>
              <a:avLst/>
              <a:gdLst/>
              <a:ahLst/>
              <a:cxnLst/>
              <a:rect l="l" t="t" r="r" b="b"/>
              <a:pathLst>
                <a:path w="2163" h="1981" extrusionOk="0">
                  <a:moveTo>
                    <a:pt x="1367" y="600"/>
                  </a:moveTo>
                  <a:lnTo>
                    <a:pt x="1367" y="1395"/>
                  </a:lnTo>
                  <a:lnTo>
                    <a:pt x="293" y="990"/>
                  </a:lnTo>
                  <a:lnTo>
                    <a:pt x="1367" y="600"/>
                  </a:lnTo>
                  <a:close/>
                  <a:moveTo>
                    <a:pt x="2163" y="0"/>
                  </a:moveTo>
                  <a:lnTo>
                    <a:pt x="0" y="823"/>
                  </a:lnTo>
                  <a:lnTo>
                    <a:pt x="0" y="1158"/>
                  </a:lnTo>
                  <a:lnTo>
                    <a:pt x="2163" y="1981"/>
                  </a:lnTo>
                  <a:lnTo>
                    <a:pt x="2163" y="1674"/>
                  </a:lnTo>
                  <a:lnTo>
                    <a:pt x="1619" y="1479"/>
                  </a:lnTo>
                  <a:lnTo>
                    <a:pt x="1619" y="502"/>
                  </a:lnTo>
                  <a:lnTo>
                    <a:pt x="2163" y="307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0"/>
            <p:cNvSpPr/>
            <p:nvPr/>
          </p:nvSpPr>
          <p:spPr>
            <a:xfrm>
              <a:off x="6139050" y="2111400"/>
              <a:ext cx="54075" cy="45725"/>
            </a:xfrm>
            <a:custGeom>
              <a:avLst/>
              <a:gdLst/>
              <a:ahLst/>
              <a:cxnLst/>
              <a:rect l="l" t="t" r="r" b="b"/>
              <a:pathLst>
                <a:path w="2163" h="1829" extrusionOk="0">
                  <a:moveTo>
                    <a:pt x="0" y="1"/>
                  </a:moveTo>
                  <a:lnTo>
                    <a:pt x="0" y="1828"/>
                  </a:lnTo>
                  <a:lnTo>
                    <a:pt x="252" y="1828"/>
                  </a:lnTo>
                  <a:lnTo>
                    <a:pt x="252" y="1061"/>
                  </a:lnTo>
                  <a:lnTo>
                    <a:pt x="2163" y="1061"/>
                  </a:lnTo>
                  <a:lnTo>
                    <a:pt x="2163" y="768"/>
                  </a:lnTo>
                  <a:lnTo>
                    <a:pt x="252" y="768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0"/>
            <p:cNvSpPr/>
            <p:nvPr/>
          </p:nvSpPr>
          <p:spPr>
            <a:xfrm>
              <a:off x="6138350" y="2057350"/>
              <a:ext cx="55825" cy="49900"/>
            </a:xfrm>
            <a:custGeom>
              <a:avLst/>
              <a:gdLst/>
              <a:ahLst/>
              <a:cxnLst/>
              <a:rect l="l" t="t" r="r" b="b"/>
              <a:pathLst>
                <a:path w="2233" h="1996" extrusionOk="0">
                  <a:moveTo>
                    <a:pt x="1116" y="308"/>
                  </a:moveTo>
                  <a:cubicBezTo>
                    <a:pt x="1395" y="308"/>
                    <a:pt x="1605" y="378"/>
                    <a:pt x="1758" y="489"/>
                  </a:cubicBezTo>
                  <a:cubicBezTo>
                    <a:pt x="1925" y="615"/>
                    <a:pt x="1995" y="782"/>
                    <a:pt x="1995" y="1005"/>
                  </a:cubicBezTo>
                  <a:cubicBezTo>
                    <a:pt x="1995" y="1214"/>
                    <a:pt x="1925" y="1382"/>
                    <a:pt x="1758" y="1507"/>
                  </a:cubicBezTo>
                  <a:cubicBezTo>
                    <a:pt x="1605" y="1633"/>
                    <a:pt x="1395" y="1689"/>
                    <a:pt x="1116" y="1689"/>
                  </a:cubicBezTo>
                  <a:cubicBezTo>
                    <a:pt x="837" y="1689"/>
                    <a:pt x="628" y="1633"/>
                    <a:pt x="475" y="1507"/>
                  </a:cubicBezTo>
                  <a:cubicBezTo>
                    <a:pt x="307" y="1382"/>
                    <a:pt x="238" y="1214"/>
                    <a:pt x="238" y="1005"/>
                  </a:cubicBezTo>
                  <a:cubicBezTo>
                    <a:pt x="238" y="782"/>
                    <a:pt x="307" y="615"/>
                    <a:pt x="475" y="489"/>
                  </a:cubicBezTo>
                  <a:cubicBezTo>
                    <a:pt x="628" y="378"/>
                    <a:pt x="837" y="308"/>
                    <a:pt x="1116" y="308"/>
                  </a:cubicBezTo>
                  <a:close/>
                  <a:moveTo>
                    <a:pt x="1116" y="1"/>
                  </a:moveTo>
                  <a:cubicBezTo>
                    <a:pt x="782" y="1"/>
                    <a:pt x="503" y="85"/>
                    <a:pt x="294" y="266"/>
                  </a:cubicBezTo>
                  <a:cubicBezTo>
                    <a:pt x="98" y="461"/>
                    <a:pt x="1" y="698"/>
                    <a:pt x="1" y="1005"/>
                  </a:cubicBezTo>
                  <a:cubicBezTo>
                    <a:pt x="1" y="1298"/>
                    <a:pt x="98" y="1549"/>
                    <a:pt x="294" y="1731"/>
                  </a:cubicBezTo>
                  <a:cubicBezTo>
                    <a:pt x="503" y="1912"/>
                    <a:pt x="782" y="1996"/>
                    <a:pt x="1116" y="1996"/>
                  </a:cubicBezTo>
                  <a:cubicBezTo>
                    <a:pt x="1465" y="1996"/>
                    <a:pt x="1730" y="1912"/>
                    <a:pt x="1939" y="1731"/>
                  </a:cubicBezTo>
                  <a:cubicBezTo>
                    <a:pt x="2135" y="1549"/>
                    <a:pt x="2232" y="1298"/>
                    <a:pt x="2232" y="1005"/>
                  </a:cubicBezTo>
                  <a:cubicBezTo>
                    <a:pt x="2232" y="698"/>
                    <a:pt x="2135" y="461"/>
                    <a:pt x="1939" y="266"/>
                  </a:cubicBezTo>
                  <a:cubicBezTo>
                    <a:pt x="1730" y="85"/>
                    <a:pt x="1451" y="1"/>
                    <a:pt x="1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0"/>
            <p:cNvSpPr/>
            <p:nvPr/>
          </p:nvSpPr>
          <p:spPr>
            <a:xfrm>
              <a:off x="6139050" y="2004000"/>
              <a:ext cx="54075" cy="41875"/>
            </a:xfrm>
            <a:custGeom>
              <a:avLst/>
              <a:gdLst/>
              <a:ahLst/>
              <a:cxnLst/>
              <a:rect l="l" t="t" r="r" b="b"/>
              <a:pathLst>
                <a:path w="2163" h="1675" extrusionOk="0">
                  <a:moveTo>
                    <a:pt x="628" y="587"/>
                  </a:moveTo>
                  <a:cubicBezTo>
                    <a:pt x="754" y="587"/>
                    <a:pt x="851" y="628"/>
                    <a:pt x="921" y="698"/>
                  </a:cubicBezTo>
                  <a:cubicBezTo>
                    <a:pt x="977" y="768"/>
                    <a:pt x="1019" y="880"/>
                    <a:pt x="1019" y="1019"/>
                  </a:cubicBezTo>
                  <a:lnTo>
                    <a:pt x="1019" y="1382"/>
                  </a:lnTo>
                  <a:lnTo>
                    <a:pt x="252" y="1382"/>
                  </a:lnTo>
                  <a:lnTo>
                    <a:pt x="252" y="1019"/>
                  </a:lnTo>
                  <a:cubicBezTo>
                    <a:pt x="252" y="880"/>
                    <a:pt x="279" y="768"/>
                    <a:pt x="349" y="698"/>
                  </a:cubicBezTo>
                  <a:cubicBezTo>
                    <a:pt x="405" y="628"/>
                    <a:pt x="503" y="587"/>
                    <a:pt x="628" y="587"/>
                  </a:cubicBezTo>
                  <a:close/>
                  <a:moveTo>
                    <a:pt x="2163" y="1"/>
                  </a:moveTo>
                  <a:lnTo>
                    <a:pt x="1577" y="294"/>
                  </a:lnTo>
                  <a:cubicBezTo>
                    <a:pt x="1451" y="349"/>
                    <a:pt x="1353" y="405"/>
                    <a:pt x="1284" y="475"/>
                  </a:cubicBezTo>
                  <a:cubicBezTo>
                    <a:pt x="1214" y="531"/>
                    <a:pt x="1172" y="587"/>
                    <a:pt x="1158" y="656"/>
                  </a:cubicBezTo>
                  <a:cubicBezTo>
                    <a:pt x="1116" y="531"/>
                    <a:pt x="1061" y="447"/>
                    <a:pt x="963" y="377"/>
                  </a:cubicBezTo>
                  <a:cubicBezTo>
                    <a:pt x="879" y="308"/>
                    <a:pt x="768" y="280"/>
                    <a:pt x="628" y="280"/>
                  </a:cubicBezTo>
                  <a:cubicBezTo>
                    <a:pt x="419" y="280"/>
                    <a:pt x="266" y="349"/>
                    <a:pt x="168" y="461"/>
                  </a:cubicBezTo>
                  <a:cubicBezTo>
                    <a:pt x="56" y="587"/>
                    <a:pt x="0" y="768"/>
                    <a:pt x="0" y="1019"/>
                  </a:cubicBezTo>
                  <a:lnTo>
                    <a:pt x="0" y="1675"/>
                  </a:lnTo>
                  <a:lnTo>
                    <a:pt x="2163" y="1675"/>
                  </a:lnTo>
                  <a:lnTo>
                    <a:pt x="2163" y="1382"/>
                  </a:lnTo>
                  <a:lnTo>
                    <a:pt x="1256" y="1382"/>
                  </a:lnTo>
                  <a:lnTo>
                    <a:pt x="1256" y="1061"/>
                  </a:lnTo>
                  <a:cubicBezTo>
                    <a:pt x="1256" y="949"/>
                    <a:pt x="1284" y="866"/>
                    <a:pt x="1326" y="796"/>
                  </a:cubicBezTo>
                  <a:cubicBezTo>
                    <a:pt x="1367" y="726"/>
                    <a:pt x="1465" y="656"/>
                    <a:pt x="1619" y="587"/>
                  </a:cubicBezTo>
                  <a:lnTo>
                    <a:pt x="2163" y="308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0"/>
            <p:cNvSpPr/>
            <p:nvPr/>
          </p:nvSpPr>
          <p:spPr>
            <a:xfrm>
              <a:off x="6138350" y="3019825"/>
              <a:ext cx="55825" cy="49875"/>
            </a:xfrm>
            <a:custGeom>
              <a:avLst/>
              <a:gdLst/>
              <a:ahLst/>
              <a:cxnLst/>
              <a:rect l="l" t="t" r="r" b="b"/>
              <a:pathLst>
                <a:path w="2233" h="1995" extrusionOk="0">
                  <a:moveTo>
                    <a:pt x="1116" y="307"/>
                  </a:moveTo>
                  <a:cubicBezTo>
                    <a:pt x="1395" y="307"/>
                    <a:pt x="1605" y="363"/>
                    <a:pt x="1758" y="488"/>
                  </a:cubicBezTo>
                  <a:cubicBezTo>
                    <a:pt x="1925" y="614"/>
                    <a:pt x="1995" y="781"/>
                    <a:pt x="1995" y="990"/>
                  </a:cubicBezTo>
                  <a:cubicBezTo>
                    <a:pt x="1995" y="1200"/>
                    <a:pt x="1925" y="1381"/>
                    <a:pt x="1758" y="1507"/>
                  </a:cubicBezTo>
                  <a:cubicBezTo>
                    <a:pt x="1605" y="1618"/>
                    <a:pt x="1395" y="1688"/>
                    <a:pt x="1116" y="1688"/>
                  </a:cubicBezTo>
                  <a:cubicBezTo>
                    <a:pt x="837" y="1688"/>
                    <a:pt x="628" y="1618"/>
                    <a:pt x="475" y="1507"/>
                  </a:cubicBezTo>
                  <a:cubicBezTo>
                    <a:pt x="307" y="1381"/>
                    <a:pt x="238" y="1200"/>
                    <a:pt x="238" y="990"/>
                  </a:cubicBezTo>
                  <a:cubicBezTo>
                    <a:pt x="238" y="781"/>
                    <a:pt x="307" y="614"/>
                    <a:pt x="475" y="488"/>
                  </a:cubicBezTo>
                  <a:cubicBezTo>
                    <a:pt x="628" y="363"/>
                    <a:pt x="837" y="307"/>
                    <a:pt x="1116" y="307"/>
                  </a:cubicBezTo>
                  <a:close/>
                  <a:moveTo>
                    <a:pt x="1116" y="0"/>
                  </a:moveTo>
                  <a:cubicBezTo>
                    <a:pt x="782" y="0"/>
                    <a:pt x="503" y="84"/>
                    <a:pt x="294" y="265"/>
                  </a:cubicBezTo>
                  <a:cubicBezTo>
                    <a:pt x="98" y="446"/>
                    <a:pt x="1" y="698"/>
                    <a:pt x="1" y="990"/>
                  </a:cubicBezTo>
                  <a:cubicBezTo>
                    <a:pt x="1" y="1297"/>
                    <a:pt x="98" y="1534"/>
                    <a:pt x="294" y="1730"/>
                  </a:cubicBezTo>
                  <a:cubicBezTo>
                    <a:pt x="503" y="1911"/>
                    <a:pt x="782" y="1995"/>
                    <a:pt x="1116" y="1995"/>
                  </a:cubicBezTo>
                  <a:cubicBezTo>
                    <a:pt x="1465" y="1995"/>
                    <a:pt x="1730" y="1911"/>
                    <a:pt x="1939" y="1730"/>
                  </a:cubicBezTo>
                  <a:cubicBezTo>
                    <a:pt x="2135" y="1534"/>
                    <a:pt x="2232" y="1297"/>
                    <a:pt x="2232" y="990"/>
                  </a:cubicBezTo>
                  <a:cubicBezTo>
                    <a:pt x="2232" y="698"/>
                    <a:pt x="2135" y="446"/>
                    <a:pt x="1939" y="265"/>
                  </a:cubicBezTo>
                  <a:cubicBezTo>
                    <a:pt x="1730" y="84"/>
                    <a:pt x="1451" y="0"/>
                    <a:pt x="1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0"/>
            <p:cNvSpPr/>
            <p:nvPr/>
          </p:nvSpPr>
          <p:spPr>
            <a:xfrm>
              <a:off x="6139050" y="2958800"/>
              <a:ext cx="54075" cy="49525"/>
            </a:xfrm>
            <a:custGeom>
              <a:avLst/>
              <a:gdLst/>
              <a:ahLst/>
              <a:cxnLst/>
              <a:rect l="l" t="t" r="r" b="b"/>
              <a:pathLst>
                <a:path w="2163" h="1981" extrusionOk="0">
                  <a:moveTo>
                    <a:pt x="0" y="0"/>
                  </a:moveTo>
                  <a:lnTo>
                    <a:pt x="0" y="432"/>
                  </a:lnTo>
                  <a:lnTo>
                    <a:pt x="1479" y="990"/>
                  </a:lnTo>
                  <a:lnTo>
                    <a:pt x="0" y="1548"/>
                  </a:lnTo>
                  <a:lnTo>
                    <a:pt x="0" y="1981"/>
                  </a:lnTo>
                  <a:lnTo>
                    <a:pt x="2163" y="1981"/>
                  </a:lnTo>
                  <a:lnTo>
                    <a:pt x="2163" y="1702"/>
                  </a:lnTo>
                  <a:lnTo>
                    <a:pt x="266" y="1702"/>
                  </a:lnTo>
                  <a:lnTo>
                    <a:pt x="1758" y="1144"/>
                  </a:lnTo>
                  <a:lnTo>
                    <a:pt x="1758" y="851"/>
                  </a:lnTo>
                  <a:lnTo>
                    <a:pt x="266" y="293"/>
                  </a:lnTo>
                  <a:lnTo>
                    <a:pt x="2163" y="293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0"/>
            <p:cNvSpPr/>
            <p:nvPr/>
          </p:nvSpPr>
          <p:spPr>
            <a:xfrm>
              <a:off x="6139050" y="2903350"/>
              <a:ext cx="54075" cy="41175"/>
            </a:xfrm>
            <a:custGeom>
              <a:avLst/>
              <a:gdLst/>
              <a:ahLst/>
              <a:cxnLst/>
              <a:rect l="l" t="t" r="r" b="b"/>
              <a:pathLst>
                <a:path w="2163" h="1647" extrusionOk="0">
                  <a:moveTo>
                    <a:pt x="0" y="0"/>
                  </a:moveTo>
                  <a:lnTo>
                    <a:pt x="0" y="293"/>
                  </a:lnTo>
                  <a:lnTo>
                    <a:pt x="1814" y="293"/>
                  </a:lnTo>
                  <a:lnTo>
                    <a:pt x="0" y="1242"/>
                  </a:lnTo>
                  <a:lnTo>
                    <a:pt x="0" y="1646"/>
                  </a:lnTo>
                  <a:lnTo>
                    <a:pt x="2163" y="1646"/>
                  </a:lnTo>
                  <a:lnTo>
                    <a:pt x="2163" y="1353"/>
                  </a:lnTo>
                  <a:lnTo>
                    <a:pt x="363" y="1353"/>
                  </a:lnTo>
                  <a:lnTo>
                    <a:pt x="2163" y="391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0"/>
            <p:cNvSpPr/>
            <p:nvPr/>
          </p:nvSpPr>
          <p:spPr>
            <a:xfrm>
              <a:off x="6139050" y="2881725"/>
              <a:ext cx="54075" cy="7350"/>
            </a:xfrm>
            <a:custGeom>
              <a:avLst/>
              <a:gdLst/>
              <a:ahLst/>
              <a:cxnLst/>
              <a:rect l="l" t="t" r="r" b="b"/>
              <a:pathLst>
                <a:path w="2163" h="294" extrusionOk="0">
                  <a:moveTo>
                    <a:pt x="0" y="0"/>
                  </a:moveTo>
                  <a:lnTo>
                    <a:pt x="0" y="293"/>
                  </a:lnTo>
                  <a:lnTo>
                    <a:pt x="2163" y="293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0"/>
            <p:cNvSpPr/>
            <p:nvPr/>
          </p:nvSpPr>
          <p:spPr>
            <a:xfrm>
              <a:off x="6139050" y="2824175"/>
              <a:ext cx="54075" cy="49550"/>
            </a:xfrm>
            <a:custGeom>
              <a:avLst/>
              <a:gdLst/>
              <a:ahLst/>
              <a:cxnLst/>
              <a:rect l="l" t="t" r="r" b="b"/>
              <a:pathLst>
                <a:path w="2163" h="1982" extrusionOk="0">
                  <a:moveTo>
                    <a:pt x="0" y="1"/>
                  </a:moveTo>
                  <a:lnTo>
                    <a:pt x="0" y="308"/>
                  </a:lnTo>
                  <a:lnTo>
                    <a:pt x="1828" y="991"/>
                  </a:lnTo>
                  <a:lnTo>
                    <a:pt x="0" y="1675"/>
                  </a:lnTo>
                  <a:lnTo>
                    <a:pt x="0" y="1982"/>
                  </a:lnTo>
                  <a:lnTo>
                    <a:pt x="2163" y="1159"/>
                  </a:lnTo>
                  <a:lnTo>
                    <a:pt x="2163" y="8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0"/>
            <p:cNvSpPr/>
            <p:nvPr/>
          </p:nvSpPr>
          <p:spPr>
            <a:xfrm>
              <a:off x="6138350" y="2770825"/>
              <a:ext cx="55825" cy="49900"/>
            </a:xfrm>
            <a:custGeom>
              <a:avLst/>
              <a:gdLst/>
              <a:ahLst/>
              <a:cxnLst/>
              <a:rect l="l" t="t" r="r" b="b"/>
              <a:pathLst>
                <a:path w="2233" h="1996" extrusionOk="0">
                  <a:moveTo>
                    <a:pt x="1116" y="308"/>
                  </a:moveTo>
                  <a:cubicBezTo>
                    <a:pt x="1395" y="308"/>
                    <a:pt x="1605" y="363"/>
                    <a:pt x="1758" y="489"/>
                  </a:cubicBezTo>
                  <a:cubicBezTo>
                    <a:pt x="1925" y="615"/>
                    <a:pt x="1995" y="782"/>
                    <a:pt x="1995" y="991"/>
                  </a:cubicBezTo>
                  <a:cubicBezTo>
                    <a:pt x="1995" y="1214"/>
                    <a:pt x="1925" y="1382"/>
                    <a:pt x="1758" y="1507"/>
                  </a:cubicBezTo>
                  <a:cubicBezTo>
                    <a:pt x="1605" y="1633"/>
                    <a:pt x="1395" y="1689"/>
                    <a:pt x="1116" y="1689"/>
                  </a:cubicBezTo>
                  <a:cubicBezTo>
                    <a:pt x="837" y="1689"/>
                    <a:pt x="628" y="1633"/>
                    <a:pt x="475" y="1507"/>
                  </a:cubicBezTo>
                  <a:cubicBezTo>
                    <a:pt x="307" y="1382"/>
                    <a:pt x="238" y="1214"/>
                    <a:pt x="238" y="991"/>
                  </a:cubicBezTo>
                  <a:cubicBezTo>
                    <a:pt x="238" y="782"/>
                    <a:pt x="307" y="615"/>
                    <a:pt x="475" y="489"/>
                  </a:cubicBezTo>
                  <a:cubicBezTo>
                    <a:pt x="628" y="363"/>
                    <a:pt x="837" y="308"/>
                    <a:pt x="1116" y="308"/>
                  </a:cubicBezTo>
                  <a:close/>
                  <a:moveTo>
                    <a:pt x="1116" y="1"/>
                  </a:moveTo>
                  <a:cubicBezTo>
                    <a:pt x="782" y="1"/>
                    <a:pt x="503" y="84"/>
                    <a:pt x="294" y="266"/>
                  </a:cubicBezTo>
                  <a:cubicBezTo>
                    <a:pt x="98" y="447"/>
                    <a:pt x="1" y="698"/>
                    <a:pt x="1" y="991"/>
                  </a:cubicBezTo>
                  <a:cubicBezTo>
                    <a:pt x="1" y="1298"/>
                    <a:pt x="98" y="1549"/>
                    <a:pt x="294" y="1730"/>
                  </a:cubicBezTo>
                  <a:cubicBezTo>
                    <a:pt x="503" y="1912"/>
                    <a:pt x="782" y="1995"/>
                    <a:pt x="1116" y="1995"/>
                  </a:cubicBezTo>
                  <a:cubicBezTo>
                    <a:pt x="1465" y="1995"/>
                    <a:pt x="1730" y="1912"/>
                    <a:pt x="1939" y="1730"/>
                  </a:cubicBezTo>
                  <a:cubicBezTo>
                    <a:pt x="2135" y="1549"/>
                    <a:pt x="2232" y="1298"/>
                    <a:pt x="2232" y="991"/>
                  </a:cubicBezTo>
                  <a:cubicBezTo>
                    <a:pt x="2232" y="698"/>
                    <a:pt x="2135" y="447"/>
                    <a:pt x="1939" y="266"/>
                  </a:cubicBezTo>
                  <a:cubicBezTo>
                    <a:pt x="1730" y="84"/>
                    <a:pt x="1451" y="1"/>
                    <a:pt x="1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0"/>
            <p:cNvSpPr/>
            <p:nvPr/>
          </p:nvSpPr>
          <p:spPr>
            <a:xfrm>
              <a:off x="6139050" y="2717125"/>
              <a:ext cx="54075" cy="42225"/>
            </a:xfrm>
            <a:custGeom>
              <a:avLst/>
              <a:gdLst/>
              <a:ahLst/>
              <a:cxnLst/>
              <a:rect l="l" t="t" r="r" b="b"/>
              <a:pathLst>
                <a:path w="2163" h="1689" extrusionOk="0">
                  <a:moveTo>
                    <a:pt x="628" y="600"/>
                  </a:moveTo>
                  <a:cubicBezTo>
                    <a:pt x="754" y="600"/>
                    <a:pt x="851" y="642"/>
                    <a:pt x="921" y="712"/>
                  </a:cubicBezTo>
                  <a:cubicBezTo>
                    <a:pt x="977" y="782"/>
                    <a:pt x="1019" y="893"/>
                    <a:pt x="1019" y="1033"/>
                  </a:cubicBezTo>
                  <a:lnTo>
                    <a:pt x="1019" y="1396"/>
                  </a:lnTo>
                  <a:lnTo>
                    <a:pt x="252" y="1396"/>
                  </a:lnTo>
                  <a:lnTo>
                    <a:pt x="252" y="1033"/>
                  </a:lnTo>
                  <a:cubicBezTo>
                    <a:pt x="252" y="893"/>
                    <a:pt x="279" y="782"/>
                    <a:pt x="349" y="712"/>
                  </a:cubicBezTo>
                  <a:cubicBezTo>
                    <a:pt x="405" y="642"/>
                    <a:pt x="503" y="600"/>
                    <a:pt x="628" y="600"/>
                  </a:cubicBezTo>
                  <a:close/>
                  <a:moveTo>
                    <a:pt x="2163" y="1"/>
                  </a:moveTo>
                  <a:lnTo>
                    <a:pt x="1577" y="308"/>
                  </a:lnTo>
                  <a:cubicBezTo>
                    <a:pt x="1451" y="363"/>
                    <a:pt x="1353" y="419"/>
                    <a:pt x="1284" y="475"/>
                  </a:cubicBezTo>
                  <a:cubicBezTo>
                    <a:pt x="1214" y="545"/>
                    <a:pt x="1172" y="600"/>
                    <a:pt x="1158" y="670"/>
                  </a:cubicBezTo>
                  <a:cubicBezTo>
                    <a:pt x="1116" y="545"/>
                    <a:pt x="1061" y="447"/>
                    <a:pt x="963" y="391"/>
                  </a:cubicBezTo>
                  <a:cubicBezTo>
                    <a:pt x="879" y="322"/>
                    <a:pt x="768" y="294"/>
                    <a:pt x="628" y="294"/>
                  </a:cubicBezTo>
                  <a:cubicBezTo>
                    <a:pt x="419" y="294"/>
                    <a:pt x="266" y="349"/>
                    <a:pt x="168" y="475"/>
                  </a:cubicBezTo>
                  <a:cubicBezTo>
                    <a:pt x="56" y="600"/>
                    <a:pt x="0" y="782"/>
                    <a:pt x="0" y="1033"/>
                  </a:cubicBezTo>
                  <a:lnTo>
                    <a:pt x="0" y="1688"/>
                  </a:lnTo>
                  <a:lnTo>
                    <a:pt x="2163" y="1688"/>
                  </a:lnTo>
                  <a:lnTo>
                    <a:pt x="2163" y="1396"/>
                  </a:lnTo>
                  <a:lnTo>
                    <a:pt x="1256" y="1396"/>
                  </a:lnTo>
                  <a:lnTo>
                    <a:pt x="1256" y="1075"/>
                  </a:lnTo>
                  <a:cubicBezTo>
                    <a:pt x="1256" y="963"/>
                    <a:pt x="1284" y="866"/>
                    <a:pt x="1326" y="810"/>
                  </a:cubicBezTo>
                  <a:cubicBezTo>
                    <a:pt x="1367" y="740"/>
                    <a:pt x="1465" y="670"/>
                    <a:pt x="1619" y="600"/>
                  </a:cubicBezTo>
                  <a:lnTo>
                    <a:pt x="2163" y="322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0"/>
            <p:cNvSpPr/>
            <p:nvPr/>
          </p:nvSpPr>
          <p:spPr>
            <a:xfrm>
              <a:off x="6139050" y="2673200"/>
              <a:ext cx="54075" cy="34550"/>
            </a:xfrm>
            <a:custGeom>
              <a:avLst/>
              <a:gdLst/>
              <a:ahLst/>
              <a:cxnLst/>
              <a:rect l="l" t="t" r="r" b="b"/>
              <a:pathLst>
                <a:path w="2163" h="1382" extrusionOk="0">
                  <a:moveTo>
                    <a:pt x="1925" y="0"/>
                  </a:moveTo>
                  <a:lnTo>
                    <a:pt x="1925" y="1088"/>
                  </a:lnTo>
                  <a:lnTo>
                    <a:pt x="1144" y="1088"/>
                  </a:lnTo>
                  <a:lnTo>
                    <a:pt x="1144" y="70"/>
                  </a:lnTo>
                  <a:lnTo>
                    <a:pt x="893" y="70"/>
                  </a:lnTo>
                  <a:lnTo>
                    <a:pt x="893" y="1088"/>
                  </a:lnTo>
                  <a:lnTo>
                    <a:pt x="252" y="1088"/>
                  </a:lnTo>
                  <a:lnTo>
                    <a:pt x="252" y="14"/>
                  </a:lnTo>
                  <a:lnTo>
                    <a:pt x="0" y="14"/>
                  </a:lnTo>
                  <a:lnTo>
                    <a:pt x="0" y="1381"/>
                  </a:lnTo>
                  <a:lnTo>
                    <a:pt x="2163" y="1381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0"/>
            <p:cNvSpPr/>
            <p:nvPr/>
          </p:nvSpPr>
          <p:spPr>
            <a:xfrm>
              <a:off x="6138350" y="2625425"/>
              <a:ext cx="55825" cy="38025"/>
            </a:xfrm>
            <a:custGeom>
              <a:avLst/>
              <a:gdLst/>
              <a:ahLst/>
              <a:cxnLst/>
              <a:rect l="l" t="t" r="r" b="b"/>
              <a:pathLst>
                <a:path w="2233" h="1521" extrusionOk="0">
                  <a:moveTo>
                    <a:pt x="1605" y="0"/>
                  </a:moveTo>
                  <a:cubicBezTo>
                    <a:pt x="1423" y="0"/>
                    <a:pt x="1284" y="56"/>
                    <a:pt x="1172" y="154"/>
                  </a:cubicBezTo>
                  <a:cubicBezTo>
                    <a:pt x="1075" y="251"/>
                    <a:pt x="1005" y="419"/>
                    <a:pt x="963" y="642"/>
                  </a:cubicBezTo>
                  <a:lnTo>
                    <a:pt x="921" y="809"/>
                  </a:lnTo>
                  <a:cubicBezTo>
                    <a:pt x="893" y="977"/>
                    <a:pt x="851" y="1088"/>
                    <a:pt x="810" y="1144"/>
                  </a:cubicBezTo>
                  <a:cubicBezTo>
                    <a:pt x="754" y="1200"/>
                    <a:pt x="684" y="1228"/>
                    <a:pt x="586" y="1228"/>
                  </a:cubicBezTo>
                  <a:cubicBezTo>
                    <a:pt x="475" y="1228"/>
                    <a:pt x="391" y="1186"/>
                    <a:pt x="321" y="1102"/>
                  </a:cubicBezTo>
                  <a:cubicBezTo>
                    <a:pt x="266" y="1005"/>
                    <a:pt x="238" y="893"/>
                    <a:pt x="238" y="726"/>
                  </a:cubicBezTo>
                  <a:cubicBezTo>
                    <a:pt x="238" y="642"/>
                    <a:pt x="252" y="544"/>
                    <a:pt x="266" y="447"/>
                  </a:cubicBezTo>
                  <a:cubicBezTo>
                    <a:pt x="294" y="349"/>
                    <a:pt x="335" y="237"/>
                    <a:pt x="391" y="126"/>
                  </a:cubicBezTo>
                  <a:lnTo>
                    <a:pt x="98" y="126"/>
                  </a:lnTo>
                  <a:cubicBezTo>
                    <a:pt x="70" y="237"/>
                    <a:pt x="42" y="349"/>
                    <a:pt x="28" y="447"/>
                  </a:cubicBezTo>
                  <a:cubicBezTo>
                    <a:pt x="1" y="558"/>
                    <a:pt x="1" y="656"/>
                    <a:pt x="1" y="767"/>
                  </a:cubicBezTo>
                  <a:cubicBezTo>
                    <a:pt x="1" y="1005"/>
                    <a:pt x="56" y="1186"/>
                    <a:pt x="154" y="1325"/>
                  </a:cubicBezTo>
                  <a:cubicBezTo>
                    <a:pt x="266" y="1451"/>
                    <a:pt x="419" y="1521"/>
                    <a:pt x="614" y="1521"/>
                  </a:cubicBezTo>
                  <a:cubicBezTo>
                    <a:pt x="782" y="1521"/>
                    <a:pt x="907" y="1465"/>
                    <a:pt x="1005" y="1367"/>
                  </a:cubicBezTo>
                  <a:cubicBezTo>
                    <a:pt x="1089" y="1270"/>
                    <a:pt x="1158" y="1116"/>
                    <a:pt x="1200" y="907"/>
                  </a:cubicBezTo>
                  <a:lnTo>
                    <a:pt x="1242" y="726"/>
                  </a:lnTo>
                  <a:cubicBezTo>
                    <a:pt x="1270" y="572"/>
                    <a:pt x="1312" y="461"/>
                    <a:pt x="1368" y="405"/>
                  </a:cubicBezTo>
                  <a:cubicBezTo>
                    <a:pt x="1437" y="335"/>
                    <a:pt x="1521" y="307"/>
                    <a:pt x="1619" y="307"/>
                  </a:cubicBezTo>
                  <a:cubicBezTo>
                    <a:pt x="1744" y="307"/>
                    <a:pt x="1842" y="349"/>
                    <a:pt x="1898" y="447"/>
                  </a:cubicBezTo>
                  <a:cubicBezTo>
                    <a:pt x="1967" y="530"/>
                    <a:pt x="1995" y="656"/>
                    <a:pt x="1995" y="823"/>
                  </a:cubicBezTo>
                  <a:cubicBezTo>
                    <a:pt x="1995" y="935"/>
                    <a:pt x="1981" y="1046"/>
                    <a:pt x="1953" y="1158"/>
                  </a:cubicBezTo>
                  <a:cubicBezTo>
                    <a:pt x="1912" y="1270"/>
                    <a:pt x="1870" y="1395"/>
                    <a:pt x="1800" y="1507"/>
                  </a:cubicBezTo>
                  <a:lnTo>
                    <a:pt x="2093" y="1507"/>
                  </a:lnTo>
                  <a:cubicBezTo>
                    <a:pt x="2149" y="1381"/>
                    <a:pt x="2177" y="1270"/>
                    <a:pt x="2204" y="1158"/>
                  </a:cubicBezTo>
                  <a:cubicBezTo>
                    <a:pt x="2218" y="1032"/>
                    <a:pt x="2232" y="935"/>
                    <a:pt x="2232" y="823"/>
                  </a:cubicBezTo>
                  <a:cubicBezTo>
                    <a:pt x="2232" y="558"/>
                    <a:pt x="2177" y="349"/>
                    <a:pt x="2079" y="209"/>
                  </a:cubicBezTo>
                  <a:cubicBezTo>
                    <a:pt x="1967" y="70"/>
                    <a:pt x="1814" y="0"/>
                    <a:pt x="1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0"/>
            <p:cNvSpPr/>
            <p:nvPr/>
          </p:nvSpPr>
          <p:spPr>
            <a:xfrm>
              <a:off x="6139050" y="3694225"/>
              <a:ext cx="54075" cy="41175"/>
            </a:xfrm>
            <a:custGeom>
              <a:avLst/>
              <a:gdLst/>
              <a:ahLst/>
              <a:cxnLst/>
              <a:rect l="l" t="t" r="r" b="b"/>
              <a:pathLst>
                <a:path w="2163" h="1647" extrusionOk="0">
                  <a:moveTo>
                    <a:pt x="0" y="1"/>
                  </a:moveTo>
                  <a:lnTo>
                    <a:pt x="0" y="294"/>
                  </a:lnTo>
                  <a:lnTo>
                    <a:pt x="893" y="294"/>
                  </a:lnTo>
                  <a:lnTo>
                    <a:pt x="893" y="1354"/>
                  </a:lnTo>
                  <a:lnTo>
                    <a:pt x="0" y="1354"/>
                  </a:lnTo>
                  <a:lnTo>
                    <a:pt x="0" y="1647"/>
                  </a:lnTo>
                  <a:lnTo>
                    <a:pt x="2163" y="1647"/>
                  </a:lnTo>
                  <a:lnTo>
                    <a:pt x="2163" y="1354"/>
                  </a:lnTo>
                  <a:lnTo>
                    <a:pt x="1144" y="1354"/>
                  </a:lnTo>
                  <a:lnTo>
                    <a:pt x="1144" y="294"/>
                  </a:lnTo>
                  <a:lnTo>
                    <a:pt x="2163" y="294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0"/>
            <p:cNvSpPr/>
            <p:nvPr/>
          </p:nvSpPr>
          <p:spPr>
            <a:xfrm>
              <a:off x="6139050" y="3645050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1925" y="1"/>
                  </a:moveTo>
                  <a:lnTo>
                    <a:pt x="1925" y="1103"/>
                  </a:lnTo>
                  <a:lnTo>
                    <a:pt x="1144" y="1103"/>
                  </a:lnTo>
                  <a:lnTo>
                    <a:pt x="1144" y="71"/>
                  </a:lnTo>
                  <a:lnTo>
                    <a:pt x="893" y="71"/>
                  </a:lnTo>
                  <a:lnTo>
                    <a:pt x="893" y="1103"/>
                  </a:lnTo>
                  <a:lnTo>
                    <a:pt x="252" y="1103"/>
                  </a:lnTo>
                  <a:lnTo>
                    <a:pt x="252" y="29"/>
                  </a:lnTo>
                  <a:lnTo>
                    <a:pt x="0" y="29"/>
                  </a:lnTo>
                  <a:lnTo>
                    <a:pt x="0" y="1396"/>
                  </a:lnTo>
                  <a:lnTo>
                    <a:pt x="2163" y="1396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0"/>
            <p:cNvSpPr/>
            <p:nvPr/>
          </p:nvSpPr>
          <p:spPr>
            <a:xfrm>
              <a:off x="6139050" y="3591000"/>
              <a:ext cx="54075" cy="41875"/>
            </a:xfrm>
            <a:custGeom>
              <a:avLst/>
              <a:gdLst/>
              <a:ahLst/>
              <a:cxnLst/>
              <a:rect l="l" t="t" r="r" b="b"/>
              <a:pathLst>
                <a:path w="2163" h="1675" extrusionOk="0">
                  <a:moveTo>
                    <a:pt x="628" y="587"/>
                  </a:moveTo>
                  <a:cubicBezTo>
                    <a:pt x="754" y="587"/>
                    <a:pt x="851" y="629"/>
                    <a:pt x="921" y="698"/>
                  </a:cubicBezTo>
                  <a:cubicBezTo>
                    <a:pt x="977" y="768"/>
                    <a:pt x="1019" y="880"/>
                    <a:pt x="1019" y="1019"/>
                  </a:cubicBezTo>
                  <a:lnTo>
                    <a:pt x="1019" y="1382"/>
                  </a:lnTo>
                  <a:lnTo>
                    <a:pt x="252" y="1382"/>
                  </a:lnTo>
                  <a:lnTo>
                    <a:pt x="252" y="1019"/>
                  </a:lnTo>
                  <a:cubicBezTo>
                    <a:pt x="252" y="880"/>
                    <a:pt x="279" y="768"/>
                    <a:pt x="349" y="698"/>
                  </a:cubicBezTo>
                  <a:cubicBezTo>
                    <a:pt x="405" y="629"/>
                    <a:pt x="503" y="587"/>
                    <a:pt x="628" y="587"/>
                  </a:cubicBezTo>
                  <a:close/>
                  <a:moveTo>
                    <a:pt x="2163" y="1"/>
                  </a:moveTo>
                  <a:lnTo>
                    <a:pt x="1577" y="294"/>
                  </a:lnTo>
                  <a:cubicBezTo>
                    <a:pt x="1451" y="350"/>
                    <a:pt x="1353" y="405"/>
                    <a:pt x="1284" y="475"/>
                  </a:cubicBezTo>
                  <a:cubicBezTo>
                    <a:pt x="1214" y="531"/>
                    <a:pt x="1172" y="587"/>
                    <a:pt x="1158" y="656"/>
                  </a:cubicBezTo>
                  <a:cubicBezTo>
                    <a:pt x="1116" y="531"/>
                    <a:pt x="1061" y="447"/>
                    <a:pt x="963" y="378"/>
                  </a:cubicBezTo>
                  <a:cubicBezTo>
                    <a:pt x="879" y="322"/>
                    <a:pt x="768" y="280"/>
                    <a:pt x="628" y="280"/>
                  </a:cubicBezTo>
                  <a:cubicBezTo>
                    <a:pt x="419" y="280"/>
                    <a:pt x="266" y="350"/>
                    <a:pt x="168" y="461"/>
                  </a:cubicBezTo>
                  <a:cubicBezTo>
                    <a:pt x="56" y="587"/>
                    <a:pt x="0" y="768"/>
                    <a:pt x="0" y="1019"/>
                  </a:cubicBezTo>
                  <a:lnTo>
                    <a:pt x="0" y="1675"/>
                  </a:lnTo>
                  <a:lnTo>
                    <a:pt x="2163" y="1675"/>
                  </a:lnTo>
                  <a:lnTo>
                    <a:pt x="2163" y="1382"/>
                  </a:lnTo>
                  <a:lnTo>
                    <a:pt x="1256" y="1382"/>
                  </a:lnTo>
                  <a:lnTo>
                    <a:pt x="1256" y="1075"/>
                  </a:lnTo>
                  <a:cubicBezTo>
                    <a:pt x="1256" y="949"/>
                    <a:pt x="1284" y="866"/>
                    <a:pt x="1326" y="796"/>
                  </a:cubicBezTo>
                  <a:cubicBezTo>
                    <a:pt x="1367" y="726"/>
                    <a:pt x="1465" y="656"/>
                    <a:pt x="1619" y="587"/>
                  </a:cubicBezTo>
                  <a:lnTo>
                    <a:pt x="2163" y="308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0"/>
            <p:cNvSpPr/>
            <p:nvPr/>
          </p:nvSpPr>
          <p:spPr>
            <a:xfrm>
              <a:off x="6139050" y="3543225"/>
              <a:ext cx="54075" cy="38400"/>
            </a:xfrm>
            <a:custGeom>
              <a:avLst/>
              <a:gdLst/>
              <a:ahLst/>
              <a:cxnLst/>
              <a:rect l="l" t="t" r="r" b="b"/>
              <a:pathLst>
                <a:path w="2163" h="1536" extrusionOk="0">
                  <a:moveTo>
                    <a:pt x="572" y="378"/>
                  </a:moveTo>
                  <a:cubicBezTo>
                    <a:pt x="684" y="378"/>
                    <a:pt x="768" y="419"/>
                    <a:pt x="823" y="489"/>
                  </a:cubicBezTo>
                  <a:cubicBezTo>
                    <a:pt x="865" y="559"/>
                    <a:pt x="893" y="657"/>
                    <a:pt x="893" y="810"/>
                  </a:cubicBezTo>
                  <a:lnTo>
                    <a:pt x="893" y="1242"/>
                  </a:lnTo>
                  <a:lnTo>
                    <a:pt x="252" y="1242"/>
                  </a:lnTo>
                  <a:lnTo>
                    <a:pt x="252" y="810"/>
                  </a:lnTo>
                  <a:cubicBezTo>
                    <a:pt x="252" y="657"/>
                    <a:pt x="279" y="559"/>
                    <a:pt x="321" y="489"/>
                  </a:cubicBezTo>
                  <a:cubicBezTo>
                    <a:pt x="377" y="419"/>
                    <a:pt x="461" y="378"/>
                    <a:pt x="572" y="378"/>
                  </a:cubicBezTo>
                  <a:close/>
                  <a:moveTo>
                    <a:pt x="1535" y="308"/>
                  </a:moveTo>
                  <a:cubicBezTo>
                    <a:pt x="1660" y="308"/>
                    <a:pt x="1758" y="350"/>
                    <a:pt x="1828" y="419"/>
                  </a:cubicBezTo>
                  <a:cubicBezTo>
                    <a:pt x="1897" y="489"/>
                    <a:pt x="1925" y="615"/>
                    <a:pt x="1925" y="768"/>
                  </a:cubicBezTo>
                  <a:lnTo>
                    <a:pt x="1925" y="1242"/>
                  </a:lnTo>
                  <a:lnTo>
                    <a:pt x="1130" y="1242"/>
                  </a:lnTo>
                  <a:lnTo>
                    <a:pt x="1130" y="768"/>
                  </a:lnTo>
                  <a:cubicBezTo>
                    <a:pt x="1130" y="615"/>
                    <a:pt x="1172" y="489"/>
                    <a:pt x="1228" y="419"/>
                  </a:cubicBezTo>
                  <a:cubicBezTo>
                    <a:pt x="1298" y="350"/>
                    <a:pt x="1395" y="308"/>
                    <a:pt x="1535" y="308"/>
                  </a:cubicBezTo>
                  <a:close/>
                  <a:moveTo>
                    <a:pt x="1563" y="1"/>
                  </a:moveTo>
                  <a:cubicBezTo>
                    <a:pt x="1409" y="1"/>
                    <a:pt x="1298" y="43"/>
                    <a:pt x="1200" y="113"/>
                  </a:cubicBezTo>
                  <a:cubicBezTo>
                    <a:pt x="1102" y="196"/>
                    <a:pt x="1033" y="308"/>
                    <a:pt x="1005" y="447"/>
                  </a:cubicBezTo>
                  <a:cubicBezTo>
                    <a:pt x="977" y="336"/>
                    <a:pt x="935" y="238"/>
                    <a:pt x="851" y="182"/>
                  </a:cubicBezTo>
                  <a:cubicBezTo>
                    <a:pt x="782" y="113"/>
                    <a:pt x="670" y="85"/>
                    <a:pt x="544" y="85"/>
                  </a:cubicBezTo>
                  <a:cubicBezTo>
                    <a:pt x="363" y="85"/>
                    <a:pt x="238" y="154"/>
                    <a:pt x="140" y="266"/>
                  </a:cubicBezTo>
                  <a:cubicBezTo>
                    <a:pt x="56" y="392"/>
                    <a:pt x="0" y="559"/>
                    <a:pt x="0" y="782"/>
                  </a:cubicBezTo>
                  <a:lnTo>
                    <a:pt x="0" y="1535"/>
                  </a:lnTo>
                  <a:lnTo>
                    <a:pt x="2163" y="1535"/>
                  </a:lnTo>
                  <a:lnTo>
                    <a:pt x="2163" y="754"/>
                  </a:lnTo>
                  <a:cubicBezTo>
                    <a:pt x="2163" y="517"/>
                    <a:pt x="2121" y="322"/>
                    <a:pt x="2009" y="196"/>
                  </a:cubicBezTo>
                  <a:cubicBezTo>
                    <a:pt x="1897" y="57"/>
                    <a:pt x="1758" y="1"/>
                    <a:pt x="15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0"/>
            <p:cNvSpPr/>
            <p:nvPr/>
          </p:nvSpPr>
          <p:spPr>
            <a:xfrm>
              <a:off x="6139050" y="3523350"/>
              <a:ext cx="54075" cy="7350"/>
            </a:xfrm>
            <a:custGeom>
              <a:avLst/>
              <a:gdLst/>
              <a:ahLst/>
              <a:cxnLst/>
              <a:rect l="l" t="t" r="r" b="b"/>
              <a:pathLst>
                <a:path w="2163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163" y="294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0"/>
            <p:cNvSpPr/>
            <p:nvPr/>
          </p:nvSpPr>
          <p:spPr>
            <a:xfrm>
              <a:off x="6139050" y="3465825"/>
              <a:ext cx="54075" cy="49550"/>
            </a:xfrm>
            <a:custGeom>
              <a:avLst/>
              <a:gdLst/>
              <a:ahLst/>
              <a:cxnLst/>
              <a:rect l="l" t="t" r="r" b="b"/>
              <a:pathLst>
                <a:path w="2163" h="1982" extrusionOk="0">
                  <a:moveTo>
                    <a:pt x="0" y="0"/>
                  </a:moveTo>
                  <a:lnTo>
                    <a:pt x="0" y="307"/>
                  </a:lnTo>
                  <a:lnTo>
                    <a:pt x="1828" y="991"/>
                  </a:lnTo>
                  <a:lnTo>
                    <a:pt x="0" y="1688"/>
                  </a:lnTo>
                  <a:lnTo>
                    <a:pt x="0" y="1981"/>
                  </a:lnTo>
                  <a:lnTo>
                    <a:pt x="2163" y="1158"/>
                  </a:lnTo>
                  <a:lnTo>
                    <a:pt x="2163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0"/>
            <p:cNvSpPr/>
            <p:nvPr/>
          </p:nvSpPr>
          <p:spPr>
            <a:xfrm>
              <a:off x="6138350" y="3412475"/>
              <a:ext cx="55825" cy="50225"/>
            </a:xfrm>
            <a:custGeom>
              <a:avLst/>
              <a:gdLst/>
              <a:ahLst/>
              <a:cxnLst/>
              <a:rect l="l" t="t" r="r" b="b"/>
              <a:pathLst>
                <a:path w="2233" h="2009" extrusionOk="0">
                  <a:moveTo>
                    <a:pt x="1116" y="307"/>
                  </a:moveTo>
                  <a:cubicBezTo>
                    <a:pt x="1395" y="307"/>
                    <a:pt x="1605" y="377"/>
                    <a:pt x="1758" y="502"/>
                  </a:cubicBezTo>
                  <a:cubicBezTo>
                    <a:pt x="1925" y="614"/>
                    <a:pt x="1995" y="781"/>
                    <a:pt x="1995" y="1005"/>
                  </a:cubicBezTo>
                  <a:cubicBezTo>
                    <a:pt x="1995" y="1214"/>
                    <a:pt x="1925" y="1381"/>
                    <a:pt x="1758" y="1507"/>
                  </a:cubicBezTo>
                  <a:cubicBezTo>
                    <a:pt x="1605" y="1632"/>
                    <a:pt x="1395" y="1688"/>
                    <a:pt x="1116" y="1688"/>
                  </a:cubicBezTo>
                  <a:cubicBezTo>
                    <a:pt x="837" y="1688"/>
                    <a:pt x="628" y="1632"/>
                    <a:pt x="475" y="1507"/>
                  </a:cubicBezTo>
                  <a:cubicBezTo>
                    <a:pt x="307" y="1381"/>
                    <a:pt x="238" y="1214"/>
                    <a:pt x="238" y="1005"/>
                  </a:cubicBezTo>
                  <a:cubicBezTo>
                    <a:pt x="238" y="781"/>
                    <a:pt x="307" y="614"/>
                    <a:pt x="475" y="502"/>
                  </a:cubicBezTo>
                  <a:cubicBezTo>
                    <a:pt x="628" y="377"/>
                    <a:pt x="837" y="307"/>
                    <a:pt x="1116" y="307"/>
                  </a:cubicBezTo>
                  <a:close/>
                  <a:moveTo>
                    <a:pt x="1116" y="0"/>
                  </a:moveTo>
                  <a:cubicBezTo>
                    <a:pt x="782" y="0"/>
                    <a:pt x="503" y="98"/>
                    <a:pt x="294" y="279"/>
                  </a:cubicBezTo>
                  <a:cubicBezTo>
                    <a:pt x="98" y="461"/>
                    <a:pt x="1" y="698"/>
                    <a:pt x="1" y="1005"/>
                  </a:cubicBezTo>
                  <a:cubicBezTo>
                    <a:pt x="1" y="1297"/>
                    <a:pt x="98" y="1549"/>
                    <a:pt x="294" y="1730"/>
                  </a:cubicBezTo>
                  <a:cubicBezTo>
                    <a:pt x="503" y="1911"/>
                    <a:pt x="782" y="2009"/>
                    <a:pt x="1116" y="2009"/>
                  </a:cubicBezTo>
                  <a:cubicBezTo>
                    <a:pt x="1465" y="2009"/>
                    <a:pt x="1730" y="1911"/>
                    <a:pt x="1939" y="1730"/>
                  </a:cubicBezTo>
                  <a:cubicBezTo>
                    <a:pt x="2135" y="1549"/>
                    <a:pt x="2232" y="1297"/>
                    <a:pt x="2232" y="1005"/>
                  </a:cubicBezTo>
                  <a:cubicBezTo>
                    <a:pt x="2232" y="698"/>
                    <a:pt x="2135" y="461"/>
                    <a:pt x="1939" y="279"/>
                  </a:cubicBezTo>
                  <a:cubicBezTo>
                    <a:pt x="1730" y="98"/>
                    <a:pt x="1451" y="0"/>
                    <a:pt x="1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0"/>
            <p:cNvSpPr/>
            <p:nvPr/>
          </p:nvSpPr>
          <p:spPr>
            <a:xfrm>
              <a:off x="6139050" y="3359125"/>
              <a:ext cx="54075" cy="41850"/>
            </a:xfrm>
            <a:custGeom>
              <a:avLst/>
              <a:gdLst/>
              <a:ahLst/>
              <a:cxnLst/>
              <a:rect l="l" t="t" r="r" b="b"/>
              <a:pathLst>
                <a:path w="2163" h="1674" extrusionOk="0">
                  <a:moveTo>
                    <a:pt x="628" y="586"/>
                  </a:moveTo>
                  <a:cubicBezTo>
                    <a:pt x="754" y="586"/>
                    <a:pt x="851" y="628"/>
                    <a:pt x="921" y="698"/>
                  </a:cubicBezTo>
                  <a:cubicBezTo>
                    <a:pt x="977" y="767"/>
                    <a:pt x="1019" y="879"/>
                    <a:pt x="1019" y="1018"/>
                  </a:cubicBezTo>
                  <a:lnTo>
                    <a:pt x="1019" y="1381"/>
                  </a:lnTo>
                  <a:lnTo>
                    <a:pt x="252" y="1381"/>
                  </a:lnTo>
                  <a:lnTo>
                    <a:pt x="252" y="1018"/>
                  </a:lnTo>
                  <a:cubicBezTo>
                    <a:pt x="252" y="879"/>
                    <a:pt x="279" y="767"/>
                    <a:pt x="349" y="698"/>
                  </a:cubicBezTo>
                  <a:cubicBezTo>
                    <a:pt x="405" y="628"/>
                    <a:pt x="503" y="586"/>
                    <a:pt x="628" y="586"/>
                  </a:cubicBezTo>
                  <a:close/>
                  <a:moveTo>
                    <a:pt x="2163" y="0"/>
                  </a:moveTo>
                  <a:lnTo>
                    <a:pt x="1577" y="293"/>
                  </a:lnTo>
                  <a:cubicBezTo>
                    <a:pt x="1451" y="349"/>
                    <a:pt x="1353" y="419"/>
                    <a:pt x="1284" y="474"/>
                  </a:cubicBezTo>
                  <a:cubicBezTo>
                    <a:pt x="1214" y="530"/>
                    <a:pt x="1172" y="586"/>
                    <a:pt x="1158" y="656"/>
                  </a:cubicBezTo>
                  <a:cubicBezTo>
                    <a:pt x="1116" y="530"/>
                    <a:pt x="1061" y="446"/>
                    <a:pt x="963" y="377"/>
                  </a:cubicBezTo>
                  <a:cubicBezTo>
                    <a:pt x="879" y="321"/>
                    <a:pt x="768" y="279"/>
                    <a:pt x="628" y="279"/>
                  </a:cubicBezTo>
                  <a:cubicBezTo>
                    <a:pt x="419" y="279"/>
                    <a:pt x="266" y="349"/>
                    <a:pt x="168" y="460"/>
                  </a:cubicBezTo>
                  <a:cubicBezTo>
                    <a:pt x="56" y="586"/>
                    <a:pt x="0" y="767"/>
                    <a:pt x="0" y="1018"/>
                  </a:cubicBezTo>
                  <a:lnTo>
                    <a:pt x="0" y="1674"/>
                  </a:lnTo>
                  <a:lnTo>
                    <a:pt x="2163" y="1674"/>
                  </a:lnTo>
                  <a:lnTo>
                    <a:pt x="2163" y="1381"/>
                  </a:lnTo>
                  <a:lnTo>
                    <a:pt x="1256" y="1381"/>
                  </a:lnTo>
                  <a:lnTo>
                    <a:pt x="1256" y="1074"/>
                  </a:lnTo>
                  <a:cubicBezTo>
                    <a:pt x="1256" y="949"/>
                    <a:pt x="1284" y="865"/>
                    <a:pt x="1326" y="795"/>
                  </a:cubicBezTo>
                  <a:cubicBezTo>
                    <a:pt x="1367" y="725"/>
                    <a:pt x="1465" y="656"/>
                    <a:pt x="1619" y="586"/>
                  </a:cubicBezTo>
                  <a:lnTo>
                    <a:pt x="2163" y="307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0"/>
            <p:cNvSpPr/>
            <p:nvPr/>
          </p:nvSpPr>
          <p:spPr>
            <a:xfrm>
              <a:off x="6139050" y="3314825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1925" y="1"/>
                  </a:moveTo>
                  <a:lnTo>
                    <a:pt x="1925" y="1103"/>
                  </a:lnTo>
                  <a:lnTo>
                    <a:pt x="1144" y="1103"/>
                  </a:lnTo>
                  <a:lnTo>
                    <a:pt x="1144" y="70"/>
                  </a:lnTo>
                  <a:lnTo>
                    <a:pt x="893" y="70"/>
                  </a:lnTo>
                  <a:lnTo>
                    <a:pt x="893" y="1103"/>
                  </a:lnTo>
                  <a:lnTo>
                    <a:pt x="252" y="1103"/>
                  </a:lnTo>
                  <a:lnTo>
                    <a:pt x="252" y="29"/>
                  </a:lnTo>
                  <a:lnTo>
                    <a:pt x="0" y="29"/>
                  </a:lnTo>
                  <a:lnTo>
                    <a:pt x="0" y="1395"/>
                  </a:lnTo>
                  <a:lnTo>
                    <a:pt x="2163" y="1395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0"/>
            <p:cNvSpPr/>
            <p:nvPr/>
          </p:nvSpPr>
          <p:spPr>
            <a:xfrm>
              <a:off x="6138350" y="3267050"/>
              <a:ext cx="55825" cy="38050"/>
            </a:xfrm>
            <a:custGeom>
              <a:avLst/>
              <a:gdLst/>
              <a:ahLst/>
              <a:cxnLst/>
              <a:rect l="l" t="t" r="r" b="b"/>
              <a:pathLst>
                <a:path w="2233" h="1522" extrusionOk="0">
                  <a:moveTo>
                    <a:pt x="1605" y="1"/>
                  </a:moveTo>
                  <a:cubicBezTo>
                    <a:pt x="1423" y="1"/>
                    <a:pt x="1284" y="56"/>
                    <a:pt x="1172" y="154"/>
                  </a:cubicBezTo>
                  <a:cubicBezTo>
                    <a:pt x="1075" y="266"/>
                    <a:pt x="1005" y="419"/>
                    <a:pt x="963" y="642"/>
                  </a:cubicBezTo>
                  <a:lnTo>
                    <a:pt x="921" y="824"/>
                  </a:lnTo>
                  <a:cubicBezTo>
                    <a:pt x="893" y="977"/>
                    <a:pt x="851" y="1089"/>
                    <a:pt x="810" y="1144"/>
                  </a:cubicBezTo>
                  <a:cubicBezTo>
                    <a:pt x="754" y="1200"/>
                    <a:pt x="684" y="1228"/>
                    <a:pt x="586" y="1228"/>
                  </a:cubicBezTo>
                  <a:cubicBezTo>
                    <a:pt x="475" y="1228"/>
                    <a:pt x="391" y="1186"/>
                    <a:pt x="321" y="1103"/>
                  </a:cubicBezTo>
                  <a:cubicBezTo>
                    <a:pt x="266" y="1019"/>
                    <a:pt x="238" y="893"/>
                    <a:pt x="238" y="740"/>
                  </a:cubicBezTo>
                  <a:cubicBezTo>
                    <a:pt x="238" y="642"/>
                    <a:pt x="252" y="545"/>
                    <a:pt x="266" y="447"/>
                  </a:cubicBezTo>
                  <a:cubicBezTo>
                    <a:pt x="294" y="349"/>
                    <a:pt x="335" y="252"/>
                    <a:pt x="391" y="140"/>
                  </a:cubicBezTo>
                  <a:lnTo>
                    <a:pt x="98" y="140"/>
                  </a:lnTo>
                  <a:cubicBezTo>
                    <a:pt x="70" y="238"/>
                    <a:pt x="42" y="349"/>
                    <a:pt x="28" y="461"/>
                  </a:cubicBezTo>
                  <a:cubicBezTo>
                    <a:pt x="1" y="559"/>
                    <a:pt x="1" y="670"/>
                    <a:pt x="1" y="768"/>
                  </a:cubicBezTo>
                  <a:cubicBezTo>
                    <a:pt x="1" y="1005"/>
                    <a:pt x="56" y="1186"/>
                    <a:pt x="154" y="1326"/>
                  </a:cubicBezTo>
                  <a:cubicBezTo>
                    <a:pt x="266" y="1451"/>
                    <a:pt x="419" y="1521"/>
                    <a:pt x="614" y="1521"/>
                  </a:cubicBezTo>
                  <a:cubicBezTo>
                    <a:pt x="782" y="1521"/>
                    <a:pt x="907" y="1479"/>
                    <a:pt x="1005" y="1382"/>
                  </a:cubicBezTo>
                  <a:cubicBezTo>
                    <a:pt x="1089" y="1284"/>
                    <a:pt x="1158" y="1117"/>
                    <a:pt x="1200" y="907"/>
                  </a:cubicBezTo>
                  <a:lnTo>
                    <a:pt x="1242" y="726"/>
                  </a:lnTo>
                  <a:cubicBezTo>
                    <a:pt x="1270" y="573"/>
                    <a:pt x="1312" y="475"/>
                    <a:pt x="1368" y="405"/>
                  </a:cubicBezTo>
                  <a:cubicBezTo>
                    <a:pt x="1437" y="335"/>
                    <a:pt x="1521" y="308"/>
                    <a:pt x="1619" y="308"/>
                  </a:cubicBezTo>
                  <a:cubicBezTo>
                    <a:pt x="1744" y="308"/>
                    <a:pt x="1842" y="349"/>
                    <a:pt x="1898" y="447"/>
                  </a:cubicBezTo>
                  <a:cubicBezTo>
                    <a:pt x="1967" y="531"/>
                    <a:pt x="1995" y="670"/>
                    <a:pt x="1995" y="838"/>
                  </a:cubicBezTo>
                  <a:cubicBezTo>
                    <a:pt x="1995" y="935"/>
                    <a:pt x="1981" y="1047"/>
                    <a:pt x="1953" y="1172"/>
                  </a:cubicBezTo>
                  <a:cubicBezTo>
                    <a:pt x="1912" y="1284"/>
                    <a:pt x="1870" y="1396"/>
                    <a:pt x="1800" y="1521"/>
                  </a:cubicBezTo>
                  <a:lnTo>
                    <a:pt x="2093" y="1521"/>
                  </a:lnTo>
                  <a:cubicBezTo>
                    <a:pt x="2149" y="1396"/>
                    <a:pt x="2177" y="1270"/>
                    <a:pt x="2204" y="1158"/>
                  </a:cubicBezTo>
                  <a:cubicBezTo>
                    <a:pt x="2218" y="1047"/>
                    <a:pt x="2232" y="935"/>
                    <a:pt x="2232" y="838"/>
                  </a:cubicBezTo>
                  <a:cubicBezTo>
                    <a:pt x="2232" y="559"/>
                    <a:pt x="2177" y="349"/>
                    <a:pt x="2079" y="210"/>
                  </a:cubicBezTo>
                  <a:cubicBezTo>
                    <a:pt x="1967" y="70"/>
                    <a:pt x="1814" y="1"/>
                    <a:pt x="1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6385250" y="2759325"/>
              <a:ext cx="65925" cy="51275"/>
            </a:xfrm>
            <a:custGeom>
              <a:avLst/>
              <a:gdLst/>
              <a:ahLst/>
              <a:cxnLst/>
              <a:rect l="l" t="t" r="r" b="b"/>
              <a:pathLst>
                <a:path w="2637" h="2051" extrusionOk="0">
                  <a:moveTo>
                    <a:pt x="251" y="0"/>
                  </a:moveTo>
                  <a:cubicBezTo>
                    <a:pt x="168" y="126"/>
                    <a:pt x="112" y="252"/>
                    <a:pt x="70" y="377"/>
                  </a:cubicBezTo>
                  <a:cubicBezTo>
                    <a:pt x="28" y="517"/>
                    <a:pt x="0" y="656"/>
                    <a:pt x="0" y="809"/>
                  </a:cubicBezTo>
                  <a:cubicBezTo>
                    <a:pt x="0" y="1200"/>
                    <a:pt x="126" y="1493"/>
                    <a:pt x="363" y="1716"/>
                  </a:cubicBezTo>
                  <a:cubicBezTo>
                    <a:pt x="600" y="1939"/>
                    <a:pt x="921" y="2051"/>
                    <a:pt x="1325" y="2051"/>
                  </a:cubicBezTo>
                  <a:cubicBezTo>
                    <a:pt x="1730" y="2051"/>
                    <a:pt x="2051" y="1939"/>
                    <a:pt x="2288" y="1716"/>
                  </a:cubicBezTo>
                  <a:cubicBezTo>
                    <a:pt x="2525" y="1493"/>
                    <a:pt x="2636" y="1200"/>
                    <a:pt x="2636" y="809"/>
                  </a:cubicBezTo>
                  <a:cubicBezTo>
                    <a:pt x="2636" y="656"/>
                    <a:pt x="2622" y="517"/>
                    <a:pt x="2581" y="391"/>
                  </a:cubicBezTo>
                  <a:cubicBezTo>
                    <a:pt x="2539" y="252"/>
                    <a:pt x="2483" y="126"/>
                    <a:pt x="2399" y="0"/>
                  </a:cubicBezTo>
                  <a:lnTo>
                    <a:pt x="2037" y="0"/>
                  </a:lnTo>
                  <a:cubicBezTo>
                    <a:pt x="2148" y="112"/>
                    <a:pt x="2232" y="238"/>
                    <a:pt x="2274" y="377"/>
                  </a:cubicBezTo>
                  <a:cubicBezTo>
                    <a:pt x="2330" y="503"/>
                    <a:pt x="2357" y="642"/>
                    <a:pt x="2357" y="796"/>
                  </a:cubicBezTo>
                  <a:cubicBezTo>
                    <a:pt x="2357" y="1075"/>
                    <a:pt x="2274" y="1298"/>
                    <a:pt x="2092" y="1451"/>
                  </a:cubicBezTo>
                  <a:cubicBezTo>
                    <a:pt x="1911" y="1605"/>
                    <a:pt x="1660" y="1688"/>
                    <a:pt x="1325" y="1688"/>
                  </a:cubicBezTo>
                  <a:cubicBezTo>
                    <a:pt x="991" y="1688"/>
                    <a:pt x="725" y="1605"/>
                    <a:pt x="558" y="1451"/>
                  </a:cubicBezTo>
                  <a:cubicBezTo>
                    <a:pt x="377" y="1298"/>
                    <a:pt x="293" y="1075"/>
                    <a:pt x="293" y="796"/>
                  </a:cubicBezTo>
                  <a:cubicBezTo>
                    <a:pt x="293" y="642"/>
                    <a:pt x="307" y="503"/>
                    <a:pt x="363" y="377"/>
                  </a:cubicBezTo>
                  <a:cubicBezTo>
                    <a:pt x="419" y="238"/>
                    <a:pt x="502" y="112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6385250" y="2690975"/>
              <a:ext cx="65925" cy="58600"/>
            </a:xfrm>
            <a:custGeom>
              <a:avLst/>
              <a:gdLst/>
              <a:ahLst/>
              <a:cxnLst/>
              <a:rect l="l" t="t" r="r" b="b"/>
              <a:pathLst>
                <a:path w="2637" h="2344" extrusionOk="0">
                  <a:moveTo>
                    <a:pt x="1325" y="363"/>
                  </a:moveTo>
                  <a:cubicBezTo>
                    <a:pt x="1646" y="363"/>
                    <a:pt x="1897" y="433"/>
                    <a:pt x="2079" y="586"/>
                  </a:cubicBezTo>
                  <a:cubicBezTo>
                    <a:pt x="2274" y="726"/>
                    <a:pt x="2357" y="921"/>
                    <a:pt x="2357" y="1172"/>
                  </a:cubicBezTo>
                  <a:cubicBezTo>
                    <a:pt x="2357" y="1423"/>
                    <a:pt x="2274" y="1619"/>
                    <a:pt x="2079" y="1772"/>
                  </a:cubicBezTo>
                  <a:cubicBezTo>
                    <a:pt x="1897" y="1912"/>
                    <a:pt x="1646" y="1981"/>
                    <a:pt x="1325" y="1981"/>
                  </a:cubicBezTo>
                  <a:cubicBezTo>
                    <a:pt x="1004" y="1981"/>
                    <a:pt x="753" y="1912"/>
                    <a:pt x="558" y="1772"/>
                  </a:cubicBezTo>
                  <a:cubicBezTo>
                    <a:pt x="377" y="1619"/>
                    <a:pt x="279" y="1423"/>
                    <a:pt x="279" y="1172"/>
                  </a:cubicBezTo>
                  <a:cubicBezTo>
                    <a:pt x="279" y="921"/>
                    <a:pt x="377" y="726"/>
                    <a:pt x="558" y="586"/>
                  </a:cubicBezTo>
                  <a:cubicBezTo>
                    <a:pt x="753" y="433"/>
                    <a:pt x="1004" y="363"/>
                    <a:pt x="1325" y="363"/>
                  </a:cubicBezTo>
                  <a:close/>
                  <a:moveTo>
                    <a:pt x="1325" y="1"/>
                  </a:moveTo>
                  <a:cubicBezTo>
                    <a:pt x="921" y="1"/>
                    <a:pt x="600" y="98"/>
                    <a:pt x="363" y="321"/>
                  </a:cubicBezTo>
                  <a:cubicBezTo>
                    <a:pt x="126" y="531"/>
                    <a:pt x="0" y="810"/>
                    <a:pt x="0" y="1172"/>
                  </a:cubicBezTo>
                  <a:cubicBezTo>
                    <a:pt x="0" y="1535"/>
                    <a:pt x="126" y="1814"/>
                    <a:pt x="363" y="2037"/>
                  </a:cubicBezTo>
                  <a:cubicBezTo>
                    <a:pt x="600" y="2246"/>
                    <a:pt x="921" y="2344"/>
                    <a:pt x="1325" y="2344"/>
                  </a:cubicBezTo>
                  <a:cubicBezTo>
                    <a:pt x="1730" y="2344"/>
                    <a:pt x="2051" y="2246"/>
                    <a:pt x="2288" y="2037"/>
                  </a:cubicBezTo>
                  <a:cubicBezTo>
                    <a:pt x="2525" y="1814"/>
                    <a:pt x="2636" y="1535"/>
                    <a:pt x="2636" y="1172"/>
                  </a:cubicBezTo>
                  <a:cubicBezTo>
                    <a:pt x="2636" y="810"/>
                    <a:pt x="2525" y="531"/>
                    <a:pt x="2288" y="321"/>
                  </a:cubicBezTo>
                  <a:cubicBezTo>
                    <a:pt x="2051" y="98"/>
                    <a:pt x="1730" y="1"/>
                    <a:pt x="1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6386625" y="2629250"/>
              <a:ext cx="63500" cy="48150"/>
            </a:xfrm>
            <a:custGeom>
              <a:avLst/>
              <a:gdLst/>
              <a:ahLst/>
              <a:cxnLst/>
              <a:rect l="l" t="t" r="r" b="b"/>
              <a:pathLst>
                <a:path w="2540" h="1926" extrusionOk="0">
                  <a:moveTo>
                    <a:pt x="1" y="1"/>
                  </a:moveTo>
                  <a:lnTo>
                    <a:pt x="1" y="335"/>
                  </a:lnTo>
                  <a:lnTo>
                    <a:pt x="2121" y="335"/>
                  </a:lnTo>
                  <a:lnTo>
                    <a:pt x="1" y="1465"/>
                  </a:lnTo>
                  <a:lnTo>
                    <a:pt x="1" y="1926"/>
                  </a:lnTo>
                  <a:lnTo>
                    <a:pt x="2540" y="1926"/>
                  </a:lnTo>
                  <a:lnTo>
                    <a:pt x="2540" y="1591"/>
                  </a:lnTo>
                  <a:lnTo>
                    <a:pt x="405" y="1591"/>
                  </a:lnTo>
                  <a:lnTo>
                    <a:pt x="2540" y="46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6385250" y="2570325"/>
              <a:ext cx="65925" cy="44650"/>
            </a:xfrm>
            <a:custGeom>
              <a:avLst/>
              <a:gdLst/>
              <a:ahLst/>
              <a:cxnLst/>
              <a:rect l="l" t="t" r="r" b="b"/>
              <a:pathLst>
                <a:path w="2637" h="1786" extrusionOk="0">
                  <a:moveTo>
                    <a:pt x="1897" y="0"/>
                  </a:moveTo>
                  <a:cubicBezTo>
                    <a:pt x="1688" y="0"/>
                    <a:pt x="1521" y="56"/>
                    <a:pt x="1395" y="182"/>
                  </a:cubicBezTo>
                  <a:cubicBezTo>
                    <a:pt x="1269" y="307"/>
                    <a:pt x="1186" y="489"/>
                    <a:pt x="1144" y="754"/>
                  </a:cubicBezTo>
                  <a:lnTo>
                    <a:pt x="1102" y="963"/>
                  </a:lnTo>
                  <a:cubicBezTo>
                    <a:pt x="1060" y="1144"/>
                    <a:pt x="1018" y="1270"/>
                    <a:pt x="963" y="1339"/>
                  </a:cubicBezTo>
                  <a:cubicBezTo>
                    <a:pt x="893" y="1409"/>
                    <a:pt x="809" y="1437"/>
                    <a:pt x="698" y="1437"/>
                  </a:cubicBezTo>
                  <a:cubicBezTo>
                    <a:pt x="572" y="1437"/>
                    <a:pt x="460" y="1395"/>
                    <a:pt x="391" y="1298"/>
                  </a:cubicBezTo>
                  <a:cubicBezTo>
                    <a:pt x="321" y="1186"/>
                    <a:pt x="279" y="1046"/>
                    <a:pt x="279" y="851"/>
                  </a:cubicBezTo>
                  <a:cubicBezTo>
                    <a:pt x="279" y="754"/>
                    <a:pt x="293" y="642"/>
                    <a:pt x="335" y="516"/>
                  </a:cubicBezTo>
                  <a:cubicBezTo>
                    <a:pt x="363" y="405"/>
                    <a:pt x="405" y="279"/>
                    <a:pt x="474" y="154"/>
                  </a:cubicBezTo>
                  <a:lnTo>
                    <a:pt x="140" y="154"/>
                  </a:lnTo>
                  <a:cubicBezTo>
                    <a:pt x="84" y="279"/>
                    <a:pt x="56" y="405"/>
                    <a:pt x="42" y="530"/>
                  </a:cubicBezTo>
                  <a:cubicBezTo>
                    <a:pt x="14" y="656"/>
                    <a:pt x="0" y="781"/>
                    <a:pt x="0" y="893"/>
                  </a:cubicBezTo>
                  <a:cubicBezTo>
                    <a:pt x="0" y="1172"/>
                    <a:pt x="70" y="1395"/>
                    <a:pt x="195" y="1549"/>
                  </a:cubicBezTo>
                  <a:cubicBezTo>
                    <a:pt x="321" y="1716"/>
                    <a:pt x="502" y="1786"/>
                    <a:pt x="725" y="1786"/>
                  </a:cubicBezTo>
                  <a:cubicBezTo>
                    <a:pt x="921" y="1786"/>
                    <a:pt x="1074" y="1730"/>
                    <a:pt x="1186" y="1618"/>
                  </a:cubicBezTo>
                  <a:cubicBezTo>
                    <a:pt x="1297" y="1507"/>
                    <a:pt x="1367" y="1311"/>
                    <a:pt x="1423" y="1060"/>
                  </a:cubicBezTo>
                  <a:lnTo>
                    <a:pt x="1465" y="851"/>
                  </a:lnTo>
                  <a:cubicBezTo>
                    <a:pt x="1507" y="670"/>
                    <a:pt x="1548" y="544"/>
                    <a:pt x="1618" y="475"/>
                  </a:cubicBezTo>
                  <a:cubicBezTo>
                    <a:pt x="1688" y="391"/>
                    <a:pt x="1786" y="363"/>
                    <a:pt x="1911" y="363"/>
                  </a:cubicBezTo>
                  <a:cubicBezTo>
                    <a:pt x="2065" y="363"/>
                    <a:pt x="2162" y="419"/>
                    <a:pt x="2246" y="516"/>
                  </a:cubicBezTo>
                  <a:cubicBezTo>
                    <a:pt x="2330" y="628"/>
                    <a:pt x="2357" y="781"/>
                    <a:pt x="2357" y="977"/>
                  </a:cubicBezTo>
                  <a:cubicBezTo>
                    <a:pt x="2357" y="1102"/>
                    <a:pt x="2344" y="1228"/>
                    <a:pt x="2302" y="1367"/>
                  </a:cubicBezTo>
                  <a:cubicBezTo>
                    <a:pt x="2260" y="1507"/>
                    <a:pt x="2204" y="1632"/>
                    <a:pt x="2120" y="1772"/>
                  </a:cubicBezTo>
                  <a:lnTo>
                    <a:pt x="2483" y="1772"/>
                  </a:lnTo>
                  <a:cubicBezTo>
                    <a:pt x="2539" y="1632"/>
                    <a:pt x="2567" y="1493"/>
                    <a:pt x="2595" y="1353"/>
                  </a:cubicBezTo>
                  <a:cubicBezTo>
                    <a:pt x="2622" y="1228"/>
                    <a:pt x="2636" y="1088"/>
                    <a:pt x="2636" y="977"/>
                  </a:cubicBezTo>
                  <a:cubicBezTo>
                    <a:pt x="2636" y="656"/>
                    <a:pt x="2581" y="419"/>
                    <a:pt x="2455" y="251"/>
                  </a:cubicBezTo>
                  <a:cubicBezTo>
                    <a:pt x="2330" y="84"/>
                    <a:pt x="2134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6386625" y="2509300"/>
              <a:ext cx="64550" cy="48500"/>
            </a:xfrm>
            <a:custGeom>
              <a:avLst/>
              <a:gdLst/>
              <a:ahLst/>
              <a:cxnLst/>
              <a:rect l="l" t="t" r="r" b="b"/>
              <a:pathLst>
                <a:path w="2582" h="1940" extrusionOk="0">
                  <a:moveTo>
                    <a:pt x="1" y="0"/>
                  </a:moveTo>
                  <a:lnTo>
                    <a:pt x="1" y="349"/>
                  </a:lnTo>
                  <a:lnTo>
                    <a:pt x="1535" y="349"/>
                  </a:lnTo>
                  <a:cubicBezTo>
                    <a:pt x="1814" y="349"/>
                    <a:pt x="2010" y="391"/>
                    <a:pt x="2135" y="489"/>
                  </a:cubicBezTo>
                  <a:cubicBezTo>
                    <a:pt x="2247" y="586"/>
                    <a:pt x="2302" y="754"/>
                    <a:pt x="2302" y="963"/>
                  </a:cubicBezTo>
                  <a:cubicBezTo>
                    <a:pt x="2302" y="1186"/>
                    <a:pt x="2247" y="1353"/>
                    <a:pt x="2135" y="1451"/>
                  </a:cubicBezTo>
                  <a:cubicBezTo>
                    <a:pt x="2010" y="1549"/>
                    <a:pt x="1814" y="1604"/>
                    <a:pt x="1535" y="1604"/>
                  </a:cubicBezTo>
                  <a:lnTo>
                    <a:pt x="1" y="1604"/>
                  </a:lnTo>
                  <a:lnTo>
                    <a:pt x="1" y="1939"/>
                  </a:lnTo>
                  <a:lnTo>
                    <a:pt x="1577" y="1939"/>
                  </a:lnTo>
                  <a:cubicBezTo>
                    <a:pt x="1912" y="1939"/>
                    <a:pt x="2163" y="1855"/>
                    <a:pt x="2330" y="1702"/>
                  </a:cubicBezTo>
                  <a:cubicBezTo>
                    <a:pt x="2498" y="1535"/>
                    <a:pt x="2581" y="1284"/>
                    <a:pt x="2581" y="963"/>
                  </a:cubicBezTo>
                  <a:cubicBezTo>
                    <a:pt x="2581" y="656"/>
                    <a:pt x="2498" y="405"/>
                    <a:pt x="2330" y="237"/>
                  </a:cubicBezTo>
                  <a:cubicBezTo>
                    <a:pt x="2163" y="84"/>
                    <a:pt x="1912" y="0"/>
                    <a:pt x="1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6386625" y="2435025"/>
              <a:ext cx="63500" cy="57900"/>
            </a:xfrm>
            <a:custGeom>
              <a:avLst/>
              <a:gdLst/>
              <a:ahLst/>
              <a:cxnLst/>
              <a:rect l="l" t="t" r="r" b="b"/>
              <a:pathLst>
                <a:path w="2540" h="2316" extrusionOk="0">
                  <a:moveTo>
                    <a:pt x="1" y="0"/>
                  </a:moveTo>
                  <a:lnTo>
                    <a:pt x="1" y="502"/>
                  </a:lnTo>
                  <a:lnTo>
                    <a:pt x="1731" y="1158"/>
                  </a:lnTo>
                  <a:lnTo>
                    <a:pt x="1" y="1814"/>
                  </a:lnTo>
                  <a:lnTo>
                    <a:pt x="1" y="2316"/>
                  </a:lnTo>
                  <a:lnTo>
                    <a:pt x="2540" y="2316"/>
                  </a:lnTo>
                  <a:lnTo>
                    <a:pt x="2540" y="1995"/>
                  </a:lnTo>
                  <a:lnTo>
                    <a:pt x="308" y="1995"/>
                  </a:lnTo>
                  <a:lnTo>
                    <a:pt x="2051" y="1339"/>
                  </a:lnTo>
                  <a:lnTo>
                    <a:pt x="2051" y="991"/>
                  </a:lnTo>
                  <a:lnTo>
                    <a:pt x="308" y="335"/>
                  </a:lnTo>
                  <a:lnTo>
                    <a:pt x="2540" y="33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0"/>
            <p:cNvSpPr/>
            <p:nvPr/>
          </p:nvSpPr>
          <p:spPr>
            <a:xfrm>
              <a:off x="6386625" y="2376775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2247" y="1"/>
                  </a:moveTo>
                  <a:lnTo>
                    <a:pt x="2247" y="1298"/>
                  </a:lnTo>
                  <a:lnTo>
                    <a:pt x="1326" y="1298"/>
                  </a:lnTo>
                  <a:lnTo>
                    <a:pt x="1326" y="85"/>
                  </a:lnTo>
                  <a:lnTo>
                    <a:pt x="1033" y="85"/>
                  </a:lnTo>
                  <a:lnTo>
                    <a:pt x="1033" y="1298"/>
                  </a:lnTo>
                  <a:lnTo>
                    <a:pt x="280" y="1298"/>
                  </a:lnTo>
                  <a:lnTo>
                    <a:pt x="280" y="43"/>
                  </a:lnTo>
                  <a:lnTo>
                    <a:pt x="1" y="43"/>
                  </a:lnTo>
                  <a:lnTo>
                    <a:pt x="1" y="1647"/>
                  </a:lnTo>
                  <a:lnTo>
                    <a:pt x="2540" y="1647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0"/>
            <p:cNvSpPr/>
            <p:nvPr/>
          </p:nvSpPr>
          <p:spPr>
            <a:xfrm>
              <a:off x="6386625" y="2313325"/>
              <a:ext cx="63500" cy="49525"/>
            </a:xfrm>
            <a:custGeom>
              <a:avLst/>
              <a:gdLst/>
              <a:ahLst/>
              <a:cxnLst/>
              <a:rect l="l" t="t" r="r" b="b"/>
              <a:pathLst>
                <a:path w="2540" h="1981" extrusionOk="0">
                  <a:moveTo>
                    <a:pt x="726" y="698"/>
                  </a:moveTo>
                  <a:cubicBezTo>
                    <a:pt x="880" y="698"/>
                    <a:pt x="991" y="739"/>
                    <a:pt x="1061" y="823"/>
                  </a:cubicBezTo>
                  <a:cubicBezTo>
                    <a:pt x="1145" y="907"/>
                    <a:pt x="1187" y="1032"/>
                    <a:pt x="1187" y="1200"/>
                  </a:cubicBezTo>
                  <a:lnTo>
                    <a:pt x="1187" y="1632"/>
                  </a:lnTo>
                  <a:lnTo>
                    <a:pt x="280" y="1632"/>
                  </a:lnTo>
                  <a:lnTo>
                    <a:pt x="280" y="1200"/>
                  </a:lnTo>
                  <a:cubicBezTo>
                    <a:pt x="280" y="1032"/>
                    <a:pt x="322" y="907"/>
                    <a:pt x="392" y="823"/>
                  </a:cubicBezTo>
                  <a:cubicBezTo>
                    <a:pt x="461" y="739"/>
                    <a:pt x="573" y="698"/>
                    <a:pt x="726" y="698"/>
                  </a:cubicBezTo>
                  <a:close/>
                  <a:moveTo>
                    <a:pt x="2540" y="0"/>
                  </a:moveTo>
                  <a:lnTo>
                    <a:pt x="1842" y="349"/>
                  </a:lnTo>
                  <a:cubicBezTo>
                    <a:pt x="1703" y="419"/>
                    <a:pt x="1591" y="488"/>
                    <a:pt x="1507" y="558"/>
                  </a:cubicBezTo>
                  <a:cubicBezTo>
                    <a:pt x="1424" y="628"/>
                    <a:pt x="1368" y="698"/>
                    <a:pt x="1340" y="767"/>
                  </a:cubicBezTo>
                  <a:cubicBezTo>
                    <a:pt x="1298" y="628"/>
                    <a:pt x="1228" y="530"/>
                    <a:pt x="1131" y="447"/>
                  </a:cubicBezTo>
                  <a:cubicBezTo>
                    <a:pt x="1019" y="377"/>
                    <a:pt x="894" y="335"/>
                    <a:pt x="726" y="335"/>
                  </a:cubicBezTo>
                  <a:cubicBezTo>
                    <a:pt x="475" y="335"/>
                    <a:pt x="294" y="405"/>
                    <a:pt x="182" y="558"/>
                  </a:cubicBezTo>
                  <a:cubicBezTo>
                    <a:pt x="57" y="698"/>
                    <a:pt x="1" y="907"/>
                    <a:pt x="1" y="1200"/>
                  </a:cubicBezTo>
                  <a:lnTo>
                    <a:pt x="1" y="1981"/>
                  </a:lnTo>
                  <a:lnTo>
                    <a:pt x="2540" y="1981"/>
                  </a:lnTo>
                  <a:lnTo>
                    <a:pt x="2540" y="1632"/>
                  </a:lnTo>
                  <a:lnTo>
                    <a:pt x="1466" y="1632"/>
                  </a:lnTo>
                  <a:lnTo>
                    <a:pt x="1466" y="1256"/>
                  </a:lnTo>
                  <a:cubicBezTo>
                    <a:pt x="1466" y="1130"/>
                    <a:pt x="1493" y="1018"/>
                    <a:pt x="1549" y="935"/>
                  </a:cubicBezTo>
                  <a:cubicBezTo>
                    <a:pt x="1605" y="865"/>
                    <a:pt x="1717" y="781"/>
                    <a:pt x="1884" y="698"/>
                  </a:cubicBezTo>
                  <a:lnTo>
                    <a:pt x="2540" y="36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0"/>
            <p:cNvSpPr/>
            <p:nvPr/>
          </p:nvSpPr>
          <p:spPr>
            <a:xfrm>
              <a:off x="6385250" y="2260325"/>
              <a:ext cx="65925" cy="44650"/>
            </a:xfrm>
            <a:custGeom>
              <a:avLst/>
              <a:gdLst/>
              <a:ahLst/>
              <a:cxnLst/>
              <a:rect l="l" t="t" r="r" b="b"/>
              <a:pathLst>
                <a:path w="2637" h="1786" extrusionOk="0">
                  <a:moveTo>
                    <a:pt x="1897" y="0"/>
                  </a:moveTo>
                  <a:cubicBezTo>
                    <a:pt x="1688" y="0"/>
                    <a:pt x="1521" y="56"/>
                    <a:pt x="1395" y="181"/>
                  </a:cubicBezTo>
                  <a:cubicBezTo>
                    <a:pt x="1269" y="307"/>
                    <a:pt x="1186" y="488"/>
                    <a:pt x="1144" y="753"/>
                  </a:cubicBezTo>
                  <a:lnTo>
                    <a:pt x="1102" y="962"/>
                  </a:lnTo>
                  <a:cubicBezTo>
                    <a:pt x="1060" y="1144"/>
                    <a:pt x="1018" y="1269"/>
                    <a:pt x="963" y="1339"/>
                  </a:cubicBezTo>
                  <a:cubicBezTo>
                    <a:pt x="893" y="1409"/>
                    <a:pt x="809" y="1437"/>
                    <a:pt x="698" y="1437"/>
                  </a:cubicBezTo>
                  <a:cubicBezTo>
                    <a:pt x="572" y="1437"/>
                    <a:pt x="460" y="1395"/>
                    <a:pt x="391" y="1297"/>
                  </a:cubicBezTo>
                  <a:cubicBezTo>
                    <a:pt x="321" y="1186"/>
                    <a:pt x="279" y="1046"/>
                    <a:pt x="279" y="851"/>
                  </a:cubicBezTo>
                  <a:cubicBezTo>
                    <a:pt x="279" y="753"/>
                    <a:pt x="293" y="642"/>
                    <a:pt x="335" y="516"/>
                  </a:cubicBezTo>
                  <a:cubicBezTo>
                    <a:pt x="363" y="405"/>
                    <a:pt x="405" y="279"/>
                    <a:pt x="474" y="153"/>
                  </a:cubicBezTo>
                  <a:lnTo>
                    <a:pt x="140" y="153"/>
                  </a:lnTo>
                  <a:cubicBezTo>
                    <a:pt x="84" y="279"/>
                    <a:pt x="56" y="405"/>
                    <a:pt x="42" y="530"/>
                  </a:cubicBezTo>
                  <a:cubicBezTo>
                    <a:pt x="14" y="656"/>
                    <a:pt x="0" y="781"/>
                    <a:pt x="0" y="893"/>
                  </a:cubicBezTo>
                  <a:cubicBezTo>
                    <a:pt x="0" y="1172"/>
                    <a:pt x="70" y="1395"/>
                    <a:pt x="195" y="1548"/>
                  </a:cubicBezTo>
                  <a:cubicBezTo>
                    <a:pt x="321" y="1716"/>
                    <a:pt x="502" y="1785"/>
                    <a:pt x="725" y="1785"/>
                  </a:cubicBezTo>
                  <a:cubicBezTo>
                    <a:pt x="921" y="1785"/>
                    <a:pt x="1074" y="1730"/>
                    <a:pt x="1186" y="1618"/>
                  </a:cubicBezTo>
                  <a:cubicBezTo>
                    <a:pt x="1297" y="1506"/>
                    <a:pt x="1367" y="1311"/>
                    <a:pt x="1423" y="1060"/>
                  </a:cubicBezTo>
                  <a:lnTo>
                    <a:pt x="1465" y="851"/>
                  </a:lnTo>
                  <a:cubicBezTo>
                    <a:pt x="1507" y="670"/>
                    <a:pt x="1548" y="544"/>
                    <a:pt x="1618" y="474"/>
                  </a:cubicBezTo>
                  <a:cubicBezTo>
                    <a:pt x="1688" y="391"/>
                    <a:pt x="1786" y="363"/>
                    <a:pt x="1911" y="363"/>
                  </a:cubicBezTo>
                  <a:cubicBezTo>
                    <a:pt x="2065" y="363"/>
                    <a:pt x="2162" y="405"/>
                    <a:pt x="2246" y="516"/>
                  </a:cubicBezTo>
                  <a:cubicBezTo>
                    <a:pt x="2330" y="628"/>
                    <a:pt x="2357" y="781"/>
                    <a:pt x="2357" y="976"/>
                  </a:cubicBezTo>
                  <a:cubicBezTo>
                    <a:pt x="2357" y="1102"/>
                    <a:pt x="2344" y="1227"/>
                    <a:pt x="2302" y="1367"/>
                  </a:cubicBezTo>
                  <a:cubicBezTo>
                    <a:pt x="2260" y="1506"/>
                    <a:pt x="2204" y="1632"/>
                    <a:pt x="2120" y="1771"/>
                  </a:cubicBezTo>
                  <a:lnTo>
                    <a:pt x="2483" y="1771"/>
                  </a:lnTo>
                  <a:cubicBezTo>
                    <a:pt x="2539" y="1632"/>
                    <a:pt x="2567" y="1493"/>
                    <a:pt x="2595" y="1353"/>
                  </a:cubicBezTo>
                  <a:cubicBezTo>
                    <a:pt x="2622" y="1227"/>
                    <a:pt x="2636" y="1088"/>
                    <a:pt x="2636" y="976"/>
                  </a:cubicBezTo>
                  <a:cubicBezTo>
                    <a:pt x="2636" y="656"/>
                    <a:pt x="2581" y="418"/>
                    <a:pt x="2455" y="251"/>
                  </a:cubicBezTo>
                  <a:cubicBezTo>
                    <a:pt x="2330" y="84"/>
                    <a:pt x="2134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0"/>
            <p:cNvSpPr/>
            <p:nvPr/>
          </p:nvSpPr>
          <p:spPr>
            <a:xfrm>
              <a:off x="6386625" y="4390625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754" y="363"/>
                  </a:moveTo>
                  <a:cubicBezTo>
                    <a:pt x="908" y="363"/>
                    <a:pt x="1019" y="405"/>
                    <a:pt x="1103" y="488"/>
                  </a:cubicBezTo>
                  <a:cubicBezTo>
                    <a:pt x="1187" y="586"/>
                    <a:pt x="1228" y="698"/>
                    <a:pt x="1228" y="865"/>
                  </a:cubicBezTo>
                  <a:lnTo>
                    <a:pt x="1228" y="1297"/>
                  </a:lnTo>
                  <a:lnTo>
                    <a:pt x="280" y="1297"/>
                  </a:lnTo>
                  <a:lnTo>
                    <a:pt x="280" y="865"/>
                  </a:lnTo>
                  <a:cubicBezTo>
                    <a:pt x="280" y="698"/>
                    <a:pt x="322" y="586"/>
                    <a:pt x="405" y="488"/>
                  </a:cubicBezTo>
                  <a:cubicBezTo>
                    <a:pt x="489" y="405"/>
                    <a:pt x="601" y="363"/>
                    <a:pt x="754" y="363"/>
                  </a:cubicBezTo>
                  <a:close/>
                  <a:moveTo>
                    <a:pt x="754" y="0"/>
                  </a:moveTo>
                  <a:cubicBezTo>
                    <a:pt x="503" y="0"/>
                    <a:pt x="322" y="70"/>
                    <a:pt x="182" y="223"/>
                  </a:cubicBezTo>
                  <a:cubicBezTo>
                    <a:pt x="57" y="363"/>
                    <a:pt x="1" y="572"/>
                    <a:pt x="1" y="865"/>
                  </a:cubicBezTo>
                  <a:lnTo>
                    <a:pt x="1" y="1646"/>
                  </a:lnTo>
                  <a:lnTo>
                    <a:pt x="2540" y="1646"/>
                  </a:lnTo>
                  <a:lnTo>
                    <a:pt x="2540" y="1297"/>
                  </a:lnTo>
                  <a:lnTo>
                    <a:pt x="1521" y="1297"/>
                  </a:lnTo>
                  <a:lnTo>
                    <a:pt x="1521" y="865"/>
                  </a:lnTo>
                  <a:cubicBezTo>
                    <a:pt x="1521" y="572"/>
                    <a:pt x="1452" y="363"/>
                    <a:pt x="1326" y="223"/>
                  </a:cubicBezTo>
                  <a:cubicBezTo>
                    <a:pt x="1201" y="70"/>
                    <a:pt x="1005" y="0"/>
                    <a:pt x="7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0"/>
            <p:cNvSpPr/>
            <p:nvPr/>
          </p:nvSpPr>
          <p:spPr>
            <a:xfrm>
              <a:off x="6386625" y="4329600"/>
              <a:ext cx="63500" cy="49525"/>
            </a:xfrm>
            <a:custGeom>
              <a:avLst/>
              <a:gdLst/>
              <a:ahLst/>
              <a:cxnLst/>
              <a:rect l="l" t="t" r="r" b="b"/>
              <a:pathLst>
                <a:path w="2540" h="1981" extrusionOk="0">
                  <a:moveTo>
                    <a:pt x="726" y="698"/>
                  </a:moveTo>
                  <a:cubicBezTo>
                    <a:pt x="880" y="698"/>
                    <a:pt x="991" y="739"/>
                    <a:pt x="1061" y="823"/>
                  </a:cubicBezTo>
                  <a:cubicBezTo>
                    <a:pt x="1145" y="907"/>
                    <a:pt x="1187" y="1032"/>
                    <a:pt x="1187" y="1200"/>
                  </a:cubicBezTo>
                  <a:lnTo>
                    <a:pt x="1187" y="1632"/>
                  </a:lnTo>
                  <a:lnTo>
                    <a:pt x="280" y="1632"/>
                  </a:lnTo>
                  <a:lnTo>
                    <a:pt x="280" y="1200"/>
                  </a:lnTo>
                  <a:cubicBezTo>
                    <a:pt x="280" y="1032"/>
                    <a:pt x="322" y="907"/>
                    <a:pt x="392" y="823"/>
                  </a:cubicBezTo>
                  <a:cubicBezTo>
                    <a:pt x="461" y="739"/>
                    <a:pt x="573" y="698"/>
                    <a:pt x="726" y="698"/>
                  </a:cubicBezTo>
                  <a:close/>
                  <a:moveTo>
                    <a:pt x="2540" y="0"/>
                  </a:moveTo>
                  <a:lnTo>
                    <a:pt x="1842" y="349"/>
                  </a:lnTo>
                  <a:cubicBezTo>
                    <a:pt x="1703" y="419"/>
                    <a:pt x="1591" y="488"/>
                    <a:pt x="1507" y="558"/>
                  </a:cubicBezTo>
                  <a:cubicBezTo>
                    <a:pt x="1424" y="628"/>
                    <a:pt x="1368" y="698"/>
                    <a:pt x="1340" y="767"/>
                  </a:cubicBezTo>
                  <a:cubicBezTo>
                    <a:pt x="1298" y="628"/>
                    <a:pt x="1228" y="516"/>
                    <a:pt x="1131" y="446"/>
                  </a:cubicBezTo>
                  <a:cubicBezTo>
                    <a:pt x="1019" y="377"/>
                    <a:pt x="894" y="335"/>
                    <a:pt x="726" y="335"/>
                  </a:cubicBezTo>
                  <a:cubicBezTo>
                    <a:pt x="475" y="335"/>
                    <a:pt x="294" y="405"/>
                    <a:pt x="182" y="558"/>
                  </a:cubicBezTo>
                  <a:cubicBezTo>
                    <a:pt x="57" y="698"/>
                    <a:pt x="1" y="907"/>
                    <a:pt x="1" y="1200"/>
                  </a:cubicBezTo>
                  <a:lnTo>
                    <a:pt x="1" y="1981"/>
                  </a:lnTo>
                  <a:lnTo>
                    <a:pt x="2540" y="1981"/>
                  </a:lnTo>
                  <a:lnTo>
                    <a:pt x="2540" y="1632"/>
                  </a:lnTo>
                  <a:lnTo>
                    <a:pt x="1466" y="1632"/>
                  </a:lnTo>
                  <a:lnTo>
                    <a:pt x="1466" y="1255"/>
                  </a:lnTo>
                  <a:cubicBezTo>
                    <a:pt x="1466" y="1130"/>
                    <a:pt x="1493" y="1018"/>
                    <a:pt x="1549" y="935"/>
                  </a:cubicBezTo>
                  <a:cubicBezTo>
                    <a:pt x="1605" y="865"/>
                    <a:pt x="1717" y="781"/>
                    <a:pt x="1884" y="698"/>
                  </a:cubicBezTo>
                  <a:lnTo>
                    <a:pt x="2540" y="36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0"/>
            <p:cNvSpPr/>
            <p:nvPr/>
          </p:nvSpPr>
          <p:spPr>
            <a:xfrm>
              <a:off x="6385250" y="4263325"/>
              <a:ext cx="65925" cy="58975"/>
            </a:xfrm>
            <a:custGeom>
              <a:avLst/>
              <a:gdLst/>
              <a:ahLst/>
              <a:cxnLst/>
              <a:rect l="l" t="t" r="r" b="b"/>
              <a:pathLst>
                <a:path w="2637" h="2359" extrusionOk="0">
                  <a:moveTo>
                    <a:pt x="1325" y="364"/>
                  </a:moveTo>
                  <a:cubicBezTo>
                    <a:pt x="1646" y="364"/>
                    <a:pt x="1897" y="433"/>
                    <a:pt x="2079" y="587"/>
                  </a:cubicBezTo>
                  <a:cubicBezTo>
                    <a:pt x="2274" y="726"/>
                    <a:pt x="2357" y="921"/>
                    <a:pt x="2357" y="1173"/>
                  </a:cubicBezTo>
                  <a:cubicBezTo>
                    <a:pt x="2357" y="1424"/>
                    <a:pt x="2274" y="1619"/>
                    <a:pt x="2079" y="1772"/>
                  </a:cubicBezTo>
                  <a:cubicBezTo>
                    <a:pt x="1897" y="1912"/>
                    <a:pt x="1646" y="1995"/>
                    <a:pt x="1325" y="1995"/>
                  </a:cubicBezTo>
                  <a:cubicBezTo>
                    <a:pt x="1004" y="1995"/>
                    <a:pt x="753" y="1912"/>
                    <a:pt x="558" y="1772"/>
                  </a:cubicBezTo>
                  <a:cubicBezTo>
                    <a:pt x="377" y="1619"/>
                    <a:pt x="279" y="1424"/>
                    <a:pt x="279" y="1173"/>
                  </a:cubicBezTo>
                  <a:cubicBezTo>
                    <a:pt x="279" y="921"/>
                    <a:pt x="377" y="726"/>
                    <a:pt x="558" y="587"/>
                  </a:cubicBezTo>
                  <a:cubicBezTo>
                    <a:pt x="753" y="433"/>
                    <a:pt x="1004" y="364"/>
                    <a:pt x="1325" y="364"/>
                  </a:cubicBezTo>
                  <a:close/>
                  <a:moveTo>
                    <a:pt x="1325" y="1"/>
                  </a:moveTo>
                  <a:cubicBezTo>
                    <a:pt x="921" y="1"/>
                    <a:pt x="600" y="112"/>
                    <a:pt x="363" y="322"/>
                  </a:cubicBezTo>
                  <a:cubicBezTo>
                    <a:pt x="126" y="531"/>
                    <a:pt x="0" y="824"/>
                    <a:pt x="0" y="1173"/>
                  </a:cubicBezTo>
                  <a:cubicBezTo>
                    <a:pt x="0" y="1535"/>
                    <a:pt x="126" y="1814"/>
                    <a:pt x="363" y="2037"/>
                  </a:cubicBezTo>
                  <a:cubicBezTo>
                    <a:pt x="600" y="2247"/>
                    <a:pt x="921" y="2358"/>
                    <a:pt x="1325" y="2358"/>
                  </a:cubicBezTo>
                  <a:cubicBezTo>
                    <a:pt x="1730" y="2358"/>
                    <a:pt x="2051" y="2247"/>
                    <a:pt x="2288" y="2037"/>
                  </a:cubicBezTo>
                  <a:cubicBezTo>
                    <a:pt x="2525" y="1814"/>
                    <a:pt x="2636" y="1535"/>
                    <a:pt x="2636" y="1173"/>
                  </a:cubicBezTo>
                  <a:cubicBezTo>
                    <a:pt x="2636" y="824"/>
                    <a:pt x="2525" y="531"/>
                    <a:pt x="2288" y="322"/>
                  </a:cubicBezTo>
                  <a:cubicBezTo>
                    <a:pt x="2051" y="112"/>
                    <a:pt x="1730" y="1"/>
                    <a:pt x="1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0"/>
            <p:cNvSpPr/>
            <p:nvPr/>
          </p:nvSpPr>
          <p:spPr>
            <a:xfrm>
              <a:off x="6386625" y="4196375"/>
              <a:ext cx="63500" cy="53375"/>
            </a:xfrm>
            <a:custGeom>
              <a:avLst/>
              <a:gdLst/>
              <a:ahLst/>
              <a:cxnLst/>
              <a:rect l="l" t="t" r="r" b="b"/>
              <a:pathLst>
                <a:path w="2540" h="2135" extrusionOk="0">
                  <a:moveTo>
                    <a:pt x="1270" y="363"/>
                  </a:moveTo>
                  <a:cubicBezTo>
                    <a:pt x="1605" y="363"/>
                    <a:pt x="1856" y="447"/>
                    <a:pt x="2010" y="614"/>
                  </a:cubicBezTo>
                  <a:cubicBezTo>
                    <a:pt x="2177" y="768"/>
                    <a:pt x="2261" y="1033"/>
                    <a:pt x="2261" y="1382"/>
                  </a:cubicBezTo>
                  <a:lnTo>
                    <a:pt x="2261" y="1800"/>
                  </a:lnTo>
                  <a:lnTo>
                    <a:pt x="280" y="1800"/>
                  </a:lnTo>
                  <a:lnTo>
                    <a:pt x="280" y="1382"/>
                  </a:lnTo>
                  <a:cubicBezTo>
                    <a:pt x="280" y="1033"/>
                    <a:pt x="364" y="768"/>
                    <a:pt x="517" y="614"/>
                  </a:cubicBezTo>
                  <a:cubicBezTo>
                    <a:pt x="670" y="447"/>
                    <a:pt x="922" y="363"/>
                    <a:pt x="1270" y="363"/>
                  </a:cubicBezTo>
                  <a:close/>
                  <a:moveTo>
                    <a:pt x="1270" y="1"/>
                  </a:moveTo>
                  <a:cubicBezTo>
                    <a:pt x="824" y="1"/>
                    <a:pt x="503" y="112"/>
                    <a:pt x="308" y="349"/>
                  </a:cubicBezTo>
                  <a:cubicBezTo>
                    <a:pt x="99" y="573"/>
                    <a:pt x="1" y="935"/>
                    <a:pt x="1" y="1437"/>
                  </a:cubicBezTo>
                  <a:lnTo>
                    <a:pt x="1" y="2135"/>
                  </a:lnTo>
                  <a:lnTo>
                    <a:pt x="2540" y="2135"/>
                  </a:lnTo>
                  <a:lnTo>
                    <a:pt x="2540" y="1437"/>
                  </a:lnTo>
                  <a:cubicBezTo>
                    <a:pt x="2540" y="949"/>
                    <a:pt x="2428" y="587"/>
                    <a:pt x="2233" y="349"/>
                  </a:cubicBezTo>
                  <a:cubicBezTo>
                    <a:pt x="2024" y="112"/>
                    <a:pt x="1703" y="1"/>
                    <a:pt x="1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0"/>
            <p:cNvSpPr/>
            <p:nvPr/>
          </p:nvSpPr>
          <p:spPr>
            <a:xfrm>
              <a:off x="6386625" y="4135000"/>
              <a:ext cx="64550" cy="48850"/>
            </a:xfrm>
            <a:custGeom>
              <a:avLst/>
              <a:gdLst/>
              <a:ahLst/>
              <a:cxnLst/>
              <a:rect l="l" t="t" r="r" b="b"/>
              <a:pathLst>
                <a:path w="2582" h="1954" extrusionOk="0">
                  <a:moveTo>
                    <a:pt x="1" y="1"/>
                  </a:moveTo>
                  <a:lnTo>
                    <a:pt x="1" y="349"/>
                  </a:lnTo>
                  <a:lnTo>
                    <a:pt x="1535" y="349"/>
                  </a:lnTo>
                  <a:cubicBezTo>
                    <a:pt x="1814" y="349"/>
                    <a:pt x="2010" y="391"/>
                    <a:pt x="2135" y="503"/>
                  </a:cubicBezTo>
                  <a:cubicBezTo>
                    <a:pt x="2247" y="601"/>
                    <a:pt x="2302" y="754"/>
                    <a:pt x="2302" y="977"/>
                  </a:cubicBezTo>
                  <a:cubicBezTo>
                    <a:pt x="2302" y="1200"/>
                    <a:pt x="2247" y="1354"/>
                    <a:pt x="2135" y="1451"/>
                  </a:cubicBezTo>
                  <a:cubicBezTo>
                    <a:pt x="2010" y="1549"/>
                    <a:pt x="1814" y="1605"/>
                    <a:pt x="1535" y="1605"/>
                  </a:cubicBezTo>
                  <a:lnTo>
                    <a:pt x="1" y="1605"/>
                  </a:lnTo>
                  <a:lnTo>
                    <a:pt x="1" y="1954"/>
                  </a:lnTo>
                  <a:lnTo>
                    <a:pt x="1577" y="1954"/>
                  </a:lnTo>
                  <a:cubicBezTo>
                    <a:pt x="1912" y="1954"/>
                    <a:pt x="2163" y="1870"/>
                    <a:pt x="2330" y="1702"/>
                  </a:cubicBezTo>
                  <a:cubicBezTo>
                    <a:pt x="2498" y="1535"/>
                    <a:pt x="2581" y="1298"/>
                    <a:pt x="2581" y="977"/>
                  </a:cubicBezTo>
                  <a:cubicBezTo>
                    <a:pt x="2581" y="656"/>
                    <a:pt x="2498" y="419"/>
                    <a:pt x="2330" y="252"/>
                  </a:cubicBezTo>
                  <a:cubicBezTo>
                    <a:pt x="2163" y="84"/>
                    <a:pt x="1912" y="1"/>
                    <a:pt x="1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0"/>
            <p:cNvSpPr/>
            <p:nvPr/>
          </p:nvSpPr>
          <p:spPr>
            <a:xfrm>
              <a:off x="6385250" y="4071200"/>
              <a:ext cx="65925" cy="51275"/>
            </a:xfrm>
            <a:custGeom>
              <a:avLst/>
              <a:gdLst/>
              <a:ahLst/>
              <a:cxnLst/>
              <a:rect l="l" t="t" r="r" b="b"/>
              <a:pathLst>
                <a:path w="2637" h="2051" extrusionOk="0">
                  <a:moveTo>
                    <a:pt x="251" y="0"/>
                  </a:moveTo>
                  <a:cubicBezTo>
                    <a:pt x="168" y="126"/>
                    <a:pt x="112" y="251"/>
                    <a:pt x="70" y="391"/>
                  </a:cubicBezTo>
                  <a:cubicBezTo>
                    <a:pt x="28" y="516"/>
                    <a:pt x="0" y="656"/>
                    <a:pt x="0" y="809"/>
                  </a:cubicBezTo>
                  <a:cubicBezTo>
                    <a:pt x="0" y="1200"/>
                    <a:pt x="126" y="1507"/>
                    <a:pt x="363" y="1730"/>
                  </a:cubicBezTo>
                  <a:cubicBezTo>
                    <a:pt x="600" y="1939"/>
                    <a:pt x="921" y="2051"/>
                    <a:pt x="1325" y="2051"/>
                  </a:cubicBezTo>
                  <a:cubicBezTo>
                    <a:pt x="1730" y="2051"/>
                    <a:pt x="2051" y="1939"/>
                    <a:pt x="2288" y="1730"/>
                  </a:cubicBezTo>
                  <a:cubicBezTo>
                    <a:pt x="2525" y="1507"/>
                    <a:pt x="2636" y="1200"/>
                    <a:pt x="2636" y="809"/>
                  </a:cubicBezTo>
                  <a:cubicBezTo>
                    <a:pt x="2636" y="670"/>
                    <a:pt x="2622" y="516"/>
                    <a:pt x="2581" y="391"/>
                  </a:cubicBezTo>
                  <a:cubicBezTo>
                    <a:pt x="2539" y="251"/>
                    <a:pt x="2483" y="126"/>
                    <a:pt x="2399" y="0"/>
                  </a:cubicBezTo>
                  <a:lnTo>
                    <a:pt x="2037" y="0"/>
                  </a:lnTo>
                  <a:cubicBezTo>
                    <a:pt x="2148" y="126"/>
                    <a:pt x="2232" y="251"/>
                    <a:pt x="2274" y="377"/>
                  </a:cubicBezTo>
                  <a:cubicBezTo>
                    <a:pt x="2330" y="502"/>
                    <a:pt x="2357" y="642"/>
                    <a:pt x="2357" y="795"/>
                  </a:cubicBezTo>
                  <a:cubicBezTo>
                    <a:pt x="2357" y="1088"/>
                    <a:pt x="2274" y="1311"/>
                    <a:pt x="2092" y="1465"/>
                  </a:cubicBezTo>
                  <a:cubicBezTo>
                    <a:pt x="1911" y="1618"/>
                    <a:pt x="1660" y="1688"/>
                    <a:pt x="1325" y="1688"/>
                  </a:cubicBezTo>
                  <a:cubicBezTo>
                    <a:pt x="991" y="1688"/>
                    <a:pt x="725" y="1618"/>
                    <a:pt x="558" y="1465"/>
                  </a:cubicBezTo>
                  <a:cubicBezTo>
                    <a:pt x="377" y="1311"/>
                    <a:pt x="293" y="1088"/>
                    <a:pt x="293" y="795"/>
                  </a:cubicBezTo>
                  <a:cubicBezTo>
                    <a:pt x="293" y="642"/>
                    <a:pt x="307" y="502"/>
                    <a:pt x="363" y="377"/>
                  </a:cubicBezTo>
                  <a:cubicBezTo>
                    <a:pt x="419" y="251"/>
                    <a:pt x="502" y="126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0"/>
            <p:cNvSpPr/>
            <p:nvPr/>
          </p:nvSpPr>
          <p:spPr>
            <a:xfrm>
              <a:off x="6386625" y="4017150"/>
              <a:ext cx="63500" cy="40825"/>
            </a:xfrm>
            <a:custGeom>
              <a:avLst/>
              <a:gdLst/>
              <a:ahLst/>
              <a:cxnLst/>
              <a:rect l="l" t="t" r="r" b="b"/>
              <a:pathLst>
                <a:path w="2540" h="1633" extrusionOk="0">
                  <a:moveTo>
                    <a:pt x="2247" y="0"/>
                  </a:moveTo>
                  <a:lnTo>
                    <a:pt x="2247" y="1297"/>
                  </a:lnTo>
                  <a:lnTo>
                    <a:pt x="1326" y="1297"/>
                  </a:lnTo>
                  <a:lnTo>
                    <a:pt x="1326" y="84"/>
                  </a:lnTo>
                  <a:lnTo>
                    <a:pt x="1033" y="84"/>
                  </a:lnTo>
                  <a:lnTo>
                    <a:pt x="1033" y="1297"/>
                  </a:lnTo>
                  <a:lnTo>
                    <a:pt x="280" y="1297"/>
                  </a:lnTo>
                  <a:lnTo>
                    <a:pt x="280" y="28"/>
                  </a:lnTo>
                  <a:lnTo>
                    <a:pt x="1" y="28"/>
                  </a:lnTo>
                  <a:lnTo>
                    <a:pt x="1" y="1632"/>
                  </a:lnTo>
                  <a:lnTo>
                    <a:pt x="2540" y="1632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0"/>
            <p:cNvSpPr/>
            <p:nvPr/>
          </p:nvSpPr>
          <p:spPr>
            <a:xfrm>
              <a:off x="6386625" y="3953325"/>
              <a:ext cx="63500" cy="49550"/>
            </a:xfrm>
            <a:custGeom>
              <a:avLst/>
              <a:gdLst/>
              <a:ahLst/>
              <a:cxnLst/>
              <a:rect l="l" t="t" r="r" b="b"/>
              <a:pathLst>
                <a:path w="2540" h="1982" extrusionOk="0">
                  <a:moveTo>
                    <a:pt x="726" y="712"/>
                  </a:moveTo>
                  <a:cubicBezTo>
                    <a:pt x="880" y="712"/>
                    <a:pt x="991" y="754"/>
                    <a:pt x="1061" y="837"/>
                  </a:cubicBezTo>
                  <a:cubicBezTo>
                    <a:pt x="1145" y="921"/>
                    <a:pt x="1187" y="1047"/>
                    <a:pt x="1187" y="1214"/>
                  </a:cubicBezTo>
                  <a:lnTo>
                    <a:pt x="1187" y="1646"/>
                  </a:lnTo>
                  <a:lnTo>
                    <a:pt x="280" y="1646"/>
                  </a:lnTo>
                  <a:lnTo>
                    <a:pt x="280" y="1214"/>
                  </a:lnTo>
                  <a:cubicBezTo>
                    <a:pt x="280" y="1047"/>
                    <a:pt x="322" y="921"/>
                    <a:pt x="392" y="837"/>
                  </a:cubicBezTo>
                  <a:cubicBezTo>
                    <a:pt x="461" y="754"/>
                    <a:pt x="573" y="712"/>
                    <a:pt x="726" y="712"/>
                  </a:cubicBezTo>
                  <a:close/>
                  <a:moveTo>
                    <a:pt x="2540" y="1"/>
                  </a:moveTo>
                  <a:lnTo>
                    <a:pt x="1842" y="349"/>
                  </a:lnTo>
                  <a:cubicBezTo>
                    <a:pt x="1703" y="419"/>
                    <a:pt x="1591" y="489"/>
                    <a:pt x="1507" y="572"/>
                  </a:cubicBezTo>
                  <a:cubicBezTo>
                    <a:pt x="1424" y="628"/>
                    <a:pt x="1368" y="712"/>
                    <a:pt x="1340" y="782"/>
                  </a:cubicBezTo>
                  <a:cubicBezTo>
                    <a:pt x="1298" y="642"/>
                    <a:pt x="1228" y="531"/>
                    <a:pt x="1131" y="461"/>
                  </a:cubicBezTo>
                  <a:cubicBezTo>
                    <a:pt x="1019" y="377"/>
                    <a:pt x="894" y="349"/>
                    <a:pt x="726" y="349"/>
                  </a:cubicBezTo>
                  <a:cubicBezTo>
                    <a:pt x="475" y="349"/>
                    <a:pt x="294" y="419"/>
                    <a:pt x="182" y="558"/>
                  </a:cubicBezTo>
                  <a:cubicBezTo>
                    <a:pt x="57" y="698"/>
                    <a:pt x="1" y="921"/>
                    <a:pt x="1" y="1214"/>
                  </a:cubicBezTo>
                  <a:lnTo>
                    <a:pt x="1" y="1981"/>
                  </a:lnTo>
                  <a:lnTo>
                    <a:pt x="2540" y="1981"/>
                  </a:lnTo>
                  <a:lnTo>
                    <a:pt x="2540" y="1646"/>
                  </a:lnTo>
                  <a:lnTo>
                    <a:pt x="1466" y="1646"/>
                  </a:lnTo>
                  <a:lnTo>
                    <a:pt x="1466" y="1270"/>
                  </a:lnTo>
                  <a:cubicBezTo>
                    <a:pt x="1466" y="1130"/>
                    <a:pt x="1493" y="1019"/>
                    <a:pt x="1549" y="949"/>
                  </a:cubicBezTo>
                  <a:cubicBezTo>
                    <a:pt x="1605" y="865"/>
                    <a:pt x="1717" y="782"/>
                    <a:pt x="1884" y="698"/>
                  </a:cubicBezTo>
                  <a:lnTo>
                    <a:pt x="2540" y="377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0"/>
            <p:cNvSpPr/>
            <p:nvPr/>
          </p:nvSpPr>
          <p:spPr>
            <a:xfrm>
              <a:off x="6385250" y="3900325"/>
              <a:ext cx="65925" cy="45000"/>
            </a:xfrm>
            <a:custGeom>
              <a:avLst/>
              <a:gdLst/>
              <a:ahLst/>
              <a:cxnLst/>
              <a:rect l="l" t="t" r="r" b="b"/>
              <a:pathLst>
                <a:path w="2637" h="1800" extrusionOk="0">
                  <a:moveTo>
                    <a:pt x="1897" y="0"/>
                  </a:moveTo>
                  <a:cubicBezTo>
                    <a:pt x="1688" y="0"/>
                    <a:pt x="1521" y="70"/>
                    <a:pt x="1395" y="196"/>
                  </a:cubicBezTo>
                  <a:cubicBezTo>
                    <a:pt x="1269" y="307"/>
                    <a:pt x="1186" y="502"/>
                    <a:pt x="1144" y="754"/>
                  </a:cubicBezTo>
                  <a:lnTo>
                    <a:pt x="1102" y="963"/>
                  </a:lnTo>
                  <a:cubicBezTo>
                    <a:pt x="1060" y="1158"/>
                    <a:pt x="1018" y="1284"/>
                    <a:pt x="963" y="1353"/>
                  </a:cubicBezTo>
                  <a:cubicBezTo>
                    <a:pt x="893" y="1409"/>
                    <a:pt x="809" y="1451"/>
                    <a:pt x="698" y="1451"/>
                  </a:cubicBezTo>
                  <a:cubicBezTo>
                    <a:pt x="572" y="1451"/>
                    <a:pt x="460" y="1395"/>
                    <a:pt x="391" y="1298"/>
                  </a:cubicBezTo>
                  <a:cubicBezTo>
                    <a:pt x="321" y="1200"/>
                    <a:pt x="279" y="1046"/>
                    <a:pt x="279" y="865"/>
                  </a:cubicBezTo>
                  <a:cubicBezTo>
                    <a:pt x="279" y="754"/>
                    <a:pt x="293" y="642"/>
                    <a:pt x="335" y="530"/>
                  </a:cubicBezTo>
                  <a:cubicBezTo>
                    <a:pt x="363" y="419"/>
                    <a:pt x="405" y="293"/>
                    <a:pt x="474" y="154"/>
                  </a:cubicBezTo>
                  <a:lnTo>
                    <a:pt x="140" y="154"/>
                  </a:lnTo>
                  <a:cubicBezTo>
                    <a:pt x="84" y="293"/>
                    <a:pt x="56" y="419"/>
                    <a:pt x="42" y="544"/>
                  </a:cubicBezTo>
                  <a:cubicBezTo>
                    <a:pt x="14" y="656"/>
                    <a:pt x="0" y="781"/>
                    <a:pt x="0" y="907"/>
                  </a:cubicBezTo>
                  <a:cubicBezTo>
                    <a:pt x="0" y="1186"/>
                    <a:pt x="70" y="1395"/>
                    <a:pt x="195" y="1563"/>
                  </a:cubicBezTo>
                  <a:cubicBezTo>
                    <a:pt x="321" y="1716"/>
                    <a:pt x="502" y="1800"/>
                    <a:pt x="725" y="1800"/>
                  </a:cubicBezTo>
                  <a:cubicBezTo>
                    <a:pt x="921" y="1800"/>
                    <a:pt x="1074" y="1744"/>
                    <a:pt x="1186" y="1618"/>
                  </a:cubicBezTo>
                  <a:cubicBezTo>
                    <a:pt x="1297" y="1507"/>
                    <a:pt x="1367" y="1325"/>
                    <a:pt x="1423" y="1060"/>
                  </a:cubicBezTo>
                  <a:lnTo>
                    <a:pt x="1465" y="851"/>
                  </a:lnTo>
                  <a:cubicBezTo>
                    <a:pt x="1507" y="684"/>
                    <a:pt x="1548" y="558"/>
                    <a:pt x="1618" y="475"/>
                  </a:cubicBezTo>
                  <a:cubicBezTo>
                    <a:pt x="1688" y="405"/>
                    <a:pt x="1786" y="363"/>
                    <a:pt x="1911" y="363"/>
                  </a:cubicBezTo>
                  <a:cubicBezTo>
                    <a:pt x="2065" y="363"/>
                    <a:pt x="2162" y="419"/>
                    <a:pt x="2246" y="530"/>
                  </a:cubicBezTo>
                  <a:cubicBezTo>
                    <a:pt x="2330" y="628"/>
                    <a:pt x="2357" y="781"/>
                    <a:pt x="2357" y="977"/>
                  </a:cubicBezTo>
                  <a:cubicBezTo>
                    <a:pt x="2357" y="1102"/>
                    <a:pt x="2344" y="1242"/>
                    <a:pt x="2302" y="1381"/>
                  </a:cubicBezTo>
                  <a:cubicBezTo>
                    <a:pt x="2260" y="1507"/>
                    <a:pt x="2204" y="1646"/>
                    <a:pt x="2120" y="1786"/>
                  </a:cubicBezTo>
                  <a:lnTo>
                    <a:pt x="2483" y="1786"/>
                  </a:lnTo>
                  <a:cubicBezTo>
                    <a:pt x="2539" y="1646"/>
                    <a:pt x="2567" y="1493"/>
                    <a:pt x="2595" y="1367"/>
                  </a:cubicBezTo>
                  <a:cubicBezTo>
                    <a:pt x="2622" y="1228"/>
                    <a:pt x="2636" y="1102"/>
                    <a:pt x="2636" y="977"/>
                  </a:cubicBezTo>
                  <a:cubicBezTo>
                    <a:pt x="2636" y="656"/>
                    <a:pt x="2581" y="419"/>
                    <a:pt x="2455" y="251"/>
                  </a:cubicBezTo>
                  <a:cubicBezTo>
                    <a:pt x="2330" y="84"/>
                    <a:pt x="2134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0"/>
            <p:cNvSpPr/>
            <p:nvPr/>
          </p:nvSpPr>
          <p:spPr>
            <a:xfrm>
              <a:off x="6386625" y="5175925"/>
              <a:ext cx="63500" cy="53375"/>
            </a:xfrm>
            <a:custGeom>
              <a:avLst/>
              <a:gdLst/>
              <a:ahLst/>
              <a:cxnLst/>
              <a:rect l="l" t="t" r="r" b="b"/>
              <a:pathLst>
                <a:path w="2540" h="2135" extrusionOk="0">
                  <a:moveTo>
                    <a:pt x="1270" y="363"/>
                  </a:moveTo>
                  <a:cubicBezTo>
                    <a:pt x="1605" y="363"/>
                    <a:pt x="1856" y="447"/>
                    <a:pt x="2010" y="614"/>
                  </a:cubicBezTo>
                  <a:cubicBezTo>
                    <a:pt x="2177" y="768"/>
                    <a:pt x="2261" y="1033"/>
                    <a:pt x="2261" y="1381"/>
                  </a:cubicBezTo>
                  <a:lnTo>
                    <a:pt x="2261" y="1800"/>
                  </a:lnTo>
                  <a:lnTo>
                    <a:pt x="280" y="1800"/>
                  </a:lnTo>
                  <a:lnTo>
                    <a:pt x="280" y="1381"/>
                  </a:lnTo>
                  <a:cubicBezTo>
                    <a:pt x="280" y="1033"/>
                    <a:pt x="364" y="768"/>
                    <a:pt x="517" y="614"/>
                  </a:cubicBezTo>
                  <a:cubicBezTo>
                    <a:pt x="670" y="447"/>
                    <a:pt x="922" y="363"/>
                    <a:pt x="1270" y="363"/>
                  </a:cubicBezTo>
                  <a:close/>
                  <a:moveTo>
                    <a:pt x="1270" y="0"/>
                  </a:moveTo>
                  <a:cubicBezTo>
                    <a:pt x="824" y="0"/>
                    <a:pt x="503" y="112"/>
                    <a:pt x="308" y="349"/>
                  </a:cubicBezTo>
                  <a:cubicBezTo>
                    <a:pt x="99" y="572"/>
                    <a:pt x="1" y="935"/>
                    <a:pt x="1" y="1437"/>
                  </a:cubicBezTo>
                  <a:lnTo>
                    <a:pt x="1" y="2134"/>
                  </a:lnTo>
                  <a:lnTo>
                    <a:pt x="2540" y="2134"/>
                  </a:lnTo>
                  <a:lnTo>
                    <a:pt x="2540" y="1437"/>
                  </a:lnTo>
                  <a:cubicBezTo>
                    <a:pt x="2540" y="935"/>
                    <a:pt x="2428" y="586"/>
                    <a:pt x="2233" y="349"/>
                  </a:cubicBezTo>
                  <a:cubicBezTo>
                    <a:pt x="2024" y="112"/>
                    <a:pt x="1703" y="0"/>
                    <a:pt x="1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0"/>
            <p:cNvSpPr/>
            <p:nvPr/>
          </p:nvSpPr>
          <p:spPr>
            <a:xfrm>
              <a:off x="6386625" y="5121175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2247" y="0"/>
                  </a:moveTo>
                  <a:lnTo>
                    <a:pt x="2247" y="1298"/>
                  </a:lnTo>
                  <a:lnTo>
                    <a:pt x="1326" y="1298"/>
                  </a:lnTo>
                  <a:lnTo>
                    <a:pt x="1326" y="84"/>
                  </a:lnTo>
                  <a:lnTo>
                    <a:pt x="1033" y="84"/>
                  </a:lnTo>
                  <a:lnTo>
                    <a:pt x="1033" y="1298"/>
                  </a:lnTo>
                  <a:lnTo>
                    <a:pt x="280" y="1298"/>
                  </a:lnTo>
                  <a:lnTo>
                    <a:pt x="280" y="42"/>
                  </a:lnTo>
                  <a:lnTo>
                    <a:pt x="1" y="42"/>
                  </a:lnTo>
                  <a:lnTo>
                    <a:pt x="1" y="1646"/>
                  </a:lnTo>
                  <a:lnTo>
                    <a:pt x="2540" y="1646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0"/>
            <p:cNvSpPr/>
            <p:nvPr/>
          </p:nvSpPr>
          <p:spPr>
            <a:xfrm>
              <a:off x="6385250" y="5059450"/>
              <a:ext cx="65925" cy="51275"/>
            </a:xfrm>
            <a:custGeom>
              <a:avLst/>
              <a:gdLst/>
              <a:ahLst/>
              <a:cxnLst/>
              <a:rect l="l" t="t" r="r" b="b"/>
              <a:pathLst>
                <a:path w="2637" h="2051" extrusionOk="0">
                  <a:moveTo>
                    <a:pt x="251" y="1"/>
                  </a:moveTo>
                  <a:cubicBezTo>
                    <a:pt x="168" y="126"/>
                    <a:pt x="112" y="252"/>
                    <a:pt x="70" y="391"/>
                  </a:cubicBezTo>
                  <a:cubicBezTo>
                    <a:pt x="28" y="517"/>
                    <a:pt x="0" y="656"/>
                    <a:pt x="0" y="810"/>
                  </a:cubicBezTo>
                  <a:cubicBezTo>
                    <a:pt x="0" y="1200"/>
                    <a:pt x="126" y="1507"/>
                    <a:pt x="363" y="1730"/>
                  </a:cubicBezTo>
                  <a:cubicBezTo>
                    <a:pt x="600" y="1939"/>
                    <a:pt x="921" y="2051"/>
                    <a:pt x="1325" y="2051"/>
                  </a:cubicBezTo>
                  <a:cubicBezTo>
                    <a:pt x="1730" y="2051"/>
                    <a:pt x="2051" y="1939"/>
                    <a:pt x="2288" y="1730"/>
                  </a:cubicBezTo>
                  <a:cubicBezTo>
                    <a:pt x="2525" y="1507"/>
                    <a:pt x="2636" y="1200"/>
                    <a:pt x="2636" y="810"/>
                  </a:cubicBezTo>
                  <a:cubicBezTo>
                    <a:pt x="2636" y="670"/>
                    <a:pt x="2622" y="517"/>
                    <a:pt x="2581" y="391"/>
                  </a:cubicBezTo>
                  <a:cubicBezTo>
                    <a:pt x="2539" y="252"/>
                    <a:pt x="2483" y="126"/>
                    <a:pt x="2399" y="1"/>
                  </a:cubicBezTo>
                  <a:lnTo>
                    <a:pt x="2037" y="1"/>
                  </a:lnTo>
                  <a:cubicBezTo>
                    <a:pt x="2148" y="126"/>
                    <a:pt x="2232" y="252"/>
                    <a:pt x="2274" y="377"/>
                  </a:cubicBezTo>
                  <a:cubicBezTo>
                    <a:pt x="2330" y="503"/>
                    <a:pt x="2357" y="642"/>
                    <a:pt x="2357" y="796"/>
                  </a:cubicBezTo>
                  <a:cubicBezTo>
                    <a:pt x="2357" y="1089"/>
                    <a:pt x="2274" y="1312"/>
                    <a:pt x="2092" y="1465"/>
                  </a:cubicBezTo>
                  <a:cubicBezTo>
                    <a:pt x="1911" y="1619"/>
                    <a:pt x="1660" y="1688"/>
                    <a:pt x="1325" y="1688"/>
                  </a:cubicBezTo>
                  <a:cubicBezTo>
                    <a:pt x="991" y="1688"/>
                    <a:pt x="725" y="1619"/>
                    <a:pt x="558" y="1465"/>
                  </a:cubicBezTo>
                  <a:cubicBezTo>
                    <a:pt x="377" y="1312"/>
                    <a:pt x="293" y="1089"/>
                    <a:pt x="293" y="796"/>
                  </a:cubicBezTo>
                  <a:cubicBezTo>
                    <a:pt x="293" y="642"/>
                    <a:pt x="307" y="503"/>
                    <a:pt x="363" y="377"/>
                  </a:cubicBezTo>
                  <a:cubicBezTo>
                    <a:pt x="419" y="252"/>
                    <a:pt x="502" y="126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0"/>
            <p:cNvSpPr/>
            <p:nvPr/>
          </p:nvSpPr>
          <p:spPr>
            <a:xfrm>
              <a:off x="6385250" y="4991100"/>
              <a:ext cx="65925" cy="58950"/>
            </a:xfrm>
            <a:custGeom>
              <a:avLst/>
              <a:gdLst/>
              <a:ahLst/>
              <a:cxnLst/>
              <a:rect l="l" t="t" r="r" b="b"/>
              <a:pathLst>
                <a:path w="2637" h="2358" extrusionOk="0">
                  <a:moveTo>
                    <a:pt x="1325" y="363"/>
                  </a:moveTo>
                  <a:cubicBezTo>
                    <a:pt x="1646" y="363"/>
                    <a:pt x="1897" y="433"/>
                    <a:pt x="2079" y="586"/>
                  </a:cubicBezTo>
                  <a:cubicBezTo>
                    <a:pt x="2274" y="726"/>
                    <a:pt x="2357" y="921"/>
                    <a:pt x="2357" y="1172"/>
                  </a:cubicBezTo>
                  <a:cubicBezTo>
                    <a:pt x="2357" y="1423"/>
                    <a:pt x="2274" y="1619"/>
                    <a:pt x="2079" y="1772"/>
                  </a:cubicBezTo>
                  <a:cubicBezTo>
                    <a:pt x="1897" y="1912"/>
                    <a:pt x="1646" y="1995"/>
                    <a:pt x="1325" y="1995"/>
                  </a:cubicBezTo>
                  <a:cubicBezTo>
                    <a:pt x="1004" y="1995"/>
                    <a:pt x="753" y="1912"/>
                    <a:pt x="558" y="1772"/>
                  </a:cubicBezTo>
                  <a:cubicBezTo>
                    <a:pt x="377" y="1619"/>
                    <a:pt x="279" y="1423"/>
                    <a:pt x="279" y="1172"/>
                  </a:cubicBezTo>
                  <a:cubicBezTo>
                    <a:pt x="279" y="921"/>
                    <a:pt x="377" y="726"/>
                    <a:pt x="558" y="586"/>
                  </a:cubicBezTo>
                  <a:cubicBezTo>
                    <a:pt x="753" y="433"/>
                    <a:pt x="1004" y="363"/>
                    <a:pt x="1325" y="363"/>
                  </a:cubicBezTo>
                  <a:close/>
                  <a:moveTo>
                    <a:pt x="1325" y="1"/>
                  </a:moveTo>
                  <a:cubicBezTo>
                    <a:pt x="921" y="1"/>
                    <a:pt x="600" y="112"/>
                    <a:pt x="363" y="321"/>
                  </a:cubicBezTo>
                  <a:cubicBezTo>
                    <a:pt x="126" y="531"/>
                    <a:pt x="0" y="824"/>
                    <a:pt x="0" y="1172"/>
                  </a:cubicBezTo>
                  <a:cubicBezTo>
                    <a:pt x="0" y="1535"/>
                    <a:pt x="126" y="1814"/>
                    <a:pt x="363" y="2037"/>
                  </a:cubicBezTo>
                  <a:cubicBezTo>
                    <a:pt x="600" y="2246"/>
                    <a:pt x="921" y="2358"/>
                    <a:pt x="1325" y="2358"/>
                  </a:cubicBezTo>
                  <a:cubicBezTo>
                    <a:pt x="1730" y="2358"/>
                    <a:pt x="2051" y="2246"/>
                    <a:pt x="2288" y="2037"/>
                  </a:cubicBezTo>
                  <a:cubicBezTo>
                    <a:pt x="2525" y="1814"/>
                    <a:pt x="2636" y="1535"/>
                    <a:pt x="2636" y="1172"/>
                  </a:cubicBezTo>
                  <a:cubicBezTo>
                    <a:pt x="2636" y="824"/>
                    <a:pt x="2525" y="531"/>
                    <a:pt x="2288" y="321"/>
                  </a:cubicBezTo>
                  <a:cubicBezTo>
                    <a:pt x="2051" y="112"/>
                    <a:pt x="1730" y="1"/>
                    <a:pt x="1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0"/>
            <p:cNvSpPr/>
            <p:nvPr/>
          </p:nvSpPr>
          <p:spPr>
            <a:xfrm>
              <a:off x="6386625" y="4919625"/>
              <a:ext cx="63500" cy="57900"/>
            </a:xfrm>
            <a:custGeom>
              <a:avLst/>
              <a:gdLst/>
              <a:ahLst/>
              <a:cxnLst/>
              <a:rect l="l" t="t" r="r" b="b"/>
              <a:pathLst>
                <a:path w="2540" h="2316" extrusionOk="0">
                  <a:moveTo>
                    <a:pt x="1" y="0"/>
                  </a:moveTo>
                  <a:lnTo>
                    <a:pt x="1" y="502"/>
                  </a:lnTo>
                  <a:lnTo>
                    <a:pt x="1731" y="1158"/>
                  </a:lnTo>
                  <a:lnTo>
                    <a:pt x="1" y="1813"/>
                  </a:lnTo>
                  <a:lnTo>
                    <a:pt x="1" y="2316"/>
                  </a:lnTo>
                  <a:lnTo>
                    <a:pt x="2540" y="2316"/>
                  </a:lnTo>
                  <a:lnTo>
                    <a:pt x="2540" y="1995"/>
                  </a:lnTo>
                  <a:lnTo>
                    <a:pt x="308" y="1995"/>
                  </a:lnTo>
                  <a:lnTo>
                    <a:pt x="2051" y="1339"/>
                  </a:lnTo>
                  <a:lnTo>
                    <a:pt x="2051" y="990"/>
                  </a:lnTo>
                  <a:lnTo>
                    <a:pt x="308" y="335"/>
                  </a:lnTo>
                  <a:lnTo>
                    <a:pt x="2540" y="33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0"/>
            <p:cNvSpPr/>
            <p:nvPr/>
          </p:nvSpPr>
          <p:spPr>
            <a:xfrm>
              <a:off x="6386625" y="4861375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754" y="363"/>
                  </a:moveTo>
                  <a:cubicBezTo>
                    <a:pt x="908" y="363"/>
                    <a:pt x="1019" y="405"/>
                    <a:pt x="1103" y="489"/>
                  </a:cubicBezTo>
                  <a:cubicBezTo>
                    <a:pt x="1187" y="587"/>
                    <a:pt x="1228" y="712"/>
                    <a:pt x="1228" y="866"/>
                  </a:cubicBezTo>
                  <a:lnTo>
                    <a:pt x="1228" y="1298"/>
                  </a:lnTo>
                  <a:lnTo>
                    <a:pt x="280" y="1298"/>
                  </a:lnTo>
                  <a:lnTo>
                    <a:pt x="280" y="866"/>
                  </a:lnTo>
                  <a:cubicBezTo>
                    <a:pt x="280" y="712"/>
                    <a:pt x="322" y="587"/>
                    <a:pt x="405" y="489"/>
                  </a:cubicBezTo>
                  <a:cubicBezTo>
                    <a:pt x="489" y="405"/>
                    <a:pt x="601" y="363"/>
                    <a:pt x="754" y="363"/>
                  </a:cubicBezTo>
                  <a:close/>
                  <a:moveTo>
                    <a:pt x="754" y="1"/>
                  </a:moveTo>
                  <a:cubicBezTo>
                    <a:pt x="503" y="1"/>
                    <a:pt x="322" y="70"/>
                    <a:pt x="182" y="224"/>
                  </a:cubicBezTo>
                  <a:cubicBezTo>
                    <a:pt x="57" y="363"/>
                    <a:pt x="1" y="587"/>
                    <a:pt x="1" y="866"/>
                  </a:cubicBezTo>
                  <a:lnTo>
                    <a:pt x="1" y="1647"/>
                  </a:lnTo>
                  <a:lnTo>
                    <a:pt x="2540" y="1647"/>
                  </a:lnTo>
                  <a:lnTo>
                    <a:pt x="2540" y="1298"/>
                  </a:lnTo>
                  <a:lnTo>
                    <a:pt x="1521" y="1298"/>
                  </a:lnTo>
                  <a:lnTo>
                    <a:pt x="1521" y="866"/>
                  </a:lnTo>
                  <a:cubicBezTo>
                    <a:pt x="1521" y="587"/>
                    <a:pt x="1452" y="363"/>
                    <a:pt x="1326" y="224"/>
                  </a:cubicBezTo>
                  <a:cubicBezTo>
                    <a:pt x="1201" y="70"/>
                    <a:pt x="1005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0"/>
            <p:cNvSpPr/>
            <p:nvPr/>
          </p:nvSpPr>
          <p:spPr>
            <a:xfrm>
              <a:off x="6385250" y="4794775"/>
              <a:ext cx="65925" cy="58950"/>
            </a:xfrm>
            <a:custGeom>
              <a:avLst/>
              <a:gdLst/>
              <a:ahLst/>
              <a:cxnLst/>
              <a:rect l="l" t="t" r="r" b="b"/>
              <a:pathLst>
                <a:path w="2637" h="2358" extrusionOk="0">
                  <a:moveTo>
                    <a:pt x="1325" y="363"/>
                  </a:moveTo>
                  <a:cubicBezTo>
                    <a:pt x="1646" y="363"/>
                    <a:pt x="1897" y="433"/>
                    <a:pt x="2079" y="586"/>
                  </a:cubicBezTo>
                  <a:cubicBezTo>
                    <a:pt x="2274" y="726"/>
                    <a:pt x="2357" y="921"/>
                    <a:pt x="2357" y="1172"/>
                  </a:cubicBezTo>
                  <a:cubicBezTo>
                    <a:pt x="2357" y="1423"/>
                    <a:pt x="2274" y="1619"/>
                    <a:pt x="2079" y="1772"/>
                  </a:cubicBezTo>
                  <a:cubicBezTo>
                    <a:pt x="1897" y="1911"/>
                    <a:pt x="1646" y="1995"/>
                    <a:pt x="1325" y="1995"/>
                  </a:cubicBezTo>
                  <a:cubicBezTo>
                    <a:pt x="1004" y="1995"/>
                    <a:pt x="753" y="1911"/>
                    <a:pt x="558" y="1772"/>
                  </a:cubicBezTo>
                  <a:cubicBezTo>
                    <a:pt x="377" y="1619"/>
                    <a:pt x="279" y="1423"/>
                    <a:pt x="279" y="1172"/>
                  </a:cubicBezTo>
                  <a:cubicBezTo>
                    <a:pt x="279" y="921"/>
                    <a:pt x="377" y="726"/>
                    <a:pt x="558" y="586"/>
                  </a:cubicBezTo>
                  <a:cubicBezTo>
                    <a:pt x="753" y="433"/>
                    <a:pt x="1004" y="363"/>
                    <a:pt x="1325" y="363"/>
                  </a:cubicBezTo>
                  <a:close/>
                  <a:moveTo>
                    <a:pt x="1325" y="1"/>
                  </a:moveTo>
                  <a:cubicBezTo>
                    <a:pt x="921" y="1"/>
                    <a:pt x="600" y="98"/>
                    <a:pt x="363" y="321"/>
                  </a:cubicBezTo>
                  <a:cubicBezTo>
                    <a:pt x="126" y="531"/>
                    <a:pt x="0" y="810"/>
                    <a:pt x="0" y="1172"/>
                  </a:cubicBezTo>
                  <a:cubicBezTo>
                    <a:pt x="0" y="1535"/>
                    <a:pt x="126" y="1814"/>
                    <a:pt x="363" y="2037"/>
                  </a:cubicBezTo>
                  <a:cubicBezTo>
                    <a:pt x="600" y="2246"/>
                    <a:pt x="921" y="2358"/>
                    <a:pt x="1325" y="2358"/>
                  </a:cubicBezTo>
                  <a:cubicBezTo>
                    <a:pt x="1730" y="2358"/>
                    <a:pt x="2051" y="2246"/>
                    <a:pt x="2288" y="2037"/>
                  </a:cubicBezTo>
                  <a:cubicBezTo>
                    <a:pt x="2525" y="1814"/>
                    <a:pt x="2636" y="1535"/>
                    <a:pt x="2636" y="1172"/>
                  </a:cubicBezTo>
                  <a:cubicBezTo>
                    <a:pt x="2636" y="810"/>
                    <a:pt x="2525" y="531"/>
                    <a:pt x="2288" y="321"/>
                  </a:cubicBezTo>
                  <a:cubicBezTo>
                    <a:pt x="2051" y="98"/>
                    <a:pt x="1730" y="1"/>
                    <a:pt x="1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0"/>
            <p:cNvSpPr/>
            <p:nvPr/>
          </p:nvSpPr>
          <p:spPr>
            <a:xfrm>
              <a:off x="6385250" y="4739325"/>
              <a:ext cx="65925" cy="44675"/>
            </a:xfrm>
            <a:custGeom>
              <a:avLst/>
              <a:gdLst/>
              <a:ahLst/>
              <a:cxnLst/>
              <a:rect l="l" t="t" r="r" b="b"/>
              <a:pathLst>
                <a:path w="2637" h="1787" extrusionOk="0">
                  <a:moveTo>
                    <a:pt x="1897" y="1"/>
                  </a:moveTo>
                  <a:cubicBezTo>
                    <a:pt x="1688" y="1"/>
                    <a:pt x="1521" y="56"/>
                    <a:pt x="1395" y="182"/>
                  </a:cubicBezTo>
                  <a:cubicBezTo>
                    <a:pt x="1269" y="308"/>
                    <a:pt x="1186" y="489"/>
                    <a:pt x="1144" y="754"/>
                  </a:cubicBezTo>
                  <a:lnTo>
                    <a:pt x="1102" y="963"/>
                  </a:lnTo>
                  <a:cubicBezTo>
                    <a:pt x="1060" y="1144"/>
                    <a:pt x="1018" y="1270"/>
                    <a:pt x="963" y="1340"/>
                  </a:cubicBezTo>
                  <a:cubicBezTo>
                    <a:pt x="893" y="1410"/>
                    <a:pt x="809" y="1451"/>
                    <a:pt x="698" y="1451"/>
                  </a:cubicBezTo>
                  <a:cubicBezTo>
                    <a:pt x="572" y="1451"/>
                    <a:pt x="460" y="1396"/>
                    <a:pt x="391" y="1298"/>
                  </a:cubicBezTo>
                  <a:cubicBezTo>
                    <a:pt x="321" y="1186"/>
                    <a:pt x="279" y="1047"/>
                    <a:pt x="279" y="866"/>
                  </a:cubicBezTo>
                  <a:cubicBezTo>
                    <a:pt x="279" y="754"/>
                    <a:pt x="293" y="642"/>
                    <a:pt x="335" y="517"/>
                  </a:cubicBezTo>
                  <a:cubicBezTo>
                    <a:pt x="363" y="405"/>
                    <a:pt x="405" y="280"/>
                    <a:pt x="474" y="154"/>
                  </a:cubicBezTo>
                  <a:lnTo>
                    <a:pt x="140" y="154"/>
                  </a:lnTo>
                  <a:cubicBezTo>
                    <a:pt x="84" y="280"/>
                    <a:pt x="56" y="405"/>
                    <a:pt x="42" y="531"/>
                  </a:cubicBezTo>
                  <a:cubicBezTo>
                    <a:pt x="14" y="656"/>
                    <a:pt x="0" y="782"/>
                    <a:pt x="0" y="893"/>
                  </a:cubicBezTo>
                  <a:cubicBezTo>
                    <a:pt x="0" y="1172"/>
                    <a:pt x="70" y="1396"/>
                    <a:pt x="195" y="1549"/>
                  </a:cubicBezTo>
                  <a:cubicBezTo>
                    <a:pt x="321" y="1716"/>
                    <a:pt x="502" y="1786"/>
                    <a:pt x="725" y="1786"/>
                  </a:cubicBezTo>
                  <a:cubicBezTo>
                    <a:pt x="921" y="1786"/>
                    <a:pt x="1074" y="1730"/>
                    <a:pt x="1186" y="1619"/>
                  </a:cubicBezTo>
                  <a:cubicBezTo>
                    <a:pt x="1297" y="1507"/>
                    <a:pt x="1367" y="1312"/>
                    <a:pt x="1423" y="1061"/>
                  </a:cubicBezTo>
                  <a:lnTo>
                    <a:pt x="1465" y="852"/>
                  </a:lnTo>
                  <a:cubicBezTo>
                    <a:pt x="1507" y="684"/>
                    <a:pt x="1548" y="559"/>
                    <a:pt x="1618" y="475"/>
                  </a:cubicBezTo>
                  <a:cubicBezTo>
                    <a:pt x="1688" y="405"/>
                    <a:pt x="1786" y="363"/>
                    <a:pt x="1911" y="363"/>
                  </a:cubicBezTo>
                  <a:cubicBezTo>
                    <a:pt x="2065" y="363"/>
                    <a:pt x="2162" y="419"/>
                    <a:pt x="2246" y="517"/>
                  </a:cubicBezTo>
                  <a:cubicBezTo>
                    <a:pt x="2330" y="628"/>
                    <a:pt x="2357" y="782"/>
                    <a:pt x="2357" y="977"/>
                  </a:cubicBezTo>
                  <a:cubicBezTo>
                    <a:pt x="2357" y="1103"/>
                    <a:pt x="2344" y="1242"/>
                    <a:pt x="2302" y="1368"/>
                  </a:cubicBezTo>
                  <a:cubicBezTo>
                    <a:pt x="2260" y="1507"/>
                    <a:pt x="2204" y="1647"/>
                    <a:pt x="2120" y="1786"/>
                  </a:cubicBezTo>
                  <a:lnTo>
                    <a:pt x="2483" y="1786"/>
                  </a:lnTo>
                  <a:cubicBezTo>
                    <a:pt x="2539" y="1633"/>
                    <a:pt x="2567" y="1493"/>
                    <a:pt x="2595" y="1354"/>
                  </a:cubicBezTo>
                  <a:cubicBezTo>
                    <a:pt x="2622" y="1228"/>
                    <a:pt x="2636" y="1089"/>
                    <a:pt x="2636" y="977"/>
                  </a:cubicBezTo>
                  <a:cubicBezTo>
                    <a:pt x="2636" y="656"/>
                    <a:pt x="2581" y="419"/>
                    <a:pt x="2455" y="252"/>
                  </a:cubicBezTo>
                  <a:cubicBezTo>
                    <a:pt x="2330" y="84"/>
                    <a:pt x="2134" y="1"/>
                    <a:pt x="18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0"/>
            <p:cNvSpPr/>
            <p:nvPr/>
          </p:nvSpPr>
          <p:spPr>
            <a:xfrm>
              <a:off x="6386625" y="4684925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2247" y="1"/>
                  </a:moveTo>
                  <a:lnTo>
                    <a:pt x="2247" y="1298"/>
                  </a:lnTo>
                  <a:lnTo>
                    <a:pt x="1326" y="1298"/>
                  </a:lnTo>
                  <a:lnTo>
                    <a:pt x="1326" y="84"/>
                  </a:lnTo>
                  <a:lnTo>
                    <a:pt x="1033" y="84"/>
                  </a:lnTo>
                  <a:lnTo>
                    <a:pt x="1033" y="1298"/>
                  </a:lnTo>
                  <a:lnTo>
                    <a:pt x="280" y="1298"/>
                  </a:lnTo>
                  <a:lnTo>
                    <a:pt x="280" y="29"/>
                  </a:lnTo>
                  <a:lnTo>
                    <a:pt x="1" y="29"/>
                  </a:lnTo>
                  <a:lnTo>
                    <a:pt x="1" y="1647"/>
                  </a:lnTo>
                  <a:lnTo>
                    <a:pt x="2540" y="1647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0"/>
            <p:cNvSpPr/>
            <p:nvPr/>
          </p:nvSpPr>
          <p:spPr>
            <a:xfrm>
              <a:off x="6386625" y="4621475"/>
              <a:ext cx="63500" cy="49525"/>
            </a:xfrm>
            <a:custGeom>
              <a:avLst/>
              <a:gdLst/>
              <a:ahLst/>
              <a:cxnLst/>
              <a:rect l="l" t="t" r="r" b="b"/>
              <a:pathLst>
                <a:path w="2540" h="1981" extrusionOk="0">
                  <a:moveTo>
                    <a:pt x="726" y="697"/>
                  </a:moveTo>
                  <a:cubicBezTo>
                    <a:pt x="880" y="697"/>
                    <a:pt x="991" y="739"/>
                    <a:pt x="1061" y="823"/>
                  </a:cubicBezTo>
                  <a:cubicBezTo>
                    <a:pt x="1145" y="907"/>
                    <a:pt x="1187" y="1032"/>
                    <a:pt x="1187" y="1200"/>
                  </a:cubicBezTo>
                  <a:lnTo>
                    <a:pt x="1187" y="1632"/>
                  </a:lnTo>
                  <a:lnTo>
                    <a:pt x="280" y="1632"/>
                  </a:lnTo>
                  <a:lnTo>
                    <a:pt x="280" y="1200"/>
                  </a:lnTo>
                  <a:cubicBezTo>
                    <a:pt x="280" y="1032"/>
                    <a:pt x="322" y="907"/>
                    <a:pt x="392" y="823"/>
                  </a:cubicBezTo>
                  <a:cubicBezTo>
                    <a:pt x="461" y="739"/>
                    <a:pt x="573" y="697"/>
                    <a:pt x="726" y="697"/>
                  </a:cubicBezTo>
                  <a:close/>
                  <a:moveTo>
                    <a:pt x="2540" y="0"/>
                  </a:moveTo>
                  <a:lnTo>
                    <a:pt x="1842" y="349"/>
                  </a:lnTo>
                  <a:cubicBezTo>
                    <a:pt x="1703" y="419"/>
                    <a:pt x="1591" y="488"/>
                    <a:pt x="1507" y="558"/>
                  </a:cubicBezTo>
                  <a:cubicBezTo>
                    <a:pt x="1424" y="628"/>
                    <a:pt x="1368" y="697"/>
                    <a:pt x="1340" y="767"/>
                  </a:cubicBezTo>
                  <a:cubicBezTo>
                    <a:pt x="1298" y="628"/>
                    <a:pt x="1228" y="516"/>
                    <a:pt x="1131" y="446"/>
                  </a:cubicBezTo>
                  <a:cubicBezTo>
                    <a:pt x="1019" y="377"/>
                    <a:pt x="894" y="335"/>
                    <a:pt x="726" y="335"/>
                  </a:cubicBezTo>
                  <a:cubicBezTo>
                    <a:pt x="475" y="335"/>
                    <a:pt x="294" y="405"/>
                    <a:pt x="182" y="544"/>
                  </a:cubicBezTo>
                  <a:cubicBezTo>
                    <a:pt x="57" y="697"/>
                    <a:pt x="1" y="907"/>
                    <a:pt x="1" y="1200"/>
                  </a:cubicBezTo>
                  <a:lnTo>
                    <a:pt x="1" y="1981"/>
                  </a:lnTo>
                  <a:lnTo>
                    <a:pt x="2540" y="1981"/>
                  </a:lnTo>
                  <a:lnTo>
                    <a:pt x="2540" y="1632"/>
                  </a:lnTo>
                  <a:lnTo>
                    <a:pt x="1466" y="1632"/>
                  </a:lnTo>
                  <a:lnTo>
                    <a:pt x="1466" y="1255"/>
                  </a:lnTo>
                  <a:cubicBezTo>
                    <a:pt x="1466" y="1116"/>
                    <a:pt x="1493" y="1018"/>
                    <a:pt x="1549" y="935"/>
                  </a:cubicBezTo>
                  <a:cubicBezTo>
                    <a:pt x="1605" y="851"/>
                    <a:pt x="1717" y="767"/>
                    <a:pt x="1884" y="684"/>
                  </a:cubicBezTo>
                  <a:lnTo>
                    <a:pt x="2540" y="36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0"/>
            <p:cNvSpPr/>
            <p:nvPr/>
          </p:nvSpPr>
          <p:spPr>
            <a:xfrm>
              <a:off x="6385250" y="4568450"/>
              <a:ext cx="65925" cy="44675"/>
            </a:xfrm>
            <a:custGeom>
              <a:avLst/>
              <a:gdLst/>
              <a:ahLst/>
              <a:cxnLst/>
              <a:rect l="l" t="t" r="r" b="b"/>
              <a:pathLst>
                <a:path w="2637" h="1787" extrusionOk="0">
                  <a:moveTo>
                    <a:pt x="1897" y="1"/>
                  </a:moveTo>
                  <a:cubicBezTo>
                    <a:pt x="1688" y="1"/>
                    <a:pt x="1521" y="57"/>
                    <a:pt x="1395" y="182"/>
                  </a:cubicBezTo>
                  <a:cubicBezTo>
                    <a:pt x="1269" y="308"/>
                    <a:pt x="1186" y="489"/>
                    <a:pt x="1144" y="740"/>
                  </a:cubicBezTo>
                  <a:lnTo>
                    <a:pt x="1102" y="949"/>
                  </a:lnTo>
                  <a:cubicBezTo>
                    <a:pt x="1060" y="1145"/>
                    <a:pt x="1018" y="1270"/>
                    <a:pt x="963" y="1340"/>
                  </a:cubicBezTo>
                  <a:cubicBezTo>
                    <a:pt x="893" y="1410"/>
                    <a:pt x="809" y="1438"/>
                    <a:pt x="698" y="1438"/>
                  </a:cubicBezTo>
                  <a:cubicBezTo>
                    <a:pt x="572" y="1438"/>
                    <a:pt x="460" y="1396"/>
                    <a:pt x="391" y="1284"/>
                  </a:cubicBezTo>
                  <a:cubicBezTo>
                    <a:pt x="321" y="1187"/>
                    <a:pt x="279" y="1047"/>
                    <a:pt x="279" y="852"/>
                  </a:cubicBezTo>
                  <a:cubicBezTo>
                    <a:pt x="279" y="740"/>
                    <a:pt x="293" y="629"/>
                    <a:pt x="335" y="517"/>
                  </a:cubicBezTo>
                  <a:cubicBezTo>
                    <a:pt x="363" y="405"/>
                    <a:pt x="405" y="280"/>
                    <a:pt x="474" y="154"/>
                  </a:cubicBezTo>
                  <a:lnTo>
                    <a:pt x="140" y="154"/>
                  </a:lnTo>
                  <a:cubicBezTo>
                    <a:pt x="84" y="280"/>
                    <a:pt x="56" y="405"/>
                    <a:pt x="42" y="531"/>
                  </a:cubicBezTo>
                  <a:cubicBezTo>
                    <a:pt x="14" y="656"/>
                    <a:pt x="0" y="768"/>
                    <a:pt x="0" y="894"/>
                  </a:cubicBezTo>
                  <a:cubicBezTo>
                    <a:pt x="0" y="1173"/>
                    <a:pt x="70" y="1396"/>
                    <a:pt x="195" y="1549"/>
                  </a:cubicBezTo>
                  <a:cubicBezTo>
                    <a:pt x="321" y="1703"/>
                    <a:pt x="502" y="1786"/>
                    <a:pt x="725" y="1786"/>
                  </a:cubicBezTo>
                  <a:cubicBezTo>
                    <a:pt x="921" y="1786"/>
                    <a:pt x="1074" y="1731"/>
                    <a:pt x="1186" y="1619"/>
                  </a:cubicBezTo>
                  <a:cubicBezTo>
                    <a:pt x="1297" y="1493"/>
                    <a:pt x="1367" y="1312"/>
                    <a:pt x="1423" y="1061"/>
                  </a:cubicBezTo>
                  <a:lnTo>
                    <a:pt x="1465" y="852"/>
                  </a:lnTo>
                  <a:cubicBezTo>
                    <a:pt x="1507" y="670"/>
                    <a:pt x="1548" y="545"/>
                    <a:pt x="1618" y="475"/>
                  </a:cubicBezTo>
                  <a:cubicBezTo>
                    <a:pt x="1688" y="391"/>
                    <a:pt x="1786" y="350"/>
                    <a:pt x="1911" y="350"/>
                  </a:cubicBezTo>
                  <a:cubicBezTo>
                    <a:pt x="2065" y="350"/>
                    <a:pt x="2162" y="405"/>
                    <a:pt x="2246" y="517"/>
                  </a:cubicBezTo>
                  <a:cubicBezTo>
                    <a:pt x="2330" y="629"/>
                    <a:pt x="2357" y="768"/>
                    <a:pt x="2357" y="963"/>
                  </a:cubicBezTo>
                  <a:cubicBezTo>
                    <a:pt x="2357" y="1103"/>
                    <a:pt x="2344" y="1228"/>
                    <a:pt x="2302" y="1368"/>
                  </a:cubicBezTo>
                  <a:cubicBezTo>
                    <a:pt x="2260" y="1493"/>
                    <a:pt x="2204" y="1633"/>
                    <a:pt x="2120" y="1772"/>
                  </a:cubicBezTo>
                  <a:lnTo>
                    <a:pt x="2483" y="1772"/>
                  </a:lnTo>
                  <a:cubicBezTo>
                    <a:pt x="2539" y="1633"/>
                    <a:pt x="2567" y="1493"/>
                    <a:pt x="2595" y="1354"/>
                  </a:cubicBezTo>
                  <a:cubicBezTo>
                    <a:pt x="2622" y="1214"/>
                    <a:pt x="2636" y="1089"/>
                    <a:pt x="2636" y="963"/>
                  </a:cubicBezTo>
                  <a:cubicBezTo>
                    <a:pt x="2636" y="656"/>
                    <a:pt x="2581" y="405"/>
                    <a:pt x="2455" y="238"/>
                  </a:cubicBezTo>
                  <a:cubicBezTo>
                    <a:pt x="2330" y="85"/>
                    <a:pt x="2134" y="1"/>
                    <a:pt x="18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0"/>
            <p:cNvSpPr/>
            <p:nvPr/>
          </p:nvSpPr>
          <p:spPr>
            <a:xfrm>
              <a:off x="3594475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2" y="1"/>
                  </a:moveTo>
                  <a:cubicBezTo>
                    <a:pt x="5818" y="1"/>
                    <a:pt x="5654" y="870"/>
                    <a:pt x="5624" y="870"/>
                  </a:cubicBezTo>
                  <a:cubicBezTo>
                    <a:pt x="5623" y="870"/>
                    <a:pt x="5623" y="869"/>
                    <a:pt x="5622" y="868"/>
                  </a:cubicBezTo>
                  <a:cubicBezTo>
                    <a:pt x="5581" y="827"/>
                    <a:pt x="5234" y="648"/>
                    <a:pt x="4780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30" y="980"/>
                    <a:pt x="3321" y="1621"/>
                    <a:pt x="3321" y="1621"/>
                  </a:cubicBezTo>
                  <a:cubicBezTo>
                    <a:pt x="3058" y="1494"/>
                    <a:pt x="2795" y="1437"/>
                    <a:pt x="2536" y="1437"/>
                  </a:cubicBezTo>
                  <a:cubicBezTo>
                    <a:pt x="1941" y="1437"/>
                    <a:pt x="1370" y="1741"/>
                    <a:pt x="894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1" y="4704"/>
                    <a:pt x="1" y="5750"/>
                  </a:cubicBezTo>
                  <a:cubicBezTo>
                    <a:pt x="1" y="6796"/>
                    <a:pt x="963" y="7019"/>
                    <a:pt x="963" y="7019"/>
                  </a:cubicBezTo>
                  <a:cubicBezTo>
                    <a:pt x="573" y="7284"/>
                    <a:pt x="963" y="7563"/>
                    <a:pt x="963" y="7563"/>
                  </a:cubicBezTo>
                  <a:cubicBezTo>
                    <a:pt x="963" y="7563"/>
                    <a:pt x="294" y="8107"/>
                    <a:pt x="963" y="8930"/>
                  </a:cubicBezTo>
                  <a:cubicBezTo>
                    <a:pt x="1252" y="9299"/>
                    <a:pt x="1563" y="9403"/>
                    <a:pt x="1821" y="9403"/>
                  </a:cubicBezTo>
                  <a:cubicBezTo>
                    <a:pt x="2146" y="9403"/>
                    <a:pt x="2386" y="9237"/>
                    <a:pt x="2386" y="9237"/>
                  </a:cubicBezTo>
                  <a:lnTo>
                    <a:pt x="2386" y="9237"/>
                  </a:lnTo>
                  <a:cubicBezTo>
                    <a:pt x="2344" y="9530"/>
                    <a:pt x="2791" y="9809"/>
                    <a:pt x="2791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4" y="8442"/>
                  </a:cubicBezTo>
                  <a:cubicBezTo>
                    <a:pt x="12764" y="8442"/>
                    <a:pt x="12804" y="8451"/>
                    <a:pt x="12869" y="8451"/>
                  </a:cubicBezTo>
                  <a:cubicBezTo>
                    <a:pt x="13071" y="8451"/>
                    <a:pt x="13505" y="8363"/>
                    <a:pt x="13642" y="7633"/>
                  </a:cubicBezTo>
                  <a:cubicBezTo>
                    <a:pt x="13810" y="6643"/>
                    <a:pt x="13098" y="6461"/>
                    <a:pt x="13098" y="6461"/>
                  </a:cubicBezTo>
                  <a:cubicBezTo>
                    <a:pt x="13224" y="5945"/>
                    <a:pt x="12806" y="5652"/>
                    <a:pt x="12806" y="5652"/>
                  </a:cubicBezTo>
                  <a:cubicBezTo>
                    <a:pt x="12806" y="5652"/>
                    <a:pt x="13601" y="4913"/>
                    <a:pt x="13238" y="4048"/>
                  </a:cubicBezTo>
                  <a:cubicBezTo>
                    <a:pt x="12907" y="3260"/>
                    <a:pt x="12078" y="3225"/>
                    <a:pt x="11934" y="3225"/>
                  </a:cubicBezTo>
                  <a:cubicBezTo>
                    <a:pt x="11920" y="3225"/>
                    <a:pt x="11913" y="3225"/>
                    <a:pt x="11913" y="3225"/>
                  </a:cubicBezTo>
                  <a:cubicBezTo>
                    <a:pt x="11983" y="3086"/>
                    <a:pt x="12345" y="1900"/>
                    <a:pt x="10881" y="1133"/>
                  </a:cubicBezTo>
                  <a:cubicBezTo>
                    <a:pt x="10580" y="974"/>
                    <a:pt x="10301" y="911"/>
                    <a:pt x="10048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5" y="1598"/>
                    <a:pt x="8001" y="1579"/>
                    <a:pt x="7942" y="1579"/>
                  </a:cubicBezTo>
                  <a:cubicBezTo>
                    <a:pt x="7930" y="1579"/>
                    <a:pt x="7924" y="1579"/>
                    <a:pt x="7924" y="1579"/>
                  </a:cubicBezTo>
                  <a:cubicBezTo>
                    <a:pt x="7924" y="1579"/>
                    <a:pt x="8440" y="450"/>
                    <a:pt x="7115" y="73"/>
                  </a:cubicBezTo>
                  <a:cubicBezTo>
                    <a:pt x="6945" y="23"/>
                    <a:pt x="6795" y="1"/>
                    <a:pt x="6662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0"/>
            <p:cNvSpPr/>
            <p:nvPr/>
          </p:nvSpPr>
          <p:spPr>
            <a:xfrm>
              <a:off x="3996550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57" y="1"/>
                  </a:moveTo>
                  <a:cubicBezTo>
                    <a:pt x="5808" y="1"/>
                    <a:pt x="5652" y="870"/>
                    <a:pt x="5611" y="870"/>
                  </a:cubicBezTo>
                  <a:cubicBezTo>
                    <a:pt x="5610" y="870"/>
                    <a:pt x="5609" y="869"/>
                    <a:pt x="5608" y="868"/>
                  </a:cubicBezTo>
                  <a:cubicBezTo>
                    <a:pt x="5567" y="827"/>
                    <a:pt x="5228" y="648"/>
                    <a:pt x="4778" y="648"/>
                  </a:cubicBezTo>
                  <a:cubicBezTo>
                    <a:pt x="4619" y="648"/>
                    <a:pt x="4447" y="670"/>
                    <a:pt x="4269" y="728"/>
                  </a:cubicBezTo>
                  <a:cubicBezTo>
                    <a:pt x="3516" y="980"/>
                    <a:pt x="3306" y="1621"/>
                    <a:pt x="3306" y="1621"/>
                  </a:cubicBezTo>
                  <a:cubicBezTo>
                    <a:pt x="3048" y="1494"/>
                    <a:pt x="2786" y="1437"/>
                    <a:pt x="2527" y="1437"/>
                  </a:cubicBezTo>
                  <a:cubicBezTo>
                    <a:pt x="1933" y="1437"/>
                    <a:pt x="1355" y="1741"/>
                    <a:pt x="879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0" y="4704"/>
                    <a:pt x="0" y="5750"/>
                  </a:cubicBezTo>
                  <a:cubicBezTo>
                    <a:pt x="0" y="6796"/>
                    <a:pt x="949" y="7019"/>
                    <a:pt x="949" y="7019"/>
                  </a:cubicBezTo>
                  <a:cubicBezTo>
                    <a:pt x="572" y="7284"/>
                    <a:pt x="949" y="7563"/>
                    <a:pt x="949" y="7563"/>
                  </a:cubicBezTo>
                  <a:cubicBezTo>
                    <a:pt x="949" y="7563"/>
                    <a:pt x="293" y="8107"/>
                    <a:pt x="949" y="8930"/>
                  </a:cubicBezTo>
                  <a:cubicBezTo>
                    <a:pt x="1244" y="9299"/>
                    <a:pt x="1559" y="9403"/>
                    <a:pt x="1818" y="9403"/>
                  </a:cubicBezTo>
                  <a:cubicBezTo>
                    <a:pt x="2146" y="9403"/>
                    <a:pt x="2386" y="9237"/>
                    <a:pt x="2386" y="9237"/>
                  </a:cubicBezTo>
                  <a:lnTo>
                    <a:pt x="2386" y="9237"/>
                  </a:lnTo>
                  <a:cubicBezTo>
                    <a:pt x="2330" y="9530"/>
                    <a:pt x="2790" y="9809"/>
                    <a:pt x="2790" y="9809"/>
                  </a:cubicBezTo>
                  <a:lnTo>
                    <a:pt x="11201" y="9809"/>
                  </a:lnTo>
                  <a:cubicBezTo>
                    <a:pt x="11201" y="9809"/>
                    <a:pt x="12596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70" y="8451"/>
                    <a:pt x="13501" y="8363"/>
                    <a:pt x="13628" y="7633"/>
                  </a:cubicBezTo>
                  <a:cubicBezTo>
                    <a:pt x="13810" y="6643"/>
                    <a:pt x="13084" y="6461"/>
                    <a:pt x="13084" y="6461"/>
                  </a:cubicBezTo>
                  <a:cubicBezTo>
                    <a:pt x="13210" y="5945"/>
                    <a:pt x="12791" y="5652"/>
                    <a:pt x="12791" y="5652"/>
                  </a:cubicBezTo>
                  <a:cubicBezTo>
                    <a:pt x="12791" y="5652"/>
                    <a:pt x="13600" y="4913"/>
                    <a:pt x="13224" y="4048"/>
                  </a:cubicBezTo>
                  <a:cubicBezTo>
                    <a:pt x="12893" y="3260"/>
                    <a:pt x="12064" y="3225"/>
                    <a:pt x="11920" y="3225"/>
                  </a:cubicBezTo>
                  <a:cubicBezTo>
                    <a:pt x="11906" y="3225"/>
                    <a:pt x="11899" y="3225"/>
                    <a:pt x="11899" y="3225"/>
                  </a:cubicBezTo>
                  <a:cubicBezTo>
                    <a:pt x="11968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6" y="911"/>
                  </a:cubicBezTo>
                  <a:cubicBezTo>
                    <a:pt x="9077" y="911"/>
                    <a:pt x="8481" y="1830"/>
                    <a:pt x="8481" y="1830"/>
                  </a:cubicBezTo>
                  <a:cubicBezTo>
                    <a:pt x="8191" y="1598"/>
                    <a:pt x="7987" y="1579"/>
                    <a:pt x="7927" y="1579"/>
                  </a:cubicBezTo>
                  <a:cubicBezTo>
                    <a:pt x="7916" y="1579"/>
                    <a:pt x="7909" y="1579"/>
                    <a:pt x="7909" y="1579"/>
                  </a:cubicBezTo>
                  <a:cubicBezTo>
                    <a:pt x="7909" y="1579"/>
                    <a:pt x="8439" y="450"/>
                    <a:pt x="7114" y="73"/>
                  </a:cubicBezTo>
                  <a:cubicBezTo>
                    <a:pt x="6943" y="23"/>
                    <a:pt x="6791" y="1"/>
                    <a:pt x="6657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0"/>
            <p:cNvSpPr/>
            <p:nvPr/>
          </p:nvSpPr>
          <p:spPr>
            <a:xfrm>
              <a:off x="4397925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2" y="870"/>
                    <a:pt x="5611" y="870"/>
                  </a:cubicBezTo>
                  <a:cubicBezTo>
                    <a:pt x="5610" y="870"/>
                    <a:pt x="5609" y="869"/>
                    <a:pt x="5608" y="868"/>
                  </a:cubicBezTo>
                  <a:cubicBezTo>
                    <a:pt x="5577" y="827"/>
                    <a:pt x="5233" y="648"/>
                    <a:pt x="4780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15" y="980"/>
                    <a:pt x="3306" y="1621"/>
                    <a:pt x="3306" y="1621"/>
                  </a:cubicBezTo>
                  <a:cubicBezTo>
                    <a:pt x="3048" y="1494"/>
                    <a:pt x="2786" y="1437"/>
                    <a:pt x="2528" y="1437"/>
                  </a:cubicBezTo>
                  <a:cubicBezTo>
                    <a:pt x="1934" y="1437"/>
                    <a:pt x="1359" y="1741"/>
                    <a:pt x="893" y="2207"/>
                  </a:cubicBezTo>
                  <a:cubicBezTo>
                    <a:pt x="140" y="2946"/>
                    <a:pt x="767" y="4481"/>
                    <a:pt x="767" y="4481"/>
                  </a:cubicBezTo>
                  <a:cubicBezTo>
                    <a:pt x="767" y="4481"/>
                    <a:pt x="0" y="4704"/>
                    <a:pt x="0" y="5750"/>
                  </a:cubicBezTo>
                  <a:cubicBezTo>
                    <a:pt x="0" y="6796"/>
                    <a:pt x="963" y="7019"/>
                    <a:pt x="963" y="7019"/>
                  </a:cubicBezTo>
                  <a:cubicBezTo>
                    <a:pt x="572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5" y="9237"/>
                    <a:pt x="2385" y="9237"/>
                  </a:cubicBezTo>
                  <a:lnTo>
                    <a:pt x="2385" y="9237"/>
                  </a:lnTo>
                  <a:cubicBezTo>
                    <a:pt x="2330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24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69" y="8451"/>
                    <a:pt x="13501" y="8363"/>
                    <a:pt x="13628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10" y="5945"/>
                    <a:pt x="12791" y="5652"/>
                    <a:pt x="12791" y="5652"/>
                  </a:cubicBezTo>
                  <a:cubicBezTo>
                    <a:pt x="12791" y="5652"/>
                    <a:pt x="13600" y="4913"/>
                    <a:pt x="13237" y="4048"/>
                  </a:cubicBezTo>
                  <a:cubicBezTo>
                    <a:pt x="12894" y="3260"/>
                    <a:pt x="12075" y="3225"/>
                    <a:pt x="11933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7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4" y="1598"/>
                    <a:pt x="7991" y="1579"/>
                    <a:pt x="7928" y="1579"/>
                  </a:cubicBezTo>
                  <a:cubicBezTo>
                    <a:pt x="7916" y="1579"/>
                    <a:pt x="7909" y="1579"/>
                    <a:pt x="7909" y="1579"/>
                  </a:cubicBezTo>
                  <a:cubicBezTo>
                    <a:pt x="7909" y="1579"/>
                    <a:pt x="8439" y="450"/>
                    <a:pt x="7114" y="73"/>
                  </a:cubicBezTo>
                  <a:cubicBezTo>
                    <a:pt x="6945" y="23"/>
                    <a:pt x="6794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0"/>
            <p:cNvSpPr/>
            <p:nvPr/>
          </p:nvSpPr>
          <p:spPr>
            <a:xfrm>
              <a:off x="4799650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4" y="870"/>
                    <a:pt x="5623" y="870"/>
                  </a:cubicBezTo>
                  <a:cubicBezTo>
                    <a:pt x="5623" y="870"/>
                    <a:pt x="5622" y="869"/>
                    <a:pt x="5621" y="868"/>
                  </a:cubicBezTo>
                  <a:cubicBezTo>
                    <a:pt x="5590" y="827"/>
                    <a:pt x="5239" y="648"/>
                    <a:pt x="4787" y="648"/>
                  </a:cubicBezTo>
                  <a:cubicBezTo>
                    <a:pt x="4628" y="648"/>
                    <a:pt x="4457" y="670"/>
                    <a:pt x="4282" y="728"/>
                  </a:cubicBezTo>
                  <a:cubicBezTo>
                    <a:pt x="3529" y="980"/>
                    <a:pt x="3320" y="1621"/>
                    <a:pt x="3320" y="1621"/>
                  </a:cubicBezTo>
                  <a:cubicBezTo>
                    <a:pt x="3062" y="1494"/>
                    <a:pt x="2800" y="1437"/>
                    <a:pt x="2541" y="1437"/>
                  </a:cubicBezTo>
                  <a:cubicBezTo>
                    <a:pt x="1947" y="1437"/>
                    <a:pt x="1369" y="1741"/>
                    <a:pt x="893" y="2207"/>
                  </a:cubicBezTo>
                  <a:cubicBezTo>
                    <a:pt x="140" y="2946"/>
                    <a:pt x="767" y="4481"/>
                    <a:pt x="767" y="4481"/>
                  </a:cubicBezTo>
                  <a:cubicBezTo>
                    <a:pt x="767" y="4481"/>
                    <a:pt x="0" y="4704"/>
                    <a:pt x="0" y="5750"/>
                  </a:cubicBezTo>
                  <a:cubicBezTo>
                    <a:pt x="0" y="6796"/>
                    <a:pt x="962" y="7019"/>
                    <a:pt x="962" y="7019"/>
                  </a:cubicBezTo>
                  <a:cubicBezTo>
                    <a:pt x="586" y="7284"/>
                    <a:pt x="962" y="7563"/>
                    <a:pt x="962" y="7563"/>
                  </a:cubicBezTo>
                  <a:cubicBezTo>
                    <a:pt x="962" y="7563"/>
                    <a:pt x="307" y="8107"/>
                    <a:pt x="962" y="8930"/>
                  </a:cubicBezTo>
                  <a:cubicBezTo>
                    <a:pt x="1258" y="9299"/>
                    <a:pt x="1572" y="9403"/>
                    <a:pt x="1831" y="9403"/>
                  </a:cubicBezTo>
                  <a:cubicBezTo>
                    <a:pt x="2160" y="9403"/>
                    <a:pt x="2399" y="9237"/>
                    <a:pt x="2399" y="9237"/>
                  </a:cubicBezTo>
                  <a:lnTo>
                    <a:pt x="2399" y="9237"/>
                  </a:lnTo>
                  <a:cubicBezTo>
                    <a:pt x="2343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70" y="8451"/>
                    <a:pt x="13504" y="8363"/>
                    <a:pt x="13642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23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7" y="4048"/>
                  </a:cubicBezTo>
                  <a:cubicBezTo>
                    <a:pt x="12907" y="3260"/>
                    <a:pt x="12077" y="3225"/>
                    <a:pt x="11934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82" y="974"/>
                    <a:pt x="10305" y="911"/>
                    <a:pt x="10053" y="911"/>
                  </a:cubicBezTo>
                  <a:cubicBezTo>
                    <a:pt x="9090" y="911"/>
                    <a:pt x="8495" y="1830"/>
                    <a:pt x="8495" y="1830"/>
                  </a:cubicBezTo>
                  <a:cubicBezTo>
                    <a:pt x="8204" y="1598"/>
                    <a:pt x="8001" y="1579"/>
                    <a:pt x="7941" y="1579"/>
                  </a:cubicBezTo>
                  <a:cubicBezTo>
                    <a:pt x="7929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4" y="23"/>
                    <a:pt x="6794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0"/>
            <p:cNvSpPr/>
            <p:nvPr/>
          </p:nvSpPr>
          <p:spPr>
            <a:xfrm>
              <a:off x="5201350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58" y="1"/>
                  </a:moveTo>
                  <a:cubicBezTo>
                    <a:pt x="5808" y="1"/>
                    <a:pt x="5652" y="870"/>
                    <a:pt x="5611" y="870"/>
                  </a:cubicBezTo>
                  <a:cubicBezTo>
                    <a:pt x="5610" y="870"/>
                    <a:pt x="5609" y="869"/>
                    <a:pt x="5608" y="868"/>
                  </a:cubicBezTo>
                  <a:cubicBezTo>
                    <a:pt x="5567" y="827"/>
                    <a:pt x="5228" y="648"/>
                    <a:pt x="4778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16" y="980"/>
                    <a:pt x="3307" y="1621"/>
                    <a:pt x="3307" y="1621"/>
                  </a:cubicBezTo>
                  <a:cubicBezTo>
                    <a:pt x="3048" y="1494"/>
                    <a:pt x="2787" y="1437"/>
                    <a:pt x="2528" y="1437"/>
                  </a:cubicBezTo>
                  <a:cubicBezTo>
                    <a:pt x="1933" y="1437"/>
                    <a:pt x="1356" y="1741"/>
                    <a:pt x="880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1" y="4704"/>
                    <a:pt x="1" y="5750"/>
                  </a:cubicBezTo>
                  <a:cubicBezTo>
                    <a:pt x="1" y="6796"/>
                    <a:pt x="949" y="7019"/>
                    <a:pt x="949" y="7019"/>
                  </a:cubicBezTo>
                  <a:cubicBezTo>
                    <a:pt x="573" y="7284"/>
                    <a:pt x="949" y="7563"/>
                    <a:pt x="949" y="7563"/>
                  </a:cubicBezTo>
                  <a:cubicBezTo>
                    <a:pt x="949" y="7563"/>
                    <a:pt x="294" y="8107"/>
                    <a:pt x="949" y="8930"/>
                  </a:cubicBezTo>
                  <a:cubicBezTo>
                    <a:pt x="1245" y="9299"/>
                    <a:pt x="1559" y="9403"/>
                    <a:pt x="1818" y="9403"/>
                  </a:cubicBezTo>
                  <a:cubicBezTo>
                    <a:pt x="2146" y="9403"/>
                    <a:pt x="2386" y="9237"/>
                    <a:pt x="2386" y="9237"/>
                  </a:cubicBezTo>
                  <a:lnTo>
                    <a:pt x="2386" y="9237"/>
                  </a:lnTo>
                  <a:cubicBezTo>
                    <a:pt x="2330" y="9530"/>
                    <a:pt x="2790" y="9809"/>
                    <a:pt x="2790" y="9809"/>
                  </a:cubicBezTo>
                  <a:lnTo>
                    <a:pt x="11201" y="9809"/>
                  </a:lnTo>
                  <a:cubicBezTo>
                    <a:pt x="11201" y="9809"/>
                    <a:pt x="12610" y="9321"/>
                    <a:pt x="12764" y="8442"/>
                  </a:cubicBezTo>
                  <a:cubicBezTo>
                    <a:pt x="12764" y="8442"/>
                    <a:pt x="12804" y="8451"/>
                    <a:pt x="12869" y="8451"/>
                  </a:cubicBezTo>
                  <a:cubicBezTo>
                    <a:pt x="13070" y="8451"/>
                    <a:pt x="13502" y="8363"/>
                    <a:pt x="13629" y="7633"/>
                  </a:cubicBezTo>
                  <a:cubicBezTo>
                    <a:pt x="13810" y="6643"/>
                    <a:pt x="13085" y="6461"/>
                    <a:pt x="13085" y="6461"/>
                  </a:cubicBezTo>
                  <a:cubicBezTo>
                    <a:pt x="13210" y="5945"/>
                    <a:pt x="12792" y="5652"/>
                    <a:pt x="12792" y="5652"/>
                  </a:cubicBezTo>
                  <a:cubicBezTo>
                    <a:pt x="12792" y="5652"/>
                    <a:pt x="13601" y="4913"/>
                    <a:pt x="13224" y="4048"/>
                  </a:cubicBezTo>
                  <a:cubicBezTo>
                    <a:pt x="12893" y="3260"/>
                    <a:pt x="12064" y="3225"/>
                    <a:pt x="11920" y="3225"/>
                  </a:cubicBezTo>
                  <a:cubicBezTo>
                    <a:pt x="11906" y="3225"/>
                    <a:pt x="11899" y="3225"/>
                    <a:pt x="11899" y="3225"/>
                  </a:cubicBezTo>
                  <a:cubicBezTo>
                    <a:pt x="11969" y="3086"/>
                    <a:pt x="12345" y="1900"/>
                    <a:pt x="10881" y="1133"/>
                  </a:cubicBezTo>
                  <a:cubicBezTo>
                    <a:pt x="10580" y="974"/>
                    <a:pt x="10300" y="911"/>
                    <a:pt x="10046" y="911"/>
                  </a:cubicBezTo>
                  <a:cubicBezTo>
                    <a:pt x="9077" y="911"/>
                    <a:pt x="8482" y="1830"/>
                    <a:pt x="8482" y="1830"/>
                  </a:cubicBezTo>
                  <a:cubicBezTo>
                    <a:pt x="8191" y="1598"/>
                    <a:pt x="7988" y="1579"/>
                    <a:pt x="7928" y="1579"/>
                  </a:cubicBezTo>
                  <a:cubicBezTo>
                    <a:pt x="7916" y="1579"/>
                    <a:pt x="7910" y="1579"/>
                    <a:pt x="7910" y="1579"/>
                  </a:cubicBezTo>
                  <a:cubicBezTo>
                    <a:pt x="7910" y="1579"/>
                    <a:pt x="8440" y="450"/>
                    <a:pt x="7115" y="73"/>
                  </a:cubicBezTo>
                  <a:cubicBezTo>
                    <a:pt x="6943" y="23"/>
                    <a:pt x="6792" y="1"/>
                    <a:pt x="6658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0"/>
            <p:cNvSpPr/>
            <p:nvPr/>
          </p:nvSpPr>
          <p:spPr>
            <a:xfrm>
              <a:off x="2375725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2" y="870"/>
                    <a:pt x="5611" y="870"/>
                  </a:cubicBezTo>
                  <a:cubicBezTo>
                    <a:pt x="5610" y="870"/>
                    <a:pt x="5609" y="869"/>
                    <a:pt x="5608" y="868"/>
                  </a:cubicBezTo>
                  <a:cubicBezTo>
                    <a:pt x="5577" y="827"/>
                    <a:pt x="5233" y="648"/>
                    <a:pt x="4780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16" y="980"/>
                    <a:pt x="3306" y="1621"/>
                    <a:pt x="3306" y="1621"/>
                  </a:cubicBezTo>
                  <a:cubicBezTo>
                    <a:pt x="3048" y="1494"/>
                    <a:pt x="2786" y="1437"/>
                    <a:pt x="2528" y="1437"/>
                  </a:cubicBezTo>
                  <a:cubicBezTo>
                    <a:pt x="1934" y="1437"/>
                    <a:pt x="1360" y="1741"/>
                    <a:pt x="893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1" y="4704"/>
                    <a:pt x="1" y="5750"/>
                  </a:cubicBezTo>
                  <a:cubicBezTo>
                    <a:pt x="1" y="6796"/>
                    <a:pt x="963" y="7019"/>
                    <a:pt x="963" y="7019"/>
                  </a:cubicBezTo>
                  <a:cubicBezTo>
                    <a:pt x="572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6" y="9237"/>
                    <a:pt x="2386" y="9237"/>
                  </a:cubicBezTo>
                  <a:lnTo>
                    <a:pt x="2386" y="9237"/>
                  </a:lnTo>
                  <a:cubicBezTo>
                    <a:pt x="2330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9" y="8451"/>
                  </a:cubicBezTo>
                  <a:cubicBezTo>
                    <a:pt x="13071" y="8451"/>
                    <a:pt x="13505" y="8363"/>
                    <a:pt x="13642" y="7633"/>
                  </a:cubicBezTo>
                  <a:cubicBezTo>
                    <a:pt x="13810" y="6643"/>
                    <a:pt x="13098" y="6461"/>
                    <a:pt x="13098" y="6461"/>
                  </a:cubicBezTo>
                  <a:cubicBezTo>
                    <a:pt x="13210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8" y="4048"/>
                  </a:cubicBezTo>
                  <a:cubicBezTo>
                    <a:pt x="12894" y="3260"/>
                    <a:pt x="12076" y="3225"/>
                    <a:pt x="11934" y="3225"/>
                  </a:cubicBezTo>
                  <a:cubicBezTo>
                    <a:pt x="11920" y="3225"/>
                    <a:pt x="11913" y="3225"/>
                    <a:pt x="11913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1" y="911"/>
                    <a:pt x="10048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5" y="1598"/>
                    <a:pt x="8001" y="1579"/>
                    <a:pt x="7941" y="1579"/>
                  </a:cubicBezTo>
                  <a:cubicBezTo>
                    <a:pt x="7930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5" y="23"/>
                    <a:pt x="6795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0"/>
            <p:cNvSpPr/>
            <p:nvPr/>
          </p:nvSpPr>
          <p:spPr>
            <a:xfrm>
              <a:off x="2777100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4" y="870"/>
                    <a:pt x="5624" y="870"/>
                  </a:cubicBezTo>
                  <a:cubicBezTo>
                    <a:pt x="5623" y="870"/>
                    <a:pt x="5622" y="869"/>
                    <a:pt x="5622" y="868"/>
                  </a:cubicBezTo>
                  <a:cubicBezTo>
                    <a:pt x="5580" y="827"/>
                    <a:pt x="5234" y="648"/>
                    <a:pt x="4780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29" y="980"/>
                    <a:pt x="3320" y="1621"/>
                    <a:pt x="3320" y="1621"/>
                  </a:cubicBezTo>
                  <a:cubicBezTo>
                    <a:pt x="3058" y="1494"/>
                    <a:pt x="2794" y="1437"/>
                    <a:pt x="2535" y="1437"/>
                  </a:cubicBezTo>
                  <a:cubicBezTo>
                    <a:pt x="1940" y="1437"/>
                    <a:pt x="1369" y="1741"/>
                    <a:pt x="893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0" y="4704"/>
                    <a:pt x="0" y="5750"/>
                  </a:cubicBezTo>
                  <a:cubicBezTo>
                    <a:pt x="0" y="6796"/>
                    <a:pt x="963" y="7019"/>
                    <a:pt x="963" y="7019"/>
                  </a:cubicBezTo>
                  <a:cubicBezTo>
                    <a:pt x="586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8" y="9299"/>
                    <a:pt x="1570" y="9403"/>
                    <a:pt x="1826" y="9403"/>
                  </a:cubicBezTo>
                  <a:cubicBezTo>
                    <a:pt x="2150" y="9403"/>
                    <a:pt x="2385" y="9237"/>
                    <a:pt x="2386" y="9237"/>
                  </a:cubicBezTo>
                  <a:lnTo>
                    <a:pt x="2386" y="9237"/>
                  </a:lnTo>
                  <a:cubicBezTo>
                    <a:pt x="2344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24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70" y="8451"/>
                    <a:pt x="13505" y="8363"/>
                    <a:pt x="13642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24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8" y="4048"/>
                  </a:cubicBezTo>
                  <a:cubicBezTo>
                    <a:pt x="12907" y="3260"/>
                    <a:pt x="12078" y="3225"/>
                    <a:pt x="11934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7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4" y="1598"/>
                    <a:pt x="8001" y="1579"/>
                    <a:pt x="7941" y="1579"/>
                  </a:cubicBezTo>
                  <a:cubicBezTo>
                    <a:pt x="7929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5" y="23"/>
                    <a:pt x="6795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0"/>
            <p:cNvSpPr/>
            <p:nvPr/>
          </p:nvSpPr>
          <p:spPr>
            <a:xfrm>
              <a:off x="3179175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57" y="1"/>
                  </a:moveTo>
                  <a:cubicBezTo>
                    <a:pt x="5807" y="1"/>
                    <a:pt x="5651" y="870"/>
                    <a:pt x="5610" y="870"/>
                  </a:cubicBezTo>
                  <a:cubicBezTo>
                    <a:pt x="5609" y="870"/>
                    <a:pt x="5608" y="869"/>
                    <a:pt x="5607" y="868"/>
                  </a:cubicBezTo>
                  <a:cubicBezTo>
                    <a:pt x="5587" y="827"/>
                    <a:pt x="5238" y="648"/>
                    <a:pt x="4782" y="648"/>
                  </a:cubicBezTo>
                  <a:cubicBezTo>
                    <a:pt x="4621" y="648"/>
                    <a:pt x="4446" y="670"/>
                    <a:pt x="4268" y="728"/>
                  </a:cubicBezTo>
                  <a:cubicBezTo>
                    <a:pt x="3515" y="980"/>
                    <a:pt x="3306" y="1621"/>
                    <a:pt x="3306" y="1621"/>
                  </a:cubicBezTo>
                  <a:cubicBezTo>
                    <a:pt x="3048" y="1494"/>
                    <a:pt x="2786" y="1437"/>
                    <a:pt x="2527" y="1437"/>
                  </a:cubicBezTo>
                  <a:cubicBezTo>
                    <a:pt x="1934" y="1437"/>
                    <a:pt x="1359" y="1741"/>
                    <a:pt x="893" y="2207"/>
                  </a:cubicBezTo>
                  <a:cubicBezTo>
                    <a:pt x="140" y="2946"/>
                    <a:pt x="767" y="4481"/>
                    <a:pt x="767" y="4481"/>
                  </a:cubicBezTo>
                  <a:cubicBezTo>
                    <a:pt x="767" y="4481"/>
                    <a:pt x="0" y="4704"/>
                    <a:pt x="0" y="5750"/>
                  </a:cubicBezTo>
                  <a:cubicBezTo>
                    <a:pt x="0" y="6796"/>
                    <a:pt x="962" y="7019"/>
                    <a:pt x="962" y="7019"/>
                  </a:cubicBezTo>
                  <a:cubicBezTo>
                    <a:pt x="572" y="7284"/>
                    <a:pt x="962" y="7563"/>
                    <a:pt x="962" y="7563"/>
                  </a:cubicBezTo>
                  <a:cubicBezTo>
                    <a:pt x="962" y="7563"/>
                    <a:pt x="293" y="8107"/>
                    <a:pt x="962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5" y="9237"/>
                    <a:pt x="2385" y="9237"/>
                  </a:cubicBezTo>
                  <a:lnTo>
                    <a:pt x="2385" y="9237"/>
                  </a:lnTo>
                  <a:cubicBezTo>
                    <a:pt x="2329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69" y="8451"/>
                    <a:pt x="13501" y="8363"/>
                    <a:pt x="13628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09" y="5945"/>
                    <a:pt x="12791" y="5652"/>
                    <a:pt x="12791" y="5652"/>
                  </a:cubicBezTo>
                  <a:cubicBezTo>
                    <a:pt x="12791" y="5652"/>
                    <a:pt x="13600" y="4913"/>
                    <a:pt x="13237" y="4048"/>
                  </a:cubicBezTo>
                  <a:cubicBezTo>
                    <a:pt x="12894" y="3260"/>
                    <a:pt x="12075" y="3225"/>
                    <a:pt x="11933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7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4" y="1598"/>
                    <a:pt x="7991" y="1579"/>
                    <a:pt x="7928" y="1579"/>
                  </a:cubicBezTo>
                  <a:cubicBezTo>
                    <a:pt x="7915" y="1579"/>
                    <a:pt x="7909" y="1579"/>
                    <a:pt x="7909" y="1579"/>
                  </a:cubicBezTo>
                  <a:cubicBezTo>
                    <a:pt x="7909" y="1579"/>
                    <a:pt x="8439" y="450"/>
                    <a:pt x="7114" y="73"/>
                  </a:cubicBezTo>
                  <a:cubicBezTo>
                    <a:pt x="6943" y="23"/>
                    <a:pt x="6791" y="1"/>
                    <a:pt x="6657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0"/>
            <p:cNvSpPr/>
            <p:nvPr/>
          </p:nvSpPr>
          <p:spPr>
            <a:xfrm>
              <a:off x="1156975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4" y="870"/>
                    <a:pt x="5624" y="870"/>
                  </a:cubicBezTo>
                  <a:cubicBezTo>
                    <a:pt x="5623" y="870"/>
                    <a:pt x="5622" y="869"/>
                    <a:pt x="5622" y="868"/>
                  </a:cubicBezTo>
                  <a:cubicBezTo>
                    <a:pt x="5591" y="827"/>
                    <a:pt x="5239" y="648"/>
                    <a:pt x="4782" y="648"/>
                  </a:cubicBezTo>
                  <a:cubicBezTo>
                    <a:pt x="4621" y="648"/>
                    <a:pt x="4447" y="670"/>
                    <a:pt x="4269" y="728"/>
                  </a:cubicBezTo>
                  <a:cubicBezTo>
                    <a:pt x="3529" y="980"/>
                    <a:pt x="3320" y="1621"/>
                    <a:pt x="3320" y="1621"/>
                  </a:cubicBezTo>
                  <a:cubicBezTo>
                    <a:pt x="3058" y="1494"/>
                    <a:pt x="2794" y="1437"/>
                    <a:pt x="2535" y="1437"/>
                  </a:cubicBezTo>
                  <a:cubicBezTo>
                    <a:pt x="1940" y="1437"/>
                    <a:pt x="1369" y="1741"/>
                    <a:pt x="893" y="2207"/>
                  </a:cubicBezTo>
                  <a:cubicBezTo>
                    <a:pt x="140" y="2946"/>
                    <a:pt x="767" y="4481"/>
                    <a:pt x="767" y="4481"/>
                  </a:cubicBezTo>
                  <a:cubicBezTo>
                    <a:pt x="767" y="4481"/>
                    <a:pt x="0" y="4704"/>
                    <a:pt x="0" y="5750"/>
                  </a:cubicBezTo>
                  <a:cubicBezTo>
                    <a:pt x="0" y="6796"/>
                    <a:pt x="963" y="7019"/>
                    <a:pt x="963" y="7019"/>
                  </a:cubicBezTo>
                  <a:cubicBezTo>
                    <a:pt x="572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5" y="9237"/>
                    <a:pt x="2386" y="9237"/>
                  </a:cubicBezTo>
                  <a:lnTo>
                    <a:pt x="2386" y="9237"/>
                  </a:lnTo>
                  <a:cubicBezTo>
                    <a:pt x="2330" y="9530"/>
                    <a:pt x="2790" y="9809"/>
                    <a:pt x="2790" y="9809"/>
                  </a:cubicBezTo>
                  <a:lnTo>
                    <a:pt x="11201" y="9809"/>
                  </a:lnTo>
                  <a:cubicBezTo>
                    <a:pt x="11201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70" y="8451"/>
                    <a:pt x="13505" y="8363"/>
                    <a:pt x="13642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24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8" y="4048"/>
                  </a:cubicBezTo>
                  <a:cubicBezTo>
                    <a:pt x="12907" y="3260"/>
                    <a:pt x="12078" y="3225"/>
                    <a:pt x="11934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7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4" y="1598"/>
                    <a:pt x="8001" y="1579"/>
                    <a:pt x="7941" y="1579"/>
                  </a:cubicBezTo>
                  <a:cubicBezTo>
                    <a:pt x="7929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5" y="23"/>
                    <a:pt x="6795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0"/>
            <p:cNvSpPr/>
            <p:nvPr/>
          </p:nvSpPr>
          <p:spPr>
            <a:xfrm>
              <a:off x="1558350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4" y="870"/>
                    <a:pt x="5624" y="870"/>
                  </a:cubicBezTo>
                  <a:cubicBezTo>
                    <a:pt x="5623" y="870"/>
                    <a:pt x="5622" y="869"/>
                    <a:pt x="5621" y="868"/>
                  </a:cubicBezTo>
                  <a:cubicBezTo>
                    <a:pt x="5590" y="827"/>
                    <a:pt x="5239" y="648"/>
                    <a:pt x="4788" y="648"/>
                  </a:cubicBezTo>
                  <a:cubicBezTo>
                    <a:pt x="4628" y="648"/>
                    <a:pt x="4457" y="670"/>
                    <a:pt x="4282" y="728"/>
                  </a:cubicBezTo>
                  <a:cubicBezTo>
                    <a:pt x="3529" y="980"/>
                    <a:pt x="3320" y="1621"/>
                    <a:pt x="3320" y="1621"/>
                  </a:cubicBezTo>
                  <a:cubicBezTo>
                    <a:pt x="3062" y="1494"/>
                    <a:pt x="2800" y="1437"/>
                    <a:pt x="2541" y="1437"/>
                  </a:cubicBezTo>
                  <a:cubicBezTo>
                    <a:pt x="1947" y="1437"/>
                    <a:pt x="1369" y="1741"/>
                    <a:pt x="893" y="2207"/>
                  </a:cubicBezTo>
                  <a:cubicBezTo>
                    <a:pt x="140" y="2946"/>
                    <a:pt x="767" y="4481"/>
                    <a:pt x="767" y="4481"/>
                  </a:cubicBezTo>
                  <a:cubicBezTo>
                    <a:pt x="767" y="4481"/>
                    <a:pt x="0" y="4704"/>
                    <a:pt x="0" y="5750"/>
                  </a:cubicBezTo>
                  <a:cubicBezTo>
                    <a:pt x="0" y="6796"/>
                    <a:pt x="963" y="7019"/>
                    <a:pt x="963" y="7019"/>
                  </a:cubicBezTo>
                  <a:cubicBezTo>
                    <a:pt x="572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5" y="9237"/>
                    <a:pt x="2385" y="9237"/>
                  </a:cubicBezTo>
                  <a:lnTo>
                    <a:pt x="2385" y="9237"/>
                  </a:lnTo>
                  <a:cubicBezTo>
                    <a:pt x="2343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70" y="8451"/>
                    <a:pt x="13504" y="8363"/>
                    <a:pt x="13642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23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7" y="4048"/>
                  </a:cubicBezTo>
                  <a:cubicBezTo>
                    <a:pt x="12907" y="3260"/>
                    <a:pt x="12077" y="3225"/>
                    <a:pt x="11934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82" y="974"/>
                    <a:pt x="10305" y="911"/>
                    <a:pt x="10053" y="911"/>
                  </a:cubicBezTo>
                  <a:cubicBezTo>
                    <a:pt x="9090" y="911"/>
                    <a:pt x="8495" y="1830"/>
                    <a:pt x="8495" y="1830"/>
                  </a:cubicBezTo>
                  <a:cubicBezTo>
                    <a:pt x="8204" y="1598"/>
                    <a:pt x="8001" y="1579"/>
                    <a:pt x="7941" y="1579"/>
                  </a:cubicBezTo>
                  <a:cubicBezTo>
                    <a:pt x="7929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5" y="23"/>
                    <a:pt x="6794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0"/>
            <p:cNvSpPr/>
            <p:nvPr/>
          </p:nvSpPr>
          <p:spPr>
            <a:xfrm>
              <a:off x="1959700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2" y="1"/>
                  </a:moveTo>
                  <a:cubicBezTo>
                    <a:pt x="5819" y="1"/>
                    <a:pt x="5655" y="870"/>
                    <a:pt x="5624" y="870"/>
                  </a:cubicBezTo>
                  <a:cubicBezTo>
                    <a:pt x="5624" y="870"/>
                    <a:pt x="5623" y="869"/>
                    <a:pt x="5622" y="868"/>
                  </a:cubicBezTo>
                  <a:cubicBezTo>
                    <a:pt x="5581" y="827"/>
                    <a:pt x="5235" y="648"/>
                    <a:pt x="4786" y="648"/>
                  </a:cubicBezTo>
                  <a:cubicBezTo>
                    <a:pt x="4628" y="648"/>
                    <a:pt x="4458" y="670"/>
                    <a:pt x="4283" y="728"/>
                  </a:cubicBezTo>
                  <a:cubicBezTo>
                    <a:pt x="3530" y="980"/>
                    <a:pt x="3321" y="1621"/>
                    <a:pt x="3321" y="1621"/>
                  </a:cubicBezTo>
                  <a:cubicBezTo>
                    <a:pt x="3063" y="1494"/>
                    <a:pt x="2801" y="1437"/>
                    <a:pt x="2542" y="1437"/>
                  </a:cubicBezTo>
                  <a:cubicBezTo>
                    <a:pt x="1947" y="1437"/>
                    <a:pt x="1370" y="1741"/>
                    <a:pt x="894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1" y="4704"/>
                    <a:pt x="1" y="5750"/>
                  </a:cubicBezTo>
                  <a:cubicBezTo>
                    <a:pt x="1" y="6796"/>
                    <a:pt x="963" y="7019"/>
                    <a:pt x="963" y="7019"/>
                  </a:cubicBezTo>
                  <a:cubicBezTo>
                    <a:pt x="587" y="7284"/>
                    <a:pt x="963" y="7563"/>
                    <a:pt x="963" y="7563"/>
                  </a:cubicBezTo>
                  <a:cubicBezTo>
                    <a:pt x="963" y="7563"/>
                    <a:pt x="308" y="8107"/>
                    <a:pt x="963" y="8930"/>
                  </a:cubicBezTo>
                  <a:cubicBezTo>
                    <a:pt x="1259" y="9299"/>
                    <a:pt x="1573" y="9403"/>
                    <a:pt x="1832" y="9403"/>
                  </a:cubicBezTo>
                  <a:cubicBezTo>
                    <a:pt x="2160" y="9403"/>
                    <a:pt x="2400" y="9237"/>
                    <a:pt x="2400" y="9237"/>
                  </a:cubicBezTo>
                  <a:lnTo>
                    <a:pt x="2400" y="9237"/>
                  </a:lnTo>
                  <a:cubicBezTo>
                    <a:pt x="2344" y="9530"/>
                    <a:pt x="2791" y="9809"/>
                    <a:pt x="2791" y="9809"/>
                  </a:cubicBezTo>
                  <a:lnTo>
                    <a:pt x="11216" y="9809"/>
                  </a:lnTo>
                  <a:cubicBezTo>
                    <a:pt x="11216" y="9809"/>
                    <a:pt x="12638" y="9321"/>
                    <a:pt x="12764" y="8442"/>
                  </a:cubicBezTo>
                  <a:cubicBezTo>
                    <a:pt x="12764" y="8442"/>
                    <a:pt x="12805" y="8451"/>
                    <a:pt x="12869" y="8451"/>
                  </a:cubicBezTo>
                  <a:cubicBezTo>
                    <a:pt x="13071" y="8451"/>
                    <a:pt x="13505" y="8363"/>
                    <a:pt x="13643" y="7633"/>
                  </a:cubicBezTo>
                  <a:cubicBezTo>
                    <a:pt x="13810" y="6643"/>
                    <a:pt x="13099" y="6461"/>
                    <a:pt x="13099" y="6461"/>
                  </a:cubicBezTo>
                  <a:cubicBezTo>
                    <a:pt x="13224" y="5945"/>
                    <a:pt x="12806" y="5652"/>
                    <a:pt x="12806" y="5652"/>
                  </a:cubicBezTo>
                  <a:cubicBezTo>
                    <a:pt x="12806" y="5652"/>
                    <a:pt x="13601" y="4913"/>
                    <a:pt x="13238" y="4048"/>
                  </a:cubicBezTo>
                  <a:cubicBezTo>
                    <a:pt x="12907" y="3260"/>
                    <a:pt x="12078" y="3225"/>
                    <a:pt x="11934" y="3225"/>
                  </a:cubicBezTo>
                  <a:cubicBezTo>
                    <a:pt x="11920" y="3225"/>
                    <a:pt x="11913" y="3225"/>
                    <a:pt x="11913" y="3225"/>
                  </a:cubicBezTo>
                  <a:cubicBezTo>
                    <a:pt x="11983" y="3086"/>
                    <a:pt x="12345" y="1900"/>
                    <a:pt x="10881" y="1133"/>
                  </a:cubicBezTo>
                  <a:cubicBezTo>
                    <a:pt x="10583" y="974"/>
                    <a:pt x="10305" y="911"/>
                    <a:pt x="10053" y="911"/>
                  </a:cubicBezTo>
                  <a:cubicBezTo>
                    <a:pt x="9091" y="911"/>
                    <a:pt x="8496" y="1830"/>
                    <a:pt x="8496" y="1830"/>
                  </a:cubicBezTo>
                  <a:cubicBezTo>
                    <a:pt x="8205" y="1598"/>
                    <a:pt x="8002" y="1579"/>
                    <a:pt x="7942" y="1579"/>
                  </a:cubicBezTo>
                  <a:cubicBezTo>
                    <a:pt x="7930" y="1579"/>
                    <a:pt x="7924" y="1579"/>
                    <a:pt x="7924" y="1579"/>
                  </a:cubicBezTo>
                  <a:cubicBezTo>
                    <a:pt x="7924" y="1579"/>
                    <a:pt x="8440" y="450"/>
                    <a:pt x="7115" y="73"/>
                  </a:cubicBezTo>
                  <a:cubicBezTo>
                    <a:pt x="6945" y="23"/>
                    <a:pt x="6795" y="1"/>
                    <a:pt x="6662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0"/>
            <p:cNvSpPr/>
            <p:nvPr/>
          </p:nvSpPr>
          <p:spPr>
            <a:xfrm>
              <a:off x="5603075" y="42475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4" y="870"/>
                    <a:pt x="5624" y="870"/>
                  </a:cubicBezTo>
                  <a:cubicBezTo>
                    <a:pt x="5623" y="870"/>
                    <a:pt x="5622" y="869"/>
                    <a:pt x="5622" y="868"/>
                  </a:cubicBezTo>
                  <a:cubicBezTo>
                    <a:pt x="5581" y="827"/>
                    <a:pt x="5234" y="648"/>
                    <a:pt x="4780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30" y="980"/>
                    <a:pt x="3320" y="1621"/>
                    <a:pt x="3320" y="1621"/>
                  </a:cubicBezTo>
                  <a:cubicBezTo>
                    <a:pt x="3058" y="1494"/>
                    <a:pt x="2794" y="1437"/>
                    <a:pt x="2535" y="1437"/>
                  </a:cubicBezTo>
                  <a:cubicBezTo>
                    <a:pt x="1940" y="1437"/>
                    <a:pt x="1369" y="1741"/>
                    <a:pt x="893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1" y="4704"/>
                    <a:pt x="1" y="5750"/>
                  </a:cubicBezTo>
                  <a:cubicBezTo>
                    <a:pt x="1" y="6796"/>
                    <a:pt x="963" y="7019"/>
                    <a:pt x="963" y="7019"/>
                  </a:cubicBezTo>
                  <a:cubicBezTo>
                    <a:pt x="572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6" y="9237"/>
                    <a:pt x="2386" y="9237"/>
                  </a:cubicBezTo>
                  <a:lnTo>
                    <a:pt x="2386" y="9237"/>
                  </a:lnTo>
                  <a:cubicBezTo>
                    <a:pt x="2344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9" y="8451"/>
                  </a:cubicBezTo>
                  <a:cubicBezTo>
                    <a:pt x="13071" y="8451"/>
                    <a:pt x="13505" y="8363"/>
                    <a:pt x="13642" y="7633"/>
                  </a:cubicBezTo>
                  <a:cubicBezTo>
                    <a:pt x="13810" y="6643"/>
                    <a:pt x="13098" y="6461"/>
                    <a:pt x="13098" y="6461"/>
                  </a:cubicBezTo>
                  <a:cubicBezTo>
                    <a:pt x="13224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8" y="4048"/>
                  </a:cubicBezTo>
                  <a:cubicBezTo>
                    <a:pt x="12907" y="3260"/>
                    <a:pt x="12078" y="3225"/>
                    <a:pt x="11934" y="3225"/>
                  </a:cubicBezTo>
                  <a:cubicBezTo>
                    <a:pt x="11920" y="3225"/>
                    <a:pt x="11913" y="3225"/>
                    <a:pt x="11913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8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5" y="1598"/>
                    <a:pt x="8001" y="1579"/>
                    <a:pt x="7941" y="1579"/>
                  </a:cubicBezTo>
                  <a:cubicBezTo>
                    <a:pt x="7930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5" y="23"/>
                    <a:pt x="6795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0"/>
            <p:cNvSpPr/>
            <p:nvPr/>
          </p:nvSpPr>
          <p:spPr>
            <a:xfrm>
              <a:off x="5541700" y="4352250"/>
              <a:ext cx="102900" cy="106725"/>
            </a:xfrm>
            <a:custGeom>
              <a:avLst/>
              <a:gdLst/>
              <a:ahLst/>
              <a:cxnLst/>
              <a:rect l="l" t="t" r="r" b="b"/>
              <a:pathLst>
                <a:path w="4116" h="4269" extrusionOk="0">
                  <a:moveTo>
                    <a:pt x="4101" y="907"/>
                  </a:moveTo>
                  <a:cubicBezTo>
                    <a:pt x="4074" y="433"/>
                    <a:pt x="3822" y="503"/>
                    <a:pt x="3502" y="587"/>
                  </a:cubicBezTo>
                  <a:cubicBezTo>
                    <a:pt x="3306" y="642"/>
                    <a:pt x="3083" y="810"/>
                    <a:pt x="2958" y="935"/>
                  </a:cubicBezTo>
                  <a:cubicBezTo>
                    <a:pt x="2511" y="294"/>
                    <a:pt x="1702" y="1"/>
                    <a:pt x="865" y="84"/>
                  </a:cubicBezTo>
                  <a:cubicBezTo>
                    <a:pt x="1" y="168"/>
                    <a:pt x="1144" y="1493"/>
                    <a:pt x="1423" y="1954"/>
                  </a:cubicBezTo>
                  <a:cubicBezTo>
                    <a:pt x="1702" y="2414"/>
                    <a:pt x="2302" y="4269"/>
                    <a:pt x="3000" y="3321"/>
                  </a:cubicBezTo>
                  <a:cubicBezTo>
                    <a:pt x="3571" y="2553"/>
                    <a:pt x="3362" y="1744"/>
                    <a:pt x="3153" y="1270"/>
                  </a:cubicBezTo>
                  <a:cubicBezTo>
                    <a:pt x="3265" y="1200"/>
                    <a:pt x="3474" y="1117"/>
                    <a:pt x="3627" y="1131"/>
                  </a:cubicBezTo>
                  <a:cubicBezTo>
                    <a:pt x="3850" y="1131"/>
                    <a:pt x="3864" y="1200"/>
                    <a:pt x="3990" y="1256"/>
                  </a:cubicBezTo>
                  <a:cubicBezTo>
                    <a:pt x="4074" y="1284"/>
                    <a:pt x="4115" y="1298"/>
                    <a:pt x="4101" y="907"/>
                  </a:cubicBezTo>
                  <a:close/>
                </a:path>
              </a:pathLst>
            </a:custGeom>
            <a:solidFill>
              <a:srgbClr val="724B0D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0"/>
            <p:cNvSpPr/>
            <p:nvPr/>
          </p:nvSpPr>
          <p:spPr>
            <a:xfrm>
              <a:off x="5505425" y="4361325"/>
              <a:ext cx="105000" cy="100100"/>
            </a:xfrm>
            <a:custGeom>
              <a:avLst/>
              <a:gdLst/>
              <a:ahLst/>
              <a:cxnLst/>
              <a:rect l="l" t="t" r="r" b="b"/>
              <a:pathLst>
                <a:path w="4200" h="4004" extrusionOk="0">
                  <a:moveTo>
                    <a:pt x="3335" y="1256"/>
                  </a:moveTo>
                  <a:cubicBezTo>
                    <a:pt x="3614" y="1772"/>
                    <a:pt x="4199" y="2860"/>
                    <a:pt x="3976" y="3125"/>
                  </a:cubicBezTo>
                  <a:cubicBezTo>
                    <a:pt x="3265" y="4004"/>
                    <a:pt x="977" y="3822"/>
                    <a:pt x="559" y="3055"/>
                  </a:cubicBezTo>
                  <a:cubicBezTo>
                    <a:pt x="1" y="2023"/>
                    <a:pt x="1242" y="0"/>
                    <a:pt x="2107" y="0"/>
                  </a:cubicBezTo>
                  <a:cubicBezTo>
                    <a:pt x="2372" y="0"/>
                    <a:pt x="2595" y="196"/>
                    <a:pt x="3335" y="1256"/>
                  </a:cubicBezTo>
                  <a:close/>
                </a:path>
              </a:pathLst>
            </a:custGeom>
            <a:solidFill>
              <a:srgbClr val="9D8156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0"/>
            <p:cNvSpPr/>
            <p:nvPr/>
          </p:nvSpPr>
          <p:spPr>
            <a:xfrm>
              <a:off x="5629225" y="4378400"/>
              <a:ext cx="102900" cy="106750"/>
            </a:xfrm>
            <a:custGeom>
              <a:avLst/>
              <a:gdLst/>
              <a:ahLst/>
              <a:cxnLst/>
              <a:rect l="l" t="t" r="r" b="b"/>
              <a:pathLst>
                <a:path w="4116" h="4270" extrusionOk="0">
                  <a:moveTo>
                    <a:pt x="4102" y="908"/>
                  </a:moveTo>
                  <a:cubicBezTo>
                    <a:pt x="4088" y="433"/>
                    <a:pt x="3823" y="503"/>
                    <a:pt x="3502" y="587"/>
                  </a:cubicBezTo>
                  <a:cubicBezTo>
                    <a:pt x="3320" y="643"/>
                    <a:pt x="3083" y="810"/>
                    <a:pt x="2972" y="935"/>
                  </a:cubicBezTo>
                  <a:cubicBezTo>
                    <a:pt x="2511" y="294"/>
                    <a:pt x="1716" y="1"/>
                    <a:pt x="879" y="85"/>
                  </a:cubicBezTo>
                  <a:cubicBezTo>
                    <a:pt x="1" y="168"/>
                    <a:pt x="1158" y="1493"/>
                    <a:pt x="1437" y="1954"/>
                  </a:cubicBezTo>
                  <a:cubicBezTo>
                    <a:pt x="1716" y="2414"/>
                    <a:pt x="2302" y="4269"/>
                    <a:pt x="3000" y="3321"/>
                  </a:cubicBezTo>
                  <a:cubicBezTo>
                    <a:pt x="3572" y="2553"/>
                    <a:pt x="3362" y="1744"/>
                    <a:pt x="3153" y="1270"/>
                  </a:cubicBezTo>
                  <a:cubicBezTo>
                    <a:pt x="3265" y="1200"/>
                    <a:pt x="3474" y="1117"/>
                    <a:pt x="3627" y="1131"/>
                  </a:cubicBezTo>
                  <a:cubicBezTo>
                    <a:pt x="3850" y="1131"/>
                    <a:pt x="3878" y="1200"/>
                    <a:pt x="3990" y="1256"/>
                  </a:cubicBezTo>
                  <a:cubicBezTo>
                    <a:pt x="4088" y="1284"/>
                    <a:pt x="4116" y="1298"/>
                    <a:pt x="4102" y="908"/>
                  </a:cubicBezTo>
                  <a:close/>
                </a:path>
              </a:pathLst>
            </a:custGeom>
            <a:solidFill>
              <a:srgbClr val="724B0D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0"/>
            <p:cNvSpPr/>
            <p:nvPr/>
          </p:nvSpPr>
          <p:spPr>
            <a:xfrm>
              <a:off x="5592975" y="4387475"/>
              <a:ext cx="105325" cy="100800"/>
            </a:xfrm>
            <a:custGeom>
              <a:avLst/>
              <a:gdLst/>
              <a:ahLst/>
              <a:cxnLst/>
              <a:rect l="l" t="t" r="r" b="b"/>
              <a:pathLst>
                <a:path w="4213" h="4032" extrusionOk="0">
                  <a:moveTo>
                    <a:pt x="3334" y="1270"/>
                  </a:moveTo>
                  <a:cubicBezTo>
                    <a:pt x="3613" y="1800"/>
                    <a:pt x="4212" y="2874"/>
                    <a:pt x="3975" y="3139"/>
                  </a:cubicBezTo>
                  <a:cubicBezTo>
                    <a:pt x="3264" y="4032"/>
                    <a:pt x="976" y="3836"/>
                    <a:pt x="558" y="3069"/>
                  </a:cubicBezTo>
                  <a:cubicBezTo>
                    <a:pt x="0" y="2037"/>
                    <a:pt x="1241" y="14"/>
                    <a:pt x="2120" y="14"/>
                  </a:cubicBezTo>
                  <a:cubicBezTo>
                    <a:pt x="2371" y="1"/>
                    <a:pt x="2608" y="196"/>
                    <a:pt x="3334" y="1270"/>
                  </a:cubicBezTo>
                  <a:close/>
                </a:path>
              </a:pathLst>
            </a:custGeom>
            <a:solidFill>
              <a:srgbClr val="9D8156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0"/>
            <p:cNvSpPr/>
            <p:nvPr/>
          </p:nvSpPr>
          <p:spPr>
            <a:xfrm>
              <a:off x="5458350" y="4378400"/>
              <a:ext cx="102900" cy="106750"/>
            </a:xfrm>
            <a:custGeom>
              <a:avLst/>
              <a:gdLst/>
              <a:ahLst/>
              <a:cxnLst/>
              <a:rect l="l" t="t" r="r" b="b"/>
              <a:pathLst>
                <a:path w="4116" h="4270" extrusionOk="0">
                  <a:moveTo>
                    <a:pt x="4102" y="908"/>
                  </a:moveTo>
                  <a:cubicBezTo>
                    <a:pt x="4088" y="433"/>
                    <a:pt x="3823" y="503"/>
                    <a:pt x="3502" y="587"/>
                  </a:cubicBezTo>
                  <a:cubicBezTo>
                    <a:pt x="3321" y="643"/>
                    <a:pt x="3084" y="810"/>
                    <a:pt x="2972" y="935"/>
                  </a:cubicBezTo>
                  <a:cubicBezTo>
                    <a:pt x="2512" y="294"/>
                    <a:pt x="1717" y="1"/>
                    <a:pt x="880" y="85"/>
                  </a:cubicBezTo>
                  <a:cubicBezTo>
                    <a:pt x="1" y="168"/>
                    <a:pt x="1159" y="1493"/>
                    <a:pt x="1438" y="1954"/>
                  </a:cubicBezTo>
                  <a:cubicBezTo>
                    <a:pt x="1717" y="2414"/>
                    <a:pt x="2302" y="4269"/>
                    <a:pt x="3000" y="3321"/>
                  </a:cubicBezTo>
                  <a:cubicBezTo>
                    <a:pt x="3572" y="2553"/>
                    <a:pt x="3362" y="1744"/>
                    <a:pt x="3153" y="1270"/>
                  </a:cubicBezTo>
                  <a:cubicBezTo>
                    <a:pt x="3265" y="1200"/>
                    <a:pt x="3474" y="1117"/>
                    <a:pt x="3628" y="1131"/>
                  </a:cubicBezTo>
                  <a:cubicBezTo>
                    <a:pt x="3851" y="1131"/>
                    <a:pt x="3879" y="1200"/>
                    <a:pt x="3990" y="1256"/>
                  </a:cubicBezTo>
                  <a:cubicBezTo>
                    <a:pt x="4074" y="1284"/>
                    <a:pt x="4116" y="1298"/>
                    <a:pt x="4102" y="908"/>
                  </a:cubicBezTo>
                  <a:close/>
                </a:path>
              </a:pathLst>
            </a:custGeom>
            <a:solidFill>
              <a:srgbClr val="724B0D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0"/>
            <p:cNvSpPr/>
            <p:nvPr/>
          </p:nvSpPr>
          <p:spPr>
            <a:xfrm>
              <a:off x="5422100" y="4387475"/>
              <a:ext cx="105325" cy="100800"/>
            </a:xfrm>
            <a:custGeom>
              <a:avLst/>
              <a:gdLst/>
              <a:ahLst/>
              <a:cxnLst/>
              <a:rect l="l" t="t" r="r" b="b"/>
              <a:pathLst>
                <a:path w="4213" h="4032" extrusionOk="0">
                  <a:moveTo>
                    <a:pt x="3334" y="1270"/>
                  </a:moveTo>
                  <a:cubicBezTo>
                    <a:pt x="3613" y="1800"/>
                    <a:pt x="4213" y="2874"/>
                    <a:pt x="3976" y="3139"/>
                  </a:cubicBezTo>
                  <a:cubicBezTo>
                    <a:pt x="3264" y="4032"/>
                    <a:pt x="977" y="3836"/>
                    <a:pt x="558" y="3069"/>
                  </a:cubicBezTo>
                  <a:cubicBezTo>
                    <a:pt x="0" y="2037"/>
                    <a:pt x="1242" y="14"/>
                    <a:pt x="2120" y="14"/>
                  </a:cubicBezTo>
                  <a:cubicBezTo>
                    <a:pt x="2371" y="1"/>
                    <a:pt x="2609" y="196"/>
                    <a:pt x="3334" y="1270"/>
                  </a:cubicBezTo>
                  <a:close/>
                </a:path>
              </a:pathLst>
            </a:custGeom>
            <a:solidFill>
              <a:srgbClr val="9D8156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0"/>
            <p:cNvSpPr/>
            <p:nvPr/>
          </p:nvSpPr>
          <p:spPr>
            <a:xfrm>
              <a:off x="1050625" y="238450"/>
              <a:ext cx="5505500" cy="327475"/>
            </a:xfrm>
            <a:custGeom>
              <a:avLst/>
              <a:gdLst/>
              <a:ahLst/>
              <a:cxnLst/>
              <a:rect l="l" t="t" r="r" b="b"/>
              <a:pathLst>
                <a:path w="220220" h="13099" extrusionOk="0">
                  <a:moveTo>
                    <a:pt x="0" y="1"/>
                  </a:moveTo>
                  <a:lnTo>
                    <a:pt x="0" y="13099"/>
                  </a:lnTo>
                  <a:lnTo>
                    <a:pt x="220220" y="13099"/>
                  </a:lnTo>
                  <a:lnTo>
                    <a:pt x="220220" y="1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0"/>
            <p:cNvSpPr/>
            <p:nvPr/>
          </p:nvSpPr>
          <p:spPr>
            <a:xfrm>
              <a:off x="1048875" y="4491400"/>
              <a:ext cx="4999175" cy="804850"/>
            </a:xfrm>
            <a:custGeom>
              <a:avLst/>
              <a:gdLst/>
              <a:ahLst/>
              <a:cxnLst/>
              <a:rect l="l" t="t" r="r" b="b"/>
              <a:pathLst>
                <a:path w="199967" h="32194" extrusionOk="0">
                  <a:moveTo>
                    <a:pt x="0" y="0"/>
                  </a:moveTo>
                  <a:lnTo>
                    <a:pt x="0" y="32194"/>
                  </a:lnTo>
                  <a:lnTo>
                    <a:pt x="199967" y="32194"/>
                  </a:lnTo>
                  <a:lnTo>
                    <a:pt x="199967" y="0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0"/>
            <p:cNvSpPr/>
            <p:nvPr/>
          </p:nvSpPr>
          <p:spPr>
            <a:xfrm>
              <a:off x="2455575" y="1978550"/>
              <a:ext cx="2189950" cy="2189950"/>
            </a:xfrm>
            <a:custGeom>
              <a:avLst/>
              <a:gdLst/>
              <a:ahLst/>
              <a:cxnLst/>
              <a:rect l="l" t="t" r="r" b="b"/>
              <a:pathLst>
                <a:path w="87598" h="87598" fill="none" extrusionOk="0">
                  <a:moveTo>
                    <a:pt x="87598" y="43799"/>
                  </a:moveTo>
                  <a:cubicBezTo>
                    <a:pt x="87598" y="67986"/>
                    <a:pt x="67986" y="87598"/>
                    <a:pt x="43799" y="87598"/>
                  </a:cubicBezTo>
                  <a:cubicBezTo>
                    <a:pt x="19612" y="87598"/>
                    <a:pt x="1" y="67986"/>
                    <a:pt x="1" y="43799"/>
                  </a:cubicBezTo>
                  <a:cubicBezTo>
                    <a:pt x="1" y="19612"/>
                    <a:pt x="19612" y="1"/>
                    <a:pt x="43799" y="1"/>
                  </a:cubicBezTo>
                  <a:cubicBezTo>
                    <a:pt x="67986" y="1"/>
                    <a:pt x="87598" y="19612"/>
                    <a:pt x="87598" y="43799"/>
                  </a:cubicBezTo>
                  <a:close/>
                </a:path>
              </a:pathLst>
            </a:custGeom>
            <a:noFill/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0"/>
            <p:cNvSpPr/>
            <p:nvPr/>
          </p:nvSpPr>
          <p:spPr>
            <a:xfrm>
              <a:off x="1155225" y="644725"/>
              <a:ext cx="38375" cy="66625"/>
            </a:xfrm>
            <a:custGeom>
              <a:avLst/>
              <a:gdLst/>
              <a:ahLst/>
              <a:cxnLst/>
              <a:rect l="l" t="t" r="r" b="b"/>
              <a:pathLst>
                <a:path w="1535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63" y="2664"/>
                  </a:lnTo>
                  <a:lnTo>
                    <a:pt x="363" y="1395"/>
                  </a:lnTo>
                  <a:lnTo>
                    <a:pt x="1423" y="1395"/>
                  </a:lnTo>
                  <a:lnTo>
                    <a:pt x="1423" y="1088"/>
                  </a:lnTo>
                  <a:lnTo>
                    <a:pt x="363" y="1088"/>
                  </a:lnTo>
                  <a:lnTo>
                    <a:pt x="363" y="307"/>
                  </a:lnTo>
                  <a:lnTo>
                    <a:pt x="1535" y="307"/>
                  </a:lnTo>
                  <a:lnTo>
                    <a:pt x="1535" y="0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0"/>
            <p:cNvSpPr/>
            <p:nvPr/>
          </p:nvSpPr>
          <p:spPr>
            <a:xfrm>
              <a:off x="1204050" y="643675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42" y="293"/>
                  </a:moveTo>
                  <a:cubicBezTo>
                    <a:pt x="1507" y="293"/>
                    <a:pt x="1702" y="391"/>
                    <a:pt x="1856" y="586"/>
                  </a:cubicBezTo>
                  <a:cubicBezTo>
                    <a:pt x="2009" y="781"/>
                    <a:pt x="2093" y="1046"/>
                    <a:pt x="2093" y="1381"/>
                  </a:cubicBezTo>
                  <a:cubicBezTo>
                    <a:pt x="2093" y="1716"/>
                    <a:pt x="2009" y="1981"/>
                    <a:pt x="1856" y="2176"/>
                  </a:cubicBezTo>
                  <a:cubicBezTo>
                    <a:pt x="1702" y="2372"/>
                    <a:pt x="1507" y="2469"/>
                    <a:pt x="1242" y="2469"/>
                  </a:cubicBezTo>
                  <a:cubicBezTo>
                    <a:pt x="977" y="2469"/>
                    <a:pt x="768" y="2372"/>
                    <a:pt x="614" y="2176"/>
                  </a:cubicBezTo>
                  <a:cubicBezTo>
                    <a:pt x="461" y="1981"/>
                    <a:pt x="377" y="1716"/>
                    <a:pt x="377" y="1381"/>
                  </a:cubicBezTo>
                  <a:cubicBezTo>
                    <a:pt x="377" y="1046"/>
                    <a:pt x="461" y="781"/>
                    <a:pt x="614" y="586"/>
                  </a:cubicBezTo>
                  <a:cubicBezTo>
                    <a:pt x="768" y="391"/>
                    <a:pt x="977" y="293"/>
                    <a:pt x="1242" y="293"/>
                  </a:cubicBezTo>
                  <a:close/>
                  <a:moveTo>
                    <a:pt x="1242" y="0"/>
                  </a:moveTo>
                  <a:cubicBezTo>
                    <a:pt x="865" y="0"/>
                    <a:pt x="558" y="126"/>
                    <a:pt x="335" y="377"/>
                  </a:cubicBezTo>
                  <a:cubicBezTo>
                    <a:pt x="112" y="628"/>
                    <a:pt x="0" y="963"/>
                    <a:pt x="0" y="1381"/>
                  </a:cubicBezTo>
                  <a:cubicBezTo>
                    <a:pt x="0" y="1800"/>
                    <a:pt x="112" y="2134"/>
                    <a:pt x="335" y="2385"/>
                  </a:cubicBezTo>
                  <a:cubicBezTo>
                    <a:pt x="558" y="2637"/>
                    <a:pt x="865" y="2762"/>
                    <a:pt x="1242" y="2762"/>
                  </a:cubicBezTo>
                  <a:cubicBezTo>
                    <a:pt x="1618" y="2762"/>
                    <a:pt x="1911" y="2637"/>
                    <a:pt x="2135" y="2385"/>
                  </a:cubicBezTo>
                  <a:cubicBezTo>
                    <a:pt x="2358" y="2134"/>
                    <a:pt x="2469" y="1800"/>
                    <a:pt x="2469" y="1381"/>
                  </a:cubicBezTo>
                  <a:cubicBezTo>
                    <a:pt x="2469" y="963"/>
                    <a:pt x="2358" y="628"/>
                    <a:pt x="2135" y="377"/>
                  </a:cubicBezTo>
                  <a:cubicBezTo>
                    <a:pt x="1911" y="126"/>
                    <a:pt x="1618" y="0"/>
                    <a:pt x="1242" y="0"/>
                  </a:cubicBez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0"/>
            <p:cNvSpPr/>
            <p:nvPr/>
          </p:nvSpPr>
          <p:spPr>
            <a:xfrm>
              <a:off x="1280075" y="644725"/>
              <a:ext cx="51975" cy="66625"/>
            </a:xfrm>
            <a:custGeom>
              <a:avLst/>
              <a:gdLst/>
              <a:ahLst/>
              <a:cxnLst/>
              <a:rect l="l" t="t" r="r" b="b"/>
              <a:pathLst>
                <a:path w="2079" h="2665" extrusionOk="0">
                  <a:moveTo>
                    <a:pt x="809" y="293"/>
                  </a:moveTo>
                  <a:cubicBezTo>
                    <a:pt x="991" y="293"/>
                    <a:pt x="1116" y="335"/>
                    <a:pt x="1200" y="419"/>
                  </a:cubicBezTo>
                  <a:cubicBezTo>
                    <a:pt x="1297" y="502"/>
                    <a:pt x="1339" y="614"/>
                    <a:pt x="1339" y="767"/>
                  </a:cubicBezTo>
                  <a:cubicBezTo>
                    <a:pt x="1339" y="921"/>
                    <a:pt x="1297" y="1046"/>
                    <a:pt x="1200" y="1130"/>
                  </a:cubicBezTo>
                  <a:cubicBezTo>
                    <a:pt x="1116" y="1200"/>
                    <a:pt x="991" y="1242"/>
                    <a:pt x="809" y="1242"/>
                  </a:cubicBezTo>
                  <a:lnTo>
                    <a:pt x="363" y="1242"/>
                  </a:lnTo>
                  <a:lnTo>
                    <a:pt x="363" y="293"/>
                  </a:lnTo>
                  <a:close/>
                  <a:moveTo>
                    <a:pt x="0" y="0"/>
                  </a:moveTo>
                  <a:lnTo>
                    <a:pt x="0" y="2664"/>
                  </a:lnTo>
                  <a:lnTo>
                    <a:pt x="363" y="2664"/>
                  </a:lnTo>
                  <a:lnTo>
                    <a:pt x="363" y="1548"/>
                  </a:lnTo>
                  <a:lnTo>
                    <a:pt x="753" y="1548"/>
                  </a:lnTo>
                  <a:cubicBezTo>
                    <a:pt x="893" y="1548"/>
                    <a:pt x="1004" y="1576"/>
                    <a:pt x="1088" y="1632"/>
                  </a:cubicBezTo>
                  <a:cubicBezTo>
                    <a:pt x="1172" y="1688"/>
                    <a:pt x="1256" y="1813"/>
                    <a:pt x="1339" y="1981"/>
                  </a:cubicBezTo>
                  <a:lnTo>
                    <a:pt x="1688" y="2664"/>
                  </a:lnTo>
                  <a:lnTo>
                    <a:pt x="2078" y="2664"/>
                  </a:lnTo>
                  <a:lnTo>
                    <a:pt x="1702" y="1939"/>
                  </a:lnTo>
                  <a:cubicBezTo>
                    <a:pt x="1632" y="1786"/>
                    <a:pt x="1562" y="1674"/>
                    <a:pt x="1493" y="1590"/>
                  </a:cubicBezTo>
                  <a:cubicBezTo>
                    <a:pt x="1409" y="1507"/>
                    <a:pt x="1339" y="1451"/>
                    <a:pt x="1256" y="1423"/>
                  </a:cubicBezTo>
                  <a:cubicBezTo>
                    <a:pt x="1409" y="1381"/>
                    <a:pt x="1521" y="1297"/>
                    <a:pt x="1604" y="1186"/>
                  </a:cubicBezTo>
                  <a:cubicBezTo>
                    <a:pt x="1674" y="1074"/>
                    <a:pt x="1716" y="935"/>
                    <a:pt x="1716" y="767"/>
                  </a:cubicBezTo>
                  <a:cubicBezTo>
                    <a:pt x="1716" y="516"/>
                    <a:pt x="1646" y="321"/>
                    <a:pt x="1493" y="195"/>
                  </a:cubicBezTo>
                  <a:cubicBezTo>
                    <a:pt x="1339" y="70"/>
                    <a:pt x="1116" y="0"/>
                    <a:pt x="809" y="0"/>
                  </a:cubicBez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0"/>
            <p:cNvSpPr/>
            <p:nvPr/>
          </p:nvSpPr>
          <p:spPr>
            <a:xfrm>
              <a:off x="1343525" y="644725"/>
              <a:ext cx="42925" cy="66625"/>
            </a:xfrm>
            <a:custGeom>
              <a:avLst/>
              <a:gdLst/>
              <a:ahLst/>
              <a:cxnLst/>
              <a:rect l="l" t="t" r="r" b="b"/>
              <a:pathLst>
                <a:path w="1717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1716" y="2664"/>
                  </a:lnTo>
                  <a:lnTo>
                    <a:pt x="1716" y="2371"/>
                  </a:lnTo>
                  <a:lnTo>
                    <a:pt x="363" y="2371"/>
                  </a:lnTo>
                  <a:lnTo>
                    <a:pt x="363" y="1395"/>
                  </a:lnTo>
                  <a:lnTo>
                    <a:pt x="1633" y="1395"/>
                  </a:lnTo>
                  <a:lnTo>
                    <a:pt x="1633" y="1102"/>
                  </a:lnTo>
                  <a:lnTo>
                    <a:pt x="363" y="1102"/>
                  </a:lnTo>
                  <a:lnTo>
                    <a:pt x="363" y="307"/>
                  </a:lnTo>
                  <a:lnTo>
                    <a:pt x="1689" y="307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0"/>
            <p:cNvSpPr/>
            <p:nvPr/>
          </p:nvSpPr>
          <p:spPr>
            <a:xfrm>
              <a:off x="1398275" y="643675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49" y="0"/>
                  </a:moveTo>
                  <a:cubicBezTo>
                    <a:pt x="656" y="0"/>
                    <a:pt x="419" y="70"/>
                    <a:pt x="252" y="196"/>
                  </a:cubicBezTo>
                  <a:cubicBezTo>
                    <a:pt x="84" y="335"/>
                    <a:pt x="1" y="516"/>
                    <a:pt x="1" y="753"/>
                  </a:cubicBezTo>
                  <a:cubicBezTo>
                    <a:pt x="1" y="963"/>
                    <a:pt x="70" y="1116"/>
                    <a:pt x="182" y="1228"/>
                  </a:cubicBezTo>
                  <a:cubicBezTo>
                    <a:pt x="308" y="1353"/>
                    <a:pt x="503" y="1437"/>
                    <a:pt x="768" y="1493"/>
                  </a:cubicBezTo>
                  <a:lnTo>
                    <a:pt x="991" y="1535"/>
                  </a:lnTo>
                  <a:cubicBezTo>
                    <a:pt x="1172" y="1562"/>
                    <a:pt x="1312" y="1618"/>
                    <a:pt x="1382" y="1702"/>
                  </a:cubicBezTo>
                  <a:cubicBezTo>
                    <a:pt x="1465" y="1772"/>
                    <a:pt x="1507" y="1869"/>
                    <a:pt x="1507" y="2009"/>
                  </a:cubicBezTo>
                  <a:cubicBezTo>
                    <a:pt x="1507" y="2148"/>
                    <a:pt x="1451" y="2274"/>
                    <a:pt x="1340" y="2344"/>
                  </a:cubicBezTo>
                  <a:cubicBezTo>
                    <a:pt x="1228" y="2427"/>
                    <a:pt x="1075" y="2469"/>
                    <a:pt x="866" y="2469"/>
                  </a:cubicBezTo>
                  <a:cubicBezTo>
                    <a:pt x="726" y="2469"/>
                    <a:pt x="587" y="2455"/>
                    <a:pt x="447" y="2413"/>
                  </a:cubicBezTo>
                  <a:cubicBezTo>
                    <a:pt x="308" y="2372"/>
                    <a:pt x="168" y="2302"/>
                    <a:pt x="15" y="2218"/>
                  </a:cubicBezTo>
                  <a:lnTo>
                    <a:pt x="15" y="2595"/>
                  </a:lnTo>
                  <a:cubicBezTo>
                    <a:pt x="168" y="2650"/>
                    <a:pt x="322" y="2692"/>
                    <a:pt x="461" y="2720"/>
                  </a:cubicBezTo>
                  <a:cubicBezTo>
                    <a:pt x="601" y="2748"/>
                    <a:pt x="740" y="2762"/>
                    <a:pt x="866" y="2762"/>
                  </a:cubicBezTo>
                  <a:cubicBezTo>
                    <a:pt x="1200" y="2762"/>
                    <a:pt x="1451" y="2692"/>
                    <a:pt x="1619" y="2567"/>
                  </a:cubicBezTo>
                  <a:cubicBezTo>
                    <a:pt x="1800" y="2427"/>
                    <a:pt x="1884" y="2232"/>
                    <a:pt x="1884" y="1981"/>
                  </a:cubicBezTo>
                  <a:cubicBezTo>
                    <a:pt x="1884" y="1758"/>
                    <a:pt x="1828" y="1590"/>
                    <a:pt x="1688" y="1465"/>
                  </a:cubicBezTo>
                  <a:cubicBezTo>
                    <a:pt x="1563" y="1325"/>
                    <a:pt x="1368" y="1242"/>
                    <a:pt x="1103" y="1186"/>
                  </a:cubicBezTo>
                  <a:lnTo>
                    <a:pt x="879" y="1144"/>
                  </a:lnTo>
                  <a:cubicBezTo>
                    <a:pt x="684" y="1102"/>
                    <a:pt x="545" y="1060"/>
                    <a:pt x="475" y="991"/>
                  </a:cubicBezTo>
                  <a:cubicBezTo>
                    <a:pt x="405" y="935"/>
                    <a:pt x="363" y="851"/>
                    <a:pt x="363" y="726"/>
                  </a:cubicBezTo>
                  <a:cubicBezTo>
                    <a:pt x="363" y="586"/>
                    <a:pt x="419" y="474"/>
                    <a:pt x="531" y="405"/>
                  </a:cubicBezTo>
                  <a:cubicBezTo>
                    <a:pt x="642" y="321"/>
                    <a:pt x="782" y="293"/>
                    <a:pt x="991" y="293"/>
                  </a:cubicBezTo>
                  <a:cubicBezTo>
                    <a:pt x="1103" y="293"/>
                    <a:pt x="1214" y="307"/>
                    <a:pt x="1340" y="335"/>
                  </a:cubicBezTo>
                  <a:cubicBezTo>
                    <a:pt x="1465" y="363"/>
                    <a:pt x="1591" y="419"/>
                    <a:pt x="1730" y="488"/>
                  </a:cubicBezTo>
                  <a:lnTo>
                    <a:pt x="1730" y="126"/>
                  </a:lnTo>
                  <a:cubicBezTo>
                    <a:pt x="1591" y="84"/>
                    <a:pt x="1451" y="56"/>
                    <a:pt x="1326" y="28"/>
                  </a:cubicBezTo>
                  <a:cubicBezTo>
                    <a:pt x="1200" y="0"/>
                    <a:pt x="1075" y="0"/>
                    <a:pt x="949" y="0"/>
                  </a:cubicBez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0"/>
            <p:cNvSpPr/>
            <p:nvPr/>
          </p:nvSpPr>
          <p:spPr>
            <a:xfrm>
              <a:off x="1450250" y="644725"/>
              <a:ext cx="56500" cy="66625"/>
            </a:xfrm>
            <a:custGeom>
              <a:avLst/>
              <a:gdLst/>
              <a:ahLst/>
              <a:cxnLst/>
              <a:rect l="l" t="t" r="r" b="b"/>
              <a:pathLst>
                <a:path w="2260" h="2665" extrusionOk="0">
                  <a:moveTo>
                    <a:pt x="0" y="0"/>
                  </a:moveTo>
                  <a:lnTo>
                    <a:pt x="0" y="307"/>
                  </a:lnTo>
                  <a:lnTo>
                    <a:pt x="949" y="307"/>
                  </a:lnTo>
                  <a:lnTo>
                    <a:pt x="949" y="2664"/>
                  </a:lnTo>
                  <a:lnTo>
                    <a:pt x="1311" y="2664"/>
                  </a:lnTo>
                  <a:lnTo>
                    <a:pt x="1311" y="307"/>
                  </a:lnTo>
                  <a:lnTo>
                    <a:pt x="2260" y="307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0"/>
            <p:cNvSpPr/>
            <p:nvPr/>
          </p:nvSpPr>
          <p:spPr>
            <a:xfrm>
              <a:off x="2455575" y="1978550"/>
              <a:ext cx="2189950" cy="2189950"/>
            </a:xfrm>
            <a:custGeom>
              <a:avLst/>
              <a:gdLst/>
              <a:ahLst/>
              <a:cxnLst/>
              <a:rect l="l" t="t" r="r" b="b"/>
              <a:pathLst>
                <a:path w="87598" h="87598" extrusionOk="0">
                  <a:moveTo>
                    <a:pt x="43799" y="1"/>
                  </a:moveTo>
                  <a:cubicBezTo>
                    <a:pt x="19599" y="1"/>
                    <a:pt x="1" y="19626"/>
                    <a:pt x="1" y="43799"/>
                  </a:cubicBezTo>
                  <a:cubicBezTo>
                    <a:pt x="1" y="68000"/>
                    <a:pt x="19612" y="87598"/>
                    <a:pt x="43799" y="87598"/>
                  </a:cubicBezTo>
                  <a:cubicBezTo>
                    <a:pt x="68000" y="87598"/>
                    <a:pt x="87598" y="67986"/>
                    <a:pt x="87598" y="43799"/>
                  </a:cubicBezTo>
                  <a:cubicBezTo>
                    <a:pt x="87598" y="19626"/>
                    <a:pt x="67986" y="28"/>
                    <a:pt x="43799" y="1"/>
                  </a:cubicBezTo>
                  <a:close/>
                </a:path>
              </a:pathLst>
            </a:custGeom>
            <a:solidFill>
              <a:srgbClr val="95D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0"/>
            <p:cNvSpPr/>
            <p:nvPr/>
          </p:nvSpPr>
          <p:spPr>
            <a:xfrm>
              <a:off x="2453500" y="1976450"/>
              <a:ext cx="2194125" cy="2194500"/>
            </a:xfrm>
            <a:custGeom>
              <a:avLst/>
              <a:gdLst/>
              <a:ahLst/>
              <a:cxnLst/>
              <a:rect l="l" t="t" r="r" b="b"/>
              <a:pathLst>
                <a:path w="87765" h="87780" extrusionOk="0">
                  <a:moveTo>
                    <a:pt x="43896" y="196"/>
                  </a:moveTo>
                  <a:cubicBezTo>
                    <a:pt x="55962" y="196"/>
                    <a:pt x="66897" y="5092"/>
                    <a:pt x="74792" y="12987"/>
                  </a:cubicBezTo>
                  <a:cubicBezTo>
                    <a:pt x="82715" y="20910"/>
                    <a:pt x="87597" y="31818"/>
                    <a:pt x="87597" y="43883"/>
                  </a:cubicBezTo>
                  <a:cubicBezTo>
                    <a:pt x="87597" y="55949"/>
                    <a:pt x="82687" y="66884"/>
                    <a:pt x="74792" y="74779"/>
                  </a:cubicBezTo>
                  <a:cubicBezTo>
                    <a:pt x="66883" y="82702"/>
                    <a:pt x="55962" y="87584"/>
                    <a:pt x="43896" y="87584"/>
                  </a:cubicBezTo>
                  <a:cubicBezTo>
                    <a:pt x="31831" y="87584"/>
                    <a:pt x="20895" y="82688"/>
                    <a:pt x="13000" y="74779"/>
                  </a:cubicBezTo>
                  <a:cubicBezTo>
                    <a:pt x="5091" y="66870"/>
                    <a:pt x="209" y="55949"/>
                    <a:pt x="209" y="43883"/>
                  </a:cubicBezTo>
                  <a:cubicBezTo>
                    <a:pt x="209" y="31818"/>
                    <a:pt x="5105" y="20896"/>
                    <a:pt x="13000" y="12987"/>
                  </a:cubicBezTo>
                  <a:cubicBezTo>
                    <a:pt x="20923" y="5078"/>
                    <a:pt x="31831" y="196"/>
                    <a:pt x="43896" y="196"/>
                  </a:cubicBezTo>
                  <a:close/>
                  <a:moveTo>
                    <a:pt x="43882" y="1"/>
                  </a:moveTo>
                  <a:cubicBezTo>
                    <a:pt x="19640" y="1"/>
                    <a:pt x="0" y="19654"/>
                    <a:pt x="0" y="43883"/>
                  </a:cubicBezTo>
                  <a:cubicBezTo>
                    <a:pt x="0" y="68126"/>
                    <a:pt x="19640" y="87779"/>
                    <a:pt x="43882" y="87779"/>
                  </a:cubicBezTo>
                  <a:cubicBezTo>
                    <a:pt x="68111" y="87779"/>
                    <a:pt x="87764" y="68126"/>
                    <a:pt x="87764" y="43883"/>
                  </a:cubicBezTo>
                  <a:cubicBezTo>
                    <a:pt x="87764" y="19654"/>
                    <a:pt x="68111" y="1"/>
                    <a:pt x="4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0"/>
            <p:cNvSpPr/>
            <p:nvPr/>
          </p:nvSpPr>
          <p:spPr>
            <a:xfrm>
              <a:off x="2607275" y="1981350"/>
              <a:ext cx="1886575" cy="540875"/>
            </a:xfrm>
            <a:custGeom>
              <a:avLst/>
              <a:gdLst/>
              <a:ahLst/>
              <a:cxnLst/>
              <a:rect l="l" t="t" r="r" b="b"/>
              <a:pathLst>
                <a:path w="75463" h="21635" extrusionOk="0">
                  <a:moveTo>
                    <a:pt x="37731" y="0"/>
                  </a:moveTo>
                  <a:cubicBezTo>
                    <a:pt x="25666" y="0"/>
                    <a:pt x="14730" y="4896"/>
                    <a:pt x="6835" y="12791"/>
                  </a:cubicBezTo>
                  <a:cubicBezTo>
                    <a:pt x="4199" y="15427"/>
                    <a:pt x="1897" y="18398"/>
                    <a:pt x="0" y="21634"/>
                  </a:cubicBezTo>
                  <a:lnTo>
                    <a:pt x="75462" y="21634"/>
                  </a:lnTo>
                  <a:cubicBezTo>
                    <a:pt x="73565" y="18412"/>
                    <a:pt x="71264" y="15427"/>
                    <a:pt x="68627" y="12791"/>
                  </a:cubicBezTo>
                  <a:cubicBezTo>
                    <a:pt x="60732" y="4882"/>
                    <a:pt x="49797" y="0"/>
                    <a:pt x="37731" y="0"/>
                  </a:cubicBezTo>
                  <a:close/>
                </a:path>
              </a:pathLst>
            </a:custGeom>
            <a:solidFill>
              <a:srgbClr val="CAE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0"/>
            <p:cNvSpPr/>
            <p:nvPr/>
          </p:nvSpPr>
          <p:spPr>
            <a:xfrm>
              <a:off x="2602050" y="1976800"/>
              <a:ext cx="1897025" cy="545425"/>
            </a:xfrm>
            <a:custGeom>
              <a:avLst/>
              <a:gdLst/>
              <a:ahLst/>
              <a:cxnLst/>
              <a:rect l="l" t="t" r="r" b="b"/>
              <a:pathLst>
                <a:path w="75881" h="21817" extrusionOk="0">
                  <a:moveTo>
                    <a:pt x="37940" y="1"/>
                  </a:moveTo>
                  <a:cubicBezTo>
                    <a:pt x="21760" y="1"/>
                    <a:pt x="7602" y="8774"/>
                    <a:pt x="0" y="21816"/>
                  </a:cubicBezTo>
                  <a:lnTo>
                    <a:pt x="209" y="21816"/>
                  </a:lnTo>
                  <a:cubicBezTo>
                    <a:pt x="2106" y="18594"/>
                    <a:pt x="4408" y="15609"/>
                    <a:pt x="7044" y="12973"/>
                  </a:cubicBezTo>
                  <a:cubicBezTo>
                    <a:pt x="14953" y="5064"/>
                    <a:pt x="25875" y="182"/>
                    <a:pt x="37940" y="182"/>
                  </a:cubicBezTo>
                  <a:cubicBezTo>
                    <a:pt x="50006" y="182"/>
                    <a:pt x="60941" y="5078"/>
                    <a:pt x="68836" y="12973"/>
                  </a:cubicBezTo>
                  <a:cubicBezTo>
                    <a:pt x="71473" y="15609"/>
                    <a:pt x="73774" y="18580"/>
                    <a:pt x="75671" y="21816"/>
                  </a:cubicBezTo>
                  <a:lnTo>
                    <a:pt x="75880" y="21816"/>
                  </a:lnTo>
                  <a:cubicBezTo>
                    <a:pt x="68278" y="8774"/>
                    <a:pt x="54121" y="1"/>
                    <a:pt x="379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0"/>
            <p:cNvSpPr/>
            <p:nvPr/>
          </p:nvSpPr>
          <p:spPr>
            <a:xfrm>
              <a:off x="2458025" y="2522200"/>
              <a:ext cx="2185425" cy="650725"/>
            </a:xfrm>
            <a:custGeom>
              <a:avLst/>
              <a:gdLst/>
              <a:ahLst/>
              <a:cxnLst/>
              <a:rect l="l" t="t" r="r" b="b"/>
              <a:pathLst>
                <a:path w="87417" h="26029" extrusionOk="0">
                  <a:moveTo>
                    <a:pt x="5970" y="0"/>
                  </a:moveTo>
                  <a:cubicBezTo>
                    <a:pt x="2162" y="6473"/>
                    <a:pt x="0" y="14019"/>
                    <a:pt x="0" y="22081"/>
                  </a:cubicBezTo>
                  <a:cubicBezTo>
                    <a:pt x="0" y="23420"/>
                    <a:pt x="56" y="24731"/>
                    <a:pt x="182" y="26029"/>
                  </a:cubicBezTo>
                  <a:lnTo>
                    <a:pt x="87235" y="26029"/>
                  </a:lnTo>
                  <a:cubicBezTo>
                    <a:pt x="87360" y="24731"/>
                    <a:pt x="87416" y="23406"/>
                    <a:pt x="87416" y="22081"/>
                  </a:cubicBezTo>
                  <a:cubicBezTo>
                    <a:pt x="87416" y="14019"/>
                    <a:pt x="85226" y="6473"/>
                    <a:pt x="81432" y="0"/>
                  </a:cubicBezTo>
                  <a:close/>
                </a:path>
              </a:pathLst>
            </a:custGeom>
            <a:solidFill>
              <a:srgbClr val="BFE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0"/>
            <p:cNvSpPr/>
            <p:nvPr/>
          </p:nvSpPr>
          <p:spPr>
            <a:xfrm>
              <a:off x="2453500" y="2522200"/>
              <a:ext cx="2194125" cy="650725"/>
            </a:xfrm>
            <a:custGeom>
              <a:avLst/>
              <a:gdLst/>
              <a:ahLst/>
              <a:cxnLst/>
              <a:rect l="l" t="t" r="r" b="b"/>
              <a:pathLst>
                <a:path w="87765" h="26029" extrusionOk="0">
                  <a:moveTo>
                    <a:pt x="81613" y="0"/>
                  </a:moveTo>
                  <a:cubicBezTo>
                    <a:pt x="85407" y="6473"/>
                    <a:pt x="87569" y="14019"/>
                    <a:pt x="87569" y="22081"/>
                  </a:cubicBezTo>
                  <a:lnTo>
                    <a:pt x="87597" y="22081"/>
                  </a:lnTo>
                  <a:cubicBezTo>
                    <a:pt x="87596" y="23424"/>
                    <a:pt x="87540" y="24712"/>
                    <a:pt x="87416" y="26015"/>
                  </a:cubicBezTo>
                  <a:lnTo>
                    <a:pt x="87597" y="26015"/>
                  </a:lnTo>
                  <a:cubicBezTo>
                    <a:pt x="87695" y="24731"/>
                    <a:pt x="87764" y="23406"/>
                    <a:pt x="87764" y="22053"/>
                  </a:cubicBezTo>
                  <a:lnTo>
                    <a:pt x="87751" y="22053"/>
                  </a:lnTo>
                  <a:cubicBezTo>
                    <a:pt x="87759" y="14001"/>
                    <a:pt x="85584" y="6479"/>
                    <a:pt x="81822" y="0"/>
                  </a:cubicBezTo>
                  <a:close/>
                  <a:moveTo>
                    <a:pt x="5942" y="0"/>
                  </a:moveTo>
                  <a:cubicBezTo>
                    <a:pt x="2162" y="6487"/>
                    <a:pt x="0" y="14019"/>
                    <a:pt x="0" y="22081"/>
                  </a:cubicBezTo>
                  <a:cubicBezTo>
                    <a:pt x="0" y="23420"/>
                    <a:pt x="42" y="24731"/>
                    <a:pt x="167" y="26029"/>
                  </a:cubicBezTo>
                  <a:lnTo>
                    <a:pt x="349" y="26029"/>
                  </a:lnTo>
                  <a:cubicBezTo>
                    <a:pt x="223" y="24731"/>
                    <a:pt x="167" y="23406"/>
                    <a:pt x="167" y="22081"/>
                  </a:cubicBezTo>
                  <a:cubicBezTo>
                    <a:pt x="167" y="14019"/>
                    <a:pt x="2343" y="6473"/>
                    <a:pt x="6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0"/>
            <p:cNvSpPr/>
            <p:nvPr/>
          </p:nvSpPr>
          <p:spPr>
            <a:xfrm>
              <a:off x="2462550" y="3172550"/>
              <a:ext cx="2176000" cy="653175"/>
            </a:xfrm>
            <a:custGeom>
              <a:avLst/>
              <a:gdLst/>
              <a:ahLst/>
              <a:cxnLst/>
              <a:rect l="l" t="t" r="r" b="b"/>
              <a:pathLst>
                <a:path w="87040" h="26127" extrusionOk="0">
                  <a:moveTo>
                    <a:pt x="1" y="1"/>
                  </a:moveTo>
                  <a:cubicBezTo>
                    <a:pt x="907" y="10085"/>
                    <a:pt x="5231" y="19180"/>
                    <a:pt x="11815" y="26126"/>
                  </a:cubicBezTo>
                  <a:lnTo>
                    <a:pt x="75253" y="26126"/>
                  </a:lnTo>
                  <a:cubicBezTo>
                    <a:pt x="81809" y="19180"/>
                    <a:pt x="86133" y="10099"/>
                    <a:pt x="87040" y="1"/>
                  </a:cubicBezTo>
                  <a:close/>
                </a:path>
              </a:pathLst>
            </a:custGeom>
            <a:solidFill>
              <a:srgbClr val="B5E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0"/>
            <p:cNvSpPr/>
            <p:nvPr/>
          </p:nvSpPr>
          <p:spPr>
            <a:xfrm>
              <a:off x="2458025" y="3172550"/>
              <a:ext cx="2184725" cy="653175"/>
            </a:xfrm>
            <a:custGeom>
              <a:avLst/>
              <a:gdLst/>
              <a:ahLst/>
              <a:cxnLst/>
              <a:rect l="l" t="t" r="r" b="b"/>
              <a:pathLst>
                <a:path w="87389" h="26127" extrusionOk="0">
                  <a:moveTo>
                    <a:pt x="0" y="1"/>
                  </a:moveTo>
                  <a:cubicBezTo>
                    <a:pt x="893" y="10085"/>
                    <a:pt x="5203" y="19166"/>
                    <a:pt x="11745" y="26126"/>
                  </a:cubicBezTo>
                  <a:lnTo>
                    <a:pt x="11982" y="26126"/>
                  </a:lnTo>
                  <a:cubicBezTo>
                    <a:pt x="5412" y="19180"/>
                    <a:pt x="1088" y="10099"/>
                    <a:pt x="182" y="1"/>
                  </a:cubicBezTo>
                  <a:close/>
                  <a:moveTo>
                    <a:pt x="87221" y="1"/>
                  </a:moveTo>
                  <a:cubicBezTo>
                    <a:pt x="86314" y="10085"/>
                    <a:pt x="81990" y="19180"/>
                    <a:pt x="75392" y="26126"/>
                  </a:cubicBezTo>
                  <a:lnTo>
                    <a:pt x="75643" y="26126"/>
                  </a:lnTo>
                  <a:cubicBezTo>
                    <a:pt x="82199" y="19166"/>
                    <a:pt x="86509" y="10085"/>
                    <a:pt x="873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0"/>
            <p:cNvSpPr/>
            <p:nvPr/>
          </p:nvSpPr>
          <p:spPr>
            <a:xfrm>
              <a:off x="1050625" y="3172550"/>
              <a:ext cx="4995350" cy="25"/>
            </a:xfrm>
            <a:custGeom>
              <a:avLst/>
              <a:gdLst/>
              <a:ahLst/>
              <a:cxnLst/>
              <a:rect l="l" t="t" r="r" b="b"/>
              <a:pathLst>
                <a:path w="199814" h="1" extrusionOk="0">
                  <a:moveTo>
                    <a:pt x="56296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56296" y="1"/>
                  </a:lnTo>
                  <a:lnTo>
                    <a:pt x="56296" y="1"/>
                  </a:lnTo>
                  <a:close/>
                  <a:moveTo>
                    <a:pt x="199813" y="1"/>
                  </a:moveTo>
                  <a:lnTo>
                    <a:pt x="143684" y="1"/>
                  </a:lnTo>
                  <a:lnTo>
                    <a:pt x="143684" y="1"/>
                  </a:lnTo>
                  <a:lnTo>
                    <a:pt x="199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0"/>
            <p:cNvSpPr/>
            <p:nvPr/>
          </p:nvSpPr>
          <p:spPr>
            <a:xfrm>
              <a:off x="2462550" y="3172550"/>
              <a:ext cx="2176000" cy="25"/>
            </a:xfrm>
            <a:custGeom>
              <a:avLst/>
              <a:gdLst/>
              <a:ahLst/>
              <a:cxnLst/>
              <a:rect l="l" t="t" r="r" b="b"/>
              <a:pathLst>
                <a:path w="87040" h="1" extrusionOk="0">
                  <a:moveTo>
                    <a:pt x="8704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7040" y="1"/>
                  </a:lnTo>
                  <a:lnTo>
                    <a:pt x="87040" y="1"/>
                  </a:lnTo>
                  <a:close/>
                </a:path>
              </a:pathLst>
            </a:custGeom>
            <a:solidFill>
              <a:srgbClr val="D2F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0"/>
            <p:cNvSpPr/>
            <p:nvPr/>
          </p:nvSpPr>
          <p:spPr>
            <a:xfrm>
              <a:off x="2458025" y="3172550"/>
              <a:ext cx="2184725" cy="25"/>
            </a:xfrm>
            <a:custGeom>
              <a:avLst/>
              <a:gdLst/>
              <a:ahLst/>
              <a:cxnLst/>
              <a:rect l="l" t="t" r="r" b="b"/>
              <a:pathLst>
                <a:path w="87389" h="1" extrusionOk="0">
                  <a:moveTo>
                    <a:pt x="182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82" y="1"/>
                  </a:lnTo>
                  <a:lnTo>
                    <a:pt x="182" y="1"/>
                  </a:lnTo>
                  <a:close/>
                  <a:moveTo>
                    <a:pt x="87388" y="1"/>
                  </a:moveTo>
                  <a:lnTo>
                    <a:pt x="87221" y="1"/>
                  </a:lnTo>
                  <a:lnTo>
                    <a:pt x="87221" y="1"/>
                  </a:lnTo>
                  <a:lnTo>
                    <a:pt x="87388" y="1"/>
                  </a:lnTo>
                  <a:lnTo>
                    <a:pt x="873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0"/>
            <p:cNvSpPr/>
            <p:nvPr/>
          </p:nvSpPr>
          <p:spPr>
            <a:xfrm>
              <a:off x="2897750" y="3811050"/>
              <a:ext cx="229475" cy="384300"/>
            </a:xfrm>
            <a:custGeom>
              <a:avLst/>
              <a:gdLst/>
              <a:ahLst/>
              <a:cxnLst/>
              <a:rect l="l" t="t" r="r" b="b"/>
              <a:pathLst>
                <a:path w="9179" h="15372" extrusionOk="0">
                  <a:moveTo>
                    <a:pt x="2888" y="13572"/>
                  </a:moveTo>
                  <a:cubicBezTo>
                    <a:pt x="2846" y="13363"/>
                    <a:pt x="2832" y="13168"/>
                    <a:pt x="2804" y="12959"/>
                  </a:cubicBezTo>
                  <a:cubicBezTo>
                    <a:pt x="2665" y="12192"/>
                    <a:pt x="2762" y="11438"/>
                    <a:pt x="3027" y="10713"/>
                  </a:cubicBezTo>
                  <a:cubicBezTo>
                    <a:pt x="3167" y="10309"/>
                    <a:pt x="3292" y="9904"/>
                    <a:pt x="3432" y="9513"/>
                  </a:cubicBezTo>
                  <a:cubicBezTo>
                    <a:pt x="3599" y="8983"/>
                    <a:pt x="3599" y="8439"/>
                    <a:pt x="3516" y="7881"/>
                  </a:cubicBezTo>
                  <a:cubicBezTo>
                    <a:pt x="3446" y="7435"/>
                    <a:pt x="3265" y="7017"/>
                    <a:pt x="3125" y="6584"/>
                  </a:cubicBezTo>
                  <a:cubicBezTo>
                    <a:pt x="2944" y="5998"/>
                    <a:pt x="2637" y="5482"/>
                    <a:pt x="2400" y="4924"/>
                  </a:cubicBezTo>
                  <a:cubicBezTo>
                    <a:pt x="2121" y="4297"/>
                    <a:pt x="1912" y="3627"/>
                    <a:pt x="1870" y="2930"/>
                  </a:cubicBezTo>
                  <a:cubicBezTo>
                    <a:pt x="1842" y="2497"/>
                    <a:pt x="1898" y="2065"/>
                    <a:pt x="1967" y="1632"/>
                  </a:cubicBezTo>
                  <a:cubicBezTo>
                    <a:pt x="2009" y="1326"/>
                    <a:pt x="2065" y="1019"/>
                    <a:pt x="2121" y="726"/>
                  </a:cubicBezTo>
                  <a:cubicBezTo>
                    <a:pt x="2135" y="614"/>
                    <a:pt x="2135" y="517"/>
                    <a:pt x="2149" y="405"/>
                  </a:cubicBezTo>
                  <a:cubicBezTo>
                    <a:pt x="2177" y="321"/>
                    <a:pt x="2190" y="252"/>
                    <a:pt x="2274" y="210"/>
                  </a:cubicBezTo>
                  <a:cubicBezTo>
                    <a:pt x="2330" y="196"/>
                    <a:pt x="2358" y="196"/>
                    <a:pt x="2386" y="266"/>
                  </a:cubicBezTo>
                  <a:cubicBezTo>
                    <a:pt x="2400" y="335"/>
                    <a:pt x="2414" y="405"/>
                    <a:pt x="2414" y="475"/>
                  </a:cubicBezTo>
                  <a:cubicBezTo>
                    <a:pt x="2330" y="1047"/>
                    <a:pt x="2428" y="1632"/>
                    <a:pt x="2595" y="2190"/>
                  </a:cubicBezTo>
                  <a:cubicBezTo>
                    <a:pt x="2734" y="2679"/>
                    <a:pt x="2874" y="3167"/>
                    <a:pt x="3097" y="3627"/>
                  </a:cubicBezTo>
                  <a:cubicBezTo>
                    <a:pt x="3265" y="3976"/>
                    <a:pt x="3502" y="4297"/>
                    <a:pt x="3781" y="4576"/>
                  </a:cubicBezTo>
                  <a:cubicBezTo>
                    <a:pt x="3962" y="4771"/>
                    <a:pt x="4171" y="4952"/>
                    <a:pt x="4366" y="5161"/>
                  </a:cubicBezTo>
                  <a:cubicBezTo>
                    <a:pt x="4743" y="5580"/>
                    <a:pt x="4938" y="6082"/>
                    <a:pt x="5092" y="6626"/>
                  </a:cubicBezTo>
                  <a:cubicBezTo>
                    <a:pt x="5217" y="7045"/>
                    <a:pt x="5259" y="7477"/>
                    <a:pt x="5259" y="7923"/>
                  </a:cubicBezTo>
                  <a:cubicBezTo>
                    <a:pt x="5259" y="7937"/>
                    <a:pt x="5259" y="7937"/>
                    <a:pt x="5273" y="7951"/>
                  </a:cubicBezTo>
                  <a:lnTo>
                    <a:pt x="5385" y="7477"/>
                  </a:lnTo>
                  <a:cubicBezTo>
                    <a:pt x="5440" y="7086"/>
                    <a:pt x="5496" y="6682"/>
                    <a:pt x="5482" y="6277"/>
                  </a:cubicBezTo>
                  <a:cubicBezTo>
                    <a:pt x="5468" y="6082"/>
                    <a:pt x="5454" y="5915"/>
                    <a:pt x="5385" y="5719"/>
                  </a:cubicBezTo>
                  <a:cubicBezTo>
                    <a:pt x="5329" y="5622"/>
                    <a:pt x="5343" y="5496"/>
                    <a:pt x="5315" y="5385"/>
                  </a:cubicBezTo>
                  <a:cubicBezTo>
                    <a:pt x="5259" y="5161"/>
                    <a:pt x="5189" y="4952"/>
                    <a:pt x="5134" y="4729"/>
                  </a:cubicBezTo>
                  <a:cubicBezTo>
                    <a:pt x="4924" y="3948"/>
                    <a:pt x="4910" y="3167"/>
                    <a:pt x="5134" y="2372"/>
                  </a:cubicBezTo>
                  <a:cubicBezTo>
                    <a:pt x="5287" y="1856"/>
                    <a:pt x="5427" y="1312"/>
                    <a:pt x="5594" y="796"/>
                  </a:cubicBezTo>
                  <a:cubicBezTo>
                    <a:pt x="5678" y="531"/>
                    <a:pt x="5803" y="279"/>
                    <a:pt x="5984" y="56"/>
                  </a:cubicBezTo>
                  <a:cubicBezTo>
                    <a:pt x="6040" y="0"/>
                    <a:pt x="6082" y="0"/>
                    <a:pt x="6124" y="42"/>
                  </a:cubicBezTo>
                  <a:cubicBezTo>
                    <a:pt x="6152" y="56"/>
                    <a:pt x="6166" y="112"/>
                    <a:pt x="6152" y="140"/>
                  </a:cubicBezTo>
                  <a:cubicBezTo>
                    <a:pt x="6082" y="349"/>
                    <a:pt x="6012" y="544"/>
                    <a:pt x="5943" y="754"/>
                  </a:cubicBezTo>
                  <a:cubicBezTo>
                    <a:pt x="5901" y="837"/>
                    <a:pt x="5887" y="949"/>
                    <a:pt x="5873" y="1033"/>
                  </a:cubicBezTo>
                  <a:cubicBezTo>
                    <a:pt x="5831" y="1521"/>
                    <a:pt x="5803" y="2009"/>
                    <a:pt x="5873" y="2497"/>
                  </a:cubicBezTo>
                  <a:cubicBezTo>
                    <a:pt x="5915" y="2888"/>
                    <a:pt x="6026" y="3264"/>
                    <a:pt x="6152" y="3641"/>
                  </a:cubicBezTo>
                  <a:cubicBezTo>
                    <a:pt x="6305" y="4115"/>
                    <a:pt x="6459" y="4590"/>
                    <a:pt x="6598" y="5078"/>
                  </a:cubicBezTo>
                  <a:cubicBezTo>
                    <a:pt x="6807" y="5887"/>
                    <a:pt x="6849" y="6696"/>
                    <a:pt x="6654" y="7519"/>
                  </a:cubicBezTo>
                  <a:cubicBezTo>
                    <a:pt x="6584" y="7812"/>
                    <a:pt x="6459" y="8119"/>
                    <a:pt x="6333" y="8412"/>
                  </a:cubicBezTo>
                  <a:cubicBezTo>
                    <a:pt x="6082" y="9053"/>
                    <a:pt x="5845" y="9695"/>
                    <a:pt x="5761" y="10392"/>
                  </a:cubicBezTo>
                  <a:cubicBezTo>
                    <a:pt x="5706" y="10811"/>
                    <a:pt x="5761" y="11229"/>
                    <a:pt x="5901" y="11648"/>
                  </a:cubicBezTo>
                  <a:cubicBezTo>
                    <a:pt x="5957" y="11815"/>
                    <a:pt x="6040" y="11968"/>
                    <a:pt x="6110" y="12136"/>
                  </a:cubicBezTo>
                  <a:cubicBezTo>
                    <a:pt x="6222" y="12066"/>
                    <a:pt x="6263" y="11982"/>
                    <a:pt x="6291" y="11899"/>
                  </a:cubicBezTo>
                  <a:cubicBezTo>
                    <a:pt x="6389" y="11606"/>
                    <a:pt x="6501" y="11327"/>
                    <a:pt x="6584" y="11020"/>
                  </a:cubicBezTo>
                  <a:cubicBezTo>
                    <a:pt x="6682" y="10671"/>
                    <a:pt x="6780" y="10309"/>
                    <a:pt x="6919" y="9960"/>
                  </a:cubicBezTo>
                  <a:cubicBezTo>
                    <a:pt x="7003" y="9695"/>
                    <a:pt x="7142" y="9472"/>
                    <a:pt x="7268" y="9221"/>
                  </a:cubicBezTo>
                  <a:lnTo>
                    <a:pt x="7421" y="8914"/>
                  </a:lnTo>
                  <a:lnTo>
                    <a:pt x="7575" y="8649"/>
                  </a:lnTo>
                  <a:cubicBezTo>
                    <a:pt x="7644" y="8551"/>
                    <a:pt x="7728" y="8439"/>
                    <a:pt x="7784" y="8342"/>
                  </a:cubicBezTo>
                  <a:cubicBezTo>
                    <a:pt x="8035" y="7798"/>
                    <a:pt x="8398" y="7324"/>
                    <a:pt x="8746" y="6863"/>
                  </a:cubicBezTo>
                  <a:cubicBezTo>
                    <a:pt x="8802" y="6807"/>
                    <a:pt x="8830" y="6738"/>
                    <a:pt x="8886" y="6682"/>
                  </a:cubicBezTo>
                  <a:cubicBezTo>
                    <a:pt x="8942" y="6654"/>
                    <a:pt x="9011" y="6612"/>
                    <a:pt x="9081" y="6598"/>
                  </a:cubicBezTo>
                  <a:cubicBezTo>
                    <a:pt x="9165" y="6584"/>
                    <a:pt x="9179" y="6626"/>
                    <a:pt x="9165" y="6724"/>
                  </a:cubicBezTo>
                  <a:cubicBezTo>
                    <a:pt x="9165" y="6738"/>
                    <a:pt x="9165" y="6752"/>
                    <a:pt x="9151" y="6766"/>
                  </a:cubicBezTo>
                  <a:cubicBezTo>
                    <a:pt x="8983" y="7045"/>
                    <a:pt x="8956" y="7365"/>
                    <a:pt x="8886" y="7658"/>
                  </a:cubicBezTo>
                  <a:cubicBezTo>
                    <a:pt x="8830" y="7881"/>
                    <a:pt x="8746" y="8077"/>
                    <a:pt x="8635" y="8272"/>
                  </a:cubicBezTo>
                  <a:cubicBezTo>
                    <a:pt x="8523" y="8495"/>
                    <a:pt x="8412" y="8718"/>
                    <a:pt x="8272" y="8955"/>
                  </a:cubicBezTo>
                  <a:lnTo>
                    <a:pt x="8063" y="9262"/>
                  </a:lnTo>
                  <a:cubicBezTo>
                    <a:pt x="8049" y="9304"/>
                    <a:pt x="8035" y="9318"/>
                    <a:pt x="8007" y="9346"/>
                  </a:cubicBezTo>
                  <a:cubicBezTo>
                    <a:pt x="7784" y="10002"/>
                    <a:pt x="7561" y="10643"/>
                    <a:pt x="7421" y="11299"/>
                  </a:cubicBezTo>
                  <a:cubicBezTo>
                    <a:pt x="7338" y="11745"/>
                    <a:pt x="7310" y="12164"/>
                    <a:pt x="7407" y="12596"/>
                  </a:cubicBezTo>
                  <a:cubicBezTo>
                    <a:pt x="7421" y="12680"/>
                    <a:pt x="7435" y="12763"/>
                    <a:pt x="7477" y="12833"/>
                  </a:cubicBezTo>
                  <a:cubicBezTo>
                    <a:pt x="7630" y="13182"/>
                    <a:pt x="7616" y="13531"/>
                    <a:pt x="7561" y="13879"/>
                  </a:cubicBezTo>
                  <a:cubicBezTo>
                    <a:pt x="7519" y="14089"/>
                    <a:pt x="7449" y="14270"/>
                    <a:pt x="7282" y="14395"/>
                  </a:cubicBezTo>
                  <a:cubicBezTo>
                    <a:pt x="7226" y="14423"/>
                    <a:pt x="7170" y="14493"/>
                    <a:pt x="7142" y="14549"/>
                  </a:cubicBezTo>
                  <a:cubicBezTo>
                    <a:pt x="6961" y="14744"/>
                    <a:pt x="6794" y="14926"/>
                    <a:pt x="6570" y="15065"/>
                  </a:cubicBezTo>
                  <a:cubicBezTo>
                    <a:pt x="5887" y="15204"/>
                    <a:pt x="4297" y="15372"/>
                    <a:pt x="2623" y="15344"/>
                  </a:cubicBezTo>
                  <a:cubicBezTo>
                    <a:pt x="2539" y="15302"/>
                    <a:pt x="2442" y="15218"/>
                    <a:pt x="2386" y="15135"/>
                  </a:cubicBezTo>
                  <a:cubicBezTo>
                    <a:pt x="2204" y="14939"/>
                    <a:pt x="1995" y="14828"/>
                    <a:pt x="1772" y="14744"/>
                  </a:cubicBezTo>
                  <a:cubicBezTo>
                    <a:pt x="1507" y="14633"/>
                    <a:pt x="1242" y="14507"/>
                    <a:pt x="1019" y="14368"/>
                  </a:cubicBezTo>
                  <a:cubicBezTo>
                    <a:pt x="517" y="14075"/>
                    <a:pt x="252" y="13628"/>
                    <a:pt x="126" y="13042"/>
                  </a:cubicBezTo>
                  <a:cubicBezTo>
                    <a:pt x="1" y="12498"/>
                    <a:pt x="56" y="11982"/>
                    <a:pt x="196" y="11438"/>
                  </a:cubicBezTo>
                  <a:cubicBezTo>
                    <a:pt x="447" y="10462"/>
                    <a:pt x="614" y="9458"/>
                    <a:pt x="740" y="8453"/>
                  </a:cubicBezTo>
                  <a:cubicBezTo>
                    <a:pt x="768" y="8146"/>
                    <a:pt x="796" y="7826"/>
                    <a:pt x="810" y="7505"/>
                  </a:cubicBezTo>
                  <a:cubicBezTo>
                    <a:pt x="810" y="7449"/>
                    <a:pt x="824" y="7393"/>
                    <a:pt x="837" y="7337"/>
                  </a:cubicBezTo>
                  <a:cubicBezTo>
                    <a:pt x="879" y="7226"/>
                    <a:pt x="1005" y="7184"/>
                    <a:pt x="1089" y="7296"/>
                  </a:cubicBezTo>
                  <a:lnTo>
                    <a:pt x="1186" y="7449"/>
                  </a:lnTo>
                  <a:cubicBezTo>
                    <a:pt x="1381" y="7854"/>
                    <a:pt x="1451" y="8286"/>
                    <a:pt x="1451" y="8732"/>
                  </a:cubicBezTo>
                  <a:cubicBezTo>
                    <a:pt x="1465" y="9388"/>
                    <a:pt x="1437" y="10016"/>
                    <a:pt x="1381" y="10657"/>
                  </a:cubicBezTo>
                  <a:cubicBezTo>
                    <a:pt x="1354" y="11104"/>
                    <a:pt x="1326" y="11564"/>
                    <a:pt x="1395" y="12010"/>
                  </a:cubicBezTo>
                  <a:cubicBezTo>
                    <a:pt x="1493" y="12471"/>
                    <a:pt x="1702" y="12847"/>
                    <a:pt x="2079" y="13112"/>
                  </a:cubicBezTo>
                  <a:lnTo>
                    <a:pt x="2916" y="13642"/>
                  </a:lnTo>
                  <a:cubicBezTo>
                    <a:pt x="2874" y="13572"/>
                    <a:pt x="2888" y="13572"/>
                    <a:pt x="2888" y="13572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0"/>
            <p:cNvSpPr/>
            <p:nvPr/>
          </p:nvSpPr>
          <p:spPr>
            <a:xfrm>
              <a:off x="3180900" y="3811050"/>
              <a:ext cx="229125" cy="384300"/>
            </a:xfrm>
            <a:custGeom>
              <a:avLst/>
              <a:gdLst/>
              <a:ahLst/>
              <a:cxnLst/>
              <a:rect l="l" t="t" r="r" b="b"/>
              <a:pathLst>
                <a:path w="9165" h="15372" extrusionOk="0">
                  <a:moveTo>
                    <a:pt x="2888" y="13572"/>
                  </a:moveTo>
                  <a:cubicBezTo>
                    <a:pt x="2860" y="13363"/>
                    <a:pt x="2846" y="13168"/>
                    <a:pt x="2804" y="12959"/>
                  </a:cubicBezTo>
                  <a:cubicBezTo>
                    <a:pt x="2665" y="12192"/>
                    <a:pt x="2777" y="11438"/>
                    <a:pt x="3028" y="10713"/>
                  </a:cubicBezTo>
                  <a:cubicBezTo>
                    <a:pt x="3167" y="10309"/>
                    <a:pt x="3293" y="9904"/>
                    <a:pt x="3432" y="9513"/>
                  </a:cubicBezTo>
                  <a:cubicBezTo>
                    <a:pt x="3613" y="8983"/>
                    <a:pt x="3613" y="8439"/>
                    <a:pt x="3516" y="7881"/>
                  </a:cubicBezTo>
                  <a:cubicBezTo>
                    <a:pt x="3446" y="7435"/>
                    <a:pt x="3279" y="7017"/>
                    <a:pt x="3139" y="6584"/>
                  </a:cubicBezTo>
                  <a:cubicBezTo>
                    <a:pt x="2944" y="5998"/>
                    <a:pt x="2651" y="5482"/>
                    <a:pt x="2400" y="4924"/>
                  </a:cubicBezTo>
                  <a:cubicBezTo>
                    <a:pt x="2121" y="4297"/>
                    <a:pt x="1912" y="3627"/>
                    <a:pt x="1884" y="2930"/>
                  </a:cubicBezTo>
                  <a:cubicBezTo>
                    <a:pt x="1842" y="2497"/>
                    <a:pt x="1898" y="2065"/>
                    <a:pt x="1968" y="1632"/>
                  </a:cubicBezTo>
                  <a:cubicBezTo>
                    <a:pt x="2023" y="1326"/>
                    <a:pt x="2079" y="1019"/>
                    <a:pt x="2121" y="726"/>
                  </a:cubicBezTo>
                  <a:cubicBezTo>
                    <a:pt x="2149" y="614"/>
                    <a:pt x="2149" y="517"/>
                    <a:pt x="2163" y="405"/>
                  </a:cubicBezTo>
                  <a:cubicBezTo>
                    <a:pt x="2177" y="321"/>
                    <a:pt x="2191" y="252"/>
                    <a:pt x="2288" y="210"/>
                  </a:cubicBezTo>
                  <a:cubicBezTo>
                    <a:pt x="2330" y="196"/>
                    <a:pt x="2372" y="196"/>
                    <a:pt x="2386" y="266"/>
                  </a:cubicBezTo>
                  <a:cubicBezTo>
                    <a:pt x="2400" y="335"/>
                    <a:pt x="2428" y="405"/>
                    <a:pt x="2428" y="475"/>
                  </a:cubicBezTo>
                  <a:cubicBezTo>
                    <a:pt x="2330" y="1047"/>
                    <a:pt x="2442" y="1632"/>
                    <a:pt x="2595" y="2190"/>
                  </a:cubicBezTo>
                  <a:cubicBezTo>
                    <a:pt x="2735" y="2679"/>
                    <a:pt x="2874" y="3167"/>
                    <a:pt x="3097" y="3627"/>
                  </a:cubicBezTo>
                  <a:cubicBezTo>
                    <a:pt x="3279" y="3976"/>
                    <a:pt x="3502" y="4297"/>
                    <a:pt x="3781" y="4576"/>
                  </a:cubicBezTo>
                  <a:cubicBezTo>
                    <a:pt x="3976" y="4771"/>
                    <a:pt x="4185" y="4952"/>
                    <a:pt x="4367" y="5161"/>
                  </a:cubicBezTo>
                  <a:cubicBezTo>
                    <a:pt x="4757" y="5580"/>
                    <a:pt x="4953" y="6082"/>
                    <a:pt x="5106" y="6626"/>
                  </a:cubicBezTo>
                  <a:cubicBezTo>
                    <a:pt x="5232" y="7045"/>
                    <a:pt x="5259" y="7477"/>
                    <a:pt x="5259" y="7923"/>
                  </a:cubicBezTo>
                  <a:cubicBezTo>
                    <a:pt x="5259" y="7937"/>
                    <a:pt x="5259" y="7937"/>
                    <a:pt x="5287" y="7951"/>
                  </a:cubicBezTo>
                  <a:lnTo>
                    <a:pt x="5385" y="7477"/>
                  </a:lnTo>
                  <a:cubicBezTo>
                    <a:pt x="5455" y="7086"/>
                    <a:pt x="5510" y="6682"/>
                    <a:pt x="5497" y="6277"/>
                  </a:cubicBezTo>
                  <a:cubicBezTo>
                    <a:pt x="5469" y="6082"/>
                    <a:pt x="5455" y="5915"/>
                    <a:pt x="5371" y="5719"/>
                  </a:cubicBezTo>
                  <a:cubicBezTo>
                    <a:pt x="5315" y="5622"/>
                    <a:pt x="5329" y="5496"/>
                    <a:pt x="5301" y="5385"/>
                  </a:cubicBezTo>
                  <a:cubicBezTo>
                    <a:pt x="5245" y="5161"/>
                    <a:pt x="5176" y="4952"/>
                    <a:pt x="5120" y="4729"/>
                  </a:cubicBezTo>
                  <a:cubicBezTo>
                    <a:pt x="4911" y="3948"/>
                    <a:pt x="4897" y="3167"/>
                    <a:pt x="5120" y="2372"/>
                  </a:cubicBezTo>
                  <a:cubicBezTo>
                    <a:pt x="5287" y="1856"/>
                    <a:pt x="5427" y="1312"/>
                    <a:pt x="5580" y="796"/>
                  </a:cubicBezTo>
                  <a:cubicBezTo>
                    <a:pt x="5664" y="531"/>
                    <a:pt x="5789" y="279"/>
                    <a:pt x="5985" y="56"/>
                  </a:cubicBezTo>
                  <a:cubicBezTo>
                    <a:pt x="6027" y="0"/>
                    <a:pt x="6068" y="0"/>
                    <a:pt x="6110" y="42"/>
                  </a:cubicBezTo>
                  <a:cubicBezTo>
                    <a:pt x="6138" y="56"/>
                    <a:pt x="6152" y="112"/>
                    <a:pt x="6138" y="140"/>
                  </a:cubicBezTo>
                  <a:cubicBezTo>
                    <a:pt x="6068" y="349"/>
                    <a:pt x="5999" y="544"/>
                    <a:pt x="5929" y="754"/>
                  </a:cubicBezTo>
                  <a:cubicBezTo>
                    <a:pt x="5887" y="837"/>
                    <a:pt x="5873" y="949"/>
                    <a:pt x="5859" y="1033"/>
                  </a:cubicBezTo>
                  <a:cubicBezTo>
                    <a:pt x="5817" y="1521"/>
                    <a:pt x="5789" y="2009"/>
                    <a:pt x="5859" y="2497"/>
                  </a:cubicBezTo>
                  <a:cubicBezTo>
                    <a:pt x="5901" y="2888"/>
                    <a:pt x="6013" y="3264"/>
                    <a:pt x="6138" y="3641"/>
                  </a:cubicBezTo>
                  <a:cubicBezTo>
                    <a:pt x="6292" y="4115"/>
                    <a:pt x="6445" y="4590"/>
                    <a:pt x="6585" y="5078"/>
                  </a:cubicBezTo>
                  <a:cubicBezTo>
                    <a:pt x="6794" y="5887"/>
                    <a:pt x="6836" y="6696"/>
                    <a:pt x="6640" y="7519"/>
                  </a:cubicBezTo>
                  <a:cubicBezTo>
                    <a:pt x="6571" y="7812"/>
                    <a:pt x="6445" y="8119"/>
                    <a:pt x="6333" y="8412"/>
                  </a:cubicBezTo>
                  <a:cubicBezTo>
                    <a:pt x="6068" y="9053"/>
                    <a:pt x="5845" y="9695"/>
                    <a:pt x="5748" y="10392"/>
                  </a:cubicBezTo>
                  <a:cubicBezTo>
                    <a:pt x="5706" y="10811"/>
                    <a:pt x="5748" y="11229"/>
                    <a:pt x="5887" y="11648"/>
                  </a:cubicBezTo>
                  <a:cubicBezTo>
                    <a:pt x="5943" y="11815"/>
                    <a:pt x="6027" y="11968"/>
                    <a:pt x="6096" y="12136"/>
                  </a:cubicBezTo>
                  <a:cubicBezTo>
                    <a:pt x="6208" y="12066"/>
                    <a:pt x="6264" y="11982"/>
                    <a:pt x="6278" y="11899"/>
                  </a:cubicBezTo>
                  <a:cubicBezTo>
                    <a:pt x="6375" y="11606"/>
                    <a:pt x="6487" y="11327"/>
                    <a:pt x="6571" y="11020"/>
                  </a:cubicBezTo>
                  <a:cubicBezTo>
                    <a:pt x="6682" y="10671"/>
                    <a:pt x="6766" y="10309"/>
                    <a:pt x="6905" y="9960"/>
                  </a:cubicBezTo>
                  <a:cubicBezTo>
                    <a:pt x="6989" y="9695"/>
                    <a:pt x="7129" y="9472"/>
                    <a:pt x="7254" y="9221"/>
                  </a:cubicBezTo>
                  <a:lnTo>
                    <a:pt x="7407" y="8914"/>
                  </a:lnTo>
                  <a:lnTo>
                    <a:pt x="7561" y="8649"/>
                  </a:lnTo>
                  <a:cubicBezTo>
                    <a:pt x="7631" y="8551"/>
                    <a:pt x="7728" y="8439"/>
                    <a:pt x="7770" y="8342"/>
                  </a:cubicBezTo>
                  <a:cubicBezTo>
                    <a:pt x="8021" y="7798"/>
                    <a:pt x="8384" y="7324"/>
                    <a:pt x="8733" y="6863"/>
                  </a:cubicBezTo>
                  <a:cubicBezTo>
                    <a:pt x="8788" y="6807"/>
                    <a:pt x="8816" y="6738"/>
                    <a:pt x="8872" y="6682"/>
                  </a:cubicBezTo>
                  <a:cubicBezTo>
                    <a:pt x="8928" y="6654"/>
                    <a:pt x="8998" y="6612"/>
                    <a:pt x="9067" y="6598"/>
                  </a:cubicBezTo>
                  <a:cubicBezTo>
                    <a:pt x="9151" y="6584"/>
                    <a:pt x="9165" y="6626"/>
                    <a:pt x="9151" y="6724"/>
                  </a:cubicBezTo>
                  <a:cubicBezTo>
                    <a:pt x="9151" y="6738"/>
                    <a:pt x="9151" y="6752"/>
                    <a:pt x="9137" y="6766"/>
                  </a:cubicBezTo>
                  <a:cubicBezTo>
                    <a:pt x="8984" y="7045"/>
                    <a:pt x="8942" y="7365"/>
                    <a:pt x="8872" y="7658"/>
                  </a:cubicBezTo>
                  <a:cubicBezTo>
                    <a:pt x="8816" y="7881"/>
                    <a:pt x="8733" y="8077"/>
                    <a:pt x="8635" y="8272"/>
                  </a:cubicBezTo>
                  <a:cubicBezTo>
                    <a:pt x="8509" y="8495"/>
                    <a:pt x="8398" y="8718"/>
                    <a:pt x="8258" y="8955"/>
                  </a:cubicBezTo>
                  <a:lnTo>
                    <a:pt x="8049" y="9262"/>
                  </a:lnTo>
                  <a:cubicBezTo>
                    <a:pt x="8035" y="9304"/>
                    <a:pt x="8021" y="9318"/>
                    <a:pt x="8007" y="9346"/>
                  </a:cubicBezTo>
                  <a:cubicBezTo>
                    <a:pt x="7770" y="10002"/>
                    <a:pt x="7547" y="10643"/>
                    <a:pt x="7407" y="11299"/>
                  </a:cubicBezTo>
                  <a:cubicBezTo>
                    <a:pt x="7324" y="11745"/>
                    <a:pt x="7310" y="12164"/>
                    <a:pt x="7394" y="12596"/>
                  </a:cubicBezTo>
                  <a:cubicBezTo>
                    <a:pt x="7407" y="12680"/>
                    <a:pt x="7421" y="12763"/>
                    <a:pt x="7463" y="12833"/>
                  </a:cubicBezTo>
                  <a:cubicBezTo>
                    <a:pt x="7617" y="13182"/>
                    <a:pt x="7603" y="13531"/>
                    <a:pt x="7547" y="13879"/>
                  </a:cubicBezTo>
                  <a:cubicBezTo>
                    <a:pt x="7505" y="14089"/>
                    <a:pt x="7449" y="14270"/>
                    <a:pt x="7268" y="14395"/>
                  </a:cubicBezTo>
                  <a:cubicBezTo>
                    <a:pt x="7212" y="14423"/>
                    <a:pt x="7156" y="14493"/>
                    <a:pt x="7129" y="14549"/>
                  </a:cubicBezTo>
                  <a:cubicBezTo>
                    <a:pt x="6961" y="14744"/>
                    <a:pt x="6780" y="14926"/>
                    <a:pt x="6557" y="15065"/>
                  </a:cubicBezTo>
                  <a:cubicBezTo>
                    <a:pt x="5873" y="15204"/>
                    <a:pt x="4283" y="15372"/>
                    <a:pt x="2609" y="15344"/>
                  </a:cubicBezTo>
                  <a:cubicBezTo>
                    <a:pt x="2525" y="15302"/>
                    <a:pt x="2442" y="15218"/>
                    <a:pt x="2372" y="15135"/>
                  </a:cubicBezTo>
                  <a:cubicBezTo>
                    <a:pt x="2191" y="14939"/>
                    <a:pt x="1981" y="14828"/>
                    <a:pt x="1758" y="14744"/>
                  </a:cubicBezTo>
                  <a:cubicBezTo>
                    <a:pt x="1493" y="14633"/>
                    <a:pt x="1242" y="14507"/>
                    <a:pt x="1005" y="14368"/>
                  </a:cubicBezTo>
                  <a:cubicBezTo>
                    <a:pt x="503" y="14075"/>
                    <a:pt x="238" y="13628"/>
                    <a:pt x="126" y="13042"/>
                  </a:cubicBezTo>
                  <a:cubicBezTo>
                    <a:pt x="1" y="12498"/>
                    <a:pt x="57" y="11982"/>
                    <a:pt x="196" y="11438"/>
                  </a:cubicBezTo>
                  <a:cubicBezTo>
                    <a:pt x="433" y="10462"/>
                    <a:pt x="615" y="9458"/>
                    <a:pt x="726" y="8453"/>
                  </a:cubicBezTo>
                  <a:cubicBezTo>
                    <a:pt x="768" y="8146"/>
                    <a:pt x="782" y="7826"/>
                    <a:pt x="796" y="7505"/>
                  </a:cubicBezTo>
                  <a:cubicBezTo>
                    <a:pt x="796" y="7449"/>
                    <a:pt x="824" y="7393"/>
                    <a:pt x="838" y="7337"/>
                  </a:cubicBezTo>
                  <a:cubicBezTo>
                    <a:pt x="866" y="7226"/>
                    <a:pt x="991" y="7184"/>
                    <a:pt x="1075" y="7296"/>
                  </a:cubicBezTo>
                  <a:lnTo>
                    <a:pt x="1186" y="7449"/>
                  </a:lnTo>
                  <a:cubicBezTo>
                    <a:pt x="1382" y="7854"/>
                    <a:pt x="1451" y="8286"/>
                    <a:pt x="1451" y="8732"/>
                  </a:cubicBezTo>
                  <a:cubicBezTo>
                    <a:pt x="1465" y="9388"/>
                    <a:pt x="1424" y="10016"/>
                    <a:pt x="1382" y="10657"/>
                  </a:cubicBezTo>
                  <a:cubicBezTo>
                    <a:pt x="1340" y="11104"/>
                    <a:pt x="1326" y="11564"/>
                    <a:pt x="1396" y="12010"/>
                  </a:cubicBezTo>
                  <a:cubicBezTo>
                    <a:pt x="1479" y="12471"/>
                    <a:pt x="1689" y="12847"/>
                    <a:pt x="2079" y="13112"/>
                  </a:cubicBezTo>
                  <a:lnTo>
                    <a:pt x="2916" y="13642"/>
                  </a:lnTo>
                  <a:cubicBezTo>
                    <a:pt x="2874" y="13572"/>
                    <a:pt x="2874" y="13572"/>
                    <a:pt x="2888" y="13572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0"/>
            <p:cNvSpPr/>
            <p:nvPr/>
          </p:nvSpPr>
          <p:spPr>
            <a:xfrm>
              <a:off x="3464075" y="3811050"/>
              <a:ext cx="229475" cy="384300"/>
            </a:xfrm>
            <a:custGeom>
              <a:avLst/>
              <a:gdLst/>
              <a:ahLst/>
              <a:cxnLst/>
              <a:rect l="l" t="t" r="r" b="b"/>
              <a:pathLst>
                <a:path w="9179" h="15372" extrusionOk="0">
                  <a:moveTo>
                    <a:pt x="2887" y="13572"/>
                  </a:moveTo>
                  <a:cubicBezTo>
                    <a:pt x="2846" y="13363"/>
                    <a:pt x="2832" y="13168"/>
                    <a:pt x="2790" y="12959"/>
                  </a:cubicBezTo>
                  <a:cubicBezTo>
                    <a:pt x="2650" y="12192"/>
                    <a:pt x="2762" y="11438"/>
                    <a:pt x="3027" y="10713"/>
                  </a:cubicBezTo>
                  <a:cubicBezTo>
                    <a:pt x="3152" y="10309"/>
                    <a:pt x="3278" y="9904"/>
                    <a:pt x="3417" y="9513"/>
                  </a:cubicBezTo>
                  <a:cubicBezTo>
                    <a:pt x="3599" y="8983"/>
                    <a:pt x="3599" y="8439"/>
                    <a:pt x="3501" y="7881"/>
                  </a:cubicBezTo>
                  <a:cubicBezTo>
                    <a:pt x="3445" y="7435"/>
                    <a:pt x="3264" y="7017"/>
                    <a:pt x="3125" y="6584"/>
                  </a:cubicBezTo>
                  <a:cubicBezTo>
                    <a:pt x="2929" y="5998"/>
                    <a:pt x="2636" y="5482"/>
                    <a:pt x="2385" y="4924"/>
                  </a:cubicBezTo>
                  <a:cubicBezTo>
                    <a:pt x="2106" y="4297"/>
                    <a:pt x="1897" y="3627"/>
                    <a:pt x="1869" y="2930"/>
                  </a:cubicBezTo>
                  <a:cubicBezTo>
                    <a:pt x="1827" y="2497"/>
                    <a:pt x="1883" y="2065"/>
                    <a:pt x="1953" y="1632"/>
                  </a:cubicBezTo>
                  <a:cubicBezTo>
                    <a:pt x="2009" y="1326"/>
                    <a:pt x="2064" y="1019"/>
                    <a:pt x="2106" y="726"/>
                  </a:cubicBezTo>
                  <a:cubicBezTo>
                    <a:pt x="2134" y="614"/>
                    <a:pt x="2134" y="517"/>
                    <a:pt x="2148" y="405"/>
                  </a:cubicBezTo>
                  <a:cubicBezTo>
                    <a:pt x="2162" y="321"/>
                    <a:pt x="2176" y="252"/>
                    <a:pt x="2274" y="210"/>
                  </a:cubicBezTo>
                  <a:cubicBezTo>
                    <a:pt x="2315" y="196"/>
                    <a:pt x="2357" y="196"/>
                    <a:pt x="2371" y="266"/>
                  </a:cubicBezTo>
                  <a:cubicBezTo>
                    <a:pt x="2399" y="335"/>
                    <a:pt x="2413" y="405"/>
                    <a:pt x="2413" y="475"/>
                  </a:cubicBezTo>
                  <a:cubicBezTo>
                    <a:pt x="2329" y="1047"/>
                    <a:pt x="2427" y="1632"/>
                    <a:pt x="2581" y="2190"/>
                  </a:cubicBezTo>
                  <a:cubicBezTo>
                    <a:pt x="2720" y="2679"/>
                    <a:pt x="2859" y="3167"/>
                    <a:pt x="3097" y="3627"/>
                  </a:cubicBezTo>
                  <a:cubicBezTo>
                    <a:pt x="3264" y="3976"/>
                    <a:pt x="3487" y="4297"/>
                    <a:pt x="3766" y="4576"/>
                  </a:cubicBezTo>
                  <a:cubicBezTo>
                    <a:pt x="3961" y="4771"/>
                    <a:pt x="4171" y="4952"/>
                    <a:pt x="4366" y="5161"/>
                  </a:cubicBezTo>
                  <a:cubicBezTo>
                    <a:pt x="4743" y="5580"/>
                    <a:pt x="4938" y="6082"/>
                    <a:pt x="5091" y="6626"/>
                  </a:cubicBezTo>
                  <a:cubicBezTo>
                    <a:pt x="5217" y="7045"/>
                    <a:pt x="5245" y="7477"/>
                    <a:pt x="5245" y="7923"/>
                  </a:cubicBezTo>
                  <a:cubicBezTo>
                    <a:pt x="5245" y="7937"/>
                    <a:pt x="5245" y="7937"/>
                    <a:pt x="5273" y="7951"/>
                  </a:cubicBezTo>
                  <a:lnTo>
                    <a:pt x="5370" y="7477"/>
                  </a:lnTo>
                  <a:cubicBezTo>
                    <a:pt x="5440" y="7086"/>
                    <a:pt x="5496" y="6682"/>
                    <a:pt x="5482" y="6277"/>
                  </a:cubicBezTo>
                  <a:cubicBezTo>
                    <a:pt x="5468" y="6082"/>
                    <a:pt x="5440" y="5915"/>
                    <a:pt x="5370" y="5719"/>
                  </a:cubicBezTo>
                  <a:cubicBezTo>
                    <a:pt x="5328" y="5622"/>
                    <a:pt x="5342" y="5496"/>
                    <a:pt x="5300" y="5385"/>
                  </a:cubicBezTo>
                  <a:cubicBezTo>
                    <a:pt x="5259" y="5161"/>
                    <a:pt x="5189" y="4952"/>
                    <a:pt x="5133" y="4729"/>
                  </a:cubicBezTo>
                  <a:cubicBezTo>
                    <a:pt x="4924" y="3948"/>
                    <a:pt x="4910" y="3167"/>
                    <a:pt x="5133" y="2372"/>
                  </a:cubicBezTo>
                  <a:cubicBezTo>
                    <a:pt x="5287" y="1856"/>
                    <a:pt x="5426" y="1312"/>
                    <a:pt x="5579" y="796"/>
                  </a:cubicBezTo>
                  <a:cubicBezTo>
                    <a:pt x="5677" y="531"/>
                    <a:pt x="5789" y="279"/>
                    <a:pt x="5984" y="56"/>
                  </a:cubicBezTo>
                  <a:cubicBezTo>
                    <a:pt x="6040" y="0"/>
                    <a:pt x="6068" y="0"/>
                    <a:pt x="6123" y="42"/>
                  </a:cubicBezTo>
                  <a:cubicBezTo>
                    <a:pt x="6137" y="56"/>
                    <a:pt x="6165" y="112"/>
                    <a:pt x="6137" y="140"/>
                  </a:cubicBezTo>
                  <a:cubicBezTo>
                    <a:pt x="6068" y="349"/>
                    <a:pt x="5998" y="544"/>
                    <a:pt x="5928" y="754"/>
                  </a:cubicBezTo>
                  <a:cubicBezTo>
                    <a:pt x="5900" y="837"/>
                    <a:pt x="5886" y="949"/>
                    <a:pt x="5858" y="1033"/>
                  </a:cubicBezTo>
                  <a:cubicBezTo>
                    <a:pt x="5831" y="1521"/>
                    <a:pt x="5789" y="2009"/>
                    <a:pt x="5858" y="2497"/>
                  </a:cubicBezTo>
                  <a:cubicBezTo>
                    <a:pt x="5914" y="2888"/>
                    <a:pt x="6012" y="3264"/>
                    <a:pt x="6137" y="3641"/>
                  </a:cubicBezTo>
                  <a:cubicBezTo>
                    <a:pt x="6291" y="4115"/>
                    <a:pt x="6458" y="4590"/>
                    <a:pt x="6598" y="5078"/>
                  </a:cubicBezTo>
                  <a:cubicBezTo>
                    <a:pt x="6807" y="5887"/>
                    <a:pt x="6835" y="6696"/>
                    <a:pt x="6640" y="7519"/>
                  </a:cubicBezTo>
                  <a:cubicBezTo>
                    <a:pt x="6584" y="7812"/>
                    <a:pt x="6458" y="8119"/>
                    <a:pt x="6333" y="8412"/>
                  </a:cubicBezTo>
                  <a:cubicBezTo>
                    <a:pt x="6068" y="9053"/>
                    <a:pt x="5844" y="9695"/>
                    <a:pt x="5761" y="10392"/>
                  </a:cubicBezTo>
                  <a:cubicBezTo>
                    <a:pt x="5705" y="10811"/>
                    <a:pt x="5761" y="11229"/>
                    <a:pt x="5900" y="11648"/>
                  </a:cubicBezTo>
                  <a:cubicBezTo>
                    <a:pt x="5942" y="11815"/>
                    <a:pt x="6040" y="11968"/>
                    <a:pt x="6110" y="12136"/>
                  </a:cubicBezTo>
                  <a:cubicBezTo>
                    <a:pt x="6207" y="12066"/>
                    <a:pt x="6263" y="11982"/>
                    <a:pt x="6277" y="11899"/>
                  </a:cubicBezTo>
                  <a:cubicBezTo>
                    <a:pt x="6388" y="11606"/>
                    <a:pt x="6486" y="11327"/>
                    <a:pt x="6584" y="11020"/>
                  </a:cubicBezTo>
                  <a:cubicBezTo>
                    <a:pt x="6681" y="10671"/>
                    <a:pt x="6765" y="10309"/>
                    <a:pt x="6905" y="9960"/>
                  </a:cubicBezTo>
                  <a:cubicBezTo>
                    <a:pt x="7002" y="9695"/>
                    <a:pt x="7142" y="9472"/>
                    <a:pt x="7253" y="9221"/>
                  </a:cubicBezTo>
                  <a:lnTo>
                    <a:pt x="7421" y="8914"/>
                  </a:lnTo>
                  <a:lnTo>
                    <a:pt x="7574" y="8649"/>
                  </a:lnTo>
                  <a:cubicBezTo>
                    <a:pt x="7644" y="8551"/>
                    <a:pt x="7728" y="8439"/>
                    <a:pt x="7783" y="8342"/>
                  </a:cubicBezTo>
                  <a:cubicBezTo>
                    <a:pt x="8020" y="7798"/>
                    <a:pt x="8397" y="7324"/>
                    <a:pt x="8746" y="6863"/>
                  </a:cubicBezTo>
                  <a:cubicBezTo>
                    <a:pt x="8788" y="6807"/>
                    <a:pt x="8829" y="6738"/>
                    <a:pt x="8885" y="6682"/>
                  </a:cubicBezTo>
                  <a:cubicBezTo>
                    <a:pt x="8927" y="6654"/>
                    <a:pt x="8997" y="6612"/>
                    <a:pt x="9067" y="6598"/>
                  </a:cubicBezTo>
                  <a:cubicBezTo>
                    <a:pt x="9164" y="6584"/>
                    <a:pt x="9178" y="6626"/>
                    <a:pt x="9164" y="6724"/>
                  </a:cubicBezTo>
                  <a:cubicBezTo>
                    <a:pt x="9164" y="6738"/>
                    <a:pt x="9164" y="6752"/>
                    <a:pt x="9136" y="6766"/>
                  </a:cubicBezTo>
                  <a:cubicBezTo>
                    <a:pt x="8983" y="7045"/>
                    <a:pt x="8955" y="7365"/>
                    <a:pt x="8885" y="7658"/>
                  </a:cubicBezTo>
                  <a:cubicBezTo>
                    <a:pt x="8829" y="7881"/>
                    <a:pt x="8746" y="8077"/>
                    <a:pt x="8634" y="8272"/>
                  </a:cubicBezTo>
                  <a:cubicBezTo>
                    <a:pt x="8509" y="8495"/>
                    <a:pt x="8411" y="8718"/>
                    <a:pt x="8272" y="8955"/>
                  </a:cubicBezTo>
                  <a:lnTo>
                    <a:pt x="8062" y="9262"/>
                  </a:lnTo>
                  <a:cubicBezTo>
                    <a:pt x="8034" y="9304"/>
                    <a:pt x="8020" y="9318"/>
                    <a:pt x="8007" y="9346"/>
                  </a:cubicBezTo>
                  <a:cubicBezTo>
                    <a:pt x="7783" y="10002"/>
                    <a:pt x="7560" y="10643"/>
                    <a:pt x="7421" y="11299"/>
                  </a:cubicBezTo>
                  <a:cubicBezTo>
                    <a:pt x="7323" y="11745"/>
                    <a:pt x="7309" y="12164"/>
                    <a:pt x="7393" y="12596"/>
                  </a:cubicBezTo>
                  <a:cubicBezTo>
                    <a:pt x="7421" y="12680"/>
                    <a:pt x="7435" y="12763"/>
                    <a:pt x="7463" y="12833"/>
                  </a:cubicBezTo>
                  <a:cubicBezTo>
                    <a:pt x="7630" y="13182"/>
                    <a:pt x="7602" y="13531"/>
                    <a:pt x="7560" y="13879"/>
                  </a:cubicBezTo>
                  <a:cubicBezTo>
                    <a:pt x="7518" y="14089"/>
                    <a:pt x="7449" y="14270"/>
                    <a:pt x="7281" y="14395"/>
                  </a:cubicBezTo>
                  <a:cubicBezTo>
                    <a:pt x="7225" y="14423"/>
                    <a:pt x="7170" y="14493"/>
                    <a:pt x="7142" y="14549"/>
                  </a:cubicBezTo>
                  <a:cubicBezTo>
                    <a:pt x="6960" y="14744"/>
                    <a:pt x="6793" y="14926"/>
                    <a:pt x="6556" y="15065"/>
                  </a:cubicBezTo>
                  <a:cubicBezTo>
                    <a:pt x="5886" y="15204"/>
                    <a:pt x="4296" y="15372"/>
                    <a:pt x="2622" y="15344"/>
                  </a:cubicBezTo>
                  <a:cubicBezTo>
                    <a:pt x="2539" y="15302"/>
                    <a:pt x="2441" y="15218"/>
                    <a:pt x="2371" y="15135"/>
                  </a:cubicBezTo>
                  <a:cubicBezTo>
                    <a:pt x="2204" y="14939"/>
                    <a:pt x="1995" y="14828"/>
                    <a:pt x="1771" y="14744"/>
                  </a:cubicBezTo>
                  <a:cubicBezTo>
                    <a:pt x="1506" y="14633"/>
                    <a:pt x="1241" y="14507"/>
                    <a:pt x="1018" y="14368"/>
                  </a:cubicBezTo>
                  <a:cubicBezTo>
                    <a:pt x="516" y="14075"/>
                    <a:pt x="251" y="13628"/>
                    <a:pt x="126" y="13042"/>
                  </a:cubicBezTo>
                  <a:cubicBezTo>
                    <a:pt x="0" y="12498"/>
                    <a:pt x="56" y="11982"/>
                    <a:pt x="195" y="11438"/>
                  </a:cubicBezTo>
                  <a:cubicBezTo>
                    <a:pt x="446" y="10462"/>
                    <a:pt x="614" y="9458"/>
                    <a:pt x="739" y="8453"/>
                  </a:cubicBezTo>
                  <a:cubicBezTo>
                    <a:pt x="767" y="8146"/>
                    <a:pt x="795" y="7826"/>
                    <a:pt x="809" y="7505"/>
                  </a:cubicBezTo>
                  <a:cubicBezTo>
                    <a:pt x="809" y="7449"/>
                    <a:pt x="823" y="7393"/>
                    <a:pt x="837" y="7337"/>
                  </a:cubicBezTo>
                  <a:cubicBezTo>
                    <a:pt x="879" y="7226"/>
                    <a:pt x="1004" y="7184"/>
                    <a:pt x="1088" y="7296"/>
                  </a:cubicBezTo>
                  <a:lnTo>
                    <a:pt x="1186" y="7449"/>
                  </a:lnTo>
                  <a:cubicBezTo>
                    <a:pt x="1381" y="7854"/>
                    <a:pt x="1451" y="8286"/>
                    <a:pt x="1451" y="8732"/>
                  </a:cubicBezTo>
                  <a:cubicBezTo>
                    <a:pt x="1465" y="9388"/>
                    <a:pt x="1437" y="10016"/>
                    <a:pt x="1381" y="10657"/>
                  </a:cubicBezTo>
                  <a:cubicBezTo>
                    <a:pt x="1353" y="11104"/>
                    <a:pt x="1325" y="11564"/>
                    <a:pt x="1395" y="12010"/>
                  </a:cubicBezTo>
                  <a:cubicBezTo>
                    <a:pt x="1493" y="12471"/>
                    <a:pt x="1702" y="12847"/>
                    <a:pt x="2078" y="13112"/>
                  </a:cubicBezTo>
                  <a:lnTo>
                    <a:pt x="2915" y="13642"/>
                  </a:lnTo>
                  <a:cubicBezTo>
                    <a:pt x="2859" y="13572"/>
                    <a:pt x="2859" y="13572"/>
                    <a:pt x="2887" y="13572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0"/>
            <p:cNvSpPr/>
            <p:nvPr/>
          </p:nvSpPr>
          <p:spPr>
            <a:xfrm>
              <a:off x="3747225" y="3811050"/>
              <a:ext cx="229125" cy="384300"/>
            </a:xfrm>
            <a:custGeom>
              <a:avLst/>
              <a:gdLst/>
              <a:ahLst/>
              <a:cxnLst/>
              <a:rect l="l" t="t" r="r" b="b"/>
              <a:pathLst>
                <a:path w="9165" h="15372" extrusionOk="0">
                  <a:moveTo>
                    <a:pt x="2874" y="13572"/>
                  </a:moveTo>
                  <a:cubicBezTo>
                    <a:pt x="2832" y="13363"/>
                    <a:pt x="2818" y="13168"/>
                    <a:pt x="2790" y="12959"/>
                  </a:cubicBezTo>
                  <a:cubicBezTo>
                    <a:pt x="2650" y="12192"/>
                    <a:pt x="2748" y="11438"/>
                    <a:pt x="3013" y="10713"/>
                  </a:cubicBezTo>
                  <a:cubicBezTo>
                    <a:pt x="3153" y="10309"/>
                    <a:pt x="3278" y="9904"/>
                    <a:pt x="3404" y="9513"/>
                  </a:cubicBezTo>
                  <a:cubicBezTo>
                    <a:pt x="3585" y="8983"/>
                    <a:pt x="3585" y="8439"/>
                    <a:pt x="3501" y="7881"/>
                  </a:cubicBezTo>
                  <a:cubicBezTo>
                    <a:pt x="3432" y="7435"/>
                    <a:pt x="3250" y="7017"/>
                    <a:pt x="3111" y="6584"/>
                  </a:cubicBezTo>
                  <a:cubicBezTo>
                    <a:pt x="2916" y="5998"/>
                    <a:pt x="2623" y="5482"/>
                    <a:pt x="2385" y="4924"/>
                  </a:cubicBezTo>
                  <a:cubicBezTo>
                    <a:pt x="2106" y="4297"/>
                    <a:pt x="1897" y="3627"/>
                    <a:pt x="1855" y="2930"/>
                  </a:cubicBezTo>
                  <a:cubicBezTo>
                    <a:pt x="1828" y="2497"/>
                    <a:pt x="1869" y="2065"/>
                    <a:pt x="1939" y="1632"/>
                  </a:cubicBezTo>
                  <a:cubicBezTo>
                    <a:pt x="1995" y="1326"/>
                    <a:pt x="2051" y="1019"/>
                    <a:pt x="2106" y="726"/>
                  </a:cubicBezTo>
                  <a:cubicBezTo>
                    <a:pt x="2120" y="614"/>
                    <a:pt x="2120" y="517"/>
                    <a:pt x="2134" y="405"/>
                  </a:cubicBezTo>
                  <a:cubicBezTo>
                    <a:pt x="2148" y="321"/>
                    <a:pt x="2176" y="252"/>
                    <a:pt x="2260" y="210"/>
                  </a:cubicBezTo>
                  <a:cubicBezTo>
                    <a:pt x="2316" y="196"/>
                    <a:pt x="2344" y="196"/>
                    <a:pt x="2358" y="266"/>
                  </a:cubicBezTo>
                  <a:cubicBezTo>
                    <a:pt x="2385" y="335"/>
                    <a:pt x="2399" y="405"/>
                    <a:pt x="2399" y="475"/>
                  </a:cubicBezTo>
                  <a:cubicBezTo>
                    <a:pt x="2316" y="1047"/>
                    <a:pt x="2413" y="1632"/>
                    <a:pt x="2581" y="2190"/>
                  </a:cubicBezTo>
                  <a:cubicBezTo>
                    <a:pt x="2706" y="2679"/>
                    <a:pt x="2860" y="3167"/>
                    <a:pt x="3083" y="3627"/>
                  </a:cubicBezTo>
                  <a:cubicBezTo>
                    <a:pt x="3250" y="3976"/>
                    <a:pt x="3473" y="4297"/>
                    <a:pt x="3752" y="4576"/>
                  </a:cubicBezTo>
                  <a:cubicBezTo>
                    <a:pt x="3948" y="4771"/>
                    <a:pt x="4157" y="4952"/>
                    <a:pt x="4352" y="5161"/>
                  </a:cubicBezTo>
                  <a:cubicBezTo>
                    <a:pt x="4729" y="5580"/>
                    <a:pt x="4924" y="6082"/>
                    <a:pt x="5078" y="6626"/>
                  </a:cubicBezTo>
                  <a:cubicBezTo>
                    <a:pt x="5203" y="7045"/>
                    <a:pt x="5245" y="7477"/>
                    <a:pt x="5245" y="7923"/>
                  </a:cubicBezTo>
                  <a:cubicBezTo>
                    <a:pt x="5245" y="7937"/>
                    <a:pt x="5245" y="7937"/>
                    <a:pt x="5259" y="7951"/>
                  </a:cubicBezTo>
                  <a:lnTo>
                    <a:pt x="5370" y="7477"/>
                  </a:lnTo>
                  <a:cubicBezTo>
                    <a:pt x="5426" y="7086"/>
                    <a:pt x="5482" y="6682"/>
                    <a:pt x="5468" y="6277"/>
                  </a:cubicBezTo>
                  <a:cubicBezTo>
                    <a:pt x="5454" y="6082"/>
                    <a:pt x="5426" y="5915"/>
                    <a:pt x="5370" y="5719"/>
                  </a:cubicBezTo>
                  <a:cubicBezTo>
                    <a:pt x="5315" y="5622"/>
                    <a:pt x="5329" y="5496"/>
                    <a:pt x="5301" y="5385"/>
                  </a:cubicBezTo>
                  <a:cubicBezTo>
                    <a:pt x="5245" y="5161"/>
                    <a:pt x="5175" y="4952"/>
                    <a:pt x="5119" y="4729"/>
                  </a:cubicBezTo>
                  <a:cubicBezTo>
                    <a:pt x="4910" y="3948"/>
                    <a:pt x="4896" y="3167"/>
                    <a:pt x="5119" y="2372"/>
                  </a:cubicBezTo>
                  <a:cubicBezTo>
                    <a:pt x="5273" y="1856"/>
                    <a:pt x="5412" y="1312"/>
                    <a:pt x="5580" y="796"/>
                  </a:cubicBezTo>
                  <a:cubicBezTo>
                    <a:pt x="5663" y="531"/>
                    <a:pt x="5789" y="279"/>
                    <a:pt x="5970" y="56"/>
                  </a:cubicBezTo>
                  <a:cubicBezTo>
                    <a:pt x="6026" y="0"/>
                    <a:pt x="6068" y="0"/>
                    <a:pt x="6110" y="42"/>
                  </a:cubicBezTo>
                  <a:cubicBezTo>
                    <a:pt x="6124" y="56"/>
                    <a:pt x="6152" y="112"/>
                    <a:pt x="6124" y="140"/>
                  </a:cubicBezTo>
                  <a:cubicBezTo>
                    <a:pt x="6068" y="349"/>
                    <a:pt x="5998" y="544"/>
                    <a:pt x="5914" y="754"/>
                  </a:cubicBezTo>
                  <a:cubicBezTo>
                    <a:pt x="5887" y="837"/>
                    <a:pt x="5873" y="949"/>
                    <a:pt x="5845" y="1033"/>
                  </a:cubicBezTo>
                  <a:cubicBezTo>
                    <a:pt x="5817" y="1521"/>
                    <a:pt x="5775" y="2009"/>
                    <a:pt x="5845" y="2497"/>
                  </a:cubicBezTo>
                  <a:cubicBezTo>
                    <a:pt x="5901" y="2888"/>
                    <a:pt x="6012" y="3264"/>
                    <a:pt x="6124" y="3641"/>
                  </a:cubicBezTo>
                  <a:cubicBezTo>
                    <a:pt x="6291" y="4115"/>
                    <a:pt x="6445" y="4590"/>
                    <a:pt x="6584" y="5078"/>
                  </a:cubicBezTo>
                  <a:cubicBezTo>
                    <a:pt x="6793" y="5887"/>
                    <a:pt x="6835" y="6696"/>
                    <a:pt x="6640" y="7519"/>
                  </a:cubicBezTo>
                  <a:cubicBezTo>
                    <a:pt x="6570" y="7812"/>
                    <a:pt x="6445" y="8119"/>
                    <a:pt x="6319" y="8412"/>
                  </a:cubicBezTo>
                  <a:cubicBezTo>
                    <a:pt x="6068" y="9053"/>
                    <a:pt x="5831" y="9695"/>
                    <a:pt x="5747" y="10392"/>
                  </a:cubicBezTo>
                  <a:cubicBezTo>
                    <a:pt x="5691" y="10811"/>
                    <a:pt x="5747" y="11229"/>
                    <a:pt x="5887" y="11648"/>
                  </a:cubicBezTo>
                  <a:cubicBezTo>
                    <a:pt x="5942" y="11815"/>
                    <a:pt x="6026" y="11968"/>
                    <a:pt x="6096" y="12136"/>
                  </a:cubicBezTo>
                  <a:cubicBezTo>
                    <a:pt x="6207" y="12066"/>
                    <a:pt x="6249" y="11982"/>
                    <a:pt x="6277" y="11899"/>
                  </a:cubicBezTo>
                  <a:cubicBezTo>
                    <a:pt x="6375" y="11606"/>
                    <a:pt x="6486" y="11327"/>
                    <a:pt x="6570" y="11020"/>
                  </a:cubicBezTo>
                  <a:cubicBezTo>
                    <a:pt x="6668" y="10671"/>
                    <a:pt x="6765" y="10309"/>
                    <a:pt x="6905" y="9960"/>
                  </a:cubicBezTo>
                  <a:cubicBezTo>
                    <a:pt x="6988" y="9695"/>
                    <a:pt x="7128" y="9472"/>
                    <a:pt x="7254" y="9221"/>
                  </a:cubicBezTo>
                  <a:lnTo>
                    <a:pt x="7407" y="8914"/>
                  </a:lnTo>
                  <a:lnTo>
                    <a:pt x="7560" y="8649"/>
                  </a:lnTo>
                  <a:cubicBezTo>
                    <a:pt x="7630" y="8551"/>
                    <a:pt x="7714" y="8439"/>
                    <a:pt x="7770" y="8342"/>
                  </a:cubicBezTo>
                  <a:cubicBezTo>
                    <a:pt x="8021" y="7798"/>
                    <a:pt x="8383" y="7324"/>
                    <a:pt x="8732" y="6863"/>
                  </a:cubicBezTo>
                  <a:cubicBezTo>
                    <a:pt x="8788" y="6807"/>
                    <a:pt x="8816" y="6738"/>
                    <a:pt x="8872" y="6682"/>
                  </a:cubicBezTo>
                  <a:cubicBezTo>
                    <a:pt x="8927" y="6654"/>
                    <a:pt x="8997" y="6612"/>
                    <a:pt x="9067" y="6598"/>
                  </a:cubicBezTo>
                  <a:cubicBezTo>
                    <a:pt x="9151" y="6584"/>
                    <a:pt x="9164" y="6626"/>
                    <a:pt x="9151" y="6724"/>
                  </a:cubicBezTo>
                  <a:cubicBezTo>
                    <a:pt x="9151" y="6738"/>
                    <a:pt x="9151" y="6752"/>
                    <a:pt x="9137" y="6766"/>
                  </a:cubicBezTo>
                  <a:cubicBezTo>
                    <a:pt x="8969" y="7045"/>
                    <a:pt x="8941" y="7365"/>
                    <a:pt x="8872" y="7658"/>
                  </a:cubicBezTo>
                  <a:cubicBezTo>
                    <a:pt x="8816" y="7881"/>
                    <a:pt x="8732" y="8077"/>
                    <a:pt x="8620" y="8272"/>
                  </a:cubicBezTo>
                  <a:cubicBezTo>
                    <a:pt x="8509" y="8495"/>
                    <a:pt x="8397" y="8718"/>
                    <a:pt x="8258" y="8955"/>
                  </a:cubicBezTo>
                  <a:lnTo>
                    <a:pt x="8049" y="9262"/>
                  </a:lnTo>
                  <a:cubicBezTo>
                    <a:pt x="8035" y="9304"/>
                    <a:pt x="8007" y="9318"/>
                    <a:pt x="7993" y="9346"/>
                  </a:cubicBezTo>
                  <a:cubicBezTo>
                    <a:pt x="7770" y="10002"/>
                    <a:pt x="7546" y="10643"/>
                    <a:pt x="7407" y="11299"/>
                  </a:cubicBezTo>
                  <a:cubicBezTo>
                    <a:pt x="7323" y="11745"/>
                    <a:pt x="7295" y="12164"/>
                    <a:pt x="7393" y="12596"/>
                  </a:cubicBezTo>
                  <a:cubicBezTo>
                    <a:pt x="7407" y="12680"/>
                    <a:pt x="7421" y="12763"/>
                    <a:pt x="7463" y="12833"/>
                  </a:cubicBezTo>
                  <a:cubicBezTo>
                    <a:pt x="7616" y="13182"/>
                    <a:pt x="7602" y="13531"/>
                    <a:pt x="7546" y="13879"/>
                  </a:cubicBezTo>
                  <a:cubicBezTo>
                    <a:pt x="7505" y="14089"/>
                    <a:pt x="7435" y="14270"/>
                    <a:pt x="7267" y="14395"/>
                  </a:cubicBezTo>
                  <a:cubicBezTo>
                    <a:pt x="7212" y="14423"/>
                    <a:pt x="7156" y="14493"/>
                    <a:pt x="7128" y="14549"/>
                  </a:cubicBezTo>
                  <a:cubicBezTo>
                    <a:pt x="6947" y="14744"/>
                    <a:pt x="6779" y="14926"/>
                    <a:pt x="6556" y="15065"/>
                  </a:cubicBezTo>
                  <a:cubicBezTo>
                    <a:pt x="5873" y="15204"/>
                    <a:pt x="4282" y="15372"/>
                    <a:pt x="2609" y="15344"/>
                  </a:cubicBezTo>
                  <a:cubicBezTo>
                    <a:pt x="2525" y="15302"/>
                    <a:pt x="2441" y="15218"/>
                    <a:pt x="2372" y="15135"/>
                  </a:cubicBezTo>
                  <a:cubicBezTo>
                    <a:pt x="2190" y="14939"/>
                    <a:pt x="1981" y="14828"/>
                    <a:pt x="1758" y="14744"/>
                  </a:cubicBezTo>
                  <a:cubicBezTo>
                    <a:pt x="1493" y="14633"/>
                    <a:pt x="1228" y="14507"/>
                    <a:pt x="1005" y="14368"/>
                  </a:cubicBezTo>
                  <a:cubicBezTo>
                    <a:pt x="502" y="14075"/>
                    <a:pt x="237" y="13628"/>
                    <a:pt x="112" y="13042"/>
                  </a:cubicBezTo>
                  <a:cubicBezTo>
                    <a:pt x="0" y="12498"/>
                    <a:pt x="42" y="11982"/>
                    <a:pt x="182" y="11438"/>
                  </a:cubicBezTo>
                  <a:cubicBezTo>
                    <a:pt x="433" y="10462"/>
                    <a:pt x="600" y="9458"/>
                    <a:pt x="726" y="8453"/>
                  </a:cubicBezTo>
                  <a:cubicBezTo>
                    <a:pt x="767" y="8146"/>
                    <a:pt x="781" y="7826"/>
                    <a:pt x="795" y="7505"/>
                  </a:cubicBezTo>
                  <a:cubicBezTo>
                    <a:pt x="795" y="7449"/>
                    <a:pt x="809" y="7393"/>
                    <a:pt x="837" y="7337"/>
                  </a:cubicBezTo>
                  <a:cubicBezTo>
                    <a:pt x="865" y="7226"/>
                    <a:pt x="991" y="7184"/>
                    <a:pt x="1074" y="7296"/>
                  </a:cubicBezTo>
                  <a:lnTo>
                    <a:pt x="1186" y="7449"/>
                  </a:lnTo>
                  <a:cubicBezTo>
                    <a:pt x="1367" y="7854"/>
                    <a:pt x="1437" y="8286"/>
                    <a:pt x="1437" y="8732"/>
                  </a:cubicBezTo>
                  <a:cubicBezTo>
                    <a:pt x="1465" y="9388"/>
                    <a:pt x="1423" y="10016"/>
                    <a:pt x="1367" y="10657"/>
                  </a:cubicBezTo>
                  <a:cubicBezTo>
                    <a:pt x="1339" y="11104"/>
                    <a:pt x="1325" y="11564"/>
                    <a:pt x="1395" y="12010"/>
                  </a:cubicBezTo>
                  <a:cubicBezTo>
                    <a:pt x="1479" y="12471"/>
                    <a:pt x="1688" y="12847"/>
                    <a:pt x="2065" y="13112"/>
                  </a:cubicBezTo>
                  <a:lnTo>
                    <a:pt x="2902" y="13642"/>
                  </a:lnTo>
                  <a:cubicBezTo>
                    <a:pt x="2860" y="13572"/>
                    <a:pt x="2874" y="13572"/>
                    <a:pt x="2874" y="13572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0"/>
            <p:cNvSpPr/>
            <p:nvPr/>
          </p:nvSpPr>
          <p:spPr>
            <a:xfrm>
              <a:off x="4029675" y="3811050"/>
              <a:ext cx="229125" cy="384300"/>
            </a:xfrm>
            <a:custGeom>
              <a:avLst/>
              <a:gdLst/>
              <a:ahLst/>
              <a:cxnLst/>
              <a:rect l="l" t="t" r="r" b="b"/>
              <a:pathLst>
                <a:path w="9165" h="15372" extrusionOk="0">
                  <a:moveTo>
                    <a:pt x="2888" y="13572"/>
                  </a:moveTo>
                  <a:cubicBezTo>
                    <a:pt x="2860" y="13363"/>
                    <a:pt x="2832" y="13168"/>
                    <a:pt x="2804" y="12959"/>
                  </a:cubicBezTo>
                  <a:cubicBezTo>
                    <a:pt x="2665" y="12192"/>
                    <a:pt x="2762" y="11438"/>
                    <a:pt x="3027" y="10713"/>
                  </a:cubicBezTo>
                  <a:cubicBezTo>
                    <a:pt x="3167" y="10309"/>
                    <a:pt x="3292" y="9904"/>
                    <a:pt x="3432" y="9513"/>
                  </a:cubicBezTo>
                  <a:cubicBezTo>
                    <a:pt x="3599" y="8983"/>
                    <a:pt x="3599" y="8439"/>
                    <a:pt x="3516" y="7881"/>
                  </a:cubicBezTo>
                  <a:cubicBezTo>
                    <a:pt x="3446" y="7435"/>
                    <a:pt x="3279" y="7017"/>
                    <a:pt x="3125" y="6584"/>
                  </a:cubicBezTo>
                  <a:cubicBezTo>
                    <a:pt x="2944" y="5998"/>
                    <a:pt x="2637" y="5482"/>
                    <a:pt x="2400" y="4924"/>
                  </a:cubicBezTo>
                  <a:cubicBezTo>
                    <a:pt x="2121" y="4297"/>
                    <a:pt x="1912" y="3627"/>
                    <a:pt x="1870" y="2930"/>
                  </a:cubicBezTo>
                  <a:cubicBezTo>
                    <a:pt x="1842" y="2497"/>
                    <a:pt x="1898" y="2065"/>
                    <a:pt x="1967" y="1632"/>
                  </a:cubicBezTo>
                  <a:cubicBezTo>
                    <a:pt x="2009" y="1326"/>
                    <a:pt x="2065" y="1019"/>
                    <a:pt x="2121" y="726"/>
                  </a:cubicBezTo>
                  <a:cubicBezTo>
                    <a:pt x="2135" y="614"/>
                    <a:pt x="2135" y="517"/>
                    <a:pt x="2149" y="405"/>
                  </a:cubicBezTo>
                  <a:cubicBezTo>
                    <a:pt x="2177" y="321"/>
                    <a:pt x="2191" y="252"/>
                    <a:pt x="2274" y="210"/>
                  </a:cubicBezTo>
                  <a:cubicBezTo>
                    <a:pt x="2330" y="196"/>
                    <a:pt x="2358" y="196"/>
                    <a:pt x="2386" y="266"/>
                  </a:cubicBezTo>
                  <a:cubicBezTo>
                    <a:pt x="2400" y="335"/>
                    <a:pt x="2414" y="405"/>
                    <a:pt x="2414" y="475"/>
                  </a:cubicBezTo>
                  <a:cubicBezTo>
                    <a:pt x="2330" y="1047"/>
                    <a:pt x="2442" y="1632"/>
                    <a:pt x="2595" y="2190"/>
                  </a:cubicBezTo>
                  <a:cubicBezTo>
                    <a:pt x="2735" y="2679"/>
                    <a:pt x="2874" y="3167"/>
                    <a:pt x="3097" y="3627"/>
                  </a:cubicBezTo>
                  <a:cubicBezTo>
                    <a:pt x="3279" y="3976"/>
                    <a:pt x="3502" y="4297"/>
                    <a:pt x="3781" y="4576"/>
                  </a:cubicBezTo>
                  <a:cubicBezTo>
                    <a:pt x="3976" y="4771"/>
                    <a:pt x="4171" y="4952"/>
                    <a:pt x="4367" y="5161"/>
                  </a:cubicBezTo>
                  <a:cubicBezTo>
                    <a:pt x="4757" y="5580"/>
                    <a:pt x="4938" y="6082"/>
                    <a:pt x="5106" y="6626"/>
                  </a:cubicBezTo>
                  <a:cubicBezTo>
                    <a:pt x="5231" y="7045"/>
                    <a:pt x="5259" y="7477"/>
                    <a:pt x="5259" y="7923"/>
                  </a:cubicBezTo>
                  <a:cubicBezTo>
                    <a:pt x="5259" y="7937"/>
                    <a:pt x="5259" y="7937"/>
                    <a:pt x="5273" y="7951"/>
                  </a:cubicBezTo>
                  <a:lnTo>
                    <a:pt x="5385" y="7477"/>
                  </a:lnTo>
                  <a:cubicBezTo>
                    <a:pt x="5454" y="7086"/>
                    <a:pt x="5510" y="6682"/>
                    <a:pt x="5482" y="6277"/>
                  </a:cubicBezTo>
                  <a:cubicBezTo>
                    <a:pt x="5468" y="6082"/>
                    <a:pt x="5454" y="5915"/>
                    <a:pt x="5371" y="5719"/>
                  </a:cubicBezTo>
                  <a:cubicBezTo>
                    <a:pt x="5315" y="5622"/>
                    <a:pt x="5329" y="5496"/>
                    <a:pt x="5301" y="5385"/>
                  </a:cubicBezTo>
                  <a:cubicBezTo>
                    <a:pt x="5245" y="5161"/>
                    <a:pt x="5176" y="4952"/>
                    <a:pt x="5120" y="4729"/>
                  </a:cubicBezTo>
                  <a:cubicBezTo>
                    <a:pt x="4910" y="3948"/>
                    <a:pt x="4897" y="3167"/>
                    <a:pt x="5120" y="2372"/>
                  </a:cubicBezTo>
                  <a:cubicBezTo>
                    <a:pt x="5273" y="1856"/>
                    <a:pt x="5413" y="1312"/>
                    <a:pt x="5580" y="796"/>
                  </a:cubicBezTo>
                  <a:cubicBezTo>
                    <a:pt x="5664" y="531"/>
                    <a:pt x="5789" y="279"/>
                    <a:pt x="5971" y="56"/>
                  </a:cubicBezTo>
                  <a:cubicBezTo>
                    <a:pt x="6026" y="0"/>
                    <a:pt x="6068" y="0"/>
                    <a:pt x="6110" y="42"/>
                  </a:cubicBezTo>
                  <a:cubicBezTo>
                    <a:pt x="6124" y="56"/>
                    <a:pt x="6152" y="112"/>
                    <a:pt x="6124" y="140"/>
                  </a:cubicBezTo>
                  <a:cubicBezTo>
                    <a:pt x="6068" y="349"/>
                    <a:pt x="5998" y="544"/>
                    <a:pt x="5915" y="754"/>
                  </a:cubicBezTo>
                  <a:cubicBezTo>
                    <a:pt x="5887" y="837"/>
                    <a:pt x="5873" y="949"/>
                    <a:pt x="5845" y="1033"/>
                  </a:cubicBezTo>
                  <a:cubicBezTo>
                    <a:pt x="5817" y="1521"/>
                    <a:pt x="5775" y="2009"/>
                    <a:pt x="5845" y="2497"/>
                  </a:cubicBezTo>
                  <a:cubicBezTo>
                    <a:pt x="5901" y="2888"/>
                    <a:pt x="6012" y="3264"/>
                    <a:pt x="6124" y="3641"/>
                  </a:cubicBezTo>
                  <a:cubicBezTo>
                    <a:pt x="6291" y="4115"/>
                    <a:pt x="6445" y="4590"/>
                    <a:pt x="6584" y="5078"/>
                  </a:cubicBezTo>
                  <a:cubicBezTo>
                    <a:pt x="6794" y="5887"/>
                    <a:pt x="6821" y="6696"/>
                    <a:pt x="6640" y="7519"/>
                  </a:cubicBezTo>
                  <a:cubicBezTo>
                    <a:pt x="6570" y="7812"/>
                    <a:pt x="6445" y="8119"/>
                    <a:pt x="6319" y="8412"/>
                  </a:cubicBezTo>
                  <a:cubicBezTo>
                    <a:pt x="6068" y="9053"/>
                    <a:pt x="5831" y="9695"/>
                    <a:pt x="5747" y="10392"/>
                  </a:cubicBezTo>
                  <a:cubicBezTo>
                    <a:pt x="5692" y="10811"/>
                    <a:pt x="5747" y="11229"/>
                    <a:pt x="5887" y="11648"/>
                  </a:cubicBezTo>
                  <a:cubicBezTo>
                    <a:pt x="5943" y="11815"/>
                    <a:pt x="6026" y="11968"/>
                    <a:pt x="6096" y="12136"/>
                  </a:cubicBezTo>
                  <a:cubicBezTo>
                    <a:pt x="6208" y="12066"/>
                    <a:pt x="6250" y="11982"/>
                    <a:pt x="6277" y="11899"/>
                  </a:cubicBezTo>
                  <a:cubicBezTo>
                    <a:pt x="6375" y="11606"/>
                    <a:pt x="6487" y="11327"/>
                    <a:pt x="6570" y="11020"/>
                  </a:cubicBezTo>
                  <a:cubicBezTo>
                    <a:pt x="6668" y="10671"/>
                    <a:pt x="6766" y="10309"/>
                    <a:pt x="6905" y="9960"/>
                  </a:cubicBezTo>
                  <a:cubicBezTo>
                    <a:pt x="6989" y="9695"/>
                    <a:pt x="7128" y="9472"/>
                    <a:pt x="7254" y="9221"/>
                  </a:cubicBezTo>
                  <a:lnTo>
                    <a:pt x="7407" y="8914"/>
                  </a:lnTo>
                  <a:lnTo>
                    <a:pt x="7561" y="8649"/>
                  </a:lnTo>
                  <a:cubicBezTo>
                    <a:pt x="7630" y="8551"/>
                    <a:pt x="7714" y="8439"/>
                    <a:pt x="7770" y="8342"/>
                  </a:cubicBezTo>
                  <a:cubicBezTo>
                    <a:pt x="8021" y="7798"/>
                    <a:pt x="8384" y="7324"/>
                    <a:pt x="8732" y="6863"/>
                  </a:cubicBezTo>
                  <a:cubicBezTo>
                    <a:pt x="8788" y="6807"/>
                    <a:pt x="8816" y="6738"/>
                    <a:pt x="8872" y="6682"/>
                  </a:cubicBezTo>
                  <a:cubicBezTo>
                    <a:pt x="8914" y="6654"/>
                    <a:pt x="8997" y="6612"/>
                    <a:pt x="9067" y="6598"/>
                  </a:cubicBezTo>
                  <a:cubicBezTo>
                    <a:pt x="9151" y="6584"/>
                    <a:pt x="9165" y="6626"/>
                    <a:pt x="9151" y="6724"/>
                  </a:cubicBezTo>
                  <a:cubicBezTo>
                    <a:pt x="9151" y="6738"/>
                    <a:pt x="9151" y="6752"/>
                    <a:pt x="9137" y="6766"/>
                  </a:cubicBezTo>
                  <a:cubicBezTo>
                    <a:pt x="8970" y="7045"/>
                    <a:pt x="8942" y="7365"/>
                    <a:pt x="8872" y="7658"/>
                  </a:cubicBezTo>
                  <a:cubicBezTo>
                    <a:pt x="8816" y="7881"/>
                    <a:pt x="8732" y="8077"/>
                    <a:pt x="8621" y="8272"/>
                  </a:cubicBezTo>
                  <a:cubicBezTo>
                    <a:pt x="8509" y="8495"/>
                    <a:pt x="8398" y="8718"/>
                    <a:pt x="8258" y="8955"/>
                  </a:cubicBezTo>
                  <a:lnTo>
                    <a:pt x="8049" y="9262"/>
                  </a:lnTo>
                  <a:cubicBezTo>
                    <a:pt x="8035" y="9304"/>
                    <a:pt x="8007" y="9318"/>
                    <a:pt x="7993" y="9346"/>
                  </a:cubicBezTo>
                  <a:cubicBezTo>
                    <a:pt x="7770" y="10002"/>
                    <a:pt x="7547" y="10643"/>
                    <a:pt x="7407" y="11299"/>
                  </a:cubicBezTo>
                  <a:cubicBezTo>
                    <a:pt x="7324" y="11745"/>
                    <a:pt x="7296" y="12164"/>
                    <a:pt x="7393" y="12596"/>
                  </a:cubicBezTo>
                  <a:cubicBezTo>
                    <a:pt x="7407" y="12680"/>
                    <a:pt x="7421" y="12763"/>
                    <a:pt x="7463" y="12833"/>
                  </a:cubicBezTo>
                  <a:cubicBezTo>
                    <a:pt x="7617" y="13182"/>
                    <a:pt x="7589" y="13531"/>
                    <a:pt x="7547" y="13879"/>
                  </a:cubicBezTo>
                  <a:cubicBezTo>
                    <a:pt x="7505" y="14089"/>
                    <a:pt x="7435" y="14270"/>
                    <a:pt x="7268" y="14395"/>
                  </a:cubicBezTo>
                  <a:cubicBezTo>
                    <a:pt x="7212" y="14423"/>
                    <a:pt x="7156" y="14493"/>
                    <a:pt x="7128" y="14549"/>
                  </a:cubicBezTo>
                  <a:cubicBezTo>
                    <a:pt x="6947" y="14744"/>
                    <a:pt x="6780" y="14926"/>
                    <a:pt x="6556" y="15065"/>
                  </a:cubicBezTo>
                  <a:cubicBezTo>
                    <a:pt x="5873" y="15204"/>
                    <a:pt x="4283" y="15372"/>
                    <a:pt x="2609" y="15344"/>
                  </a:cubicBezTo>
                  <a:cubicBezTo>
                    <a:pt x="2525" y="15302"/>
                    <a:pt x="2442" y="15218"/>
                    <a:pt x="2372" y="15135"/>
                  </a:cubicBezTo>
                  <a:cubicBezTo>
                    <a:pt x="2191" y="14939"/>
                    <a:pt x="1981" y="14828"/>
                    <a:pt x="1758" y="14744"/>
                  </a:cubicBezTo>
                  <a:cubicBezTo>
                    <a:pt x="1493" y="14633"/>
                    <a:pt x="1228" y="14507"/>
                    <a:pt x="1005" y="14368"/>
                  </a:cubicBezTo>
                  <a:cubicBezTo>
                    <a:pt x="503" y="14075"/>
                    <a:pt x="238" y="13628"/>
                    <a:pt x="112" y="13042"/>
                  </a:cubicBezTo>
                  <a:cubicBezTo>
                    <a:pt x="1" y="12498"/>
                    <a:pt x="42" y="11982"/>
                    <a:pt x="182" y="11438"/>
                  </a:cubicBezTo>
                  <a:cubicBezTo>
                    <a:pt x="433" y="10462"/>
                    <a:pt x="600" y="9458"/>
                    <a:pt x="726" y="8453"/>
                  </a:cubicBezTo>
                  <a:cubicBezTo>
                    <a:pt x="768" y="8146"/>
                    <a:pt x="782" y="7826"/>
                    <a:pt x="796" y="7505"/>
                  </a:cubicBezTo>
                  <a:cubicBezTo>
                    <a:pt x="796" y="7449"/>
                    <a:pt x="810" y="7393"/>
                    <a:pt x="838" y="7337"/>
                  </a:cubicBezTo>
                  <a:cubicBezTo>
                    <a:pt x="865" y="7226"/>
                    <a:pt x="991" y="7184"/>
                    <a:pt x="1075" y="7296"/>
                  </a:cubicBezTo>
                  <a:lnTo>
                    <a:pt x="1186" y="7449"/>
                  </a:lnTo>
                  <a:cubicBezTo>
                    <a:pt x="1368" y="7854"/>
                    <a:pt x="1437" y="8286"/>
                    <a:pt x="1437" y="8732"/>
                  </a:cubicBezTo>
                  <a:cubicBezTo>
                    <a:pt x="1465" y="9388"/>
                    <a:pt x="1423" y="10016"/>
                    <a:pt x="1368" y="10657"/>
                  </a:cubicBezTo>
                  <a:cubicBezTo>
                    <a:pt x="1340" y="11104"/>
                    <a:pt x="1326" y="11564"/>
                    <a:pt x="1395" y="12010"/>
                  </a:cubicBezTo>
                  <a:cubicBezTo>
                    <a:pt x="1479" y="12471"/>
                    <a:pt x="1688" y="12847"/>
                    <a:pt x="2065" y="13112"/>
                  </a:cubicBezTo>
                  <a:lnTo>
                    <a:pt x="2902" y="13642"/>
                  </a:lnTo>
                  <a:cubicBezTo>
                    <a:pt x="2874" y="13572"/>
                    <a:pt x="2888" y="13572"/>
                    <a:pt x="2888" y="13572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0"/>
            <p:cNvSpPr/>
            <p:nvPr/>
          </p:nvSpPr>
          <p:spPr>
            <a:xfrm>
              <a:off x="5492875" y="686550"/>
              <a:ext cx="400000" cy="400000"/>
            </a:xfrm>
            <a:custGeom>
              <a:avLst/>
              <a:gdLst/>
              <a:ahLst/>
              <a:cxnLst/>
              <a:rect l="l" t="t" r="r" b="b"/>
              <a:pathLst>
                <a:path w="16000" h="16000" extrusionOk="0">
                  <a:moveTo>
                    <a:pt x="8119" y="1"/>
                  </a:moveTo>
                  <a:lnTo>
                    <a:pt x="7115" y="3376"/>
                  </a:lnTo>
                  <a:lnTo>
                    <a:pt x="5524" y="1647"/>
                  </a:lnTo>
                  <a:lnTo>
                    <a:pt x="5636" y="4018"/>
                  </a:lnTo>
                  <a:lnTo>
                    <a:pt x="2567" y="2358"/>
                  </a:lnTo>
                  <a:lnTo>
                    <a:pt x="4255" y="5497"/>
                  </a:lnTo>
                  <a:lnTo>
                    <a:pt x="1772" y="5399"/>
                  </a:lnTo>
                  <a:lnTo>
                    <a:pt x="3376" y="6864"/>
                  </a:lnTo>
                  <a:lnTo>
                    <a:pt x="1" y="7868"/>
                  </a:lnTo>
                  <a:lnTo>
                    <a:pt x="15" y="7868"/>
                  </a:lnTo>
                  <a:lnTo>
                    <a:pt x="3376" y="8886"/>
                  </a:lnTo>
                  <a:lnTo>
                    <a:pt x="1661" y="10462"/>
                  </a:lnTo>
                  <a:lnTo>
                    <a:pt x="4032" y="10365"/>
                  </a:lnTo>
                  <a:lnTo>
                    <a:pt x="2372" y="13433"/>
                  </a:lnTo>
                  <a:lnTo>
                    <a:pt x="5510" y="11746"/>
                  </a:lnTo>
                  <a:lnTo>
                    <a:pt x="5399" y="14215"/>
                  </a:lnTo>
                  <a:lnTo>
                    <a:pt x="6863" y="12610"/>
                  </a:lnTo>
                  <a:lnTo>
                    <a:pt x="7882" y="16000"/>
                  </a:lnTo>
                  <a:lnTo>
                    <a:pt x="8886" y="12624"/>
                  </a:lnTo>
                  <a:lnTo>
                    <a:pt x="10476" y="14354"/>
                  </a:lnTo>
                  <a:lnTo>
                    <a:pt x="10379" y="11983"/>
                  </a:lnTo>
                  <a:lnTo>
                    <a:pt x="13447" y="13643"/>
                  </a:lnTo>
                  <a:lnTo>
                    <a:pt x="11745" y="10504"/>
                  </a:lnTo>
                  <a:lnTo>
                    <a:pt x="14228" y="10602"/>
                  </a:lnTo>
                  <a:lnTo>
                    <a:pt x="12610" y="9137"/>
                  </a:lnTo>
                  <a:lnTo>
                    <a:pt x="16000" y="8133"/>
                  </a:lnTo>
                  <a:lnTo>
                    <a:pt x="15986" y="8133"/>
                  </a:lnTo>
                  <a:lnTo>
                    <a:pt x="13908" y="7505"/>
                  </a:lnTo>
                  <a:lnTo>
                    <a:pt x="12624" y="7115"/>
                  </a:lnTo>
                  <a:lnTo>
                    <a:pt x="14354" y="5539"/>
                  </a:lnTo>
                  <a:lnTo>
                    <a:pt x="11983" y="5636"/>
                  </a:lnTo>
                  <a:lnTo>
                    <a:pt x="13629" y="2567"/>
                  </a:lnTo>
                  <a:lnTo>
                    <a:pt x="10490" y="4255"/>
                  </a:lnTo>
                  <a:lnTo>
                    <a:pt x="10602" y="1786"/>
                  </a:lnTo>
                  <a:lnTo>
                    <a:pt x="9137" y="3390"/>
                  </a:lnTo>
                  <a:lnTo>
                    <a:pt x="8119" y="1"/>
                  </a:lnTo>
                  <a:close/>
                </a:path>
              </a:pathLst>
            </a:custGeom>
            <a:solidFill>
              <a:srgbClr val="FD8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0"/>
            <p:cNvSpPr/>
            <p:nvPr/>
          </p:nvSpPr>
          <p:spPr>
            <a:xfrm>
              <a:off x="5599250" y="795000"/>
              <a:ext cx="187275" cy="182425"/>
            </a:xfrm>
            <a:custGeom>
              <a:avLst/>
              <a:gdLst/>
              <a:ahLst/>
              <a:cxnLst/>
              <a:rect l="l" t="t" r="r" b="b"/>
              <a:pathLst>
                <a:path w="7491" h="7297" extrusionOk="0">
                  <a:moveTo>
                    <a:pt x="3752" y="1"/>
                  </a:moveTo>
                  <a:cubicBezTo>
                    <a:pt x="1674" y="1"/>
                    <a:pt x="0" y="1633"/>
                    <a:pt x="0" y="3655"/>
                  </a:cubicBezTo>
                  <a:cubicBezTo>
                    <a:pt x="0" y="5664"/>
                    <a:pt x="1674" y="7296"/>
                    <a:pt x="3752" y="7296"/>
                  </a:cubicBezTo>
                  <a:cubicBezTo>
                    <a:pt x="5817" y="7296"/>
                    <a:pt x="7490" y="5664"/>
                    <a:pt x="7490" y="3655"/>
                  </a:cubicBezTo>
                  <a:cubicBezTo>
                    <a:pt x="7490" y="1633"/>
                    <a:pt x="5817" y="1"/>
                    <a:pt x="3752" y="1"/>
                  </a:cubicBezTo>
                  <a:close/>
                </a:path>
              </a:pathLst>
            </a:custGeom>
            <a:solidFill>
              <a:srgbClr val="FDC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0"/>
            <p:cNvSpPr/>
            <p:nvPr/>
          </p:nvSpPr>
          <p:spPr>
            <a:xfrm>
              <a:off x="2061875" y="362250"/>
              <a:ext cx="61400" cy="66975"/>
            </a:xfrm>
            <a:custGeom>
              <a:avLst/>
              <a:gdLst/>
              <a:ahLst/>
              <a:cxnLst/>
              <a:rect l="l" t="t" r="r" b="b"/>
              <a:pathLst>
                <a:path w="2456" h="2679" extrusionOk="0">
                  <a:moveTo>
                    <a:pt x="1228" y="363"/>
                  </a:moveTo>
                  <a:lnTo>
                    <a:pt x="1717" y="1688"/>
                  </a:lnTo>
                  <a:lnTo>
                    <a:pt x="740" y="1688"/>
                  </a:lnTo>
                  <a:lnTo>
                    <a:pt x="1228" y="363"/>
                  </a:lnTo>
                  <a:close/>
                  <a:moveTo>
                    <a:pt x="1019" y="1"/>
                  </a:moveTo>
                  <a:lnTo>
                    <a:pt x="1" y="2679"/>
                  </a:lnTo>
                  <a:lnTo>
                    <a:pt x="391" y="2679"/>
                  </a:lnTo>
                  <a:lnTo>
                    <a:pt x="629" y="1995"/>
                  </a:lnTo>
                  <a:lnTo>
                    <a:pt x="1828" y="1995"/>
                  </a:lnTo>
                  <a:lnTo>
                    <a:pt x="2079" y="2679"/>
                  </a:lnTo>
                  <a:lnTo>
                    <a:pt x="2456" y="2679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0"/>
            <p:cNvSpPr/>
            <p:nvPr/>
          </p:nvSpPr>
          <p:spPr>
            <a:xfrm>
              <a:off x="2156725" y="362250"/>
              <a:ext cx="38050" cy="66975"/>
            </a:xfrm>
            <a:custGeom>
              <a:avLst/>
              <a:gdLst/>
              <a:ahLst/>
              <a:cxnLst/>
              <a:rect l="l" t="t" r="r" b="b"/>
              <a:pathLst>
                <a:path w="1522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50" y="2679"/>
                  </a:lnTo>
                  <a:lnTo>
                    <a:pt x="350" y="1396"/>
                  </a:lnTo>
                  <a:lnTo>
                    <a:pt x="1410" y="1396"/>
                  </a:lnTo>
                  <a:lnTo>
                    <a:pt x="1410" y="1089"/>
                  </a:lnTo>
                  <a:lnTo>
                    <a:pt x="350" y="1089"/>
                  </a:lnTo>
                  <a:lnTo>
                    <a:pt x="350" y="308"/>
                  </a:lnTo>
                  <a:lnTo>
                    <a:pt x="1521" y="308"/>
                  </a:lnTo>
                  <a:lnTo>
                    <a:pt x="15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0"/>
            <p:cNvSpPr/>
            <p:nvPr/>
          </p:nvSpPr>
          <p:spPr>
            <a:xfrm>
              <a:off x="2205200" y="361200"/>
              <a:ext cx="62100" cy="69075"/>
            </a:xfrm>
            <a:custGeom>
              <a:avLst/>
              <a:gdLst/>
              <a:ahLst/>
              <a:cxnLst/>
              <a:rect l="l" t="t" r="r" b="b"/>
              <a:pathLst>
                <a:path w="2484" h="2763" extrusionOk="0">
                  <a:moveTo>
                    <a:pt x="1242" y="294"/>
                  </a:moveTo>
                  <a:cubicBezTo>
                    <a:pt x="1507" y="294"/>
                    <a:pt x="1716" y="391"/>
                    <a:pt x="1870" y="587"/>
                  </a:cubicBezTo>
                  <a:cubicBezTo>
                    <a:pt x="2023" y="782"/>
                    <a:pt x="2093" y="1047"/>
                    <a:pt x="2093" y="1382"/>
                  </a:cubicBezTo>
                  <a:cubicBezTo>
                    <a:pt x="2093" y="1717"/>
                    <a:pt x="2023" y="1982"/>
                    <a:pt x="1870" y="2177"/>
                  </a:cubicBezTo>
                  <a:cubicBezTo>
                    <a:pt x="1716" y="2372"/>
                    <a:pt x="1507" y="2470"/>
                    <a:pt x="1242" y="2470"/>
                  </a:cubicBezTo>
                  <a:cubicBezTo>
                    <a:pt x="977" y="2470"/>
                    <a:pt x="768" y="2372"/>
                    <a:pt x="614" y="2177"/>
                  </a:cubicBezTo>
                  <a:cubicBezTo>
                    <a:pt x="461" y="1982"/>
                    <a:pt x="391" y="1717"/>
                    <a:pt x="391" y="1382"/>
                  </a:cubicBezTo>
                  <a:cubicBezTo>
                    <a:pt x="391" y="1047"/>
                    <a:pt x="461" y="782"/>
                    <a:pt x="614" y="587"/>
                  </a:cubicBezTo>
                  <a:cubicBezTo>
                    <a:pt x="768" y="391"/>
                    <a:pt x="977" y="294"/>
                    <a:pt x="1242" y="294"/>
                  </a:cubicBezTo>
                  <a:close/>
                  <a:moveTo>
                    <a:pt x="1242" y="1"/>
                  </a:moveTo>
                  <a:cubicBezTo>
                    <a:pt x="866" y="1"/>
                    <a:pt x="573" y="126"/>
                    <a:pt x="349" y="377"/>
                  </a:cubicBezTo>
                  <a:cubicBezTo>
                    <a:pt x="112" y="629"/>
                    <a:pt x="1" y="963"/>
                    <a:pt x="1" y="1382"/>
                  </a:cubicBezTo>
                  <a:cubicBezTo>
                    <a:pt x="1" y="1800"/>
                    <a:pt x="112" y="2135"/>
                    <a:pt x="349" y="2386"/>
                  </a:cubicBezTo>
                  <a:cubicBezTo>
                    <a:pt x="573" y="2637"/>
                    <a:pt x="866" y="2763"/>
                    <a:pt x="1242" y="2763"/>
                  </a:cubicBezTo>
                  <a:cubicBezTo>
                    <a:pt x="1619" y="2763"/>
                    <a:pt x="1912" y="2637"/>
                    <a:pt x="2149" y="2386"/>
                  </a:cubicBezTo>
                  <a:cubicBezTo>
                    <a:pt x="2372" y="2135"/>
                    <a:pt x="2484" y="1800"/>
                    <a:pt x="2484" y="1382"/>
                  </a:cubicBezTo>
                  <a:cubicBezTo>
                    <a:pt x="2484" y="963"/>
                    <a:pt x="2372" y="629"/>
                    <a:pt x="2149" y="377"/>
                  </a:cubicBezTo>
                  <a:cubicBezTo>
                    <a:pt x="1912" y="126"/>
                    <a:pt x="1619" y="1"/>
                    <a:pt x="1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0"/>
            <p:cNvSpPr/>
            <p:nvPr/>
          </p:nvSpPr>
          <p:spPr>
            <a:xfrm>
              <a:off x="2277400" y="361200"/>
              <a:ext cx="61725" cy="69075"/>
            </a:xfrm>
            <a:custGeom>
              <a:avLst/>
              <a:gdLst/>
              <a:ahLst/>
              <a:cxnLst/>
              <a:rect l="l" t="t" r="r" b="b"/>
              <a:pathLst>
                <a:path w="2469" h="2763" extrusionOk="0">
                  <a:moveTo>
                    <a:pt x="1241" y="294"/>
                  </a:moveTo>
                  <a:cubicBezTo>
                    <a:pt x="1507" y="294"/>
                    <a:pt x="1702" y="391"/>
                    <a:pt x="1855" y="587"/>
                  </a:cubicBezTo>
                  <a:cubicBezTo>
                    <a:pt x="2009" y="782"/>
                    <a:pt x="2092" y="1047"/>
                    <a:pt x="2092" y="1382"/>
                  </a:cubicBezTo>
                  <a:cubicBezTo>
                    <a:pt x="2092" y="1717"/>
                    <a:pt x="2009" y="1982"/>
                    <a:pt x="1855" y="2177"/>
                  </a:cubicBezTo>
                  <a:cubicBezTo>
                    <a:pt x="1702" y="2372"/>
                    <a:pt x="1507" y="2470"/>
                    <a:pt x="1241" y="2470"/>
                  </a:cubicBezTo>
                  <a:cubicBezTo>
                    <a:pt x="976" y="2470"/>
                    <a:pt x="767" y="2372"/>
                    <a:pt x="614" y="2177"/>
                  </a:cubicBezTo>
                  <a:cubicBezTo>
                    <a:pt x="460" y="1982"/>
                    <a:pt x="377" y="1717"/>
                    <a:pt x="377" y="1382"/>
                  </a:cubicBezTo>
                  <a:cubicBezTo>
                    <a:pt x="377" y="1047"/>
                    <a:pt x="460" y="782"/>
                    <a:pt x="614" y="587"/>
                  </a:cubicBezTo>
                  <a:cubicBezTo>
                    <a:pt x="767" y="391"/>
                    <a:pt x="976" y="294"/>
                    <a:pt x="1241" y="294"/>
                  </a:cubicBezTo>
                  <a:close/>
                  <a:moveTo>
                    <a:pt x="1241" y="1"/>
                  </a:moveTo>
                  <a:cubicBezTo>
                    <a:pt x="865" y="1"/>
                    <a:pt x="558" y="126"/>
                    <a:pt x="335" y="377"/>
                  </a:cubicBezTo>
                  <a:cubicBezTo>
                    <a:pt x="112" y="629"/>
                    <a:pt x="0" y="963"/>
                    <a:pt x="0" y="1382"/>
                  </a:cubicBezTo>
                  <a:cubicBezTo>
                    <a:pt x="0" y="1800"/>
                    <a:pt x="112" y="2135"/>
                    <a:pt x="335" y="2386"/>
                  </a:cubicBezTo>
                  <a:cubicBezTo>
                    <a:pt x="558" y="2637"/>
                    <a:pt x="865" y="2763"/>
                    <a:pt x="1241" y="2763"/>
                  </a:cubicBezTo>
                  <a:cubicBezTo>
                    <a:pt x="1618" y="2763"/>
                    <a:pt x="1911" y="2637"/>
                    <a:pt x="2134" y="2386"/>
                  </a:cubicBezTo>
                  <a:cubicBezTo>
                    <a:pt x="2357" y="2135"/>
                    <a:pt x="2469" y="1800"/>
                    <a:pt x="2469" y="1382"/>
                  </a:cubicBezTo>
                  <a:cubicBezTo>
                    <a:pt x="2469" y="963"/>
                    <a:pt x="2357" y="629"/>
                    <a:pt x="2134" y="377"/>
                  </a:cubicBezTo>
                  <a:cubicBezTo>
                    <a:pt x="1911" y="126"/>
                    <a:pt x="1618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0"/>
            <p:cNvSpPr/>
            <p:nvPr/>
          </p:nvSpPr>
          <p:spPr>
            <a:xfrm>
              <a:off x="2353400" y="362250"/>
              <a:ext cx="56175" cy="66975"/>
            </a:xfrm>
            <a:custGeom>
              <a:avLst/>
              <a:gdLst/>
              <a:ahLst/>
              <a:cxnLst/>
              <a:rect l="l" t="t" r="r" b="b"/>
              <a:pathLst>
                <a:path w="2247" h="2679" extrusionOk="0">
                  <a:moveTo>
                    <a:pt x="796" y="308"/>
                  </a:moveTo>
                  <a:cubicBezTo>
                    <a:pt x="1159" y="308"/>
                    <a:pt x="1438" y="391"/>
                    <a:pt x="1605" y="545"/>
                  </a:cubicBezTo>
                  <a:cubicBezTo>
                    <a:pt x="1772" y="712"/>
                    <a:pt x="1856" y="977"/>
                    <a:pt x="1856" y="1340"/>
                  </a:cubicBezTo>
                  <a:cubicBezTo>
                    <a:pt x="1856" y="1702"/>
                    <a:pt x="1772" y="1954"/>
                    <a:pt x="1605" y="2121"/>
                  </a:cubicBezTo>
                  <a:cubicBezTo>
                    <a:pt x="1438" y="2288"/>
                    <a:pt x="1159" y="2372"/>
                    <a:pt x="796" y="2372"/>
                  </a:cubicBezTo>
                  <a:lnTo>
                    <a:pt x="364" y="2372"/>
                  </a:lnTo>
                  <a:lnTo>
                    <a:pt x="364" y="308"/>
                  </a:lnTo>
                  <a:close/>
                  <a:moveTo>
                    <a:pt x="1" y="1"/>
                  </a:moveTo>
                  <a:lnTo>
                    <a:pt x="1" y="2679"/>
                  </a:lnTo>
                  <a:lnTo>
                    <a:pt x="740" y="2679"/>
                  </a:lnTo>
                  <a:cubicBezTo>
                    <a:pt x="1256" y="2679"/>
                    <a:pt x="1633" y="2567"/>
                    <a:pt x="1870" y="2344"/>
                  </a:cubicBezTo>
                  <a:cubicBezTo>
                    <a:pt x="2121" y="2135"/>
                    <a:pt x="2247" y="1800"/>
                    <a:pt x="2247" y="1340"/>
                  </a:cubicBezTo>
                  <a:cubicBezTo>
                    <a:pt x="2247" y="879"/>
                    <a:pt x="2121" y="545"/>
                    <a:pt x="1884" y="322"/>
                  </a:cubicBezTo>
                  <a:cubicBezTo>
                    <a:pt x="1633" y="112"/>
                    <a:pt x="1256" y="1"/>
                    <a:pt x="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0"/>
            <p:cNvSpPr/>
            <p:nvPr/>
          </p:nvSpPr>
          <p:spPr>
            <a:xfrm>
              <a:off x="2446875" y="362250"/>
              <a:ext cx="84400" cy="66975"/>
            </a:xfrm>
            <a:custGeom>
              <a:avLst/>
              <a:gdLst/>
              <a:ahLst/>
              <a:cxnLst/>
              <a:rect l="l" t="t" r="r" b="b"/>
              <a:pathLst>
                <a:path w="3376" h="2679" extrusionOk="0">
                  <a:moveTo>
                    <a:pt x="0" y="1"/>
                  </a:moveTo>
                  <a:lnTo>
                    <a:pt x="670" y="2679"/>
                  </a:lnTo>
                  <a:lnTo>
                    <a:pt x="1130" y="2679"/>
                  </a:lnTo>
                  <a:lnTo>
                    <a:pt x="1688" y="363"/>
                  </a:lnTo>
                  <a:lnTo>
                    <a:pt x="2260" y="2679"/>
                  </a:lnTo>
                  <a:lnTo>
                    <a:pt x="2706" y="2679"/>
                  </a:lnTo>
                  <a:lnTo>
                    <a:pt x="3376" y="1"/>
                  </a:lnTo>
                  <a:lnTo>
                    <a:pt x="3013" y="1"/>
                  </a:lnTo>
                  <a:lnTo>
                    <a:pt x="2455" y="2260"/>
                  </a:lnTo>
                  <a:lnTo>
                    <a:pt x="1897" y="1"/>
                  </a:lnTo>
                  <a:lnTo>
                    <a:pt x="1493" y="1"/>
                  </a:lnTo>
                  <a:lnTo>
                    <a:pt x="935" y="2260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0"/>
            <p:cNvSpPr/>
            <p:nvPr/>
          </p:nvSpPr>
          <p:spPr>
            <a:xfrm>
              <a:off x="2543450" y="362250"/>
              <a:ext cx="42925" cy="66975"/>
            </a:xfrm>
            <a:custGeom>
              <a:avLst/>
              <a:gdLst/>
              <a:ahLst/>
              <a:cxnLst/>
              <a:rect l="l" t="t" r="r" b="b"/>
              <a:pathLst>
                <a:path w="1717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1716" y="2679"/>
                  </a:lnTo>
                  <a:lnTo>
                    <a:pt x="1716" y="2372"/>
                  </a:lnTo>
                  <a:lnTo>
                    <a:pt x="363" y="2372"/>
                  </a:lnTo>
                  <a:lnTo>
                    <a:pt x="363" y="1410"/>
                  </a:lnTo>
                  <a:lnTo>
                    <a:pt x="1633" y="1410"/>
                  </a:lnTo>
                  <a:lnTo>
                    <a:pt x="1633" y="1103"/>
                  </a:lnTo>
                  <a:lnTo>
                    <a:pt x="363" y="1103"/>
                  </a:lnTo>
                  <a:lnTo>
                    <a:pt x="363" y="308"/>
                  </a:lnTo>
                  <a:lnTo>
                    <a:pt x="1689" y="308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0"/>
            <p:cNvSpPr/>
            <p:nvPr/>
          </p:nvSpPr>
          <p:spPr>
            <a:xfrm>
              <a:off x="2601350" y="362250"/>
              <a:ext cx="47100" cy="66975"/>
            </a:xfrm>
            <a:custGeom>
              <a:avLst/>
              <a:gdLst/>
              <a:ahLst/>
              <a:cxnLst/>
              <a:rect l="l" t="t" r="r" b="b"/>
              <a:pathLst>
                <a:path w="1884" h="2679" extrusionOk="0">
                  <a:moveTo>
                    <a:pt x="893" y="308"/>
                  </a:moveTo>
                  <a:cubicBezTo>
                    <a:pt x="1074" y="308"/>
                    <a:pt x="1200" y="335"/>
                    <a:pt x="1284" y="405"/>
                  </a:cubicBezTo>
                  <a:cubicBezTo>
                    <a:pt x="1367" y="475"/>
                    <a:pt x="1409" y="573"/>
                    <a:pt x="1409" y="698"/>
                  </a:cubicBezTo>
                  <a:cubicBezTo>
                    <a:pt x="1409" y="838"/>
                    <a:pt x="1367" y="935"/>
                    <a:pt x="1284" y="1005"/>
                  </a:cubicBezTo>
                  <a:cubicBezTo>
                    <a:pt x="1200" y="1075"/>
                    <a:pt x="1074" y="1103"/>
                    <a:pt x="893" y="1103"/>
                  </a:cubicBezTo>
                  <a:lnTo>
                    <a:pt x="363" y="1103"/>
                  </a:lnTo>
                  <a:lnTo>
                    <a:pt x="363" y="308"/>
                  </a:lnTo>
                  <a:close/>
                  <a:moveTo>
                    <a:pt x="935" y="1396"/>
                  </a:moveTo>
                  <a:cubicBezTo>
                    <a:pt x="1130" y="1396"/>
                    <a:pt x="1270" y="1437"/>
                    <a:pt x="1367" y="1521"/>
                  </a:cubicBezTo>
                  <a:cubicBezTo>
                    <a:pt x="1465" y="1591"/>
                    <a:pt x="1507" y="1716"/>
                    <a:pt x="1507" y="1884"/>
                  </a:cubicBezTo>
                  <a:cubicBezTo>
                    <a:pt x="1507" y="2051"/>
                    <a:pt x="1465" y="2177"/>
                    <a:pt x="1367" y="2260"/>
                  </a:cubicBezTo>
                  <a:cubicBezTo>
                    <a:pt x="1270" y="2330"/>
                    <a:pt x="1130" y="2372"/>
                    <a:pt x="935" y="2372"/>
                  </a:cubicBezTo>
                  <a:lnTo>
                    <a:pt x="363" y="2372"/>
                  </a:lnTo>
                  <a:lnTo>
                    <a:pt x="363" y="1396"/>
                  </a:lnTo>
                  <a:close/>
                  <a:moveTo>
                    <a:pt x="0" y="1"/>
                  </a:moveTo>
                  <a:lnTo>
                    <a:pt x="0" y="2679"/>
                  </a:lnTo>
                  <a:lnTo>
                    <a:pt x="949" y="2679"/>
                  </a:lnTo>
                  <a:cubicBezTo>
                    <a:pt x="1256" y="2679"/>
                    <a:pt x="1479" y="2609"/>
                    <a:pt x="1646" y="2484"/>
                  </a:cubicBezTo>
                  <a:cubicBezTo>
                    <a:pt x="1814" y="2344"/>
                    <a:pt x="1883" y="2163"/>
                    <a:pt x="1883" y="1926"/>
                  </a:cubicBezTo>
                  <a:cubicBezTo>
                    <a:pt x="1883" y="1744"/>
                    <a:pt x="1841" y="1591"/>
                    <a:pt x="1744" y="1479"/>
                  </a:cubicBezTo>
                  <a:cubicBezTo>
                    <a:pt x="1646" y="1354"/>
                    <a:pt x="1507" y="1270"/>
                    <a:pt x="1325" y="1228"/>
                  </a:cubicBezTo>
                  <a:cubicBezTo>
                    <a:pt x="1479" y="1214"/>
                    <a:pt x="1590" y="1144"/>
                    <a:pt x="1660" y="1061"/>
                  </a:cubicBezTo>
                  <a:cubicBezTo>
                    <a:pt x="1744" y="963"/>
                    <a:pt x="1772" y="824"/>
                    <a:pt x="1772" y="670"/>
                  </a:cubicBezTo>
                  <a:cubicBezTo>
                    <a:pt x="1772" y="447"/>
                    <a:pt x="1702" y="294"/>
                    <a:pt x="1549" y="182"/>
                  </a:cubicBezTo>
                  <a:cubicBezTo>
                    <a:pt x="1409" y="57"/>
                    <a:pt x="1200" y="1"/>
                    <a:pt x="9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0"/>
            <p:cNvSpPr/>
            <p:nvPr/>
          </p:nvSpPr>
          <p:spPr>
            <a:xfrm>
              <a:off x="2685375" y="361200"/>
              <a:ext cx="53725" cy="69075"/>
            </a:xfrm>
            <a:custGeom>
              <a:avLst/>
              <a:gdLst/>
              <a:ahLst/>
              <a:cxnLst/>
              <a:rect l="l" t="t" r="r" b="b"/>
              <a:pathLst>
                <a:path w="2149" h="2763" extrusionOk="0">
                  <a:moveTo>
                    <a:pt x="1298" y="1"/>
                  </a:moveTo>
                  <a:cubicBezTo>
                    <a:pt x="894" y="1"/>
                    <a:pt x="573" y="126"/>
                    <a:pt x="350" y="364"/>
                  </a:cubicBezTo>
                  <a:cubicBezTo>
                    <a:pt x="112" y="615"/>
                    <a:pt x="1" y="949"/>
                    <a:pt x="1" y="1382"/>
                  </a:cubicBezTo>
                  <a:cubicBezTo>
                    <a:pt x="1" y="1814"/>
                    <a:pt x="112" y="2149"/>
                    <a:pt x="350" y="2400"/>
                  </a:cubicBezTo>
                  <a:cubicBezTo>
                    <a:pt x="573" y="2651"/>
                    <a:pt x="894" y="2763"/>
                    <a:pt x="1298" y="2763"/>
                  </a:cubicBezTo>
                  <a:cubicBezTo>
                    <a:pt x="1452" y="2763"/>
                    <a:pt x="1605" y="2749"/>
                    <a:pt x="1744" y="2707"/>
                  </a:cubicBezTo>
                  <a:cubicBezTo>
                    <a:pt x="1884" y="2665"/>
                    <a:pt x="2023" y="2595"/>
                    <a:pt x="2149" y="2512"/>
                  </a:cubicBezTo>
                  <a:lnTo>
                    <a:pt x="2149" y="2135"/>
                  </a:lnTo>
                  <a:cubicBezTo>
                    <a:pt x="2023" y="2247"/>
                    <a:pt x="1898" y="2330"/>
                    <a:pt x="1758" y="2386"/>
                  </a:cubicBezTo>
                  <a:cubicBezTo>
                    <a:pt x="1619" y="2442"/>
                    <a:pt x="1479" y="2470"/>
                    <a:pt x="1326" y="2470"/>
                  </a:cubicBezTo>
                  <a:cubicBezTo>
                    <a:pt x="1019" y="2470"/>
                    <a:pt x="782" y="2372"/>
                    <a:pt x="615" y="2191"/>
                  </a:cubicBezTo>
                  <a:cubicBezTo>
                    <a:pt x="461" y="2009"/>
                    <a:pt x="377" y="1730"/>
                    <a:pt x="377" y="1382"/>
                  </a:cubicBezTo>
                  <a:cubicBezTo>
                    <a:pt x="377" y="1033"/>
                    <a:pt x="461" y="768"/>
                    <a:pt x="615" y="573"/>
                  </a:cubicBezTo>
                  <a:cubicBezTo>
                    <a:pt x="782" y="391"/>
                    <a:pt x="1019" y="294"/>
                    <a:pt x="1326" y="294"/>
                  </a:cubicBezTo>
                  <a:cubicBezTo>
                    <a:pt x="1479" y="294"/>
                    <a:pt x="1619" y="322"/>
                    <a:pt x="1758" y="377"/>
                  </a:cubicBezTo>
                  <a:cubicBezTo>
                    <a:pt x="1898" y="433"/>
                    <a:pt x="2023" y="517"/>
                    <a:pt x="2149" y="629"/>
                  </a:cubicBezTo>
                  <a:lnTo>
                    <a:pt x="2149" y="252"/>
                  </a:lnTo>
                  <a:cubicBezTo>
                    <a:pt x="2023" y="168"/>
                    <a:pt x="1898" y="99"/>
                    <a:pt x="1744" y="57"/>
                  </a:cubicBezTo>
                  <a:cubicBezTo>
                    <a:pt x="1605" y="15"/>
                    <a:pt x="1465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0"/>
            <p:cNvSpPr/>
            <p:nvPr/>
          </p:nvSpPr>
          <p:spPr>
            <a:xfrm>
              <a:off x="2749200" y="361200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42" y="294"/>
                  </a:moveTo>
                  <a:cubicBezTo>
                    <a:pt x="1493" y="294"/>
                    <a:pt x="1702" y="391"/>
                    <a:pt x="1856" y="587"/>
                  </a:cubicBezTo>
                  <a:cubicBezTo>
                    <a:pt x="2009" y="782"/>
                    <a:pt x="2093" y="1047"/>
                    <a:pt x="2093" y="1382"/>
                  </a:cubicBezTo>
                  <a:cubicBezTo>
                    <a:pt x="2093" y="1717"/>
                    <a:pt x="2009" y="1982"/>
                    <a:pt x="1856" y="2177"/>
                  </a:cubicBezTo>
                  <a:cubicBezTo>
                    <a:pt x="1702" y="2372"/>
                    <a:pt x="1493" y="2470"/>
                    <a:pt x="1242" y="2470"/>
                  </a:cubicBezTo>
                  <a:cubicBezTo>
                    <a:pt x="977" y="2470"/>
                    <a:pt x="768" y="2372"/>
                    <a:pt x="614" y="2177"/>
                  </a:cubicBezTo>
                  <a:cubicBezTo>
                    <a:pt x="461" y="1982"/>
                    <a:pt x="377" y="1717"/>
                    <a:pt x="377" y="1382"/>
                  </a:cubicBezTo>
                  <a:cubicBezTo>
                    <a:pt x="377" y="1047"/>
                    <a:pt x="461" y="782"/>
                    <a:pt x="614" y="587"/>
                  </a:cubicBezTo>
                  <a:cubicBezTo>
                    <a:pt x="768" y="391"/>
                    <a:pt x="977" y="294"/>
                    <a:pt x="1242" y="294"/>
                  </a:cubicBezTo>
                  <a:close/>
                  <a:moveTo>
                    <a:pt x="1242" y="1"/>
                  </a:moveTo>
                  <a:cubicBezTo>
                    <a:pt x="865" y="1"/>
                    <a:pt x="558" y="126"/>
                    <a:pt x="335" y="377"/>
                  </a:cubicBezTo>
                  <a:cubicBezTo>
                    <a:pt x="112" y="629"/>
                    <a:pt x="0" y="963"/>
                    <a:pt x="0" y="1382"/>
                  </a:cubicBezTo>
                  <a:cubicBezTo>
                    <a:pt x="0" y="1800"/>
                    <a:pt x="112" y="2135"/>
                    <a:pt x="335" y="2386"/>
                  </a:cubicBezTo>
                  <a:cubicBezTo>
                    <a:pt x="558" y="2637"/>
                    <a:pt x="865" y="2763"/>
                    <a:pt x="1242" y="2763"/>
                  </a:cubicBezTo>
                  <a:cubicBezTo>
                    <a:pt x="1605" y="2763"/>
                    <a:pt x="1911" y="2637"/>
                    <a:pt x="2135" y="2386"/>
                  </a:cubicBezTo>
                  <a:cubicBezTo>
                    <a:pt x="2358" y="2135"/>
                    <a:pt x="2469" y="1800"/>
                    <a:pt x="2469" y="1382"/>
                  </a:cubicBezTo>
                  <a:cubicBezTo>
                    <a:pt x="2469" y="963"/>
                    <a:pt x="2358" y="629"/>
                    <a:pt x="2135" y="377"/>
                  </a:cubicBezTo>
                  <a:cubicBezTo>
                    <a:pt x="1911" y="126"/>
                    <a:pt x="1605" y="1"/>
                    <a:pt x="1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2825225" y="362250"/>
              <a:ext cx="50225" cy="66975"/>
            </a:xfrm>
            <a:custGeom>
              <a:avLst/>
              <a:gdLst/>
              <a:ahLst/>
              <a:cxnLst/>
              <a:rect l="l" t="t" r="r" b="b"/>
              <a:pathLst>
                <a:path w="2009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49" y="2679"/>
                  </a:lnTo>
                  <a:lnTo>
                    <a:pt x="349" y="447"/>
                  </a:lnTo>
                  <a:lnTo>
                    <a:pt x="1535" y="2679"/>
                  </a:lnTo>
                  <a:lnTo>
                    <a:pt x="2009" y="2679"/>
                  </a:lnTo>
                  <a:lnTo>
                    <a:pt x="2009" y="1"/>
                  </a:lnTo>
                  <a:lnTo>
                    <a:pt x="1660" y="1"/>
                  </a:lnTo>
                  <a:lnTo>
                    <a:pt x="1660" y="2232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0"/>
            <p:cNvSpPr/>
            <p:nvPr/>
          </p:nvSpPr>
          <p:spPr>
            <a:xfrm>
              <a:off x="2890425" y="361200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49" y="1"/>
                  </a:moveTo>
                  <a:cubicBezTo>
                    <a:pt x="656" y="1"/>
                    <a:pt x="419" y="71"/>
                    <a:pt x="252" y="196"/>
                  </a:cubicBezTo>
                  <a:cubicBezTo>
                    <a:pt x="84" y="336"/>
                    <a:pt x="1" y="517"/>
                    <a:pt x="1" y="754"/>
                  </a:cubicBezTo>
                  <a:cubicBezTo>
                    <a:pt x="1" y="963"/>
                    <a:pt x="70" y="1117"/>
                    <a:pt x="182" y="1242"/>
                  </a:cubicBezTo>
                  <a:cubicBezTo>
                    <a:pt x="308" y="1354"/>
                    <a:pt x="503" y="1438"/>
                    <a:pt x="768" y="1493"/>
                  </a:cubicBezTo>
                  <a:lnTo>
                    <a:pt x="991" y="1535"/>
                  </a:lnTo>
                  <a:cubicBezTo>
                    <a:pt x="1172" y="1563"/>
                    <a:pt x="1312" y="1619"/>
                    <a:pt x="1382" y="1703"/>
                  </a:cubicBezTo>
                  <a:cubicBezTo>
                    <a:pt x="1465" y="1772"/>
                    <a:pt x="1507" y="1870"/>
                    <a:pt x="1507" y="2009"/>
                  </a:cubicBezTo>
                  <a:cubicBezTo>
                    <a:pt x="1507" y="2163"/>
                    <a:pt x="1451" y="2274"/>
                    <a:pt x="1340" y="2358"/>
                  </a:cubicBezTo>
                  <a:cubicBezTo>
                    <a:pt x="1228" y="2428"/>
                    <a:pt x="1075" y="2470"/>
                    <a:pt x="865" y="2470"/>
                  </a:cubicBezTo>
                  <a:cubicBezTo>
                    <a:pt x="726" y="2470"/>
                    <a:pt x="586" y="2456"/>
                    <a:pt x="447" y="2414"/>
                  </a:cubicBezTo>
                  <a:cubicBezTo>
                    <a:pt x="308" y="2372"/>
                    <a:pt x="168" y="2302"/>
                    <a:pt x="15" y="2233"/>
                  </a:cubicBezTo>
                  <a:lnTo>
                    <a:pt x="15" y="2595"/>
                  </a:lnTo>
                  <a:cubicBezTo>
                    <a:pt x="168" y="2651"/>
                    <a:pt x="321" y="2693"/>
                    <a:pt x="461" y="2721"/>
                  </a:cubicBezTo>
                  <a:cubicBezTo>
                    <a:pt x="600" y="2749"/>
                    <a:pt x="740" y="2763"/>
                    <a:pt x="865" y="2763"/>
                  </a:cubicBezTo>
                  <a:cubicBezTo>
                    <a:pt x="1200" y="2763"/>
                    <a:pt x="1451" y="2707"/>
                    <a:pt x="1619" y="2567"/>
                  </a:cubicBezTo>
                  <a:cubicBezTo>
                    <a:pt x="1800" y="2428"/>
                    <a:pt x="1884" y="2233"/>
                    <a:pt x="1884" y="1982"/>
                  </a:cubicBezTo>
                  <a:cubicBezTo>
                    <a:pt x="1884" y="1758"/>
                    <a:pt x="1828" y="1591"/>
                    <a:pt x="1688" y="1465"/>
                  </a:cubicBezTo>
                  <a:cubicBezTo>
                    <a:pt x="1563" y="1326"/>
                    <a:pt x="1368" y="1242"/>
                    <a:pt x="1103" y="1186"/>
                  </a:cubicBezTo>
                  <a:lnTo>
                    <a:pt x="879" y="1145"/>
                  </a:lnTo>
                  <a:cubicBezTo>
                    <a:pt x="684" y="1103"/>
                    <a:pt x="545" y="1061"/>
                    <a:pt x="475" y="1005"/>
                  </a:cubicBezTo>
                  <a:cubicBezTo>
                    <a:pt x="405" y="935"/>
                    <a:pt x="377" y="852"/>
                    <a:pt x="377" y="726"/>
                  </a:cubicBezTo>
                  <a:cubicBezTo>
                    <a:pt x="377" y="587"/>
                    <a:pt x="419" y="489"/>
                    <a:pt x="531" y="405"/>
                  </a:cubicBezTo>
                  <a:cubicBezTo>
                    <a:pt x="642" y="336"/>
                    <a:pt x="796" y="294"/>
                    <a:pt x="991" y="294"/>
                  </a:cubicBezTo>
                  <a:cubicBezTo>
                    <a:pt x="1103" y="294"/>
                    <a:pt x="1214" y="308"/>
                    <a:pt x="1340" y="336"/>
                  </a:cubicBezTo>
                  <a:cubicBezTo>
                    <a:pt x="1465" y="377"/>
                    <a:pt x="1591" y="419"/>
                    <a:pt x="1730" y="489"/>
                  </a:cubicBezTo>
                  <a:lnTo>
                    <a:pt x="1730" y="140"/>
                  </a:lnTo>
                  <a:cubicBezTo>
                    <a:pt x="1591" y="85"/>
                    <a:pt x="1451" y="57"/>
                    <a:pt x="1326" y="29"/>
                  </a:cubicBezTo>
                  <a:cubicBezTo>
                    <a:pt x="1200" y="15"/>
                    <a:pt x="1075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0"/>
            <p:cNvSpPr/>
            <p:nvPr/>
          </p:nvSpPr>
          <p:spPr>
            <a:xfrm>
              <a:off x="2951800" y="362250"/>
              <a:ext cx="8750" cy="66975"/>
            </a:xfrm>
            <a:custGeom>
              <a:avLst/>
              <a:gdLst/>
              <a:ahLst/>
              <a:cxnLst/>
              <a:rect l="l" t="t" r="r" b="b"/>
              <a:pathLst>
                <a:path w="350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49" y="2679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0"/>
            <p:cNvSpPr/>
            <p:nvPr/>
          </p:nvSpPr>
          <p:spPr>
            <a:xfrm>
              <a:off x="2975875" y="361200"/>
              <a:ext cx="46750" cy="69075"/>
            </a:xfrm>
            <a:custGeom>
              <a:avLst/>
              <a:gdLst/>
              <a:ahLst/>
              <a:cxnLst/>
              <a:rect l="l" t="t" r="r" b="b"/>
              <a:pathLst>
                <a:path w="1870" h="2763" extrusionOk="0">
                  <a:moveTo>
                    <a:pt x="935" y="1"/>
                  </a:moveTo>
                  <a:cubicBezTo>
                    <a:pt x="642" y="1"/>
                    <a:pt x="405" y="71"/>
                    <a:pt x="237" y="196"/>
                  </a:cubicBezTo>
                  <a:cubicBezTo>
                    <a:pt x="70" y="336"/>
                    <a:pt x="0" y="517"/>
                    <a:pt x="0" y="754"/>
                  </a:cubicBezTo>
                  <a:cubicBezTo>
                    <a:pt x="0" y="963"/>
                    <a:pt x="56" y="1117"/>
                    <a:pt x="167" y="1242"/>
                  </a:cubicBezTo>
                  <a:cubicBezTo>
                    <a:pt x="293" y="1354"/>
                    <a:pt x="488" y="1438"/>
                    <a:pt x="753" y="1493"/>
                  </a:cubicBezTo>
                  <a:lnTo>
                    <a:pt x="976" y="1535"/>
                  </a:lnTo>
                  <a:cubicBezTo>
                    <a:pt x="1158" y="1563"/>
                    <a:pt x="1297" y="1619"/>
                    <a:pt x="1367" y="1703"/>
                  </a:cubicBezTo>
                  <a:cubicBezTo>
                    <a:pt x="1451" y="1772"/>
                    <a:pt x="1493" y="1870"/>
                    <a:pt x="1493" y="2009"/>
                  </a:cubicBezTo>
                  <a:cubicBezTo>
                    <a:pt x="1493" y="2163"/>
                    <a:pt x="1437" y="2274"/>
                    <a:pt x="1325" y="2358"/>
                  </a:cubicBezTo>
                  <a:cubicBezTo>
                    <a:pt x="1214" y="2428"/>
                    <a:pt x="1060" y="2470"/>
                    <a:pt x="851" y="2470"/>
                  </a:cubicBezTo>
                  <a:cubicBezTo>
                    <a:pt x="711" y="2470"/>
                    <a:pt x="572" y="2456"/>
                    <a:pt x="432" y="2414"/>
                  </a:cubicBezTo>
                  <a:cubicBezTo>
                    <a:pt x="293" y="2372"/>
                    <a:pt x="153" y="2302"/>
                    <a:pt x="0" y="2233"/>
                  </a:cubicBezTo>
                  <a:lnTo>
                    <a:pt x="0" y="2595"/>
                  </a:lnTo>
                  <a:cubicBezTo>
                    <a:pt x="153" y="2651"/>
                    <a:pt x="307" y="2693"/>
                    <a:pt x="446" y="2721"/>
                  </a:cubicBezTo>
                  <a:cubicBezTo>
                    <a:pt x="586" y="2749"/>
                    <a:pt x="725" y="2763"/>
                    <a:pt x="851" y="2763"/>
                  </a:cubicBezTo>
                  <a:cubicBezTo>
                    <a:pt x="1186" y="2763"/>
                    <a:pt x="1437" y="2707"/>
                    <a:pt x="1618" y="2567"/>
                  </a:cubicBezTo>
                  <a:cubicBezTo>
                    <a:pt x="1785" y="2428"/>
                    <a:pt x="1869" y="2233"/>
                    <a:pt x="1869" y="1982"/>
                  </a:cubicBezTo>
                  <a:cubicBezTo>
                    <a:pt x="1869" y="1758"/>
                    <a:pt x="1813" y="1591"/>
                    <a:pt x="1674" y="1465"/>
                  </a:cubicBezTo>
                  <a:cubicBezTo>
                    <a:pt x="1548" y="1326"/>
                    <a:pt x="1353" y="1242"/>
                    <a:pt x="1088" y="1186"/>
                  </a:cubicBezTo>
                  <a:lnTo>
                    <a:pt x="865" y="1145"/>
                  </a:lnTo>
                  <a:cubicBezTo>
                    <a:pt x="670" y="1103"/>
                    <a:pt x="530" y="1061"/>
                    <a:pt x="460" y="1005"/>
                  </a:cubicBezTo>
                  <a:cubicBezTo>
                    <a:pt x="391" y="935"/>
                    <a:pt x="363" y="852"/>
                    <a:pt x="363" y="726"/>
                  </a:cubicBezTo>
                  <a:cubicBezTo>
                    <a:pt x="363" y="587"/>
                    <a:pt x="405" y="489"/>
                    <a:pt x="516" y="405"/>
                  </a:cubicBezTo>
                  <a:cubicBezTo>
                    <a:pt x="628" y="336"/>
                    <a:pt x="781" y="294"/>
                    <a:pt x="976" y="294"/>
                  </a:cubicBezTo>
                  <a:cubicBezTo>
                    <a:pt x="1088" y="294"/>
                    <a:pt x="1200" y="308"/>
                    <a:pt x="1325" y="336"/>
                  </a:cubicBezTo>
                  <a:cubicBezTo>
                    <a:pt x="1451" y="377"/>
                    <a:pt x="1576" y="419"/>
                    <a:pt x="1716" y="489"/>
                  </a:cubicBezTo>
                  <a:lnTo>
                    <a:pt x="1716" y="140"/>
                  </a:lnTo>
                  <a:cubicBezTo>
                    <a:pt x="1576" y="85"/>
                    <a:pt x="1437" y="57"/>
                    <a:pt x="1311" y="29"/>
                  </a:cubicBezTo>
                  <a:cubicBezTo>
                    <a:pt x="1186" y="15"/>
                    <a:pt x="1060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0"/>
            <p:cNvSpPr/>
            <p:nvPr/>
          </p:nvSpPr>
          <p:spPr>
            <a:xfrm>
              <a:off x="3027475" y="362250"/>
              <a:ext cx="56525" cy="66975"/>
            </a:xfrm>
            <a:custGeom>
              <a:avLst/>
              <a:gdLst/>
              <a:ahLst/>
              <a:cxnLst/>
              <a:rect l="l" t="t" r="r" b="b"/>
              <a:pathLst>
                <a:path w="2261" h="2679" extrusionOk="0">
                  <a:moveTo>
                    <a:pt x="0" y="1"/>
                  </a:moveTo>
                  <a:lnTo>
                    <a:pt x="0" y="308"/>
                  </a:lnTo>
                  <a:lnTo>
                    <a:pt x="949" y="308"/>
                  </a:lnTo>
                  <a:lnTo>
                    <a:pt x="949" y="2679"/>
                  </a:lnTo>
                  <a:lnTo>
                    <a:pt x="1312" y="2679"/>
                  </a:lnTo>
                  <a:lnTo>
                    <a:pt x="1312" y="308"/>
                  </a:lnTo>
                  <a:lnTo>
                    <a:pt x="2260" y="308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0"/>
            <p:cNvSpPr/>
            <p:nvPr/>
          </p:nvSpPr>
          <p:spPr>
            <a:xfrm>
              <a:off x="3089900" y="361200"/>
              <a:ext cx="46750" cy="69075"/>
            </a:xfrm>
            <a:custGeom>
              <a:avLst/>
              <a:gdLst/>
              <a:ahLst/>
              <a:cxnLst/>
              <a:rect l="l" t="t" r="r" b="b"/>
              <a:pathLst>
                <a:path w="1870" h="2763" extrusionOk="0">
                  <a:moveTo>
                    <a:pt x="935" y="1"/>
                  </a:moveTo>
                  <a:cubicBezTo>
                    <a:pt x="642" y="1"/>
                    <a:pt x="405" y="71"/>
                    <a:pt x="237" y="196"/>
                  </a:cubicBezTo>
                  <a:cubicBezTo>
                    <a:pt x="70" y="336"/>
                    <a:pt x="0" y="517"/>
                    <a:pt x="0" y="754"/>
                  </a:cubicBezTo>
                  <a:cubicBezTo>
                    <a:pt x="0" y="963"/>
                    <a:pt x="56" y="1117"/>
                    <a:pt x="168" y="1242"/>
                  </a:cubicBezTo>
                  <a:cubicBezTo>
                    <a:pt x="293" y="1354"/>
                    <a:pt x="488" y="1438"/>
                    <a:pt x="753" y="1493"/>
                  </a:cubicBezTo>
                  <a:lnTo>
                    <a:pt x="977" y="1535"/>
                  </a:lnTo>
                  <a:cubicBezTo>
                    <a:pt x="1158" y="1563"/>
                    <a:pt x="1297" y="1619"/>
                    <a:pt x="1367" y="1703"/>
                  </a:cubicBezTo>
                  <a:cubicBezTo>
                    <a:pt x="1451" y="1772"/>
                    <a:pt x="1493" y="1870"/>
                    <a:pt x="1493" y="2009"/>
                  </a:cubicBezTo>
                  <a:cubicBezTo>
                    <a:pt x="1493" y="2163"/>
                    <a:pt x="1437" y="2274"/>
                    <a:pt x="1325" y="2358"/>
                  </a:cubicBezTo>
                  <a:cubicBezTo>
                    <a:pt x="1214" y="2428"/>
                    <a:pt x="1060" y="2470"/>
                    <a:pt x="851" y="2470"/>
                  </a:cubicBezTo>
                  <a:cubicBezTo>
                    <a:pt x="712" y="2470"/>
                    <a:pt x="572" y="2456"/>
                    <a:pt x="433" y="2414"/>
                  </a:cubicBezTo>
                  <a:cubicBezTo>
                    <a:pt x="293" y="2372"/>
                    <a:pt x="154" y="2302"/>
                    <a:pt x="0" y="2233"/>
                  </a:cubicBezTo>
                  <a:lnTo>
                    <a:pt x="0" y="2595"/>
                  </a:lnTo>
                  <a:cubicBezTo>
                    <a:pt x="154" y="2651"/>
                    <a:pt x="307" y="2693"/>
                    <a:pt x="447" y="2721"/>
                  </a:cubicBezTo>
                  <a:cubicBezTo>
                    <a:pt x="586" y="2749"/>
                    <a:pt x="726" y="2763"/>
                    <a:pt x="851" y="2763"/>
                  </a:cubicBezTo>
                  <a:cubicBezTo>
                    <a:pt x="1186" y="2763"/>
                    <a:pt x="1437" y="2707"/>
                    <a:pt x="1618" y="2567"/>
                  </a:cubicBezTo>
                  <a:cubicBezTo>
                    <a:pt x="1786" y="2428"/>
                    <a:pt x="1869" y="2233"/>
                    <a:pt x="1869" y="1982"/>
                  </a:cubicBezTo>
                  <a:cubicBezTo>
                    <a:pt x="1869" y="1758"/>
                    <a:pt x="1814" y="1591"/>
                    <a:pt x="1674" y="1465"/>
                  </a:cubicBezTo>
                  <a:cubicBezTo>
                    <a:pt x="1549" y="1326"/>
                    <a:pt x="1353" y="1242"/>
                    <a:pt x="1088" y="1186"/>
                  </a:cubicBezTo>
                  <a:lnTo>
                    <a:pt x="865" y="1145"/>
                  </a:lnTo>
                  <a:cubicBezTo>
                    <a:pt x="670" y="1103"/>
                    <a:pt x="530" y="1061"/>
                    <a:pt x="461" y="1005"/>
                  </a:cubicBezTo>
                  <a:cubicBezTo>
                    <a:pt x="391" y="935"/>
                    <a:pt x="363" y="852"/>
                    <a:pt x="363" y="726"/>
                  </a:cubicBezTo>
                  <a:cubicBezTo>
                    <a:pt x="363" y="587"/>
                    <a:pt x="405" y="489"/>
                    <a:pt x="516" y="405"/>
                  </a:cubicBezTo>
                  <a:cubicBezTo>
                    <a:pt x="628" y="336"/>
                    <a:pt x="781" y="294"/>
                    <a:pt x="977" y="294"/>
                  </a:cubicBezTo>
                  <a:cubicBezTo>
                    <a:pt x="1088" y="294"/>
                    <a:pt x="1200" y="308"/>
                    <a:pt x="1325" y="336"/>
                  </a:cubicBezTo>
                  <a:cubicBezTo>
                    <a:pt x="1451" y="377"/>
                    <a:pt x="1576" y="419"/>
                    <a:pt x="1716" y="489"/>
                  </a:cubicBezTo>
                  <a:lnTo>
                    <a:pt x="1716" y="140"/>
                  </a:lnTo>
                  <a:cubicBezTo>
                    <a:pt x="1576" y="85"/>
                    <a:pt x="1437" y="57"/>
                    <a:pt x="1311" y="29"/>
                  </a:cubicBezTo>
                  <a:cubicBezTo>
                    <a:pt x="1186" y="15"/>
                    <a:pt x="1060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0"/>
            <p:cNvSpPr/>
            <p:nvPr/>
          </p:nvSpPr>
          <p:spPr>
            <a:xfrm>
              <a:off x="3176025" y="361200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42" y="294"/>
                  </a:moveTo>
                  <a:cubicBezTo>
                    <a:pt x="1507" y="294"/>
                    <a:pt x="1702" y="391"/>
                    <a:pt x="1856" y="587"/>
                  </a:cubicBezTo>
                  <a:cubicBezTo>
                    <a:pt x="2009" y="782"/>
                    <a:pt x="2093" y="1047"/>
                    <a:pt x="2093" y="1382"/>
                  </a:cubicBezTo>
                  <a:cubicBezTo>
                    <a:pt x="2093" y="1717"/>
                    <a:pt x="2009" y="1982"/>
                    <a:pt x="1856" y="2177"/>
                  </a:cubicBezTo>
                  <a:cubicBezTo>
                    <a:pt x="1702" y="2372"/>
                    <a:pt x="1507" y="2470"/>
                    <a:pt x="1242" y="2470"/>
                  </a:cubicBezTo>
                  <a:cubicBezTo>
                    <a:pt x="977" y="2470"/>
                    <a:pt x="768" y="2372"/>
                    <a:pt x="614" y="2177"/>
                  </a:cubicBezTo>
                  <a:cubicBezTo>
                    <a:pt x="461" y="1982"/>
                    <a:pt x="377" y="1717"/>
                    <a:pt x="377" y="1382"/>
                  </a:cubicBezTo>
                  <a:cubicBezTo>
                    <a:pt x="377" y="1047"/>
                    <a:pt x="461" y="782"/>
                    <a:pt x="614" y="587"/>
                  </a:cubicBezTo>
                  <a:cubicBezTo>
                    <a:pt x="768" y="391"/>
                    <a:pt x="977" y="294"/>
                    <a:pt x="1242" y="294"/>
                  </a:cubicBezTo>
                  <a:close/>
                  <a:moveTo>
                    <a:pt x="1242" y="1"/>
                  </a:moveTo>
                  <a:cubicBezTo>
                    <a:pt x="865" y="1"/>
                    <a:pt x="558" y="126"/>
                    <a:pt x="335" y="377"/>
                  </a:cubicBezTo>
                  <a:cubicBezTo>
                    <a:pt x="112" y="629"/>
                    <a:pt x="1" y="963"/>
                    <a:pt x="1" y="1382"/>
                  </a:cubicBezTo>
                  <a:cubicBezTo>
                    <a:pt x="1" y="1800"/>
                    <a:pt x="112" y="2135"/>
                    <a:pt x="335" y="2386"/>
                  </a:cubicBezTo>
                  <a:cubicBezTo>
                    <a:pt x="558" y="2637"/>
                    <a:pt x="865" y="2763"/>
                    <a:pt x="1242" y="2763"/>
                  </a:cubicBezTo>
                  <a:cubicBezTo>
                    <a:pt x="1619" y="2763"/>
                    <a:pt x="1911" y="2637"/>
                    <a:pt x="2135" y="2386"/>
                  </a:cubicBezTo>
                  <a:cubicBezTo>
                    <a:pt x="2358" y="2135"/>
                    <a:pt x="2469" y="1800"/>
                    <a:pt x="2469" y="1382"/>
                  </a:cubicBezTo>
                  <a:cubicBezTo>
                    <a:pt x="2469" y="963"/>
                    <a:pt x="2358" y="629"/>
                    <a:pt x="2135" y="377"/>
                  </a:cubicBezTo>
                  <a:cubicBezTo>
                    <a:pt x="1911" y="126"/>
                    <a:pt x="1619" y="1"/>
                    <a:pt x="1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0"/>
            <p:cNvSpPr/>
            <p:nvPr/>
          </p:nvSpPr>
          <p:spPr>
            <a:xfrm>
              <a:off x="3252050" y="362250"/>
              <a:ext cx="38375" cy="66975"/>
            </a:xfrm>
            <a:custGeom>
              <a:avLst/>
              <a:gdLst/>
              <a:ahLst/>
              <a:cxnLst/>
              <a:rect l="l" t="t" r="r" b="b"/>
              <a:pathLst>
                <a:path w="1535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63" y="2679"/>
                  </a:lnTo>
                  <a:lnTo>
                    <a:pt x="363" y="1396"/>
                  </a:lnTo>
                  <a:lnTo>
                    <a:pt x="1409" y="1396"/>
                  </a:lnTo>
                  <a:lnTo>
                    <a:pt x="1409" y="1089"/>
                  </a:lnTo>
                  <a:lnTo>
                    <a:pt x="363" y="1089"/>
                  </a:lnTo>
                  <a:lnTo>
                    <a:pt x="363" y="308"/>
                  </a:lnTo>
                  <a:lnTo>
                    <a:pt x="1535" y="308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0"/>
            <p:cNvSpPr/>
            <p:nvPr/>
          </p:nvSpPr>
          <p:spPr>
            <a:xfrm>
              <a:off x="3325275" y="362250"/>
              <a:ext cx="61400" cy="66975"/>
            </a:xfrm>
            <a:custGeom>
              <a:avLst/>
              <a:gdLst/>
              <a:ahLst/>
              <a:cxnLst/>
              <a:rect l="l" t="t" r="r" b="b"/>
              <a:pathLst>
                <a:path w="2456" h="2679" extrusionOk="0">
                  <a:moveTo>
                    <a:pt x="1228" y="363"/>
                  </a:moveTo>
                  <a:lnTo>
                    <a:pt x="1716" y="1688"/>
                  </a:lnTo>
                  <a:lnTo>
                    <a:pt x="740" y="1688"/>
                  </a:lnTo>
                  <a:lnTo>
                    <a:pt x="1228" y="363"/>
                  </a:lnTo>
                  <a:close/>
                  <a:moveTo>
                    <a:pt x="1019" y="1"/>
                  </a:moveTo>
                  <a:lnTo>
                    <a:pt x="1" y="2679"/>
                  </a:lnTo>
                  <a:lnTo>
                    <a:pt x="391" y="2679"/>
                  </a:lnTo>
                  <a:lnTo>
                    <a:pt x="628" y="1995"/>
                  </a:lnTo>
                  <a:lnTo>
                    <a:pt x="1828" y="1995"/>
                  </a:lnTo>
                  <a:lnTo>
                    <a:pt x="2079" y="2679"/>
                  </a:lnTo>
                  <a:lnTo>
                    <a:pt x="2455" y="2679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0"/>
            <p:cNvSpPr/>
            <p:nvPr/>
          </p:nvSpPr>
          <p:spPr>
            <a:xfrm>
              <a:off x="3396425" y="362250"/>
              <a:ext cx="41500" cy="66975"/>
            </a:xfrm>
            <a:custGeom>
              <a:avLst/>
              <a:gdLst/>
              <a:ahLst/>
              <a:cxnLst/>
              <a:rect l="l" t="t" r="r" b="b"/>
              <a:pathLst>
                <a:path w="1660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1660" y="2679"/>
                  </a:lnTo>
                  <a:lnTo>
                    <a:pt x="1660" y="2372"/>
                  </a:lnTo>
                  <a:lnTo>
                    <a:pt x="363" y="2372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0"/>
            <p:cNvSpPr/>
            <p:nvPr/>
          </p:nvSpPr>
          <p:spPr>
            <a:xfrm>
              <a:off x="3447325" y="362250"/>
              <a:ext cx="41525" cy="66975"/>
            </a:xfrm>
            <a:custGeom>
              <a:avLst/>
              <a:gdLst/>
              <a:ahLst/>
              <a:cxnLst/>
              <a:rect l="l" t="t" r="r" b="b"/>
              <a:pathLst>
                <a:path w="1661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1660" y="2679"/>
                  </a:lnTo>
                  <a:lnTo>
                    <a:pt x="1660" y="2372"/>
                  </a:lnTo>
                  <a:lnTo>
                    <a:pt x="363" y="2372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0"/>
            <p:cNvSpPr/>
            <p:nvPr/>
          </p:nvSpPr>
          <p:spPr>
            <a:xfrm>
              <a:off x="3518125" y="362250"/>
              <a:ext cx="56500" cy="66975"/>
            </a:xfrm>
            <a:custGeom>
              <a:avLst/>
              <a:gdLst/>
              <a:ahLst/>
              <a:cxnLst/>
              <a:rect l="l" t="t" r="r" b="b"/>
              <a:pathLst>
                <a:path w="2260" h="2679" extrusionOk="0">
                  <a:moveTo>
                    <a:pt x="0" y="1"/>
                  </a:moveTo>
                  <a:lnTo>
                    <a:pt x="0" y="308"/>
                  </a:lnTo>
                  <a:lnTo>
                    <a:pt x="949" y="308"/>
                  </a:lnTo>
                  <a:lnTo>
                    <a:pt x="949" y="2679"/>
                  </a:lnTo>
                  <a:lnTo>
                    <a:pt x="1311" y="2679"/>
                  </a:lnTo>
                  <a:lnTo>
                    <a:pt x="1311" y="308"/>
                  </a:lnTo>
                  <a:lnTo>
                    <a:pt x="2260" y="308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0"/>
            <p:cNvSpPr/>
            <p:nvPr/>
          </p:nvSpPr>
          <p:spPr>
            <a:xfrm>
              <a:off x="3583325" y="362250"/>
              <a:ext cx="50925" cy="66975"/>
            </a:xfrm>
            <a:custGeom>
              <a:avLst/>
              <a:gdLst/>
              <a:ahLst/>
              <a:cxnLst/>
              <a:rect l="l" t="t" r="r" b="b"/>
              <a:pathLst>
                <a:path w="2037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63" y="2679"/>
                  </a:lnTo>
                  <a:lnTo>
                    <a:pt x="363" y="1410"/>
                  </a:lnTo>
                  <a:lnTo>
                    <a:pt x="1674" y="1410"/>
                  </a:lnTo>
                  <a:lnTo>
                    <a:pt x="1674" y="2679"/>
                  </a:lnTo>
                  <a:lnTo>
                    <a:pt x="2037" y="2679"/>
                  </a:lnTo>
                  <a:lnTo>
                    <a:pt x="2037" y="1"/>
                  </a:lnTo>
                  <a:lnTo>
                    <a:pt x="1674" y="1"/>
                  </a:lnTo>
                  <a:lnTo>
                    <a:pt x="1674" y="1103"/>
                  </a:lnTo>
                  <a:lnTo>
                    <a:pt x="363" y="1103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0"/>
            <p:cNvSpPr/>
            <p:nvPr/>
          </p:nvSpPr>
          <p:spPr>
            <a:xfrm>
              <a:off x="3652025" y="362250"/>
              <a:ext cx="43250" cy="66975"/>
            </a:xfrm>
            <a:custGeom>
              <a:avLst/>
              <a:gdLst/>
              <a:ahLst/>
              <a:cxnLst/>
              <a:rect l="l" t="t" r="r" b="b"/>
              <a:pathLst>
                <a:path w="1730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1730" y="2679"/>
                  </a:lnTo>
                  <a:lnTo>
                    <a:pt x="1730" y="2372"/>
                  </a:lnTo>
                  <a:lnTo>
                    <a:pt x="363" y="2372"/>
                  </a:lnTo>
                  <a:lnTo>
                    <a:pt x="363" y="1410"/>
                  </a:lnTo>
                  <a:lnTo>
                    <a:pt x="1632" y="1410"/>
                  </a:lnTo>
                  <a:lnTo>
                    <a:pt x="1632" y="1103"/>
                  </a:lnTo>
                  <a:lnTo>
                    <a:pt x="363" y="1103"/>
                  </a:lnTo>
                  <a:lnTo>
                    <a:pt x="363" y="308"/>
                  </a:lnTo>
                  <a:lnTo>
                    <a:pt x="1688" y="30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0"/>
            <p:cNvSpPr/>
            <p:nvPr/>
          </p:nvSpPr>
          <p:spPr>
            <a:xfrm>
              <a:off x="3739200" y="362250"/>
              <a:ext cx="38375" cy="66975"/>
            </a:xfrm>
            <a:custGeom>
              <a:avLst/>
              <a:gdLst/>
              <a:ahLst/>
              <a:cxnLst/>
              <a:rect l="l" t="t" r="r" b="b"/>
              <a:pathLst>
                <a:path w="1535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63" y="2679"/>
                  </a:lnTo>
                  <a:lnTo>
                    <a:pt x="363" y="1396"/>
                  </a:lnTo>
                  <a:lnTo>
                    <a:pt x="1409" y="1396"/>
                  </a:lnTo>
                  <a:lnTo>
                    <a:pt x="1409" y="1089"/>
                  </a:lnTo>
                  <a:lnTo>
                    <a:pt x="363" y="1089"/>
                  </a:lnTo>
                  <a:lnTo>
                    <a:pt x="363" y="308"/>
                  </a:lnTo>
                  <a:lnTo>
                    <a:pt x="1535" y="308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0"/>
            <p:cNvSpPr/>
            <p:nvPr/>
          </p:nvSpPr>
          <p:spPr>
            <a:xfrm>
              <a:off x="3788025" y="361200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28" y="294"/>
                  </a:moveTo>
                  <a:cubicBezTo>
                    <a:pt x="1493" y="294"/>
                    <a:pt x="1702" y="391"/>
                    <a:pt x="1855" y="587"/>
                  </a:cubicBezTo>
                  <a:cubicBezTo>
                    <a:pt x="2009" y="782"/>
                    <a:pt x="2079" y="1047"/>
                    <a:pt x="2079" y="1382"/>
                  </a:cubicBezTo>
                  <a:cubicBezTo>
                    <a:pt x="2079" y="1717"/>
                    <a:pt x="2009" y="1982"/>
                    <a:pt x="1855" y="2177"/>
                  </a:cubicBezTo>
                  <a:cubicBezTo>
                    <a:pt x="1702" y="2372"/>
                    <a:pt x="1493" y="2470"/>
                    <a:pt x="1228" y="2470"/>
                  </a:cubicBezTo>
                  <a:cubicBezTo>
                    <a:pt x="963" y="2470"/>
                    <a:pt x="767" y="2372"/>
                    <a:pt x="600" y="2177"/>
                  </a:cubicBezTo>
                  <a:cubicBezTo>
                    <a:pt x="447" y="1982"/>
                    <a:pt x="377" y="1717"/>
                    <a:pt x="377" y="1382"/>
                  </a:cubicBezTo>
                  <a:cubicBezTo>
                    <a:pt x="377" y="1047"/>
                    <a:pt x="447" y="782"/>
                    <a:pt x="600" y="587"/>
                  </a:cubicBezTo>
                  <a:cubicBezTo>
                    <a:pt x="767" y="391"/>
                    <a:pt x="963" y="294"/>
                    <a:pt x="1228" y="294"/>
                  </a:cubicBezTo>
                  <a:close/>
                  <a:moveTo>
                    <a:pt x="1228" y="1"/>
                  </a:moveTo>
                  <a:cubicBezTo>
                    <a:pt x="851" y="1"/>
                    <a:pt x="558" y="126"/>
                    <a:pt x="335" y="377"/>
                  </a:cubicBezTo>
                  <a:cubicBezTo>
                    <a:pt x="112" y="629"/>
                    <a:pt x="0" y="963"/>
                    <a:pt x="0" y="1382"/>
                  </a:cubicBezTo>
                  <a:cubicBezTo>
                    <a:pt x="0" y="1800"/>
                    <a:pt x="112" y="2135"/>
                    <a:pt x="335" y="2386"/>
                  </a:cubicBezTo>
                  <a:cubicBezTo>
                    <a:pt x="558" y="2637"/>
                    <a:pt x="851" y="2763"/>
                    <a:pt x="1228" y="2763"/>
                  </a:cubicBezTo>
                  <a:cubicBezTo>
                    <a:pt x="1604" y="2763"/>
                    <a:pt x="1911" y="2637"/>
                    <a:pt x="2134" y="2386"/>
                  </a:cubicBezTo>
                  <a:cubicBezTo>
                    <a:pt x="2358" y="2135"/>
                    <a:pt x="2469" y="1800"/>
                    <a:pt x="2469" y="1382"/>
                  </a:cubicBezTo>
                  <a:cubicBezTo>
                    <a:pt x="2469" y="963"/>
                    <a:pt x="2358" y="629"/>
                    <a:pt x="2134" y="377"/>
                  </a:cubicBezTo>
                  <a:cubicBezTo>
                    <a:pt x="1911" y="126"/>
                    <a:pt x="1604" y="1"/>
                    <a:pt x="1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0"/>
            <p:cNvSpPr/>
            <p:nvPr/>
          </p:nvSpPr>
          <p:spPr>
            <a:xfrm>
              <a:off x="3859850" y="361200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42" y="294"/>
                  </a:moveTo>
                  <a:cubicBezTo>
                    <a:pt x="1507" y="294"/>
                    <a:pt x="1716" y="391"/>
                    <a:pt x="1870" y="587"/>
                  </a:cubicBezTo>
                  <a:cubicBezTo>
                    <a:pt x="2023" y="782"/>
                    <a:pt x="2093" y="1047"/>
                    <a:pt x="2093" y="1382"/>
                  </a:cubicBezTo>
                  <a:cubicBezTo>
                    <a:pt x="2093" y="1717"/>
                    <a:pt x="2023" y="1982"/>
                    <a:pt x="1870" y="2177"/>
                  </a:cubicBezTo>
                  <a:cubicBezTo>
                    <a:pt x="1716" y="2372"/>
                    <a:pt x="1507" y="2470"/>
                    <a:pt x="1242" y="2470"/>
                  </a:cubicBezTo>
                  <a:cubicBezTo>
                    <a:pt x="977" y="2470"/>
                    <a:pt x="768" y="2372"/>
                    <a:pt x="614" y="2177"/>
                  </a:cubicBezTo>
                  <a:cubicBezTo>
                    <a:pt x="461" y="1982"/>
                    <a:pt x="391" y="1717"/>
                    <a:pt x="391" y="1382"/>
                  </a:cubicBezTo>
                  <a:cubicBezTo>
                    <a:pt x="391" y="1047"/>
                    <a:pt x="461" y="782"/>
                    <a:pt x="614" y="587"/>
                  </a:cubicBezTo>
                  <a:cubicBezTo>
                    <a:pt x="768" y="391"/>
                    <a:pt x="977" y="294"/>
                    <a:pt x="1242" y="294"/>
                  </a:cubicBezTo>
                  <a:close/>
                  <a:moveTo>
                    <a:pt x="1242" y="1"/>
                  </a:moveTo>
                  <a:cubicBezTo>
                    <a:pt x="865" y="1"/>
                    <a:pt x="559" y="126"/>
                    <a:pt x="335" y="377"/>
                  </a:cubicBezTo>
                  <a:cubicBezTo>
                    <a:pt x="112" y="629"/>
                    <a:pt x="1" y="963"/>
                    <a:pt x="1" y="1382"/>
                  </a:cubicBezTo>
                  <a:cubicBezTo>
                    <a:pt x="1" y="1800"/>
                    <a:pt x="112" y="2135"/>
                    <a:pt x="335" y="2386"/>
                  </a:cubicBezTo>
                  <a:cubicBezTo>
                    <a:pt x="559" y="2637"/>
                    <a:pt x="865" y="2763"/>
                    <a:pt x="1242" y="2763"/>
                  </a:cubicBezTo>
                  <a:cubicBezTo>
                    <a:pt x="1619" y="2763"/>
                    <a:pt x="1912" y="2637"/>
                    <a:pt x="2135" y="2386"/>
                  </a:cubicBezTo>
                  <a:cubicBezTo>
                    <a:pt x="2358" y="2135"/>
                    <a:pt x="2470" y="1800"/>
                    <a:pt x="2470" y="1382"/>
                  </a:cubicBezTo>
                  <a:cubicBezTo>
                    <a:pt x="2470" y="963"/>
                    <a:pt x="2358" y="629"/>
                    <a:pt x="2135" y="377"/>
                  </a:cubicBezTo>
                  <a:cubicBezTo>
                    <a:pt x="1912" y="126"/>
                    <a:pt x="1619" y="1"/>
                    <a:pt x="1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0"/>
            <p:cNvSpPr/>
            <p:nvPr/>
          </p:nvSpPr>
          <p:spPr>
            <a:xfrm>
              <a:off x="3935875" y="362250"/>
              <a:ext cx="56175" cy="66975"/>
            </a:xfrm>
            <a:custGeom>
              <a:avLst/>
              <a:gdLst/>
              <a:ahLst/>
              <a:cxnLst/>
              <a:rect l="l" t="t" r="r" b="b"/>
              <a:pathLst>
                <a:path w="2247" h="2679" extrusionOk="0">
                  <a:moveTo>
                    <a:pt x="796" y="308"/>
                  </a:moveTo>
                  <a:cubicBezTo>
                    <a:pt x="1158" y="308"/>
                    <a:pt x="1437" y="391"/>
                    <a:pt x="1605" y="545"/>
                  </a:cubicBezTo>
                  <a:cubicBezTo>
                    <a:pt x="1772" y="712"/>
                    <a:pt x="1856" y="977"/>
                    <a:pt x="1856" y="1340"/>
                  </a:cubicBezTo>
                  <a:cubicBezTo>
                    <a:pt x="1856" y="1702"/>
                    <a:pt x="1772" y="1954"/>
                    <a:pt x="1605" y="2121"/>
                  </a:cubicBezTo>
                  <a:cubicBezTo>
                    <a:pt x="1437" y="2288"/>
                    <a:pt x="1158" y="2372"/>
                    <a:pt x="796" y="2372"/>
                  </a:cubicBezTo>
                  <a:lnTo>
                    <a:pt x="363" y="2372"/>
                  </a:lnTo>
                  <a:lnTo>
                    <a:pt x="363" y="308"/>
                  </a:lnTo>
                  <a:close/>
                  <a:moveTo>
                    <a:pt x="0" y="1"/>
                  </a:moveTo>
                  <a:lnTo>
                    <a:pt x="0" y="2679"/>
                  </a:lnTo>
                  <a:lnTo>
                    <a:pt x="740" y="2679"/>
                  </a:lnTo>
                  <a:cubicBezTo>
                    <a:pt x="1256" y="2679"/>
                    <a:pt x="1632" y="2567"/>
                    <a:pt x="1883" y="2344"/>
                  </a:cubicBezTo>
                  <a:cubicBezTo>
                    <a:pt x="2121" y="2135"/>
                    <a:pt x="2246" y="1800"/>
                    <a:pt x="2246" y="1340"/>
                  </a:cubicBezTo>
                  <a:cubicBezTo>
                    <a:pt x="2246" y="879"/>
                    <a:pt x="2121" y="545"/>
                    <a:pt x="1883" y="322"/>
                  </a:cubicBezTo>
                  <a:cubicBezTo>
                    <a:pt x="1632" y="112"/>
                    <a:pt x="1256" y="1"/>
                    <a:pt x="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0"/>
            <p:cNvSpPr/>
            <p:nvPr/>
          </p:nvSpPr>
          <p:spPr>
            <a:xfrm>
              <a:off x="4031425" y="361200"/>
              <a:ext cx="54075" cy="69075"/>
            </a:xfrm>
            <a:custGeom>
              <a:avLst/>
              <a:gdLst/>
              <a:ahLst/>
              <a:cxnLst/>
              <a:rect l="l" t="t" r="r" b="b"/>
              <a:pathLst>
                <a:path w="2163" h="2763" extrusionOk="0">
                  <a:moveTo>
                    <a:pt x="1312" y="1"/>
                  </a:moveTo>
                  <a:cubicBezTo>
                    <a:pt x="907" y="1"/>
                    <a:pt x="586" y="126"/>
                    <a:pt x="349" y="364"/>
                  </a:cubicBezTo>
                  <a:cubicBezTo>
                    <a:pt x="126" y="615"/>
                    <a:pt x="0" y="949"/>
                    <a:pt x="0" y="1382"/>
                  </a:cubicBezTo>
                  <a:cubicBezTo>
                    <a:pt x="0" y="1814"/>
                    <a:pt x="126" y="2149"/>
                    <a:pt x="349" y="2400"/>
                  </a:cubicBezTo>
                  <a:cubicBezTo>
                    <a:pt x="586" y="2651"/>
                    <a:pt x="907" y="2763"/>
                    <a:pt x="1312" y="2763"/>
                  </a:cubicBezTo>
                  <a:cubicBezTo>
                    <a:pt x="1465" y="2763"/>
                    <a:pt x="1618" y="2749"/>
                    <a:pt x="1758" y="2707"/>
                  </a:cubicBezTo>
                  <a:cubicBezTo>
                    <a:pt x="1897" y="2665"/>
                    <a:pt x="2037" y="2595"/>
                    <a:pt x="2162" y="2512"/>
                  </a:cubicBezTo>
                  <a:lnTo>
                    <a:pt x="2162" y="2135"/>
                  </a:lnTo>
                  <a:cubicBezTo>
                    <a:pt x="2037" y="2247"/>
                    <a:pt x="1911" y="2330"/>
                    <a:pt x="1772" y="2386"/>
                  </a:cubicBezTo>
                  <a:cubicBezTo>
                    <a:pt x="1632" y="2442"/>
                    <a:pt x="1479" y="2470"/>
                    <a:pt x="1325" y="2470"/>
                  </a:cubicBezTo>
                  <a:cubicBezTo>
                    <a:pt x="1019" y="2470"/>
                    <a:pt x="795" y="2372"/>
                    <a:pt x="628" y="2191"/>
                  </a:cubicBezTo>
                  <a:cubicBezTo>
                    <a:pt x="475" y="2009"/>
                    <a:pt x="391" y="1730"/>
                    <a:pt x="391" y="1382"/>
                  </a:cubicBezTo>
                  <a:cubicBezTo>
                    <a:pt x="391" y="1033"/>
                    <a:pt x="475" y="768"/>
                    <a:pt x="628" y="573"/>
                  </a:cubicBezTo>
                  <a:cubicBezTo>
                    <a:pt x="795" y="391"/>
                    <a:pt x="1019" y="294"/>
                    <a:pt x="1325" y="294"/>
                  </a:cubicBezTo>
                  <a:cubicBezTo>
                    <a:pt x="1479" y="294"/>
                    <a:pt x="1632" y="322"/>
                    <a:pt x="1772" y="377"/>
                  </a:cubicBezTo>
                  <a:cubicBezTo>
                    <a:pt x="1911" y="433"/>
                    <a:pt x="2037" y="517"/>
                    <a:pt x="2162" y="629"/>
                  </a:cubicBezTo>
                  <a:lnTo>
                    <a:pt x="2162" y="252"/>
                  </a:lnTo>
                  <a:cubicBezTo>
                    <a:pt x="2037" y="168"/>
                    <a:pt x="1897" y="99"/>
                    <a:pt x="1758" y="57"/>
                  </a:cubicBezTo>
                  <a:cubicBezTo>
                    <a:pt x="1618" y="15"/>
                    <a:pt x="1465" y="1"/>
                    <a:pt x="1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0"/>
            <p:cNvSpPr/>
            <p:nvPr/>
          </p:nvSpPr>
          <p:spPr>
            <a:xfrm>
              <a:off x="4099425" y="362250"/>
              <a:ext cx="50925" cy="66975"/>
            </a:xfrm>
            <a:custGeom>
              <a:avLst/>
              <a:gdLst/>
              <a:ahLst/>
              <a:cxnLst/>
              <a:rect l="l" t="t" r="r" b="b"/>
              <a:pathLst>
                <a:path w="2037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63" y="2679"/>
                  </a:lnTo>
                  <a:lnTo>
                    <a:pt x="363" y="1410"/>
                  </a:lnTo>
                  <a:lnTo>
                    <a:pt x="1674" y="1410"/>
                  </a:lnTo>
                  <a:lnTo>
                    <a:pt x="1674" y="2679"/>
                  </a:lnTo>
                  <a:lnTo>
                    <a:pt x="2037" y="2679"/>
                  </a:lnTo>
                  <a:lnTo>
                    <a:pt x="2037" y="1"/>
                  </a:lnTo>
                  <a:lnTo>
                    <a:pt x="1674" y="1"/>
                  </a:lnTo>
                  <a:lnTo>
                    <a:pt x="1674" y="1103"/>
                  </a:lnTo>
                  <a:lnTo>
                    <a:pt x="363" y="1103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0"/>
            <p:cNvSpPr/>
            <p:nvPr/>
          </p:nvSpPr>
          <p:spPr>
            <a:xfrm>
              <a:off x="4159750" y="362250"/>
              <a:ext cx="61400" cy="66975"/>
            </a:xfrm>
            <a:custGeom>
              <a:avLst/>
              <a:gdLst/>
              <a:ahLst/>
              <a:cxnLst/>
              <a:rect l="l" t="t" r="r" b="b"/>
              <a:pathLst>
                <a:path w="2456" h="2679" extrusionOk="0">
                  <a:moveTo>
                    <a:pt x="1228" y="363"/>
                  </a:moveTo>
                  <a:lnTo>
                    <a:pt x="1716" y="1688"/>
                  </a:lnTo>
                  <a:lnTo>
                    <a:pt x="740" y="1688"/>
                  </a:lnTo>
                  <a:lnTo>
                    <a:pt x="1228" y="363"/>
                  </a:lnTo>
                  <a:close/>
                  <a:moveTo>
                    <a:pt x="1019" y="1"/>
                  </a:moveTo>
                  <a:lnTo>
                    <a:pt x="0" y="2679"/>
                  </a:lnTo>
                  <a:lnTo>
                    <a:pt x="391" y="2679"/>
                  </a:lnTo>
                  <a:lnTo>
                    <a:pt x="628" y="1995"/>
                  </a:lnTo>
                  <a:lnTo>
                    <a:pt x="1828" y="1995"/>
                  </a:lnTo>
                  <a:lnTo>
                    <a:pt x="2079" y="2679"/>
                  </a:lnTo>
                  <a:lnTo>
                    <a:pt x="2455" y="2679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0"/>
            <p:cNvSpPr/>
            <p:nvPr/>
          </p:nvSpPr>
          <p:spPr>
            <a:xfrm>
              <a:off x="4230875" y="362250"/>
              <a:ext cx="9100" cy="66975"/>
            </a:xfrm>
            <a:custGeom>
              <a:avLst/>
              <a:gdLst/>
              <a:ahLst/>
              <a:cxnLst/>
              <a:rect l="l" t="t" r="r" b="b"/>
              <a:pathLst>
                <a:path w="364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64" y="2679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0"/>
            <p:cNvSpPr/>
            <p:nvPr/>
          </p:nvSpPr>
          <p:spPr>
            <a:xfrm>
              <a:off x="4257725" y="362250"/>
              <a:ext cx="50600" cy="66975"/>
            </a:xfrm>
            <a:custGeom>
              <a:avLst/>
              <a:gdLst/>
              <a:ahLst/>
              <a:cxnLst/>
              <a:rect l="l" t="t" r="r" b="b"/>
              <a:pathLst>
                <a:path w="2024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50" y="2679"/>
                  </a:lnTo>
                  <a:lnTo>
                    <a:pt x="350" y="447"/>
                  </a:lnTo>
                  <a:lnTo>
                    <a:pt x="1535" y="2679"/>
                  </a:lnTo>
                  <a:lnTo>
                    <a:pt x="2024" y="2679"/>
                  </a:lnTo>
                  <a:lnTo>
                    <a:pt x="2024" y="1"/>
                  </a:lnTo>
                  <a:lnTo>
                    <a:pt x="1675" y="1"/>
                  </a:lnTo>
                  <a:lnTo>
                    <a:pt x="1675" y="2232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0"/>
            <p:cNvSpPr/>
            <p:nvPr/>
          </p:nvSpPr>
          <p:spPr>
            <a:xfrm>
              <a:off x="4323300" y="361200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35" y="1"/>
                  </a:moveTo>
                  <a:cubicBezTo>
                    <a:pt x="642" y="1"/>
                    <a:pt x="419" y="71"/>
                    <a:pt x="251" y="196"/>
                  </a:cubicBezTo>
                  <a:cubicBezTo>
                    <a:pt x="84" y="336"/>
                    <a:pt x="0" y="517"/>
                    <a:pt x="0" y="754"/>
                  </a:cubicBezTo>
                  <a:cubicBezTo>
                    <a:pt x="0" y="963"/>
                    <a:pt x="56" y="1117"/>
                    <a:pt x="182" y="1242"/>
                  </a:cubicBezTo>
                  <a:cubicBezTo>
                    <a:pt x="307" y="1354"/>
                    <a:pt x="502" y="1438"/>
                    <a:pt x="767" y="1493"/>
                  </a:cubicBezTo>
                  <a:lnTo>
                    <a:pt x="991" y="1535"/>
                  </a:lnTo>
                  <a:cubicBezTo>
                    <a:pt x="1172" y="1563"/>
                    <a:pt x="1298" y="1619"/>
                    <a:pt x="1381" y="1703"/>
                  </a:cubicBezTo>
                  <a:cubicBezTo>
                    <a:pt x="1465" y="1772"/>
                    <a:pt x="1507" y="1870"/>
                    <a:pt x="1507" y="2009"/>
                  </a:cubicBezTo>
                  <a:cubicBezTo>
                    <a:pt x="1507" y="2163"/>
                    <a:pt x="1451" y="2274"/>
                    <a:pt x="1339" y="2358"/>
                  </a:cubicBezTo>
                  <a:cubicBezTo>
                    <a:pt x="1228" y="2428"/>
                    <a:pt x="1060" y="2470"/>
                    <a:pt x="851" y="2470"/>
                  </a:cubicBezTo>
                  <a:cubicBezTo>
                    <a:pt x="726" y="2470"/>
                    <a:pt x="586" y="2456"/>
                    <a:pt x="447" y="2414"/>
                  </a:cubicBezTo>
                  <a:cubicBezTo>
                    <a:pt x="307" y="2372"/>
                    <a:pt x="154" y="2302"/>
                    <a:pt x="14" y="2233"/>
                  </a:cubicBezTo>
                  <a:lnTo>
                    <a:pt x="14" y="2595"/>
                  </a:lnTo>
                  <a:cubicBezTo>
                    <a:pt x="168" y="2651"/>
                    <a:pt x="307" y="2693"/>
                    <a:pt x="447" y="2721"/>
                  </a:cubicBezTo>
                  <a:cubicBezTo>
                    <a:pt x="600" y="2749"/>
                    <a:pt x="726" y="2763"/>
                    <a:pt x="851" y="2763"/>
                  </a:cubicBezTo>
                  <a:cubicBezTo>
                    <a:pt x="1186" y="2763"/>
                    <a:pt x="1451" y="2707"/>
                    <a:pt x="1618" y="2567"/>
                  </a:cubicBezTo>
                  <a:cubicBezTo>
                    <a:pt x="1786" y="2428"/>
                    <a:pt x="1883" y="2233"/>
                    <a:pt x="1883" y="1982"/>
                  </a:cubicBezTo>
                  <a:cubicBezTo>
                    <a:pt x="1883" y="1758"/>
                    <a:pt x="1814" y="1591"/>
                    <a:pt x="1688" y="1465"/>
                  </a:cubicBezTo>
                  <a:cubicBezTo>
                    <a:pt x="1563" y="1326"/>
                    <a:pt x="1353" y="1242"/>
                    <a:pt x="1088" y="1186"/>
                  </a:cubicBezTo>
                  <a:lnTo>
                    <a:pt x="879" y="1145"/>
                  </a:lnTo>
                  <a:cubicBezTo>
                    <a:pt x="670" y="1103"/>
                    <a:pt x="544" y="1061"/>
                    <a:pt x="475" y="1005"/>
                  </a:cubicBezTo>
                  <a:cubicBezTo>
                    <a:pt x="405" y="935"/>
                    <a:pt x="363" y="852"/>
                    <a:pt x="363" y="726"/>
                  </a:cubicBezTo>
                  <a:cubicBezTo>
                    <a:pt x="363" y="587"/>
                    <a:pt x="419" y="489"/>
                    <a:pt x="516" y="405"/>
                  </a:cubicBezTo>
                  <a:cubicBezTo>
                    <a:pt x="628" y="336"/>
                    <a:pt x="781" y="294"/>
                    <a:pt x="977" y="294"/>
                  </a:cubicBezTo>
                  <a:cubicBezTo>
                    <a:pt x="1088" y="294"/>
                    <a:pt x="1214" y="308"/>
                    <a:pt x="1325" y="336"/>
                  </a:cubicBezTo>
                  <a:cubicBezTo>
                    <a:pt x="1451" y="377"/>
                    <a:pt x="1576" y="419"/>
                    <a:pt x="1716" y="489"/>
                  </a:cubicBezTo>
                  <a:lnTo>
                    <a:pt x="1716" y="140"/>
                  </a:lnTo>
                  <a:cubicBezTo>
                    <a:pt x="1576" y="85"/>
                    <a:pt x="1451" y="57"/>
                    <a:pt x="1325" y="29"/>
                  </a:cubicBezTo>
                  <a:cubicBezTo>
                    <a:pt x="1186" y="15"/>
                    <a:pt x="1060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0"/>
            <p:cNvSpPr/>
            <p:nvPr/>
          </p:nvSpPr>
          <p:spPr>
            <a:xfrm>
              <a:off x="4413600" y="362250"/>
              <a:ext cx="8750" cy="66975"/>
            </a:xfrm>
            <a:custGeom>
              <a:avLst/>
              <a:gdLst/>
              <a:ahLst/>
              <a:cxnLst/>
              <a:rect l="l" t="t" r="r" b="b"/>
              <a:pathLst>
                <a:path w="350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50" y="2679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0"/>
            <p:cNvSpPr/>
            <p:nvPr/>
          </p:nvSpPr>
          <p:spPr>
            <a:xfrm>
              <a:off x="4440475" y="362250"/>
              <a:ext cx="50575" cy="66975"/>
            </a:xfrm>
            <a:custGeom>
              <a:avLst/>
              <a:gdLst/>
              <a:ahLst/>
              <a:cxnLst/>
              <a:rect l="l" t="t" r="r" b="b"/>
              <a:pathLst>
                <a:path w="2023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49" y="2679"/>
                  </a:lnTo>
                  <a:lnTo>
                    <a:pt x="349" y="447"/>
                  </a:lnTo>
                  <a:lnTo>
                    <a:pt x="1534" y="2679"/>
                  </a:lnTo>
                  <a:lnTo>
                    <a:pt x="2023" y="2679"/>
                  </a:lnTo>
                  <a:lnTo>
                    <a:pt x="2023" y="1"/>
                  </a:lnTo>
                  <a:lnTo>
                    <a:pt x="1674" y="1"/>
                  </a:lnTo>
                  <a:lnTo>
                    <a:pt x="1674" y="2232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0"/>
            <p:cNvSpPr/>
            <p:nvPr/>
          </p:nvSpPr>
          <p:spPr>
            <a:xfrm>
              <a:off x="4529725" y="362250"/>
              <a:ext cx="61050" cy="66975"/>
            </a:xfrm>
            <a:custGeom>
              <a:avLst/>
              <a:gdLst/>
              <a:ahLst/>
              <a:cxnLst/>
              <a:rect l="l" t="t" r="r" b="b"/>
              <a:pathLst>
                <a:path w="2442" h="2679" extrusionOk="0">
                  <a:moveTo>
                    <a:pt x="1228" y="363"/>
                  </a:moveTo>
                  <a:lnTo>
                    <a:pt x="1717" y="1688"/>
                  </a:lnTo>
                  <a:lnTo>
                    <a:pt x="740" y="1688"/>
                  </a:lnTo>
                  <a:lnTo>
                    <a:pt x="1228" y="363"/>
                  </a:lnTo>
                  <a:close/>
                  <a:moveTo>
                    <a:pt x="1019" y="1"/>
                  </a:moveTo>
                  <a:lnTo>
                    <a:pt x="1" y="2679"/>
                  </a:lnTo>
                  <a:lnTo>
                    <a:pt x="377" y="2679"/>
                  </a:lnTo>
                  <a:lnTo>
                    <a:pt x="629" y="1995"/>
                  </a:lnTo>
                  <a:lnTo>
                    <a:pt x="1828" y="1995"/>
                  </a:lnTo>
                  <a:lnTo>
                    <a:pt x="2065" y="2679"/>
                  </a:lnTo>
                  <a:lnTo>
                    <a:pt x="2442" y="2679"/>
                  </a:lnTo>
                  <a:lnTo>
                    <a:pt x="1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0"/>
            <p:cNvSpPr/>
            <p:nvPr/>
          </p:nvSpPr>
          <p:spPr>
            <a:xfrm>
              <a:off x="4626675" y="361200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35" y="1"/>
                  </a:moveTo>
                  <a:cubicBezTo>
                    <a:pt x="656" y="1"/>
                    <a:pt x="419" y="71"/>
                    <a:pt x="252" y="196"/>
                  </a:cubicBezTo>
                  <a:cubicBezTo>
                    <a:pt x="84" y="336"/>
                    <a:pt x="1" y="517"/>
                    <a:pt x="1" y="754"/>
                  </a:cubicBezTo>
                  <a:cubicBezTo>
                    <a:pt x="1" y="963"/>
                    <a:pt x="70" y="1117"/>
                    <a:pt x="182" y="1242"/>
                  </a:cubicBezTo>
                  <a:cubicBezTo>
                    <a:pt x="307" y="1354"/>
                    <a:pt x="503" y="1438"/>
                    <a:pt x="768" y="1493"/>
                  </a:cubicBezTo>
                  <a:lnTo>
                    <a:pt x="991" y="1535"/>
                  </a:lnTo>
                  <a:cubicBezTo>
                    <a:pt x="1172" y="1563"/>
                    <a:pt x="1312" y="1619"/>
                    <a:pt x="1381" y="1703"/>
                  </a:cubicBezTo>
                  <a:cubicBezTo>
                    <a:pt x="1465" y="1772"/>
                    <a:pt x="1507" y="1870"/>
                    <a:pt x="1507" y="2009"/>
                  </a:cubicBezTo>
                  <a:cubicBezTo>
                    <a:pt x="1507" y="2163"/>
                    <a:pt x="1451" y="2274"/>
                    <a:pt x="1340" y="2358"/>
                  </a:cubicBezTo>
                  <a:cubicBezTo>
                    <a:pt x="1228" y="2428"/>
                    <a:pt x="1061" y="2470"/>
                    <a:pt x="865" y="2470"/>
                  </a:cubicBezTo>
                  <a:cubicBezTo>
                    <a:pt x="726" y="2470"/>
                    <a:pt x="586" y="2456"/>
                    <a:pt x="447" y="2414"/>
                  </a:cubicBezTo>
                  <a:cubicBezTo>
                    <a:pt x="307" y="2372"/>
                    <a:pt x="168" y="2302"/>
                    <a:pt x="14" y="2233"/>
                  </a:cubicBezTo>
                  <a:lnTo>
                    <a:pt x="14" y="2595"/>
                  </a:lnTo>
                  <a:cubicBezTo>
                    <a:pt x="168" y="2651"/>
                    <a:pt x="321" y="2693"/>
                    <a:pt x="461" y="2721"/>
                  </a:cubicBezTo>
                  <a:cubicBezTo>
                    <a:pt x="600" y="2749"/>
                    <a:pt x="740" y="2763"/>
                    <a:pt x="865" y="2763"/>
                  </a:cubicBezTo>
                  <a:cubicBezTo>
                    <a:pt x="1200" y="2763"/>
                    <a:pt x="1451" y="2707"/>
                    <a:pt x="1619" y="2567"/>
                  </a:cubicBezTo>
                  <a:cubicBezTo>
                    <a:pt x="1800" y="2428"/>
                    <a:pt x="1884" y="2233"/>
                    <a:pt x="1884" y="1982"/>
                  </a:cubicBezTo>
                  <a:cubicBezTo>
                    <a:pt x="1884" y="1758"/>
                    <a:pt x="1814" y="1591"/>
                    <a:pt x="1688" y="1465"/>
                  </a:cubicBezTo>
                  <a:cubicBezTo>
                    <a:pt x="1563" y="1326"/>
                    <a:pt x="1368" y="1242"/>
                    <a:pt x="1089" y="1186"/>
                  </a:cubicBezTo>
                  <a:lnTo>
                    <a:pt x="879" y="1145"/>
                  </a:lnTo>
                  <a:cubicBezTo>
                    <a:pt x="684" y="1103"/>
                    <a:pt x="545" y="1061"/>
                    <a:pt x="475" y="1005"/>
                  </a:cubicBezTo>
                  <a:cubicBezTo>
                    <a:pt x="405" y="935"/>
                    <a:pt x="363" y="852"/>
                    <a:pt x="363" y="726"/>
                  </a:cubicBezTo>
                  <a:cubicBezTo>
                    <a:pt x="363" y="587"/>
                    <a:pt x="419" y="489"/>
                    <a:pt x="531" y="405"/>
                  </a:cubicBezTo>
                  <a:cubicBezTo>
                    <a:pt x="628" y="336"/>
                    <a:pt x="782" y="294"/>
                    <a:pt x="977" y="294"/>
                  </a:cubicBezTo>
                  <a:cubicBezTo>
                    <a:pt x="1102" y="294"/>
                    <a:pt x="1214" y="308"/>
                    <a:pt x="1340" y="336"/>
                  </a:cubicBezTo>
                  <a:cubicBezTo>
                    <a:pt x="1451" y="377"/>
                    <a:pt x="1591" y="419"/>
                    <a:pt x="1716" y="489"/>
                  </a:cubicBezTo>
                  <a:lnTo>
                    <a:pt x="1716" y="140"/>
                  </a:lnTo>
                  <a:cubicBezTo>
                    <a:pt x="1591" y="85"/>
                    <a:pt x="1451" y="57"/>
                    <a:pt x="1326" y="29"/>
                  </a:cubicBezTo>
                  <a:cubicBezTo>
                    <a:pt x="1200" y="15"/>
                    <a:pt x="1061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0"/>
            <p:cNvSpPr/>
            <p:nvPr/>
          </p:nvSpPr>
          <p:spPr>
            <a:xfrm>
              <a:off x="4687700" y="362250"/>
              <a:ext cx="9100" cy="66975"/>
            </a:xfrm>
            <a:custGeom>
              <a:avLst/>
              <a:gdLst/>
              <a:ahLst/>
              <a:cxnLst/>
              <a:rect l="l" t="t" r="r" b="b"/>
              <a:pathLst>
                <a:path w="364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63" y="2679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0"/>
            <p:cNvSpPr/>
            <p:nvPr/>
          </p:nvSpPr>
          <p:spPr>
            <a:xfrm>
              <a:off x="4714900" y="362250"/>
              <a:ext cx="50600" cy="66975"/>
            </a:xfrm>
            <a:custGeom>
              <a:avLst/>
              <a:gdLst/>
              <a:ahLst/>
              <a:cxnLst/>
              <a:rect l="l" t="t" r="r" b="b"/>
              <a:pathLst>
                <a:path w="2024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49" y="2679"/>
                  </a:lnTo>
                  <a:lnTo>
                    <a:pt x="349" y="447"/>
                  </a:lnTo>
                  <a:lnTo>
                    <a:pt x="1535" y="2679"/>
                  </a:lnTo>
                  <a:lnTo>
                    <a:pt x="2023" y="2679"/>
                  </a:lnTo>
                  <a:lnTo>
                    <a:pt x="2023" y="1"/>
                  </a:lnTo>
                  <a:lnTo>
                    <a:pt x="1674" y="1"/>
                  </a:lnTo>
                  <a:lnTo>
                    <a:pt x="1674" y="2232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0"/>
            <p:cNvSpPr/>
            <p:nvPr/>
          </p:nvSpPr>
          <p:spPr>
            <a:xfrm>
              <a:off x="4779425" y="361200"/>
              <a:ext cx="58250" cy="69075"/>
            </a:xfrm>
            <a:custGeom>
              <a:avLst/>
              <a:gdLst/>
              <a:ahLst/>
              <a:cxnLst/>
              <a:rect l="l" t="t" r="r" b="b"/>
              <a:pathLst>
                <a:path w="2330" h="2763" extrusionOk="0">
                  <a:moveTo>
                    <a:pt x="1339" y="1"/>
                  </a:moveTo>
                  <a:cubicBezTo>
                    <a:pt x="921" y="1"/>
                    <a:pt x="586" y="126"/>
                    <a:pt x="349" y="364"/>
                  </a:cubicBezTo>
                  <a:cubicBezTo>
                    <a:pt x="126" y="615"/>
                    <a:pt x="0" y="949"/>
                    <a:pt x="0" y="1382"/>
                  </a:cubicBezTo>
                  <a:cubicBezTo>
                    <a:pt x="0" y="1814"/>
                    <a:pt x="126" y="2163"/>
                    <a:pt x="349" y="2400"/>
                  </a:cubicBezTo>
                  <a:cubicBezTo>
                    <a:pt x="586" y="2651"/>
                    <a:pt x="921" y="2763"/>
                    <a:pt x="1339" y="2763"/>
                  </a:cubicBezTo>
                  <a:cubicBezTo>
                    <a:pt x="1520" y="2763"/>
                    <a:pt x="1702" y="2749"/>
                    <a:pt x="1869" y="2693"/>
                  </a:cubicBezTo>
                  <a:cubicBezTo>
                    <a:pt x="2037" y="2637"/>
                    <a:pt x="2190" y="2567"/>
                    <a:pt x="2329" y="2470"/>
                  </a:cubicBezTo>
                  <a:lnTo>
                    <a:pt x="2329" y="1326"/>
                  </a:lnTo>
                  <a:lnTo>
                    <a:pt x="1381" y="1326"/>
                  </a:lnTo>
                  <a:lnTo>
                    <a:pt x="1381" y="1619"/>
                  </a:lnTo>
                  <a:lnTo>
                    <a:pt x="1981" y="1619"/>
                  </a:lnTo>
                  <a:lnTo>
                    <a:pt x="1981" y="2330"/>
                  </a:lnTo>
                  <a:cubicBezTo>
                    <a:pt x="1897" y="2386"/>
                    <a:pt x="1799" y="2414"/>
                    <a:pt x="1702" y="2442"/>
                  </a:cubicBezTo>
                  <a:cubicBezTo>
                    <a:pt x="1604" y="2456"/>
                    <a:pt x="1493" y="2470"/>
                    <a:pt x="1367" y="2470"/>
                  </a:cubicBezTo>
                  <a:cubicBezTo>
                    <a:pt x="1032" y="2470"/>
                    <a:pt x="795" y="2386"/>
                    <a:pt x="628" y="2191"/>
                  </a:cubicBezTo>
                  <a:cubicBezTo>
                    <a:pt x="460" y="2009"/>
                    <a:pt x="377" y="1744"/>
                    <a:pt x="377" y="1382"/>
                  </a:cubicBezTo>
                  <a:cubicBezTo>
                    <a:pt x="377" y="1019"/>
                    <a:pt x="460" y="754"/>
                    <a:pt x="628" y="573"/>
                  </a:cubicBezTo>
                  <a:cubicBezTo>
                    <a:pt x="795" y="391"/>
                    <a:pt x="1032" y="294"/>
                    <a:pt x="1367" y="294"/>
                  </a:cubicBezTo>
                  <a:cubicBezTo>
                    <a:pt x="1534" y="294"/>
                    <a:pt x="1688" y="322"/>
                    <a:pt x="1841" y="377"/>
                  </a:cubicBezTo>
                  <a:cubicBezTo>
                    <a:pt x="1995" y="433"/>
                    <a:pt x="2134" y="517"/>
                    <a:pt x="2260" y="642"/>
                  </a:cubicBezTo>
                  <a:lnTo>
                    <a:pt x="2260" y="252"/>
                  </a:lnTo>
                  <a:cubicBezTo>
                    <a:pt x="2134" y="168"/>
                    <a:pt x="1981" y="112"/>
                    <a:pt x="1827" y="57"/>
                  </a:cubicBezTo>
                  <a:cubicBezTo>
                    <a:pt x="1674" y="15"/>
                    <a:pt x="1506" y="1"/>
                    <a:pt x="1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0"/>
            <p:cNvSpPr/>
            <p:nvPr/>
          </p:nvSpPr>
          <p:spPr>
            <a:xfrm>
              <a:off x="4854375" y="362250"/>
              <a:ext cx="41525" cy="66975"/>
            </a:xfrm>
            <a:custGeom>
              <a:avLst/>
              <a:gdLst/>
              <a:ahLst/>
              <a:cxnLst/>
              <a:rect l="l" t="t" r="r" b="b"/>
              <a:pathLst>
                <a:path w="1661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1661" y="2679"/>
                  </a:lnTo>
                  <a:lnTo>
                    <a:pt x="1661" y="2372"/>
                  </a:lnTo>
                  <a:lnTo>
                    <a:pt x="350" y="237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0"/>
            <p:cNvSpPr/>
            <p:nvPr/>
          </p:nvSpPr>
          <p:spPr>
            <a:xfrm>
              <a:off x="4905300" y="362250"/>
              <a:ext cx="42925" cy="66975"/>
            </a:xfrm>
            <a:custGeom>
              <a:avLst/>
              <a:gdLst/>
              <a:ahLst/>
              <a:cxnLst/>
              <a:rect l="l" t="t" r="r" b="b"/>
              <a:pathLst>
                <a:path w="1717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1716" y="2679"/>
                  </a:lnTo>
                  <a:lnTo>
                    <a:pt x="1716" y="2372"/>
                  </a:lnTo>
                  <a:lnTo>
                    <a:pt x="363" y="2372"/>
                  </a:lnTo>
                  <a:lnTo>
                    <a:pt x="363" y="1410"/>
                  </a:lnTo>
                  <a:lnTo>
                    <a:pt x="1632" y="1410"/>
                  </a:lnTo>
                  <a:lnTo>
                    <a:pt x="1632" y="1103"/>
                  </a:lnTo>
                  <a:lnTo>
                    <a:pt x="363" y="1103"/>
                  </a:lnTo>
                  <a:lnTo>
                    <a:pt x="363" y="308"/>
                  </a:lnTo>
                  <a:lnTo>
                    <a:pt x="1688" y="30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0"/>
            <p:cNvSpPr/>
            <p:nvPr/>
          </p:nvSpPr>
          <p:spPr>
            <a:xfrm>
              <a:off x="4992125" y="362250"/>
              <a:ext cx="42925" cy="66975"/>
            </a:xfrm>
            <a:custGeom>
              <a:avLst/>
              <a:gdLst/>
              <a:ahLst/>
              <a:cxnLst/>
              <a:rect l="l" t="t" r="r" b="b"/>
              <a:pathLst>
                <a:path w="1717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1716" y="2679"/>
                  </a:lnTo>
                  <a:lnTo>
                    <a:pt x="1716" y="2372"/>
                  </a:lnTo>
                  <a:lnTo>
                    <a:pt x="363" y="2372"/>
                  </a:lnTo>
                  <a:lnTo>
                    <a:pt x="363" y="1410"/>
                  </a:lnTo>
                  <a:lnTo>
                    <a:pt x="1633" y="1410"/>
                  </a:lnTo>
                  <a:lnTo>
                    <a:pt x="1633" y="1103"/>
                  </a:lnTo>
                  <a:lnTo>
                    <a:pt x="363" y="1103"/>
                  </a:lnTo>
                  <a:lnTo>
                    <a:pt x="363" y="308"/>
                  </a:lnTo>
                  <a:lnTo>
                    <a:pt x="1688" y="30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0"/>
            <p:cNvSpPr/>
            <p:nvPr/>
          </p:nvSpPr>
          <p:spPr>
            <a:xfrm>
              <a:off x="5046175" y="361200"/>
              <a:ext cx="53725" cy="69075"/>
            </a:xfrm>
            <a:custGeom>
              <a:avLst/>
              <a:gdLst/>
              <a:ahLst/>
              <a:cxnLst/>
              <a:rect l="l" t="t" r="r" b="b"/>
              <a:pathLst>
                <a:path w="2149" h="2763" extrusionOk="0">
                  <a:moveTo>
                    <a:pt x="1298" y="1"/>
                  </a:moveTo>
                  <a:cubicBezTo>
                    <a:pt x="893" y="1"/>
                    <a:pt x="587" y="126"/>
                    <a:pt x="349" y="364"/>
                  </a:cubicBezTo>
                  <a:cubicBezTo>
                    <a:pt x="112" y="615"/>
                    <a:pt x="1" y="949"/>
                    <a:pt x="1" y="1382"/>
                  </a:cubicBezTo>
                  <a:cubicBezTo>
                    <a:pt x="1" y="1814"/>
                    <a:pt x="112" y="2149"/>
                    <a:pt x="349" y="2400"/>
                  </a:cubicBezTo>
                  <a:cubicBezTo>
                    <a:pt x="587" y="2651"/>
                    <a:pt x="893" y="2763"/>
                    <a:pt x="1298" y="2763"/>
                  </a:cubicBezTo>
                  <a:cubicBezTo>
                    <a:pt x="1465" y="2763"/>
                    <a:pt x="1605" y="2749"/>
                    <a:pt x="1744" y="2707"/>
                  </a:cubicBezTo>
                  <a:cubicBezTo>
                    <a:pt x="1898" y="2665"/>
                    <a:pt x="2023" y="2595"/>
                    <a:pt x="2149" y="2512"/>
                  </a:cubicBezTo>
                  <a:lnTo>
                    <a:pt x="2149" y="2135"/>
                  </a:lnTo>
                  <a:cubicBezTo>
                    <a:pt x="2037" y="2247"/>
                    <a:pt x="1898" y="2330"/>
                    <a:pt x="1758" y="2386"/>
                  </a:cubicBezTo>
                  <a:cubicBezTo>
                    <a:pt x="1619" y="2442"/>
                    <a:pt x="1479" y="2470"/>
                    <a:pt x="1326" y="2470"/>
                  </a:cubicBezTo>
                  <a:cubicBezTo>
                    <a:pt x="1019" y="2470"/>
                    <a:pt x="782" y="2372"/>
                    <a:pt x="628" y="2191"/>
                  </a:cubicBezTo>
                  <a:cubicBezTo>
                    <a:pt x="461" y="2009"/>
                    <a:pt x="377" y="1730"/>
                    <a:pt x="377" y="1382"/>
                  </a:cubicBezTo>
                  <a:cubicBezTo>
                    <a:pt x="377" y="1033"/>
                    <a:pt x="461" y="768"/>
                    <a:pt x="628" y="573"/>
                  </a:cubicBezTo>
                  <a:cubicBezTo>
                    <a:pt x="782" y="391"/>
                    <a:pt x="1019" y="294"/>
                    <a:pt x="1326" y="294"/>
                  </a:cubicBezTo>
                  <a:cubicBezTo>
                    <a:pt x="1479" y="294"/>
                    <a:pt x="1619" y="322"/>
                    <a:pt x="1758" y="377"/>
                  </a:cubicBezTo>
                  <a:cubicBezTo>
                    <a:pt x="1898" y="433"/>
                    <a:pt x="2037" y="517"/>
                    <a:pt x="2149" y="629"/>
                  </a:cubicBezTo>
                  <a:lnTo>
                    <a:pt x="2149" y="252"/>
                  </a:lnTo>
                  <a:cubicBezTo>
                    <a:pt x="2023" y="168"/>
                    <a:pt x="1898" y="99"/>
                    <a:pt x="1758" y="57"/>
                  </a:cubicBezTo>
                  <a:cubicBezTo>
                    <a:pt x="1619" y="15"/>
                    <a:pt x="1465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0"/>
            <p:cNvSpPr/>
            <p:nvPr/>
          </p:nvSpPr>
          <p:spPr>
            <a:xfrm>
              <a:off x="5110000" y="361200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42" y="294"/>
                  </a:moveTo>
                  <a:cubicBezTo>
                    <a:pt x="1507" y="294"/>
                    <a:pt x="1716" y="391"/>
                    <a:pt x="1869" y="587"/>
                  </a:cubicBezTo>
                  <a:cubicBezTo>
                    <a:pt x="2023" y="782"/>
                    <a:pt x="2093" y="1047"/>
                    <a:pt x="2093" y="1382"/>
                  </a:cubicBezTo>
                  <a:cubicBezTo>
                    <a:pt x="2093" y="1717"/>
                    <a:pt x="2023" y="1982"/>
                    <a:pt x="1869" y="2177"/>
                  </a:cubicBezTo>
                  <a:cubicBezTo>
                    <a:pt x="1716" y="2372"/>
                    <a:pt x="1507" y="2470"/>
                    <a:pt x="1242" y="2470"/>
                  </a:cubicBezTo>
                  <a:cubicBezTo>
                    <a:pt x="977" y="2470"/>
                    <a:pt x="767" y="2372"/>
                    <a:pt x="614" y="2177"/>
                  </a:cubicBezTo>
                  <a:cubicBezTo>
                    <a:pt x="461" y="1982"/>
                    <a:pt x="391" y="1717"/>
                    <a:pt x="391" y="1382"/>
                  </a:cubicBezTo>
                  <a:cubicBezTo>
                    <a:pt x="391" y="1047"/>
                    <a:pt x="461" y="782"/>
                    <a:pt x="614" y="587"/>
                  </a:cubicBezTo>
                  <a:cubicBezTo>
                    <a:pt x="767" y="391"/>
                    <a:pt x="977" y="294"/>
                    <a:pt x="1242" y="294"/>
                  </a:cubicBezTo>
                  <a:close/>
                  <a:moveTo>
                    <a:pt x="1242" y="1"/>
                  </a:moveTo>
                  <a:cubicBezTo>
                    <a:pt x="865" y="1"/>
                    <a:pt x="558" y="126"/>
                    <a:pt x="335" y="377"/>
                  </a:cubicBezTo>
                  <a:cubicBezTo>
                    <a:pt x="112" y="629"/>
                    <a:pt x="0" y="963"/>
                    <a:pt x="0" y="1382"/>
                  </a:cubicBezTo>
                  <a:cubicBezTo>
                    <a:pt x="0" y="1800"/>
                    <a:pt x="112" y="2135"/>
                    <a:pt x="335" y="2386"/>
                  </a:cubicBezTo>
                  <a:cubicBezTo>
                    <a:pt x="558" y="2637"/>
                    <a:pt x="865" y="2763"/>
                    <a:pt x="1242" y="2763"/>
                  </a:cubicBezTo>
                  <a:cubicBezTo>
                    <a:pt x="1618" y="2763"/>
                    <a:pt x="1911" y="2637"/>
                    <a:pt x="2134" y="2386"/>
                  </a:cubicBezTo>
                  <a:cubicBezTo>
                    <a:pt x="2358" y="2135"/>
                    <a:pt x="2469" y="1800"/>
                    <a:pt x="2469" y="1382"/>
                  </a:cubicBezTo>
                  <a:cubicBezTo>
                    <a:pt x="2469" y="963"/>
                    <a:pt x="2358" y="629"/>
                    <a:pt x="2134" y="377"/>
                  </a:cubicBezTo>
                  <a:cubicBezTo>
                    <a:pt x="1911" y="126"/>
                    <a:pt x="1618" y="1"/>
                    <a:pt x="1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0"/>
            <p:cNvSpPr/>
            <p:nvPr/>
          </p:nvSpPr>
          <p:spPr>
            <a:xfrm>
              <a:off x="5182875" y="361200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49" y="1"/>
                  </a:moveTo>
                  <a:cubicBezTo>
                    <a:pt x="656" y="1"/>
                    <a:pt x="419" y="71"/>
                    <a:pt x="252" y="196"/>
                  </a:cubicBezTo>
                  <a:cubicBezTo>
                    <a:pt x="84" y="336"/>
                    <a:pt x="1" y="517"/>
                    <a:pt x="1" y="754"/>
                  </a:cubicBezTo>
                  <a:cubicBezTo>
                    <a:pt x="1" y="963"/>
                    <a:pt x="70" y="1117"/>
                    <a:pt x="182" y="1242"/>
                  </a:cubicBezTo>
                  <a:cubicBezTo>
                    <a:pt x="307" y="1354"/>
                    <a:pt x="503" y="1438"/>
                    <a:pt x="768" y="1493"/>
                  </a:cubicBezTo>
                  <a:lnTo>
                    <a:pt x="991" y="1535"/>
                  </a:lnTo>
                  <a:cubicBezTo>
                    <a:pt x="1172" y="1563"/>
                    <a:pt x="1312" y="1619"/>
                    <a:pt x="1381" y="1703"/>
                  </a:cubicBezTo>
                  <a:cubicBezTo>
                    <a:pt x="1465" y="1772"/>
                    <a:pt x="1507" y="1870"/>
                    <a:pt x="1507" y="2009"/>
                  </a:cubicBezTo>
                  <a:cubicBezTo>
                    <a:pt x="1507" y="2163"/>
                    <a:pt x="1451" y="2274"/>
                    <a:pt x="1340" y="2358"/>
                  </a:cubicBezTo>
                  <a:cubicBezTo>
                    <a:pt x="1228" y="2428"/>
                    <a:pt x="1075" y="2470"/>
                    <a:pt x="865" y="2470"/>
                  </a:cubicBezTo>
                  <a:cubicBezTo>
                    <a:pt x="726" y="2470"/>
                    <a:pt x="586" y="2456"/>
                    <a:pt x="447" y="2414"/>
                  </a:cubicBezTo>
                  <a:cubicBezTo>
                    <a:pt x="307" y="2372"/>
                    <a:pt x="168" y="2302"/>
                    <a:pt x="14" y="2233"/>
                  </a:cubicBezTo>
                  <a:lnTo>
                    <a:pt x="14" y="2595"/>
                  </a:lnTo>
                  <a:cubicBezTo>
                    <a:pt x="168" y="2651"/>
                    <a:pt x="321" y="2693"/>
                    <a:pt x="461" y="2721"/>
                  </a:cubicBezTo>
                  <a:cubicBezTo>
                    <a:pt x="600" y="2749"/>
                    <a:pt x="740" y="2763"/>
                    <a:pt x="865" y="2763"/>
                  </a:cubicBezTo>
                  <a:cubicBezTo>
                    <a:pt x="1200" y="2763"/>
                    <a:pt x="1451" y="2707"/>
                    <a:pt x="1619" y="2567"/>
                  </a:cubicBezTo>
                  <a:cubicBezTo>
                    <a:pt x="1800" y="2428"/>
                    <a:pt x="1884" y="2233"/>
                    <a:pt x="1884" y="1982"/>
                  </a:cubicBezTo>
                  <a:cubicBezTo>
                    <a:pt x="1884" y="1758"/>
                    <a:pt x="1828" y="1591"/>
                    <a:pt x="1688" y="1465"/>
                  </a:cubicBezTo>
                  <a:cubicBezTo>
                    <a:pt x="1563" y="1326"/>
                    <a:pt x="1367" y="1242"/>
                    <a:pt x="1102" y="1186"/>
                  </a:cubicBezTo>
                  <a:lnTo>
                    <a:pt x="879" y="1145"/>
                  </a:lnTo>
                  <a:cubicBezTo>
                    <a:pt x="684" y="1103"/>
                    <a:pt x="545" y="1061"/>
                    <a:pt x="475" y="1005"/>
                  </a:cubicBezTo>
                  <a:cubicBezTo>
                    <a:pt x="405" y="935"/>
                    <a:pt x="363" y="852"/>
                    <a:pt x="363" y="726"/>
                  </a:cubicBezTo>
                  <a:cubicBezTo>
                    <a:pt x="363" y="587"/>
                    <a:pt x="419" y="489"/>
                    <a:pt x="531" y="405"/>
                  </a:cubicBezTo>
                  <a:cubicBezTo>
                    <a:pt x="642" y="336"/>
                    <a:pt x="782" y="294"/>
                    <a:pt x="991" y="294"/>
                  </a:cubicBezTo>
                  <a:cubicBezTo>
                    <a:pt x="1102" y="294"/>
                    <a:pt x="1214" y="308"/>
                    <a:pt x="1340" y="336"/>
                  </a:cubicBezTo>
                  <a:cubicBezTo>
                    <a:pt x="1451" y="377"/>
                    <a:pt x="1591" y="419"/>
                    <a:pt x="1730" y="489"/>
                  </a:cubicBezTo>
                  <a:lnTo>
                    <a:pt x="1730" y="140"/>
                  </a:lnTo>
                  <a:cubicBezTo>
                    <a:pt x="1591" y="85"/>
                    <a:pt x="1451" y="57"/>
                    <a:pt x="1326" y="29"/>
                  </a:cubicBezTo>
                  <a:cubicBezTo>
                    <a:pt x="1200" y="15"/>
                    <a:pt x="1075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0"/>
            <p:cNvSpPr/>
            <p:nvPr/>
          </p:nvSpPr>
          <p:spPr>
            <a:xfrm>
              <a:off x="5234825" y="362250"/>
              <a:ext cx="56525" cy="66975"/>
            </a:xfrm>
            <a:custGeom>
              <a:avLst/>
              <a:gdLst/>
              <a:ahLst/>
              <a:cxnLst/>
              <a:rect l="l" t="t" r="r" b="b"/>
              <a:pathLst>
                <a:path w="2261" h="2679" extrusionOk="0">
                  <a:moveTo>
                    <a:pt x="1" y="1"/>
                  </a:moveTo>
                  <a:lnTo>
                    <a:pt x="949" y="1410"/>
                  </a:lnTo>
                  <a:lnTo>
                    <a:pt x="949" y="2679"/>
                  </a:lnTo>
                  <a:lnTo>
                    <a:pt x="1312" y="2679"/>
                  </a:lnTo>
                  <a:lnTo>
                    <a:pt x="1312" y="1410"/>
                  </a:lnTo>
                  <a:lnTo>
                    <a:pt x="2261" y="1"/>
                  </a:lnTo>
                  <a:lnTo>
                    <a:pt x="1870" y="1"/>
                  </a:lnTo>
                  <a:lnTo>
                    <a:pt x="1131" y="1103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5296900" y="361200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49" y="1"/>
                  </a:moveTo>
                  <a:cubicBezTo>
                    <a:pt x="656" y="1"/>
                    <a:pt x="419" y="71"/>
                    <a:pt x="252" y="196"/>
                  </a:cubicBezTo>
                  <a:cubicBezTo>
                    <a:pt x="84" y="336"/>
                    <a:pt x="1" y="517"/>
                    <a:pt x="1" y="754"/>
                  </a:cubicBezTo>
                  <a:cubicBezTo>
                    <a:pt x="1" y="963"/>
                    <a:pt x="70" y="1117"/>
                    <a:pt x="182" y="1242"/>
                  </a:cubicBezTo>
                  <a:cubicBezTo>
                    <a:pt x="308" y="1354"/>
                    <a:pt x="503" y="1438"/>
                    <a:pt x="768" y="1493"/>
                  </a:cubicBezTo>
                  <a:lnTo>
                    <a:pt x="991" y="1535"/>
                  </a:lnTo>
                  <a:cubicBezTo>
                    <a:pt x="1172" y="1563"/>
                    <a:pt x="1312" y="1619"/>
                    <a:pt x="1382" y="1703"/>
                  </a:cubicBezTo>
                  <a:cubicBezTo>
                    <a:pt x="1465" y="1772"/>
                    <a:pt x="1507" y="1870"/>
                    <a:pt x="1507" y="2009"/>
                  </a:cubicBezTo>
                  <a:cubicBezTo>
                    <a:pt x="1507" y="2163"/>
                    <a:pt x="1451" y="2274"/>
                    <a:pt x="1340" y="2358"/>
                  </a:cubicBezTo>
                  <a:cubicBezTo>
                    <a:pt x="1228" y="2428"/>
                    <a:pt x="1075" y="2470"/>
                    <a:pt x="866" y="2470"/>
                  </a:cubicBezTo>
                  <a:cubicBezTo>
                    <a:pt x="726" y="2470"/>
                    <a:pt x="587" y="2456"/>
                    <a:pt x="447" y="2414"/>
                  </a:cubicBezTo>
                  <a:cubicBezTo>
                    <a:pt x="308" y="2372"/>
                    <a:pt x="168" y="2302"/>
                    <a:pt x="15" y="2233"/>
                  </a:cubicBezTo>
                  <a:lnTo>
                    <a:pt x="15" y="2595"/>
                  </a:lnTo>
                  <a:cubicBezTo>
                    <a:pt x="168" y="2651"/>
                    <a:pt x="322" y="2693"/>
                    <a:pt x="461" y="2721"/>
                  </a:cubicBezTo>
                  <a:cubicBezTo>
                    <a:pt x="600" y="2749"/>
                    <a:pt x="740" y="2763"/>
                    <a:pt x="866" y="2763"/>
                  </a:cubicBezTo>
                  <a:cubicBezTo>
                    <a:pt x="1200" y="2763"/>
                    <a:pt x="1451" y="2707"/>
                    <a:pt x="1619" y="2567"/>
                  </a:cubicBezTo>
                  <a:cubicBezTo>
                    <a:pt x="1800" y="2428"/>
                    <a:pt x="1884" y="2233"/>
                    <a:pt x="1884" y="1982"/>
                  </a:cubicBezTo>
                  <a:cubicBezTo>
                    <a:pt x="1884" y="1758"/>
                    <a:pt x="1814" y="1591"/>
                    <a:pt x="1688" y="1465"/>
                  </a:cubicBezTo>
                  <a:cubicBezTo>
                    <a:pt x="1563" y="1326"/>
                    <a:pt x="1368" y="1242"/>
                    <a:pt x="1103" y="1186"/>
                  </a:cubicBezTo>
                  <a:lnTo>
                    <a:pt x="879" y="1145"/>
                  </a:lnTo>
                  <a:cubicBezTo>
                    <a:pt x="684" y="1103"/>
                    <a:pt x="545" y="1061"/>
                    <a:pt x="475" y="1005"/>
                  </a:cubicBezTo>
                  <a:cubicBezTo>
                    <a:pt x="405" y="935"/>
                    <a:pt x="363" y="852"/>
                    <a:pt x="363" y="726"/>
                  </a:cubicBezTo>
                  <a:cubicBezTo>
                    <a:pt x="363" y="587"/>
                    <a:pt x="419" y="489"/>
                    <a:pt x="531" y="405"/>
                  </a:cubicBezTo>
                  <a:cubicBezTo>
                    <a:pt x="628" y="336"/>
                    <a:pt x="782" y="294"/>
                    <a:pt x="977" y="294"/>
                  </a:cubicBezTo>
                  <a:cubicBezTo>
                    <a:pt x="1103" y="294"/>
                    <a:pt x="1214" y="308"/>
                    <a:pt x="1340" y="336"/>
                  </a:cubicBezTo>
                  <a:cubicBezTo>
                    <a:pt x="1451" y="377"/>
                    <a:pt x="1591" y="419"/>
                    <a:pt x="1730" y="489"/>
                  </a:cubicBezTo>
                  <a:lnTo>
                    <a:pt x="1730" y="140"/>
                  </a:lnTo>
                  <a:cubicBezTo>
                    <a:pt x="1591" y="85"/>
                    <a:pt x="1451" y="57"/>
                    <a:pt x="1326" y="29"/>
                  </a:cubicBezTo>
                  <a:cubicBezTo>
                    <a:pt x="1200" y="15"/>
                    <a:pt x="1075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0"/>
            <p:cNvSpPr/>
            <p:nvPr/>
          </p:nvSpPr>
          <p:spPr>
            <a:xfrm>
              <a:off x="5348875" y="362250"/>
              <a:ext cx="56500" cy="66975"/>
            </a:xfrm>
            <a:custGeom>
              <a:avLst/>
              <a:gdLst/>
              <a:ahLst/>
              <a:cxnLst/>
              <a:rect l="l" t="t" r="r" b="b"/>
              <a:pathLst>
                <a:path w="2260" h="2679" extrusionOk="0">
                  <a:moveTo>
                    <a:pt x="0" y="1"/>
                  </a:moveTo>
                  <a:lnTo>
                    <a:pt x="0" y="308"/>
                  </a:lnTo>
                  <a:lnTo>
                    <a:pt x="949" y="308"/>
                  </a:lnTo>
                  <a:lnTo>
                    <a:pt x="949" y="2679"/>
                  </a:lnTo>
                  <a:lnTo>
                    <a:pt x="1311" y="2679"/>
                  </a:lnTo>
                  <a:lnTo>
                    <a:pt x="1311" y="308"/>
                  </a:lnTo>
                  <a:lnTo>
                    <a:pt x="2260" y="308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0"/>
            <p:cNvSpPr/>
            <p:nvPr/>
          </p:nvSpPr>
          <p:spPr>
            <a:xfrm>
              <a:off x="5414075" y="362250"/>
              <a:ext cx="42925" cy="66975"/>
            </a:xfrm>
            <a:custGeom>
              <a:avLst/>
              <a:gdLst/>
              <a:ahLst/>
              <a:cxnLst/>
              <a:rect l="l" t="t" r="r" b="b"/>
              <a:pathLst>
                <a:path w="1717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1716" y="2679"/>
                  </a:lnTo>
                  <a:lnTo>
                    <a:pt x="1716" y="2372"/>
                  </a:lnTo>
                  <a:lnTo>
                    <a:pt x="363" y="2372"/>
                  </a:lnTo>
                  <a:lnTo>
                    <a:pt x="363" y="1410"/>
                  </a:lnTo>
                  <a:lnTo>
                    <a:pt x="1632" y="1410"/>
                  </a:lnTo>
                  <a:lnTo>
                    <a:pt x="1632" y="1103"/>
                  </a:lnTo>
                  <a:lnTo>
                    <a:pt x="363" y="1103"/>
                  </a:lnTo>
                  <a:lnTo>
                    <a:pt x="363" y="308"/>
                  </a:lnTo>
                  <a:lnTo>
                    <a:pt x="1688" y="30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0"/>
            <p:cNvSpPr/>
            <p:nvPr/>
          </p:nvSpPr>
          <p:spPr>
            <a:xfrm>
              <a:off x="5471950" y="362250"/>
              <a:ext cx="61050" cy="66975"/>
            </a:xfrm>
            <a:custGeom>
              <a:avLst/>
              <a:gdLst/>
              <a:ahLst/>
              <a:cxnLst/>
              <a:rect l="l" t="t" r="r" b="b"/>
              <a:pathLst>
                <a:path w="2442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50" y="2679"/>
                  </a:lnTo>
                  <a:lnTo>
                    <a:pt x="350" y="335"/>
                  </a:lnTo>
                  <a:lnTo>
                    <a:pt x="1033" y="2163"/>
                  </a:lnTo>
                  <a:lnTo>
                    <a:pt x="1396" y="2163"/>
                  </a:lnTo>
                  <a:lnTo>
                    <a:pt x="2093" y="335"/>
                  </a:lnTo>
                  <a:lnTo>
                    <a:pt x="2093" y="2679"/>
                  </a:lnTo>
                  <a:lnTo>
                    <a:pt x="2442" y="2679"/>
                  </a:lnTo>
                  <a:lnTo>
                    <a:pt x="2442" y="1"/>
                  </a:lnTo>
                  <a:lnTo>
                    <a:pt x="1898" y="1"/>
                  </a:lnTo>
                  <a:lnTo>
                    <a:pt x="1214" y="1814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0"/>
            <p:cNvSpPr/>
            <p:nvPr/>
          </p:nvSpPr>
          <p:spPr>
            <a:xfrm>
              <a:off x="5551475" y="417700"/>
              <a:ext cx="9775" cy="11525"/>
            </a:xfrm>
            <a:custGeom>
              <a:avLst/>
              <a:gdLst/>
              <a:ahLst/>
              <a:cxnLst/>
              <a:rect l="l" t="t" r="r" b="b"/>
              <a:pathLst>
                <a:path w="391" h="461" extrusionOk="0">
                  <a:moveTo>
                    <a:pt x="0" y="1"/>
                  </a:moveTo>
                  <a:lnTo>
                    <a:pt x="0" y="461"/>
                  </a:lnTo>
                  <a:lnTo>
                    <a:pt x="391" y="461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0"/>
            <p:cNvSpPr/>
            <p:nvPr/>
          </p:nvSpPr>
          <p:spPr>
            <a:xfrm>
              <a:off x="3178825" y="1168825"/>
              <a:ext cx="741025" cy="741050"/>
            </a:xfrm>
            <a:custGeom>
              <a:avLst/>
              <a:gdLst/>
              <a:ahLst/>
              <a:cxnLst/>
              <a:rect l="l" t="t" r="r" b="b"/>
              <a:pathLst>
                <a:path w="29641" h="29642" fill="none" extrusionOk="0">
                  <a:moveTo>
                    <a:pt x="29641" y="14814"/>
                  </a:moveTo>
                  <a:cubicBezTo>
                    <a:pt x="29641" y="23002"/>
                    <a:pt x="23001" y="29642"/>
                    <a:pt x="14813" y="29642"/>
                  </a:cubicBezTo>
                  <a:cubicBezTo>
                    <a:pt x="6626" y="29642"/>
                    <a:pt x="0" y="23002"/>
                    <a:pt x="0" y="14814"/>
                  </a:cubicBezTo>
                  <a:cubicBezTo>
                    <a:pt x="0" y="6626"/>
                    <a:pt x="6626" y="1"/>
                    <a:pt x="14813" y="1"/>
                  </a:cubicBezTo>
                  <a:cubicBezTo>
                    <a:pt x="23001" y="1"/>
                    <a:pt x="29641" y="6626"/>
                    <a:pt x="29641" y="14814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0"/>
            <p:cNvSpPr/>
            <p:nvPr/>
          </p:nvSpPr>
          <p:spPr>
            <a:xfrm>
              <a:off x="4917500" y="196635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4" y="9109"/>
                  </a:moveTo>
                  <a:cubicBezTo>
                    <a:pt x="18204" y="14130"/>
                    <a:pt x="14131" y="18203"/>
                    <a:pt x="9095" y="18203"/>
                  </a:cubicBezTo>
                  <a:cubicBezTo>
                    <a:pt x="4074" y="18203"/>
                    <a:pt x="1" y="14130"/>
                    <a:pt x="1" y="9109"/>
                  </a:cubicBezTo>
                  <a:cubicBezTo>
                    <a:pt x="1" y="4073"/>
                    <a:pt x="4074" y="0"/>
                    <a:pt x="9095" y="0"/>
                  </a:cubicBezTo>
                  <a:cubicBezTo>
                    <a:pt x="14131" y="0"/>
                    <a:pt x="18204" y="4073"/>
                    <a:pt x="18204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0"/>
            <p:cNvSpPr/>
            <p:nvPr/>
          </p:nvSpPr>
          <p:spPr>
            <a:xfrm>
              <a:off x="5331075" y="2625775"/>
              <a:ext cx="455100" cy="455450"/>
            </a:xfrm>
            <a:custGeom>
              <a:avLst/>
              <a:gdLst/>
              <a:ahLst/>
              <a:cxnLst/>
              <a:rect l="l" t="t" r="r" b="b"/>
              <a:pathLst>
                <a:path w="18204" h="18218" fill="none" extrusionOk="0">
                  <a:moveTo>
                    <a:pt x="18204" y="9109"/>
                  </a:moveTo>
                  <a:cubicBezTo>
                    <a:pt x="18204" y="14130"/>
                    <a:pt x="14131" y="18217"/>
                    <a:pt x="9095" y="18217"/>
                  </a:cubicBezTo>
                  <a:cubicBezTo>
                    <a:pt x="4074" y="18217"/>
                    <a:pt x="1" y="14130"/>
                    <a:pt x="1" y="9109"/>
                  </a:cubicBezTo>
                  <a:cubicBezTo>
                    <a:pt x="1" y="4087"/>
                    <a:pt x="4074" y="0"/>
                    <a:pt x="9095" y="0"/>
                  </a:cubicBezTo>
                  <a:cubicBezTo>
                    <a:pt x="14131" y="0"/>
                    <a:pt x="18204" y="4087"/>
                    <a:pt x="18204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0"/>
            <p:cNvSpPr/>
            <p:nvPr/>
          </p:nvSpPr>
          <p:spPr>
            <a:xfrm>
              <a:off x="1704100" y="196635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3" y="9109"/>
                  </a:moveTo>
                  <a:cubicBezTo>
                    <a:pt x="18203" y="14130"/>
                    <a:pt x="14131" y="18203"/>
                    <a:pt x="9095" y="18203"/>
                  </a:cubicBezTo>
                  <a:cubicBezTo>
                    <a:pt x="4074" y="18203"/>
                    <a:pt x="1" y="14130"/>
                    <a:pt x="1" y="9109"/>
                  </a:cubicBezTo>
                  <a:cubicBezTo>
                    <a:pt x="1" y="4073"/>
                    <a:pt x="4074" y="0"/>
                    <a:pt x="9095" y="0"/>
                  </a:cubicBezTo>
                  <a:cubicBezTo>
                    <a:pt x="14131" y="0"/>
                    <a:pt x="18203" y="4073"/>
                    <a:pt x="18203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0"/>
            <p:cNvSpPr/>
            <p:nvPr/>
          </p:nvSpPr>
          <p:spPr>
            <a:xfrm>
              <a:off x="4743850" y="327020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3" y="9095"/>
                  </a:moveTo>
                  <a:cubicBezTo>
                    <a:pt x="18203" y="14130"/>
                    <a:pt x="14130" y="18203"/>
                    <a:pt x="9109" y="18203"/>
                  </a:cubicBezTo>
                  <a:cubicBezTo>
                    <a:pt x="4073" y="18203"/>
                    <a:pt x="0" y="14130"/>
                    <a:pt x="0" y="9095"/>
                  </a:cubicBezTo>
                  <a:cubicBezTo>
                    <a:pt x="0" y="4073"/>
                    <a:pt x="4073" y="0"/>
                    <a:pt x="9109" y="0"/>
                  </a:cubicBezTo>
                  <a:cubicBezTo>
                    <a:pt x="14130" y="0"/>
                    <a:pt x="18203" y="4073"/>
                    <a:pt x="18203" y="9095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0"/>
            <p:cNvSpPr/>
            <p:nvPr/>
          </p:nvSpPr>
          <p:spPr>
            <a:xfrm>
              <a:off x="1925200" y="3268100"/>
              <a:ext cx="455075" cy="455100"/>
            </a:xfrm>
            <a:custGeom>
              <a:avLst/>
              <a:gdLst/>
              <a:ahLst/>
              <a:cxnLst/>
              <a:rect l="l" t="t" r="r" b="b"/>
              <a:pathLst>
                <a:path w="18203" h="18204" fill="none" extrusionOk="0">
                  <a:moveTo>
                    <a:pt x="18203" y="9095"/>
                  </a:moveTo>
                  <a:cubicBezTo>
                    <a:pt x="18203" y="14130"/>
                    <a:pt x="14116" y="18203"/>
                    <a:pt x="9094" y="18203"/>
                  </a:cubicBezTo>
                  <a:cubicBezTo>
                    <a:pt x="4073" y="18203"/>
                    <a:pt x="0" y="14130"/>
                    <a:pt x="0" y="9095"/>
                  </a:cubicBezTo>
                  <a:cubicBezTo>
                    <a:pt x="0" y="4073"/>
                    <a:pt x="4073" y="0"/>
                    <a:pt x="9094" y="0"/>
                  </a:cubicBezTo>
                  <a:cubicBezTo>
                    <a:pt x="14116" y="0"/>
                    <a:pt x="18203" y="4073"/>
                    <a:pt x="18203" y="9095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0"/>
            <p:cNvSpPr/>
            <p:nvPr/>
          </p:nvSpPr>
          <p:spPr>
            <a:xfrm>
              <a:off x="1314950" y="2625775"/>
              <a:ext cx="455075" cy="455450"/>
            </a:xfrm>
            <a:custGeom>
              <a:avLst/>
              <a:gdLst/>
              <a:ahLst/>
              <a:cxnLst/>
              <a:rect l="l" t="t" r="r" b="b"/>
              <a:pathLst>
                <a:path w="18203" h="18218" fill="none" extrusionOk="0">
                  <a:moveTo>
                    <a:pt x="18203" y="9109"/>
                  </a:moveTo>
                  <a:cubicBezTo>
                    <a:pt x="18203" y="14130"/>
                    <a:pt x="14116" y="18217"/>
                    <a:pt x="9094" y="18217"/>
                  </a:cubicBezTo>
                  <a:cubicBezTo>
                    <a:pt x="4073" y="18217"/>
                    <a:pt x="0" y="14130"/>
                    <a:pt x="0" y="9109"/>
                  </a:cubicBezTo>
                  <a:cubicBezTo>
                    <a:pt x="0" y="4087"/>
                    <a:pt x="4073" y="0"/>
                    <a:pt x="9094" y="0"/>
                  </a:cubicBezTo>
                  <a:cubicBezTo>
                    <a:pt x="14116" y="0"/>
                    <a:pt x="18203" y="4087"/>
                    <a:pt x="18203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0"/>
            <p:cNvSpPr/>
            <p:nvPr/>
          </p:nvSpPr>
          <p:spPr>
            <a:xfrm>
              <a:off x="3916700" y="327020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3" y="9095"/>
                  </a:moveTo>
                  <a:cubicBezTo>
                    <a:pt x="18203" y="14130"/>
                    <a:pt x="14130" y="18203"/>
                    <a:pt x="9095" y="18203"/>
                  </a:cubicBezTo>
                  <a:cubicBezTo>
                    <a:pt x="4073" y="18203"/>
                    <a:pt x="0" y="14130"/>
                    <a:pt x="0" y="9095"/>
                  </a:cubicBezTo>
                  <a:cubicBezTo>
                    <a:pt x="0" y="4073"/>
                    <a:pt x="4073" y="0"/>
                    <a:pt x="9095" y="0"/>
                  </a:cubicBezTo>
                  <a:cubicBezTo>
                    <a:pt x="14130" y="0"/>
                    <a:pt x="18203" y="4073"/>
                    <a:pt x="18203" y="9095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0"/>
            <p:cNvSpPr/>
            <p:nvPr/>
          </p:nvSpPr>
          <p:spPr>
            <a:xfrm>
              <a:off x="2506500" y="272655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3" y="9109"/>
                  </a:moveTo>
                  <a:cubicBezTo>
                    <a:pt x="18203" y="14130"/>
                    <a:pt x="14130" y="18203"/>
                    <a:pt x="9109" y="18203"/>
                  </a:cubicBezTo>
                  <a:cubicBezTo>
                    <a:pt x="4073" y="18203"/>
                    <a:pt x="0" y="14130"/>
                    <a:pt x="0" y="9109"/>
                  </a:cubicBezTo>
                  <a:cubicBezTo>
                    <a:pt x="0" y="4073"/>
                    <a:pt x="4073" y="0"/>
                    <a:pt x="9109" y="0"/>
                  </a:cubicBezTo>
                  <a:cubicBezTo>
                    <a:pt x="14130" y="0"/>
                    <a:pt x="18203" y="4073"/>
                    <a:pt x="18203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0"/>
            <p:cNvSpPr/>
            <p:nvPr/>
          </p:nvSpPr>
          <p:spPr>
            <a:xfrm>
              <a:off x="3540075" y="204515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4" y="9109"/>
                  </a:moveTo>
                  <a:cubicBezTo>
                    <a:pt x="18204" y="14131"/>
                    <a:pt x="14131" y="18204"/>
                    <a:pt x="9095" y="18204"/>
                  </a:cubicBezTo>
                  <a:cubicBezTo>
                    <a:pt x="4074" y="18204"/>
                    <a:pt x="1" y="14131"/>
                    <a:pt x="1" y="9109"/>
                  </a:cubicBezTo>
                  <a:cubicBezTo>
                    <a:pt x="1" y="4088"/>
                    <a:pt x="4074" y="1"/>
                    <a:pt x="9095" y="1"/>
                  </a:cubicBezTo>
                  <a:cubicBezTo>
                    <a:pt x="14131" y="1"/>
                    <a:pt x="18204" y="4088"/>
                    <a:pt x="18204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0"/>
            <p:cNvSpPr/>
            <p:nvPr/>
          </p:nvSpPr>
          <p:spPr>
            <a:xfrm>
              <a:off x="3932050" y="1660875"/>
              <a:ext cx="1000125" cy="451250"/>
            </a:xfrm>
            <a:custGeom>
              <a:avLst/>
              <a:gdLst/>
              <a:ahLst/>
              <a:cxnLst/>
              <a:rect l="l" t="t" r="r" b="b"/>
              <a:pathLst>
                <a:path w="40005" h="18050" fill="none" extrusionOk="0">
                  <a:moveTo>
                    <a:pt x="40004" y="18050"/>
                  </a:moveTo>
                  <a:lnTo>
                    <a:pt x="0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0"/>
            <p:cNvSpPr/>
            <p:nvPr/>
          </p:nvSpPr>
          <p:spPr>
            <a:xfrm>
              <a:off x="3903450" y="1643425"/>
              <a:ext cx="43250" cy="39800"/>
            </a:xfrm>
            <a:custGeom>
              <a:avLst/>
              <a:gdLst/>
              <a:ahLst/>
              <a:cxnLst/>
              <a:rect l="l" t="t" r="r" b="b"/>
              <a:pathLst>
                <a:path w="1730" h="1592" extrusionOk="0">
                  <a:moveTo>
                    <a:pt x="1730" y="1"/>
                  </a:moveTo>
                  <a:lnTo>
                    <a:pt x="0" y="168"/>
                  </a:lnTo>
                  <a:lnTo>
                    <a:pt x="1018" y="1591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0"/>
            <p:cNvSpPr/>
            <p:nvPr/>
          </p:nvSpPr>
          <p:spPr>
            <a:xfrm>
              <a:off x="2875425" y="1907075"/>
              <a:ext cx="511950" cy="869000"/>
            </a:xfrm>
            <a:custGeom>
              <a:avLst/>
              <a:gdLst/>
              <a:ahLst/>
              <a:cxnLst/>
              <a:rect l="l" t="t" r="r" b="b"/>
              <a:pathLst>
                <a:path w="20478" h="34760" fill="none" extrusionOk="0">
                  <a:moveTo>
                    <a:pt x="1" y="34760"/>
                  </a:moveTo>
                  <a:lnTo>
                    <a:pt x="20477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0"/>
            <p:cNvSpPr/>
            <p:nvPr/>
          </p:nvSpPr>
          <p:spPr>
            <a:xfrm>
              <a:off x="3365725" y="1880225"/>
              <a:ext cx="37675" cy="43600"/>
            </a:xfrm>
            <a:custGeom>
              <a:avLst/>
              <a:gdLst/>
              <a:ahLst/>
              <a:cxnLst/>
              <a:rect l="l" t="t" r="r" b="b"/>
              <a:pathLst>
                <a:path w="1507" h="1744" extrusionOk="0">
                  <a:moveTo>
                    <a:pt x="1507" y="0"/>
                  </a:moveTo>
                  <a:lnTo>
                    <a:pt x="1" y="851"/>
                  </a:lnTo>
                  <a:lnTo>
                    <a:pt x="1493" y="1744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0"/>
            <p:cNvSpPr/>
            <p:nvPr/>
          </p:nvSpPr>
          <p:spPr>
            <a:xfrm>
              <a:off x="2123250" y="1630875"/>
              <a:ext cx="1026650" cy="440800"/>
            </a:xfrm>
            <a:custGeom>
              <a:avLst/>
              <a:gdLst/>
              <a:ahLst/>
              <a:cxnLst/>
              <a:rect l="l" t="t" r="r" b="b"/>
              <a:pathLst>
                <a:path w="41066" h="17632" fill="none" extrusionOk="0">
                  <a:moveTo>
                    <a:pt x="1" y="17632"/>
                  </a:moveTo>
                  <a:lnTo>
                    <a:pt x="41065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0"/>
            <p:cNvSpPr/>
            <p:nvPr/>
          </p:nvSpPr>
          <p:spPr>
            <a:xfrm>
              <a:off x="3135575" y="1613450"/>
              <a:ext cx="43275" cy="40125"/>
            </a:xfrm>
            <a:custGeom>
              <a:avLst/>
              <a:gdLst/>
              <a:ahLst/>
              <a:cxnLst/>
              <a:rect l="l" t="t" r="r" b="b"/>
              <a:pathLst>
                <a:path w="1731" h="1605" extrusionOk="0">
                  <a:moveTo>
                    <a:pt x="0" y="0"/>
                  </a:moveTo>
                  <a:lnTo>
                    <a:pt x="684" y="1604"/>
                  </a:lnTo>
                  <a:lnTo>
                    <a:pt x="1730" y="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1762350" y="1790250"/>
              <a:ext cx="1472975" cy="1003625"/>
            </a:xfrm>
            <a:custGeom>
              <a:avLst/>
              <a:gdLst/>
              <a:ahLst/>
              <a:cxnLst/>
              <a:rect l="l" t="t" r="r" b="b"/>
              <a:pathLst>
                <a:path w="58919" h="40145" fill="none" extrusionOk="0">
                  <a:moveTo>
                    <a:pt x="0" y="40144"/>
                  </a:moveTo>
                  <a:lnTo>
                    <a:pt x="58919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0"/>
            <p:cNvSpPr/>
            <p:nvPr/>
          </p:nvSpPr>
          <p:spPr>
            <a:xfrm>
              <a:off x="3217875" y="1772800"/>
              <a:ext cx="43600" cy="39450"/>
            </a:xfrm>
            <a:custGeom>
              <a:avLst/>
              <a:gdLst/>
              <a:ahLst/>
              <a:cxnLst/>
              <a:rect l="l" t="t" r="r" b="b"/>
              <a:pathLst>
                <a:path w="1744" h="1578" extrusionOk="0">
                  <a:moveTo>
                    <a:pt x="1744" y="1"/>
                  </a:moveTo>
                  <a:lnTo>
                    <a:pt x="0" y="126"/>
                  </a:lnTo>
                  <a:lnTo>
                    <a:pt x="977" y="1577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0"/>
            <p:cNvSpPr/>
            <p:nvPr/>
          </p:nvSpPr>
          <p:spPr>
            <a:xfrm>
              <a:off x="3876950" y="1771425"/>
              <a:ext cx="1516225" cy="925500"/>
            </a:xfrm>
            <a:custGeom>
              <a:avLst/>
              <a:gdLst/>
              <a:ahLst/>
              <a:cxnLst/>
              <a:rect l="l" t="t" r="r" b="b"/>
              <a:pathLst>
                <a:path w="60649" h="37020" fill="none" extrusionOk="0">
                  <a:moveTo>
                    <a:pt x="60648" y="37020"/>
                  </a:moveTo>
                  <a:lnTo>
                    <a:pt x="0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850450" y="1755375"/>
              <a:ext cx="43250" cy="38025"/>
            </a:xfrm>
            <a:custGeom>
              <a:avLst/>
              <a:gdLst/>
              <a:ahLst/>
              <a:cxnLst/>
              <a:rect l="l" t="t" r="r" b="b"/>
              <a:pathLst>
                <a:path w="1730" h="1521" extrusionOk="0">
                  <a:moveTo>
                    <a:pt x="0" y="0"/>
                  </a:moveTo>
                  <a:lnTo>
                    <a:pt x="823" y="1521"/>
                  </a:lnTo>
                  <a:lnTo>
                    <a:pt x="1730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791500" y="1859650"/>
              <a:ext cx="1091850" cy="1410225"/>
            </a:xfrm>
            <a:custGeom>
              <a:avLst/>
              <a:gdLst/>
              <a:ahLst/>
              <a:cxnLst/>
              <a:rect l="l" t="t" r="r" b="b"/>
              <a:pathLst>
                <a:path w="43674" h="56409" fill="none" extrusionOk="0">
                  <a:moveTo>
                    <a:pt x="43674" y="56408"/>
                  </a:moveTo>
                  <a:lnTo>
                    <a:pt x="1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72325" y="1835225"/>
              <a:ext cx="40125" cy="43275"/>
            </a:xfrm>
            <a:custGeom>
              <a:avLst/>
              <a:gdLst/>
              <a:ahLst/>
              <a:cxnLst/>
              <a:rect l="l" t="t" r="r" b="b"/>
              <a:pathLst>
                <a:path w="1605" h="1731" extrusionOk="0">
                  <a:moveTo>
                    <a:pt x="1" y="1"/>
                  </a:moveTo>
                  <a:lnTo>
                    <a:pt x="224" y="1730"/>
                  </a:lnTo>
                  <a:lnTo>
                    <a:pt x="1605" y="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5271800" y="2419675"/>
              <a:ext cx="160075" cy="244475"/>
            </a:xfrm>
            <a:custGeom>
              <a:avLst/>
              <a:gdLst/>
              <a:ahLst/>
              <a:cxnLst/>
              <a:rect l="l" t="t" r="r" b="b"/>
              <a:pathLst>
                <a:path w="6403" h="9779" fill="none" extrusionOk="0">
                  <a:moveTo>
                    <a:pt x="6403" y="9778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5254700" y="2393525"/>
              <a:ext cx="39100" cy="43250"/>
            </a:xfrm>
            <a:custGeom>
              <a:avLst/>
              <a:gdLst/>
              <a:ahLst/>
              <a:cxnLst/>
              <a:rect l="l" t="t" r="r" b="b"/>
              <a:pathLst>
                <a:path w="1564" h="1730" extrusionOk="0">
                  <a:moveTo>
                    <a:pt x="1" y="0"/>
                  </a:moveTo>
                  <a:lnTo>
                    <a:pt x="99" y="1730"/>
                  </a:lnTo>
                  <a:lnTo>
                    <a:pt x="1563" y="7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995150" y="2196500"/>
              <a:ext cx="891000" cy="76400"/>
            </a:xfrm>
            <a:custGeom>
              <a:avLst/>
              <a:gdLst/>
              <a:ahLst/>
              <a:cxnLst/>
              <a:rect l="l" t="t" r="r" b="b"/>
              <a:pathLst>
                <a:path w="35640" h="3056" fill="none" extrusionOk="0">
                  <a:moveTo>
                    <a:pt x="1" y="3055"/>
                  </a:moveTo>
                  <a:lnTo>
                    <a:pt x="35639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4877750" y="2175575"/>
              <a:ext cx="39425" cy="43275"/>
            </a:xfrm>
            <a:custGeom>
              <a:avLst/>
              <a:gdLst/>
              <a:ahLst/>
              <a:cxnLst/>
              <a:rect l="l" t="t" r="r" b="b"/>
              <a:pathLst>
                <a:path w="1577" h="1731" extrusionOk="0">
                  <a:moveTo>
                    <a:pt x="1" y="0"/>
                  </a:moveTo>
                  <a:lnTo>
                    <a:pt x="140" y="1730"/>
                  </a:lnTo>
                  <a:lnTo>
                    <a:pt x="1577" y="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2005400" y="1967050"/>
              <a:ext cx="3077425" cy="25"/>
            </a:xfrm>
            <a:custGeom>
              <a:avLst/>
              <a:gdLst/>
              <a:ahLst/>
              <a:cxnLst/>
              <a:rect l="l" t="t" r="r" b="b"/>
              <a:pathLst>
                <a:path w="123097" h="1" fill="none" extrusionOk="0">
                  <a:moveTo>
                    <a:pt x="0" y="0"/>
                  </a:moveTo>
                  <a:lnTo>
                    <a:pt x="123096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1972275" y="1944725"/>
              <a:ext cx="37325" cy="43625"/>
            </a:xfrm>
            <a:custGeom>
              <a:avLst/>
              <a:gdLst/>
              <a:ahLst/>
              <a:cxnLst/>
              <a:rect l="l" t="t" r="r" b="b"/>
              <a:pathLst>
                <a:path w="1493" h="1745" extrusionOk="0">
                  <a:moveTo>
                    <a:pt x="1493" y="1"/>
                  </a:moveTo>
                  <a:lnTo>
                    <a:pt x="0" y="865"/>
                  </a:lnTo>
                  <a:lnTo>
                    <a:pt x="1493" y="1744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5078250" y="1944725"/>
              <a:ext cx="37700" cy="43625"/>
            </a:xfrm>
            <a:custGeom>
              <a:avLst/>
              <a:gdLst/>
              <a:ahLst/>
              <a:cxnLst/>
              <a:rect l="l" t="t" r="r" b="b"/>
              <a:pathLst>
                <a:path w="1508" h="1745" extrusionOk="0">
                  <a:moveTo>
                    <a:pt x="1" y="1"/>
                  </a:moveTo>
                  <a:lnTo>
                    <a:pt x="1" y="1744"/>
                  </a:lnTo>
                  <a:lnTo>
                    <a:pt x="1507" y="8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1723625" y="2408875"/>
              <a:ext cx="3306875" cy="306525"/>
            </a:xfrm>
            <a:custGeom>
              <a:avLst/>
              <a:gdLst/>
              <a:ahLst/>
              <a:cxnLst/>
              <a:rect l="l" t="t" r="r" b="b"/>
              <a:pathLst>
                <a:path w="132275" h="12261" fill="none" extrusionOk="0">
                  <a:moveTo>
                    <a:pt x="1" y="12261"/>
                  </a:moveTo>
                  <a:lnTo>
                    <a:pt x="132275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5022125" y="2387950"/>
              <a:ext cx="39075" cy="43250"/>
            </a:xfrm>
            <a:custGeom>
              <a:avLst/>
              <a:gdLst/>
              <a:ahLst/>
              <a:cxnLst/>
              <a:rect l="l" t="t" r="r" b="b"/>
              <a:pathLst>
                <a:path w="1563" h="1730" extrusionOk="0">
                  <a:moveTo>
                    <a:pt x="0" y="0"/>
                  </a:moveTo>
                  <a:lnTo>
                    <a:pt x="154" y="1730"/>
                  </a:lnTo>
                  <a:lnTo>
                    <a:pt x="1562" y="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5007125" y="2452800"/>
              <a:ext cx="110575" cy="812875"/>
            </a:xfrm>
            <a:custGeom>
              <a:avLst/>
              <a:gdLst/>
              <a:ahLst/>
              <a:cxnLst/>
              <a:rect l="l" t="t" r="r" b="b"/>
              <a:pathLst>
                <a:path w="4423" h="32515" fill="none" extrusionOk="0">
                  <a:moveTo>
                    <a:pt x="0" y="32515"/>
                  </a:moveTo>
                  <a:lnTo>
                    <a:pt x="4422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5095350" y="2422125"/>
              <a:ext cx="43275" cy="40125"/>
            </a:xfrm>
            <a:custGeom>
              <a:avLst/>
              <a:gdLst/>
              <a:ahLst/>
              <a:cxnLst/>
              <a:rect l="l" t="t" r="r" b="b"/>
              <a:pathLst>
                <a:path w="1731" h="1605" extrusionOk="0">
                  <a:moveTo>
                    <a:pt x="1061" y="0"/>
                  </a:moveTo>
                  <a:lnTo>
                    <a:pt x="0" y="1367"/>
                  </a:lnTo>
                  <a:lnTo>
                    <a:pt x="1730" y="1604"/>
                  </a:lnTo>
                  <a:lnTo>
                    <a:pt x="1730" y="1604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2106875" y="2384450"/>
              <a:ext cx="465550" cy="409425"/>
            </a:xfrm>
            <a:custGeom>
              <a:avLst/>
              <a:gdLst/>
              <a:ahLst/>
              <a:cxnLst/>
              <a:rect l="l" t="t" r="r" b="b"/>
              <a:pathLst>
                <a:path w="18622" h="16377" fill="none" extrusionOk="0">
                  <a:moveTo>
                    <a:pt x="18622" y="16376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2083150" y="2363525"/>
              <a:ext cx="42925" cy="41525"/>
            </a:xfrm>
            <a:custGeom>
              <a:avLst/>
              <a:gdLst/>
              <a:ahLst/>
              <a:cxnLst/>
              <a:rect l="l" t="t" r="r" b="b"/>
              <a:pathLst>
                <a:path w="1717" h="1661" extrusionOk="0">
                  <a:moveTo>
                    <a:pt x="1" y="1"/>
                  </a:moveTo>
                  <a:lnTo>
                    <a:pt x="559" y="1661"/>
                  </a:lnTo>
                  <a:lnTo>
                    <a:pt x="1716" y="3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2189525" y="2200675"/>
              <a:ext cx="3141225" cy="678975"/>
            </a:xfrm>
            <a:custGeom>
              <a:avLst/>
              <a:gdLst/>
              <a:ahLst/>
              <a:cxnLst/>
              <a:rect l="l" t="t" r="r" b="b"/>
              <a:pathLst>
                <a:path w="125649" h="27159" fill="none" extrusionOk="0">
                  <a:moveTo>
                    <a:pt x="125649" y="27159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2159175" y="2180800"/>
              <a:ext cx="41525" cy="42575"/>
            </a:xfrm>
            <a:custGeom>
              <a:avLst/>
              <a:gdLst/>
              <a:ahLst/>
              <a:cxnLst/>
              <a:rect l="l" t="t" r="r" b="b"/>
              <a:pathLst>
                <a:path w="1661" h="1703" extrusionOk="0">
                  <a:moveTo>
                    <a:pt x="1660" y="1"/>
                  </a:moveTo>
                  <a:lnTo>
                    <a:pt x="0" y="531"/>
                  </a:lnTo>
                  <a:lnTo>
                    <a:pt x="1284" y="1702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175575" y="2297275"/>
              <a:ext cx="2657575" cy="1019675"/>
            </a:xfrm>
            <a:custGeom>
              <a:avLst/>
              <a:gdLst/>
              <a:ahLst/>
              <a:cxnLst/>
              <a:rect l="l" t="t" r="r" b="b"/>
              <a:pathLst>
                <a:path w="106303" h="40787" fill="none" extrusionOk="0">
                  <a:moveTo>
                    <a:pt x="106302" y="40786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0"/>
            <p:cNvSpPr/>
            <p:nvPr/>
          </p:nvSpPr>
          <p:spPr>
            <a:xfrm>
              <a:off x="2146625" y="2279150"/>
              <a:ext cx="42925" cy="40475"/>
            </a:xfrm>
            <a:custGeom>
              <a:avLst/>
              <a:gdLst/>
              <a:ahLst/>
              <a:cxnLst/>
              <a:rect l="l" t="t" r="r" b="b"/>
              <a:pathLst>
                <a:path w="1717" h="1619" extrusionOk="0">
                  <a:moveTo>
                    <a:pt x="1716" y="0"/>
                  </a:moveTo>
                  <a:lnTo>
                    <a:pt x="0" y="279"/>
                  </a:lnTo>
                  <a:lnTo>
                    <a:pt x="1088" y="161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0"/>
            <p:cNvSpPr/>
            <p:nvPr/>
          </p:nvSpPr>
          <p:spPr>
            <a:xfrm>
              <a:off x="2949000" y="2417575"/>
              <a:ext cx="603650" cy="462075"/>
            </a:xfrm>
            <a:custGeom>
              <a:avLst/>
              <a:gdLst/>
              <a:ahLst/>
              <a:cxnLst/>
              <a:rect l="l" t="t" r="r" b="b"/>
              <a:pathLst>
                <a:path w="24146" h="18483" fill="none" extrusionOk="0">
                  <a:moveTo>
                    <a:pt x="1" y="18483"/>
                  </a:moveTo>
                  <a:lnTo>
                    <a:pt x="24146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534150" y="2398750"/>
              <a:ext cx="43275" cy="40125"/>
            </a:xfrm>
            <a:custGeom>
              <a:avLst/>
              <a:gdLst/>
              <a:ahLst/>
              <a:cxnLst/>
              <a:rect l="l" t="t" r="r" b="b"/>
              <a:pathLst>
                <a:path w="1731" h="1605" extrusionOk="0">
                  <a:moveTo>
                    <a:pt x="1730" y="1"/>
                  </a:moveTo>
                  <a:lnTo>
                    <a:pt x="1" y="210"/>
                  </a:lnTo>
                  <a:lnTo>
                    <a:pt x="1075" y="1605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2343650" y="2504750"/>
              <a:ext cx="1480300" cy="1114525"/>
            </a:xfrm>
            <a:custGeom>
              <a:avLst/>
              <a:gdLst/>
              <a:ahLst/>
              <a:cxnLst/>
              <a:rect l="l" t="t" r="r" b="b"/>
              <a:pathLst>
                <a:path w="59212" h="44581" fill="none" extrusionOk="0">
                  <a:moveTo>
                    <a:pt x="0" y="44581"/>
                  </a:moveTo>
                  <a:lnTo>
                    <a:pt x="59212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805450" y="2485575"/>
              <a:ext cx="43275" cy="40125"/>
            </a:xfrm>
            <a:custGeom>
              <a:avLst/>
              <a:gdLst/>
              <a:ahLst/>
              <a:cxnLst/>
              <a:rect l="l" t="t" r="r" b="b"/>
              <a:pathLst>
                <a:path w="1731" h="1605" extrusionOk="0">
                  <a:moveTo>
                    <a:pt x="1730" y="1"/>
                  </a:moveTo>
                  <a:lnTo>
                    <a:pt x="1" y="224"/>
                  </a:lnTo>
                  <a:lnTo>
                    <a:pt x="1047" y="1605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2982500" y="3025400"/>
              <a:ext cx="931425" cy="429275"/>
            </a:xfrm>
            <a:custGeom>
              <a:avLst/>
              <a:gdLst/>
              <a:ahLst/>
              <a:cxnLst/>
              <a:rect l="l" t="t" r="r" b="b"/>
              <a:pathLst>
                <a:path w="37257" h="17171" fill="none" extrusionOk="0">
                  <a:moveTo>
                    <a:pt x="37257" y="17171"/>
                  </a:moveTo>
                  <a:lnTo>
                    <a:pt x="0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0"/>
            <p:cNvSpPr/>
            <p:nvPr/>
          </p:nvSpPr>
          <p:spPr>
            <a:xfrm>
              <a:off x="2954250" y="3008300"/>
              <a:ext cx="43250" cy="39100"/>
            </a:xfrm>
            <a:custGeom>
              <a:avLst/>
              <a:gdLst/>
              <a:ahLst/>
              <a:cxnLst/>
              <a:rect l="l" t="t" r="r" b="b"/>
              <a:pathLst>
                <a:path w="1730" h="1564" extrusionOk="0">
                  <a:moveTo>
                    <a:pt x="1730" y="1"/>
                  </a:moveTo>
                  <a:lnTo>
                    <a:pt x="0" y="154"/>
                  </a:lnTo>
                  <a:lnTo>
                    <a:pt x="1005" y="1563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0"/>
            <p:cNvSpPr/>
            <p:nvPr/>
          </p:nvSpPr>
          <p:spPr>
            <a:xfrm>
              <a:off x="2867075" y="3174650"/>
              <a:ext cx="223200" cy="865525"/>
            </a:xfrm>
            <a:custGeom>
              <a:avLst/>
              <a:gdLst/>
              <a:ahLst/>
              <a:cxnLst/>
              <a:rect l="l" t="t" r="r" b="b"/>
              <a:pathLst>
                <a:path w="8928" h="34621" fill="none" extrusionOk="0">
                  <a:moveTo>
                    <a:pt x="8927" y="34621"/>
                  </a:moveTo>
                  <a:lnTo>
                    <a:pt x="0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0"/>
            <p:cNvSpPr/>
            <p:nvPr/>
          </p:nvSpPr>
          <p:spPr>
            <a:xfrm>
              <a:off x="2847525" y="3144300"/>
              <a:ext cx="42225" cy="422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461" y="1"/>
                  </a:moveTo>
                  <a:lnTo>
                    <a:pt x="1" y="1689"/>
                  </a:lnTo>
                  <a:lnTo>
                    <a:pt x="1" y="1689"/>
                  </a:lnTo>
                  <a:lnTo>
                    <a:pt x="1689" y="1256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0"/>
            <p:cNvSpPr/>
            <p:nvPr/>
          </p:nvSpPr>
          <p:spPr>
            <a:xfrm>
              <a:off x="3863350" y="3706075"/>
              <a:ext cx="123800" cy="334100"/>
            </a:xfrm>
            <a:custGeom>
              <a:avLst/>
              <a:gdLst/>
              <a:ahLst/>
              <a:cxnLst/>
              <a:rect l="l" t="t" r="r" b="b"/>
              <a:pathLst>
                <a:path w="4952" h="13364" fill="none" extrusionOk="0">
                  <a:moveTo>
                    <a:pt x="0" y="13364"/>
                  </a:moveTo>
                  <a:lnTo>
                    <a:pt x="4952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0"/>
            <p:cNvSpPr/>
            <p:nvPr/>
          </p:nvSpPr>
          <p:spPr>
            <a:xfrm>
              <a:off x="3964475" y="3676800"/>
              <a:ext cx="40825" cy="42900"/>
            </a:xfrm>
            <a:custGeom>
              <a:avLst/>
              <a:gdLst/>
              <a:ahLst/>
              <a:cxnLst/>
              <a:rect l="l" t="t" r="r" b="b"/>
              <a:pathLst>
                <a:path w="1633" h="1716" extrusionOk="0">
                  <a:moveTo>
                    <a:pt x="1325" y="0"/>
                  </a:moveTo>
                  <a:lnTo>
                    <a:pt x="0" y="1116"/>
                  </a:lnTo>
                  <a:lnTo>
                    <a:pt x="1632" y="1716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0"/>
            <p:cNvSpPr/>
            <p:nvPr/>
          </p:nvSpPr>
          <p:spPr>
            <a:xfrm>
              <a:off x="1692950" y="3063750"/>
              <a:ext cx="290850" cy="279350"/>
            </a:xfrm>
            <a:custGeom>
              <a:avLst/>
              <a:gdLst/>
              <a:ahLst/>
              <a:cxnLst/>
              <a:rect l="l" t="t" r="r" b="b"/>
              <a:pathLst>
                <a:path w="11634" h="11174" fill="none" extrusionOk="0">
                  <a:moveTo>
                    <a:pt x="11633" y="11173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0"/>
            <p:cNvSpPr/>
            <p:nvPr/>
          </p:nvSpPr>
          <p:spPr>
            <a:xfrm>
              <a:off x="1670275" y="3041775"/>
              <a:ext cx="42575" cy="41875"/>
            </a:xfrm>
            <a:custGeom>
              <a:avLst/>
              <a:gdLst/>
              <a:ahLst/>
              <a:cxnLst/>
              <a:rect l="l" t="t" r="r" b="b"/>
              <a:pathLst>
                <a:path w="1703" h="1675" extrusionOk="0">
                  <a:moveTo>
                    <a:pt x="1" y="1"/>
                  </a:moveTo>
                  <a:lnTo>
                    <a:pt x="503" y="1675"/>
                  </a:lnTo>
                  <a:lnTo>
                    <a:pt x="1702" y="4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0"/>
            <p:cNvSpPr/>
            <p:nvPr/>
          </p:nvSpPr>
          <p:spPr>
            <a:xfrm>
              <a:off x="1546125" y="3112575"/>
              <a:ext cx="168475" cy="1297950"/>
            </a:xfrm>
            <a:custGeom>
              <a:avLst/>
              <a:gdLst/>
              <a:ahLst/>
              <a:cxnLst/>
              <a:rect l="l" t="t" r="r" b="b"/>
              <a:pathLst>
                <a:path w="6739" h="51918" fill="none" extrusionOk="0">
                  <a:moveTo>
                    <a:pt x="6738" y="51917"/>
                  </a:moveTo>
                  <a:lnTo>
                    <a:pt x="1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0"/>
            <p:cNvSpPr/>
            <p:nvPr/>
          </p:nvSpPr>
          <p:spPr>
            <a:xfrm>
              <a:off x="1525900" y="3081200"/>
              <a:ext cx="42925" cy="40125"/>
            </a:xfrm>
            <a:custGeom>
              <a:avLst/>
              <a:gdLst/>
              <a:ahLst/>
              <a:cxnLst/>
              <a:rect l="l" t="t" r="r" b="b"/>
              <a:pathLst>
                <a:path w="1717" h="1605" extrusionOk="0">
                  <a:moveTo>
                    <a:pt x="656" y="0"/>
                  </a:moveTo>
                  <a:lnTo>
                    <a:pt x="1" y="1604"/>
                  </a:lnTo>
                  <a:lnTo>
                    <a:pt x="1" y="1604"/>
                  </a:lnTo>
                  <a:lnTo>
                    <a:pt x="1717" y="139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0"/>
            <p:cNvSpPr/>
            <p:nvPr/>
          </p:nvSpPr>
          <p:spPr>
            <a:xfrm>
              <a:off x="2104775" y="3754550"/>
              <a:ext cx="45700" cy="655975"/>
            </a:xfrm>
            <a:custGeom>
              <a:avLst/>
              <a:gdLst/>
              <a:ahLst/>
              <a:cxnLst/>
              <a:rect l="l" t="t" r="r" b="b"/>
              <a:pathLst>
                <a:path w="1828" h="26239" fill="none" extrusionOk="0">
                  <a:moveTo>
                    <a:pt x="1" y="26238"/>
                  </a:moveTo>
                  <a:lnTo>
                    <a:pt x="1828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0"/>
            <p:cNvSpPr/>
            <p:nvPr/>
          </p:nvSpPr>
          <p:spPr>
            <a:xfrm>
              <a:off x="2128500" y="3723175"/>
              <a:ext cx="43250" cy="39075"/>
            </a:xfrm>
            <a:custGeom>
              <a:avLst/>
              <a:gdLst/>
              <a:ahLst/>
              <a:cxnLst/>
              <a:rect l="l" t="t" r="r" b="b"/>
              <a:pathLst>
                <a:path w="1730" h="1563" extrusionOk="0">
                  <a:moveTo>
                    <a:pt x="976" y="0"/>
                  </a:moveTo>
                  <a:lnTo>
                    <a:pt x="0" y="1451"/>
                  </a:lnTo>
                  <a:lnTo>
                    <a:pt x="1730" y="1563"/>
                  </a:lnTo>
                  <a:lnTo>
                    <a:pt x="1730" y="1563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0"/>
            <p:cNvSpPr/>
            <p:nvPr/>
          </p:nvSpPr>
          <p:spPr>
            <a:xfrm>
              <a:off x="1776975" y="2962975"/>
              <a:ext cx="2153700" cy="614100"/>
            </a:xfrm>
            <a:custGeom>
              <a:avLst/>
              <a:gdLst/>
              <a:ahLst/>
              <a:cxnLst/>
              <a:rect l="l" t="t" r="r" b="b"/>
              <a:pathLst>
                <a:path w="86148" h="24564" fill="none" extrusionOk="0">
                  <a:moveTo>
                    <a:pt x="86147" y="24564"/>
                  </a:moveTo>
                  <a:lnTo>
                    <a:pt x="1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0"/>
            <p:cNvSpPr/>
            <p:nvPr/>
          </p:nvSpPr>
          <p:spPr>
            <a:xfrm>
              <a:off x="1746650" y="2943800"/>
              <a:ext cx="42575" cy="41875"/>
            </a:xfrm>
            <a:custGeom>
              <a:avLst/>
              <a:gdLst/>
              <a:ahLst/>
              <a:cxnLst/>
              <a:rect l="l" t="t" r="r" b="b"/>
              <a:pathLst>
                <a:path w="1703" h="1675" extrusionOk="0">
                  <a:moveTo>
                    <a:pt x="1702" y="0"/>
                  </a:moveTo>
                  <a:lnTo>
                    <a:pt x="0" y="419"/>
                  </a:lnTo>
                  <a:lnTo>
                    <a:pt x="1214" y="167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0"/>
            <p:cNvSpPr/>
            <p:nvPr/>
          </p:nvSpPr>
          <p:spPr>
            <a:xfrm>
              <a:off x="5091500" y="3727000"/>
              <a:ext cx="371775" cy="683525"/>
            </a:xfrm>
            <a:custGeom>
              <a:avLst/>
              <a:gdLst/>
              <a:ahLst/>
              <a:cxnLst/>
              <a:rect l="l" t="t" r="r" b="b"/>
              <a:pathLst>
                <a:path w="14871" h="27341" fill="none" extrusionOk="0">
                  <a:moveTo>
                    <a:pt x="14870" y="27340"/>
                  </a:moveTo>
                  <a:lnTo>
                    <a:pt x="1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0"/>
            <p:cNvSpPr/>
            <p:nvPr/>
          </p:nvSpPr>
          <p:spPr>
            <a:xfrm>
              <a:off x="5075825" y="3699450"/>
              <a:ext cx="37675" cy="43625"/>
            </a:xfrm>
            <a:custGeom>
              <a:avLst/>
              <a:gdLst/>
              <a:ahLst/>
              <a:cxnLst/>
              <a:rect l="l" t="t" r="r" b="b"/>
              <a:pathLst>
                <a:path w="1507" h="1745" extrusionOk="0">
                  <a:moveTo>
                    <a:pt x="28" y="1"/>
                  </a:moveTo>
                  <a:lnTo>
                    <a:pt x="0" y="1745"/>
                  </a:lnTo>
                  <a:lnTo>
                    <a:pt x="1507" y="908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0"/>
            <p:cNvSpPr/>
            <p:nvPr/>
          </p:nvSpPr>
          <p:spPr>
            <a:xfrm>
              <a:off x="5562975" y="3111875"/>
              <a:ext cx="191475" cy="1298650"/>
            </a:xfrm>
            <a:custGeom>
              <a:avLst/>
              <a:gdLst/>
              <a:ahLst/>
              <a:cxnLst/>
              <a:rect l="l" t="t" r="r" b="b"/>
              <a:pathLst>
                <a:path w="7659" h="51946" fill="none" extrusionOk="0">
                  <a:moveTo>
                    <a:pt x="7658" y="51945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0"/>
            <p:cNvSpPr/>
            <p:nvPr/>
          </p:nvSpPr>
          <p:spPr>
            <a:xfrm>
              <a:off x="5542400" y="3081200"/>
              <a:ext cx="43275" cy="40475"/>
            </a:xfrm>
            <a:custGeom>
              <a:avLst/>
              <a:gdLst/>
              <a:ahLst/>
              <a:cxnLst/>
              <a:rect l="l" t="t" r="r" b="b"/>
              <a:pathLst>
                <a:path w="1731" h="1619" extrusionOk="0">
                  <a:moveTo>
                    <a:pt x="656" y="0"/>
                  </a:moveTo>
                  <a:lnTo>
                    <a:pt x="0" y="1618"/>
                  </a:lnTo>
                  <a:lnTo>
                    <a:pt x="0" y="1618"/>
                  </a:lnTo>
                  <a:lnTo>
                    <a:pt x="1730" y="1367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0"/>
            <p:cNvSpPr/>
            <p:nvPr/>
          </p:nvSpPr>
          <p:spPr>
            <a:xfrm>
              <a:off x="1485100" y="4798275"/>
              <a:ext cx="383625" cy="383600"/>
            </a:xfrm>
            <a:custGeom>
              <a:avLst/>
              <a:gdLst/>
              <a:ahLst/>
              <a:cxnLst/>
              <a:rect l="l" t="t" r="r" b="b"/>
              <a:pathLst>
                <a:path w="15345" h="15344" fill="none" extrusionOk="0">
                  <a:moveTo>
                    <a:pt x="15344" y="7672"/>
                  </a:moveTo>
                  <a:cubicBezTo>
                    <a:pt x="15344" y="11912"/>
                    <a:pt x="11913" y="15343"/>
                    <a:pt x="7673" y="15343"/>
                  </a:cubicBezTo>
                  <a:cubicBezTo>
                    <a:pt x="3432" y="15343"/>
                    <a:pt x="1" y="11912"/>
                    <a:pt x="1" y="7672"/>
                  </a:cubicBezTo>
                  <a:cubicBezTo>
                    <a:pt x="1" y="3445"/>
                    <a:pt x="3432" y="0"/>
                    <a:pt x="7673" y="0"/>
                  </a:cubicBezTo>
                  <a:cubicBezTo>
                    <a:pt x="11913" y="0"/>
                    <a:pt x="15344" y="3445"/>
                    <a:pt x="15344" y="7672"/>
                  </a:cubicBezTo>
                  <a:close/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0"/>
            <p:cNvSpPr/>
            <p:nvPr/>
          </p:nvSpPr>
          <p:spPr>
            <a:xfrm>
              <a:off x="2629950" y="4798275"/>
              <a:ext cx="383600" cy="383600"/>
            </a:xfrm>
            <a:custGeom>
              <a:avLst/>
              <a:gdLst/>
              <a:ahLst/>
              <a:cxnLst/>
              <a:rect l="l" t="t" r="r" b="b"/>
              <a:pathLst>
                <a:path w="15344" h="15344" fill="none" extrusionOk="0">
                  <a:moveTo>
                    <a:pt x="15343" y="7672"/>
                  </a:moveTo>
                  <a:cubicBezTo>
                    <a:pt x="15343" y="11912"/>
                    <a:pt x="11912" y="15343"/>
                    <a:pt x="7672" y="15343"/>
                  </a:cubicBezTo>
                  <a:cubicBezTo>
                    <a:pt x="3431" y="15343"/>
                    <a:pt x="0" y="11912"/>
                    <a:pt x="0" y="7672"/>
                  </a:cubicBezTo>
                  <a:cubicBezTo>
                    <a:pt x="0" y="3445"/>
                    <a:pt x="3431" y="0"/>
                    <a:pt x="7672" y="0"/>
                  </a:cubicBezTo>
                  <a:cubicBezTo>
                    <a:pt x="11912" y="0"/>
                    <a:pt x="15343" y="3445"/>
                    <a:pt x="15343" y="7672"/>
                  </a:cubicBezTo>
                  <a:close/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0"/>
            <p:cNvSpPr/>
            <p:nvPr/>
          </p:nvSpPr>
          <p:spPr>
            <a:xfrm>
              <a:off x="3774425" y="4798275"/>
              <a:ext cx="383600" cy="383600"/>
            </a:xfrm>
            <a:custGeom>
              <a:avLst/>
              <a:gdLst/>
              <a:ahLst/>
              <a:cxnLst/>
              <a:rect l="l" t="t" r="r" b="b"/>
              <a:pathLst>
                <a:path w="15344" h="15344" fill="none" extrusionOk="0">
                  <a:moveTo>
                    <a:pt x="15344" y="7672"/>
                  </a:moveTo>
                  <a:cubicBezTo>
                    <a:pt x="15344" y="11912"/>
                    <a:pt x="11912" y="15343"/>
                    <a:pt x="7672" y="15343"/>
                  </a:cubicBezTo>
                  <a:cubicBezTo>
                    <a:pt x="3432" y="15343"/>
                    <a:pt x="0" y="11912"/>
                    <a:pt x="0" y="7672"/>
                  </a:cubicBezTo>
                  <a:cubicBezTo>
                    <a:pt x="0" y="3445"/>
                    <a:pt x="3432" y="0"/>
                    <a:pt x="7672" y="0"/>
                  </a:cubicBezTo>
                  <a:cubicBezTo>
                    <a:pt x="11912" y="0"/>
                    <a:pt x="15344" y="3445"/>
                    <a:pt x="15344" y="7672"/>
                  </a:cubicBezTo>
                  <a:close/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0"/>
            <p:cNvSpPr/>
            <p:nvPr/>
          </p:nvSpPr>
          <p:spPr>
            <a:xfrm>
              <a:off x="4919250" y="4798275"/>
              <a:ext cx="383600" cy="383600"/>
            </a:xfrm>
            <a:custGeom>
              <a:avLst/>
              <a:gdLst/>
              <a:ahLst/>
              <a:cxnLst/>
              <a:rect l="l" t="t" r="r" b="b"/>
              <a:pathLst>
                <a:path w="15344" h="15344" fill="none" extrusionOk="0">
                  <a:moveTo>
                    <a:pt x="15344" y="7672"/>
                  </a:moveTo>
                  <a:cubicBezTo>
                    <a:pt x="15344" y="11912"/>
                    <a:pt x="11912" y="15343"/>
                    <a:pt x="7672" y="15343"/>
                  </a:cubicBezTo>
                  <a:cubicBezTo>
                    <a:pt x="3432" y="15343"/>
                    <a:pt x="0" y="11912"/>
                    <a:pt x="0" y="7672"/>
                  </a:cubicBezTo>
                  <a:cubicBezTo>
                    <a:pt x="0" y="3445"/>
                    <a:pt x="3432" y="0"/>
                    <a:pt x="7672" y="0"/>
                  </a:cubicBezTo>
                  <a:cubicBezTo>
                    <a:pt x="11912" y="0"/>
                    <a:pt x="15344" y="3445"/>
                    <a:pt x="15344" y="7672"/>
                  </a:cubicBezTo>
                  <a:close/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0"/>
            <p:cNvSpPr/>
            <p:nvPr/>
          </p:nvSpPr>
          <p:spPr>
            <a:xfrm>
              <a:off x="1156625" y="4492800"/>
              <a:ext cx="4786825" cy="137400"/>
            </a:xfrm>
            <a:custGeom>
              <a:avLst/>
              <a:gdLst/>
              <a:ahLst/>
              <a:cxnLst/>
              <a:rect l="l" t="t" r="r" b="b"/>
              <a:pathLst>
                <a:path w="191473" h="5496" fill="none" extrusionOk="0">
                  <a:moveTo>
                    <a:pt x="0" y="0"/>
                  </a:moveTo>
                  <a:lnTo>
                    <a:pt x="28" y="5496"/>
                  </a:lnTo>
                  <a:lnTo>
                    <a:pt x="191472" y="5496"/>
                  </a:lnTo>
                  <a:lnTo>
                    <a:pt x="191472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0"/>
            <p:cNvSpPr/>
            <p:nvPr/>
          </p:nvSpPr>
          <p:spPr>
            <a:xfrm>
              <a:off x="1680400" y="4632275"/>
              <a:ext cx="25" cy="130800"/>
            </a:xfrm>
            <a:custGeom>
              <a:avLst/>
              <a:gdLst/>
              <a:ahLst/>
              <a:cxnLst/>
              <a:rect l="l" t="t" r="r" b="b"/>
              <a:pathLst>
                <a:path w="1" h="5232" fill="none" extrusionOk="0">
                  <a:moveTo>
                    <a:pt x="0" y="0"/>
                  </a:moveTo>
                  <a:lnTo>
                    <a:pt x="0" y="523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0"/>
            <p:cNvSpPr/>
            <p:nvPr/>
          </p:nvSpPr>
          <p:spPr>
            <a:xfrm>
              <a:off x="1657375" y="4758850"/>
              <a:ext cx="43625" cy="37350"/>
            </a:xfrm>
            <a:custGeom>
              <a:avLst/>
              <a:gdLst/>
              <a:ahLst/>
              <a:cxnLst/>
              <a:rect l="l" t="t" r="r" b="b"/>
              <a:pathLst>
                <a:path w="1745" h="1494" extrusionOk="0">
                  <a:moveTo>
                    <a:pt x="1" y="1"/>
                  </a:moveTo>
                  <a:lnTo>
                    <a:pt x="865" y="1493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0"/>
            <p:cNvSpPr/>
            <p:nvPr/>
          </p:nvSpPr>
          <p:spPr>
            <a:xfrm>
              <a:off x="2822425" y="4632275"/>
              <a:ext cx="25" cy="130800"/>
            </a:xfrm>
            <a:custGeom>
              <a:avLst/>
              <a:gdLst/>
              <a:ahLst/>
              <a:cxnLst/>
              <a:rect l="l" t="t" r="r" b="b"/>
              <a:pathLst>
                <a:path w="1" h="5232" fill="none" extrusionOk="0">
                  <a:moveTo>
                    <a:pt x="1" y="0"/>
                  </a:moveTo>
                  <a:lnTo>
                    <a:pt x="1" y="523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0"/>
            <p:cNvSpPr/>
            <p:nvPr/>
          </p:nvSpPr>
          <p:spPr>
            <a:xfrm>
              <a:off x="2799775" y="4758850"/>
              <a:ext cx="43600" cy="37350"/>
            </a:xfrm>
            <a:custGeom>
              <a:avLst/>
              <a:gdLst/>
              <a:ahLst/>
              <a:cxnLst/>
              <a:rect l="l" t="t" r="r" b="b"/>
              <a:pathLst>
                <a:path w="1744" h="1494" extrusionOk="0">
                  <a:moveTo>
                    <a:pt x="0" y="1"/>
                  </a:moveTo>
                  <a:lnTo>
                    <a:pt x="879" y="1493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0"/>
            <p:cNvSpPr/>
            <p:nvPr/>
          </p:nvSpPr>
          <p:spPr>
            <a:xfrm>
              <a:off x="3964475" y="4632275"/>
              <a:ext cx="25" cy="130800"/>
            </a:xfrm>
            <a:custGeom>
              <a:avLst/>
              <a:gdLst/>
              <a:ahLst/>
              <a:cxnLst/>
              <a:rect l="l" t="t" r="r" b="b"/>
              <a:pathLst>
                <a:path w="1" h="5232" fill="none" extrusionOk="0">
                  <a:moveTo>
                    <a:pt x="0" y="0"/>
                  </a:moveTo>
                  <a:lnTo>
                    <a:pt x="0" y="523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0"/>
            <p:cNvSpPr/>
            <p:nvPr/>
          </p:nvSpPr>
          <p:spPr>
            <a:xfrm>
              <a:off x="3943550" y="4758850"/>
              <a:ext cx="43600" cy="37350"/>
            </a:xfrm>
            <a:custGeom>
              <a:avLst/>
              <a:gdLst/>
              <a:ahLst/>
              <a:cxnLst/>
              <a:rect l="l" t="t" r="r" b="b"/>
              <a:pathLst>
                <a:path w="1744" h="1494" extrusionOk="0">
                  <a:moveTo>
                    <a:pt x="0" y="1"/>
                  </a:moveTo>
                  <a:lnTo>
                    <a:pt x="879" y="1493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0"/>
            <p:cNvSpPr/>
            <p:nvPr/>
          </p:nvSpPr>
          <p:spPr>
            <a:xfrm>
              <a:off x="5111050" y="4632275"/>
              <a:ext cx="25" cy="130800"/>
            </a:xfrm>
            <a:custGeom>
              <a:avLst/>
              <a:gdLst/>
              <a:ahLst/>
              <a:cxnLst/>
              <a:rect l="l" t="t" r="r" b="b"/>
              <a:pathLst>
                <a:path w="1" h="5232" fill="none" extrusionOk="0">
                  <a:moveTo>
                    <a:pt x="0" y="0"/>
                  </a:moveTo>
                  <a:lnTo>
                    <a:pt x="0" y="523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0"/>
            <p:cNvSpPr/>
            <p:nvPr/>
          </p:nvSpPr>
          <p:spPr>
            <a:xfrm>
              <a:off x="5091500" y="4758850"/>
              <a:ext cx="43625" cy="37350"/>
            </a:xfrm>
            <a:custGeom>
              <a:avLst/>
              <a:gdLst/>
              <a:ahLst/>
              <a:cxnLst/>
              <a:rect l="l" t="t" r="r" b="b"/>
              <a:pathLst>
                <a:path w="1745" h="1494" extrusionOk="0">
                  <a:moveTo>
                    <a:pt x="1" y="1"/>
                  </a:moveTo>
                  <a:lnTo>
                    <a:pt x="866" y="1493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0"/>
            <p:cNvSpPr/>
            <p:nvPr/>
          </p:nvSpPr>
          <p:spPr>
            <a:xfrm>
              <a:off x="5821375" y="1075375"/>
              <a:ext cx="25" cy="3299925"/>
            </a:xfrm>
            <a:custGeom>
              <a:avLst/>
              <a:gdLst/>
              <a:ahLst/>
              <a:cxnLst/>
              <a:rect l="l" t="t" r="r" b="b"/>
              <a:pathLst>
                <a:path w="1" h="131997" fill="none" extrusionOk="0">
                  <a:moveTo>
                    <a:pt x="0" y="1"/>
                  </a:moveTo>
                  <a:lnTo>
                    <a:pt x="0" y="131996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0"/>
            <p:cNvSpPr/>
            <p:nvPr/>
          </p:nvSpPr>
          <p:spPr>
            <a:xfrm>
              <a:off x="5801150" y="4370750"/>
              <a:ext cx="42900" cy="37675"/>
            </a:xfrm>
            <a:custGeom>
              <a:avLst/>
              <a:gdLst/>
              <a:ahLst/>
              <a:cxnLst/>
              <a:rect l="l" t="t" r="r" b="b"/>
              <a:pathLst>
                <a:path w="1716" h="1507" extrusionOk="0">
                  <a:moveTo>
                    <a:pt x="0" y="0"/>
                  </a:moveTo>
                  <a:lnTo>
                    <a:pt x="865" y="1506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0"/>
            <p:cNvSpPr/>
            <p:nvPr/>
          </p:nvSpPr>
          <p:spPr>
            <a:xfrm>
              <a:off x="5466725" y="658675"/>
              <a:ext cx="455100" cy="455075"/>
            </a:xfrm>
            <a:custGeom>
              <a:avLst/>
              <a:gdLst/>
              <a:ahLst/>
              <a:cxnLst/>
              <a:rect l="l" t="t" r="r" b="b"/>
              <a:pathLst>
                <a:path w="18204" h="18203" fill="none" extrusionOk="0">
                  <a:moveTo>
                    <a:pt x="18204" y="9108"/>
                  </a:moveTo>
                  <a:cubicBezTo>
                    <a:pt x="18204" y="14130"/>
                    <a:pt x="14131" y="18203"/>
                    <a:pt x="9095" y="18203"/>
                  </a:cubicBezTo>
                  <a:cubicBezTo>
                    <a:pt x="4074" y="18203"/>
                    <a:pt x="1" y="14130"/>
                    <a:pt x="1" y="9108"/>
                  </a:cubicBezTo>
                  <a:cubicBezTo>
                    <a:pt x="1" y="4073"/>
                    <a:pt x="4074" y="0"/>
                    <a:pt x="9095" y="0"/>
                  </a:cubicBezTo>
                  <a:cubicBezTo>
                    <a:pt x="14131" y="0"/>
                    <a:pt x="18204" y="4073"/>
                    <a:pt x="18204" y="9108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0"/>
            <p:cNvSpPr/>
            <p:nvPr/>
          </p:nvSpPr>
          <p:spPr>
            <a:xfrm>
              <a:off x="3324575" y="991675"/>
              <a:ext cx="2150900" cy="3022700"/>
            </a:xfrm>
            <a:custGeom>
              <a:avLst/>
              <a:gdLst/>
              <a:ahLst/>
              <a:cxnLst/>
              <a:rect l="l" t="t" r="r" b="b"/>
              <a:pathLst>
                <a:path w="86036" h="120908" fill="none" extrusionOk="0">
                  <a:moveTo>
                    <a:pt x="86035" y="1"/>
                  </a:moveTo>
                  <a:lnTo>
                    <a:pt x="1" y="120908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0"/>
            <p:cNvSpPr/>
            <p:nvPr/>
          </p:nvSpPr>
          <p:spPr>
            <a:xfrm>
              <a:off x="3306450" y="3996575"/>
              <a:ext cx="39775" cy="42900"/>
            </a:xfrm>
            <a:custGeom>
              <a:avLst/>
              <a:gdLst/>
              <a:ahLst/>
              <a:cxnLst/>
              <a:rect l="l" t="t" r="r" b="b"/>
              <a:pathLst>
                <a:path w="1591" h="1716" extrusionOk="0">
                  <a:moveTo>
                    <a:pt x="154" y="0"/>
                  </a:moveTo>
                  <a:lnTo>
                    <a:pt x="0" y="1716"/>
                  </a:lnTo>
                  <a:lnTo>
                    <a:pt x="1590" y="1004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0"/>
            <p:cNvSpPr/>
            <p:nvPr/>
          </p:nvSpPr>
          <p:spPr>
            <a:xfrm>
              <a:off x="1048875" y="5295875"/>
              <a:ext cx="5001625" cy="173350"/>
            </a:xfrm>
            <a:custGeom>
              <a:avLst/>
              <a:gdLst/>
              <a:ahLst/>
              <a:cxnLst/>
              <a:rect l="l" t="t" r="r" b="b"/>
              <a:pathLst>
                <a:path w="200065" h="6934" extrusionOk="0">
                  <a:moveTo>
                    <a:pt x="0" y="1"/>
                  </a:moveTo>
                  <a:lnTo>
                    <a:pt x="0" y="6933"/>
                  </a:lnTo>
                  <a:lnTo>
                    <a:pt x="200065" y="6933"/>
                  </a:lnTo>
                  <a:lnTo>
                    <a:pt x="200065" y="1"/>
                  </a:lnTo>
                  <a:close/>
                </a:path>
              </a:pathLst>
            </a:custGeom>
            <a:solidFill>
              <a:srgbClr val="B9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0"/>
            <p:cNvSpPr/>
            <p:nvPr/>
          </p:nvSpPr>
          <p:spPr>
            <a:xfrm>
              <a:off x="2913800" y="5361450"/>
              <a:ext cx="31750" cy="50925"/>
            </a:xfrm>
            <a:custGeom>
              <a:avLst/>
              <a:gdLst/>
              <a:ahLst/>
              <a:cxnLst/>
              <a:rect l="l" t="t" r="r" b="b"/>
              <a:pathLst>
                <a:path w="1270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70" y="2037"/>
                  </a:lnTo>
                  <a:lnTo>
                    <a:pt x="1270" y="1799"/>
                  </a:lnTo>
                  <a:lnTo>
                    <a:pt x="279" y="179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0"/>
            <p:cNvSpPr/>
            <p:nvPr/>
          </p:nvSpPr>
          <p:spPr>
            <a:xfrm>
              <a:off x="2952850" y="5361450"/>
              <a:ext cx="32450" cy="50925"/>
            </a:xfrm>
            <a:custGeom>
              <a:avLst/>
              <a:gdLst/>
              <a:ahLst/>
              <a:cxnLst/>
              <a:rect l="l" t="t" r="r" b="b"/>
              <a:pathLst>
                <a:path w="1298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98" y="2037"/>
                  </a:lnTo>
                  <a:lnTo>
                    <a:pt x="1298" y="1799"/>
                  </a:lnTo>
                  <a:lnTo>
                    <a:pt x="265" y="1799"/>
                  </a:lnTo>
                  <a:lnTo>
                    <a:pt x="265" y="1060"/>
                  </a:lnTo>
                  <a:lnTo>
                    <a:pt x="1242" y="1060"/>
                  </a:lnTo>
                  <a:lnTo>
                    <a:pt x="1242" y="837"/>
                  </a:lnTo>
                  <a:lnTo>
                    <a:pt x="265" y="837"/>
                  </a:lnTo>
                  <a:lnTo>
                    <a:pt x="265" y="223"/>
                  </a:lnTo>
                  <a:lnTo>
                    <a:pt x="1284" y="223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0"/>
            <p:cNvSpPr/>
            <p:nvPr/>
          </p:nvSpPr>
          <p:spPr>
            <a:xfrm>
              <a:off x="2994000" y="5360400"/>
              <a:ext cx="44300" cy="52675"/>
            </a:xfrm>
            <a:custGeom>
              <a:avLst/>
              <a:gdLst/>
              <a:ahLst/>
              <a:cxnLst/>
              <a:rect l="l" t="t" r="r" b="b"/>
              <a:pathLst>
                <a:path w="1772" h="2107" extrusionOk="0">
                  <a:moveTo>
                    <a:pt x="1005" y="0"/>
                  </a:moveTo>
                  <a:cubicBezTo>
                    <a:pt x="684" y="0"/>
                    <a:pt x="447" y="98"/>
                    <a:pt x="265" y="279"/>
                  </a:cubicBezTo>
                  <a:cubicBezTo>
                    <a:pt x="84" y="460"/>
                    <a:pt x="0" y="725"/>
                    <a:pt x="0" y="1060"/>
                  </a:cubicBezTo>
                  <a:cubicBezTo>
                    <a:pt x="0" y="1395"/>
                    <a:pt x="84" y="1646"/>
                    <a:pt x="265" y="1827"/>
                  </a:cubicBezTo>
                  <a:cubicBezTo>
                    <a:pt x="447" y="2023"/>
                    <a:pt x="684" y="2106"/>
                    <a:pt x="1005" y="2106"/>
                  </a:cubicBezTo>
                  <a:cubicBezTo>
                    <a:pt x="1158" y="2106"/>
                    <a:pt x="1284" y="2092"/>
                    <a:pt x="1423" y="2051"/>
                  </a:cubicBezTo>
                  <a:cubicBezTo>
                    <a:pt x="1549" y="2009"/>
                    <a:pt x="1660" y="1953"/>
                    <a:pt x="1772" y="1883"/>
                  </a:cubicBezTo>
                  <a:lnTo>
                    <a:pt x="1772" y="1004"/>
                  </a:lnTo>
                  <a:lnTo>
                    <a:pt x="1047" y="1004"/>
                  </a:lnTo>
                  <a:lnTo>
                    <a:pt x="1047" y="1242"/>
                  </a:lnTo>
                  <a:lnTo>
                    <a:pt x="1493" y="1242"/>
                  </a:lnTo>
                  <a:lnTo>
                    <a:pt x="1493" y="1786"/>
                  </a:lnTo>
                  <a:cubicBezTo>
                    <a:pt x="1437" y="1813"/>
                    <a:pt x="1367" y="1841"/>
                    <a:pt x="1298" y="1855"/>
                  </a:cubicBezTo>
                  <a:cubicBezTo>
                    <a:pt x="1214" y="1883"/>
                    <a:pt x="1130" y="1883"/>
                    <a:pt x="1033" y="1883"/>
                  </a:cubicBezTo>
                  <a:cubicBezTo>
                    <a:pt x="781" y="1883"/>
                    <a:pt x="600" y="1813"/>
                    <a:pt x="475" y="1674"/>
                  </a:cubicBezTo>
                  <a:cubicBezTo>
                    <a:pt x="349" y="1535"/>
                    <a:pt x="279" y="1325"/>
                    <a:pt x="279" y="1060"/>
                  </a:cubicBezTo>
                  <a:cubicBezTo>
                    <a:pt x="279" y="781"/>
                    <a:pt x="349" y="572"/>
                    <a:pt x="475" y="433"/>
                  </a:cubicBezTo>
                  <a:cubicBezTo>
                    <a:pt x="600" y="293"/>
                    <a:pt x="781" y="223"/>
                    <a:pt x="1033" y="223"/>
                  </a:cubicBezTo>
                  <a:cubicBezTo>
                    <a:pt x="1158" y="223"/>
                    <a:pt x="1284" y="251"/>
                    <a:pt x="1395" y="293"/>
                  </a:cubicBezTo>
                  <a:cubicBezTo>
                    <a:pt x="1507" y="335"/>
                    <a:pt x="1618" y="405"/>
                    <a:pt x="1716" y="488"/>
                  </a:cubicBezTo>
                  <a:lnTo>
                    <a:pt x="1716" y="195"/>
                  </a:lnTo>
                  <a:cubicBezTo>
                    <a:pt x="1618" y="126"/>
                    <a:pt x="1507" y="84"/>
                    <a:pt x="1381" y="56"/>
                  </a:cubicBezTo>
                  <a:cubicBezTo>
                    <a:pt x="1270" y="14"/>
                    <a:pt x="1144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0"/>
            <p:cNvSpPr/>
            <p:nvPr/>
          </p:nvSpPr>
          <p:spPr>
            <a:xfrm>
              <a:off x="3050825" y="5361450"/>
              <a:ext cx="32825" cy="50925"/>
            </a:xfrm>
            <a:custGeom>
              <a:avLst/>
              <a:gdLst/>
              <a:ahLst/>
              <a:cxnLst/>
              <a:rect l="l" t="t" r="r" b="b"/>
              <a:pathLst>
                <a:path w="1313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312" y="2037"/>
                  </a:lnTo>
                  <a:lnTo>
                    <a:pt x="1312" y="1799"/>
                  </a:lnTo>
                  <a:lnTo>
                    <a:pt x="280" y="1799"/>
                  </a:lnTo>
                  <a:lnTo>
                    <a:pt x="280" y="1060"/>
                  </a:lnTo>
                  <a:lnTo>
                    <a:pt x="1242" y="1060"/>
                  </a:lnTo>
                  <a:lnTo>
                    <a:pt x="1242" y="837"/>
                  </a:lnTo>
                  <a:lnTo>
                    <a:pt x="280" y="837"/>
                  </a:lnTo>
                  <a:lnTo>
                    <a:pt x="280" y="223"/>
                  </a:lnTo>
                  <a:lnTo>
                    <a:pt x="1284" y="223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0"/>
            <p:cNvSpPr/>
            <p:nvPr/>
          </p:nvSpPr>
          <p:spPr>
            <a:xfrm>
              <a:off x="3094775" y="5361450"/>
              <a:ext cx="38725" cy="50925"/>
            </a:xfrm>
            <a:custGeom>
              <a:avLst/>
              <a:gdLst/>
              <a:ahLst/>
              <a:cxnLst/>
              <a:rect l="l" t="t" r="r" b="b"/>
              <a:pathLst>
                <a:path w="1549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266" y="2037"/>
                  </a:lnTo>
                  <a:lnTo>
                    <a:pt x="266" y="335"/>
                  </a:lnTo>
                  <a:lnTo>
                    <a:pt x="1172" y="2037"/>
                  </a:lnTo>
                  <a:lnTo>
                    <a:pt x="1549" y="2037"/>
                  </a:lnTo>
                  <a:lnTo>
                    <a:pt x="1549" y="0"/>
                  </a:lnTo>
                  <a:lnTo>
                    <a:pt x="1270" y="0"/>
                  </a:lnTo>
                  <a:lnTo>
                    <a:pt x="1270" y="1702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0"/>
            <p:cNvSpPr/>
            <p:nvPr/>
          </p:nvSpPr>
          <p:spPr>
            <a:xfrm>
              <a:off x="3147075" y="5361450"/>
              <a:ext cx="42575" cy="50925"/>
            </a:xfrm>
            <a:custGeom>
              <a:avLst/>
              <a:gdLst/>
              <a:ahLst/>
              <a:cxnLst/>
              <a:rect l="l" t="t" r="r" b="b"/>
              <a:pathLst>
                <a:path w="1703" h="2037" extrusionOk="0">
                  <a:moveTo>
                    <a:pt x="601" y="223"/>
                  </a:moveTo>
                  <a:cubicBezTo>
                    <a:pt x="893" y="223"/>
                    <a:pt x="1089" y="293"/>
                    <a:pt x="1228" y="418"/>
                  </a:cubicBezTo>
                  <a:cubicBezTo>
                    <a:pt x="1354" y="544"/>
                    <a:pt x="1424" y="739"/>
                    <a:pt x="1424" y="1004"/>
                  </a:cubicBezTo>
                  <a:cubicBezTo>
                    <a:pt x="1424" y="1283"/>
                    <a:pt x="1354" y="1493"/>
                    <a:pt x="1228" y="1618"/>
                  </a:cubicBezTo>
                  <a:cubicBezTo>
                    <a:pt x="1089" y="1744"/>
                    <a:pt x="893" y="1799"/>
                    <a:pt x="601" y="1799"/>
                  </a:cubicBezTo>
                  <a:lnTo>
                    <a:pt x="280" y="1799"/>
                  </a:lnTo>
                  <a:lnTo>
                    <a:pt x="280" y="223"/>
                  </a:lnTo>
                  <a:close/>
                  <a:moveTo>
                    <a:pt x="1" y="0"/>
                  </a:moveTo>
                  <a:lnTo>
                    <a:pt x="1" y="2037"/>
                  </a:lnTo>
                  <a:lnTo>
                    <a:pt x="559" y="2037"/>
                  </a:lnTo>
                  <a:cubicBezTo>
                    <a:pt x="963" y="2037"/>
                    <a:pt x="1242" y="1953"/>
                    <a:pt x="1424" y="1785"/>
                  </a:cubicBezTo>
                  <a:cubicBezTo>
                    <a:pt x="1619" y="1618"/>
                    <a:pt x="1703" y="1367"/>
                    <a:pt x="1703" y="1004"/>
                  </a:cubicBezTo>
                  <a:cubicBezTo>
                    <a:pt x="1703" y="656"/>
                    <a:pt x="1619" y="405"/>
                    <a:pt x="1437" y="237"/>
                  </a:cubicBezTo>
                  <a:cubicBezTo>
                    <a:pt x="1242" y="84"/>
                    <a:pt x="963" y="0"/>
                    <a:pt x="5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0"/>
            <p:cNvSpPr/>
            <p:nvPr/>
          </p:nvSpPr>
          <p:spPr>
            <a:xfrm>
              <a:off x="3202175" y="5376075"/>
              <a:ext cx="7000" cy="36300"/>
            </a:xfrm>
            <a:custGeom>
              <a:avLst/>
              <a:gdLst/>
              <a:ahLst/>
              <a:cxnLst/>
              <a:rect l="l" t="t" r="r" b="b"/>
              <a:pathLst>
                <a:path w="280" h="1452" extrusionOk="0">
                  <a:moveTo>
                    <a:pt x="1" y="1"/>
                  </a:moveTo>
                  <a:lnTo>
                    <a:pt x="1" y="350"/>
                  </a:lnTo>
                  <a:lnTo>
                    <a:pt x="280" y="350"/>
                  </a:lnTo>
                  <a:lnTo>
                    <a:pt x="280" y="1"/>
                  </a:lnTo>
                  <a:close/>
                  <a:moveTo>
                    <a:pt x="1" y="1103"/>
                  </a:moveTo>
                  <a:lnTo>
                    <a:pt x="1" y="1452"/>
                  </a:lnTo>
                  <a:lnTo>
                    <a:pt x="280" y="1452"/>
                  </a:lnTo>
                  <a:lnTo>
                    <a:pt x="280" y="1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0"/>
            <p:cNvSpPr/>
            <p:nvPr/>
          </p:nvSpPr>
          <p:spPr>
            <a:xfrm>
              <a:off x="4056525" y="5364225"/>
              <a:ext cx="60350" cy="47800"/>
            </a:xfrm>
            <a:custGeom>
              <a:avLst/>
              <a:gdLst/>
              <a:ahLst/>
              <a:cxnLst/>
              <a:rect l="l" t="t" r="r" b="b"/>
              <a:pathLst>
                <a:path w="2414" h="1912" extrusionOk="0">
                  <a:moveTo>
                    <a:pt x="1" y="1"/>
                  </a:moveTo>
                  <a:lnTo>
                    <a:pt x="475" y="1912"/>
                  </a:lnTo>
                  <a:lnTo>
                    <a:pt x="796" y="1912"/>
                  </a:lnTo>
                  <a:lnTo>
                    <a:pt x="1200" y="252"/>
                  </a:lnTo>
                  <a:lnTo>
                    <a:pt x="1605" y="1912"/>
                  </a:lnTo>
                  <a:lnTo>
                    <a:pt x="1926" y="1912"/>
                  </a:lnTo>
                  <a:lnTo>
                    <a:pt x="2414" y="1"/>
                  </a:lnTo>
                  <a:lnTo>
                    <a:pt x="2149" y="1"/>
                  </a:lnTo>
                  <a:lnTo>
                    <a:pt x="1744" y="1619"/>
                  </a:lnTo>
                  <a:lnTo>
                    <a:pt x="1340" y="1"/>
                  </a:lnTo>
                  <a:lnTo>
                    <a:pt x="1061" y="1"/>
                  </a:lnTo>
                  <a:lnTo>
                    <a:pt x="656" y="1619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0"/>
            <p:cNvSpPr/>
            <p:nvPr/>
          </p:nvSpPr>
          <p:spPr>
            <a:xfrm>
              <a:off x="4125225" y="5364225"/>
              <a:ext cx="36300" cy="47800"/>
            </a:xfrm>
            <a:custGeom>
              <a:avLst/>
              <a:gdLst/>
              <a:ahLst/>
              <a:cxnLst/>
              <a:rect l="l" t="t" r="r" b="b"/>
              <a:pathLst>
                <a:path w="1452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266" y="1912"/>
                  </a:lnTo>
                  <a:lnTo>
                    <a:pt x="266" y="1005"/>
                  </a:lnTo>
                  <a:lnTo>
                    <a:pt x="1200" y="1005"/>
                  </a:lnTo>
                  <a:lnTo>
                    <a:pt x="1200" y="1912"/>
                  </a:lnTo>
                  <a:lnTo>
                    <a:pt x="1451" y="1912"/>
                  </a:lnTo>
                  <a:lnTo>
                    <a:pt x="1451" y="1"/>
                  </a:lnTo>
                  <a:lnTo>
                    <a:pt x="1200" y="1"/>
                  </a:lnTo>
                  <a:lnTo>
                    <a:pt x="1200" y="782"/>
                  </a:lnTo>
                  <a:lnTo>
                    <a:pt x="266" y="782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0"/>
            <p:cNvSpPr/>
            <p:nvPr/>
          </p:nvSpPr>
          <p:spPr>
            <a:xfrm>
              <a:off x="4168475" y="5364225"/>
              <a:ext cx="43600" cy="47800"/>
            </a:xfrm>
            <a:custGeom>
              <a:avLst/>
              <a:gdLst/>
              <a:ahLst/>
              <a:cxnLst/>
              <a:rect l="l" t="t" r="r" b="b"/>
              <a:pathLst>
                <a:path w="1744" h="1912" extrusionOk="0">
                  <a:moveTo>
                    <a:pt x="879" y="266"/>
                  </a:moveTo>
                  <a:lnTo>
                    <a:pt x="1228" y="1214"/>
                  </a:lnTo>
                  <a:lnTo>
                    <a:pt x="530" y="1214"/>
                  </a:lnTo>
                  <a:lnTo>
                    <a:pt x="879" y="266"/>
                  </a:lnTo>
                  <a:close/>
                  <a:moveTo>
                    <a:pt x="725" y="1"/>
                  </a:moveTo>
                  <a:lnTo>
                    <a:pt x="0" y="1912"/>
                  </a:lnTo>
                  <a:lnTo>
                    <a:pt x="279" y="1912"/>
                  </a:lnTo>
                  <a:lnTo>
                    <a:pt x="446" y="1423"/>
                  </a:lnTo>
                  <a:lnTo>
                    <a:pt x="1311" y="1423"/>
                  </a:lnTo>
                  <a:lnTo>
                    <a:pt x="1479" y="1912"/>
                  </a:lnTo>
                  <a:lnTo>
                    <a:pt x="1744" y="1912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0"/>
            <p:cNvSpPr/>
            <p:nvPr/>
          </p:nvSpPr>
          <p:spPr>
            <a:xfrm>
              <a:off x="4207525" y="5364225"/>
              <a:ext cx="40125" cy="47800"/>
            </a:xfrm>
            <a:custGeom>
              <a:avLst/>
              <a:gdLst/>
              <a:ahLst/>
              <a:cxnLst/>
              <a:rect l="l" t="t" r="r" b="b"/>
              <a:pathLst>
                <a:path w="1605" h="1912" extrusionOk="0">
                  <a:moveTo>
                    <a:pt x="0" y="1"/>
                  </a:moveTo>
                  <a:lnTo>
                    <a:pt x="0" y="224"/>
                  </a:lnTo>
                  <a:lnTo>
                    <a:pt x="670" y="224"/>
                  </a:lnTo>
                  <a:lnTo>
                    <a:pt x="670" y="1912"/>
                  </a:lnTo>
                  <a:lnTo>
                    <a:pt x="935" y="1912"/>
                  </a:lnTo>
                  <a:lnTo>
                    <a:pt x="935" y="224"/>
                  </a:lnTo>
                  <a:lnTo>
                    <a:pt x="1604" y="224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0"/>
            <p:cNvSpPr/>
            <p:nvPr/>
          </p:nvSpPr>
          <p:spPr>
            <a:xfrm>
              <a:off x="4274825" y="5364225"/>
              <a:ext cx="30700" cy="47800"/>
            </a:xfrm>
            <a:custGeom>
              <a:avLst/>
              <a:gdLst/>
              <a:ahLst/>
              <a:cxnLst/>
              <a:rect l="l" t="t" r="r" b="b"/>
              <a:pathLst>
                <a:path w="1228" h="1912" extrusionOk="0">
                  <a:moveTo>
                    <a:pt x="0" y="1"/>
                  </a:moveTo>
                  <a:lnTo>
                    <a:pt x="0" y="1912"/>
                  </a:lnTo>
                  <a:lnTo>
                    <a:pt x="1228" y="1912"/>
                  </a:lnTo>
                  <a:lnTo>
                    <a:pt x="1228" y="1702"/>
                  </a:lnTo>
                  <a:lnTo>
                    <a:pt x="252" y="1702"/>
                  </a:lnTo>
                  <a:lnTo>
                    <a:pt x="252" y="1005"/>
                  </a:lnTo>
                  <a:lnTo>
                    <a:pt x="1172" y="1005"/>
                  </a:lnTo>
                  <a:lnTo>
                    <a:pt x="1172" y="782"/>
                  </a:lnTo>
                  <a:lnTo>
                    <a:pt x="252" y="782"/>
                  </a:lnTo>
                  <a:lnTo>
                    <a:pt x="252" y="224"/>
                  </a:lnTo>
                  <a:lnTo>
                    <a:pt x="1200" y="22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0"/>
            <p:cNvSpPr/>
            <p:nvPr/>
          </p:nvSpPr>
          <p:spPr>
            <a:xfrm>
              <a:off x="4310050" y="5364225"/>
              <a:ext cx="43950" cy="47800"/>
            </a:xfrm>
            <a:custGeom>
              <a:avLst/>
              <a:gdLst/>
              <a:ahLst/>
              <a:cxnLst/>
              <a:rect l="l" t="t" r="r" b="b"/>
              <a:pathLst>
                <a:path w="1758" h="1912" extrusionOk="0">
                  <a:moveTo>
                    <a:pt x="879" y="266"/>
                  </a:moveTo>
                  <a:lnTo>
                    <a:pt x="1228" y="1214"/>
                  </a:lnTo>
                  <a:lnTo>
                    <a:pt x="530" y="1214"/>
                  </a:lnTo>
                  <a:lnTo>
                    <a:pt x="879" y="266"/>
                  </a:lnTo>
                  <a:close/>
                  <a:moveTo>
                    <a:pt x="740" y="1"/>
                  </a:moveTo>
                  <a:lnTo>
                    <a:pt x="0" y="1912"/>
                  </a:lnTo>
                  <a:lnTo>
                    <a:pt x="279" y="1912"/>
                  </a:lnTo>
                  <a:lnTo>
                    <a:pt x="447" y="1423"/>
                  </a:lnTo>
                  <a:lnTo>
                    <a:pt x="1311" y="1423"/>
                  </a:lnTo>
                  <a:lnTo>
                    <a:pt x="1479" y="1912"/>
                  </a:lnTo>
                  <a:lnTo>
                    <a:pt x="1758" y="1912"/>
                  </a:lnTo>
                  <a:lnTo>
                    <a:pt x="10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0"/>
            <p:cNvSpPr/>
            <p:nvPr/>
          </p:nvSpPr>
          <p:spPr>
            <a:xfrm>
              <a:off x="4349100" y="5364225"/>
              <a:ext cx="40475" cy="47800"/>
            </a:xfrm>
            <a:custGeom>
              <a:avLst/>
              <a:gdLst/>
              <a:ahLst/>
              <a:cxnLst/>
              <a:rect l="l" t="t" r="r" b="b"/>
              <a:pathLst>
                <a:path w="1619" h="1912" extrusionOk="0">
                  <a:moveTo>
                    <a:pt x="0" y="1"/>
                  </a:moveTo>
                  <a:lnTo>
                    <a:pt x="0" y="224"/>
                  </a:lnTo>
                  <a:lnTo>
                    <a:pt x="684" y="224"/>
                  </a:lnTo>
                  <a:lnTo>
                    <a:pt x="684" y="1912"/>
                  </a:lnTo>
                  <a:lnTo>
                    <a:pt x="935" y="1912"/>
                  </a:lnTo>
                  <a:lnTo>
                    <a:pt x="935" y="224"/>
                  </a:lnTo>
                  <a:lnTo>
                    <a:pt x="1619" y="224"/>
                  </a:lnTo>
                  <a:lnTo>
                    <a:pt x="16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0"/>
            <p:cNvSpPr/>
            <p:nvPr/>
          </p:nvSpPr>
          <p:spPr>
            <a:xfrm>
              <a:off x="4393725" y="5363525"/>
              <a:ext cx="33500" cy="49550"/>
            </a:xfrm>
            <a:custGeom>
              <a:avLst/>
              <a:gdLst/>
              <a:ahLst/>
              <a:cxnLst/>
              <a:rect l="l" t="t" r="r" b="b"/>
              <a:pathLst>
                <a:path w="1340" h="1982" extrusionOk="0">
                  <a:moveTo>
                    <a:pt x="670" y="1"/>
                  </a:moveTo>
                  <a:cubicBezTo>
                    <a:pt x="461" y="1"/>
                    <a:pt x="294" y="43"/>
                    <a:pt x="168" y="140"/>
                  </a:cubicBezTo>
                  <a:cubicBezTo>
                    <a:pt x="57" y="238"/>
                    <a:pt x="1" y="377"/>
                    <a:pt x="1" y="545"/>
                  </a:cubicBezTo>
                  <a:cubicBezTo>
                    <a:pt x="1" y="684"/>
                    <a:pt x="43" y="810"/>
                    <a:pt x="126" y="879"/>
                  </a:cubicBezTo>
                  <a:cubicBezTo>
                    <a:pt x="210" y="963"/>
                    <a:pt x="350" y="1033"/>
                    <a:pt x="545" y="1061"/>
                  </a:cubicBezTo>
                  <a:lnTo>
                    <a:pt x="698" y="1103"/>
                  </a:lnTo>
                  <a:cubicBezTo>
                    <a:pt x="824" y="1117"/>
                    <a:pt x="922" y="1158"/>
                    <a:pt x="977" y="1214"/>
                  </a:cubicBezTo>
                  <a:cubicBezTo>
                    <a:pt x="1033" y="1270"/>
                    <a:pt x="1061" y="1340"/>
                    <a:pt x="1061" y="1437"/>
                  </a:cubicBezTo>
                  <a:cubicBezTo>
                    <a:pt x="1061" y="1535"/>
                    <a:pt x="1033" y="1619"/>
                    <a:pt x="949" y="1688"/>
                  </a:cubicBezTo>
                  <a:cubicBezTo>
                    <a:pt x="866" y="1744"/>
                    <a:pt x="754" y="1772"/>
                    <a:pt x="601" y="1772"/>
                  </a:cubicBezTo>
                  <a:cubicBezTo>
                    <a:pt x="503" y="1772"/>
                    <a:pt x="405" y="1758"/>
                    <a:pt x="308" y="1730"/>
                  </a:cubicBezTo>
                  <a:cubicBezTo>
                    <a:pt x="210" y="1688"/>
                    <a:pt x="112" y="1647"/>
                    <a:pt x="1" y="1591"/>
                  </a:cubicBezTo>
                  <a:lnTo>
                    <a:pt x="1" y="1856"/>
                  </a:lnTo>
                  <a:cubicBezTo>
                    <a:pt x="112" y="1898"/>
                    <a:pt x="210" y="1926"/>
                    <a:pt x="322" y="1954"/>
                  </a:cubicBezTo>
                  <a:cubicBezTo>
                    <a:pt x="419" y="1967"/>
                    <a:pt x="517" y="1981"/>
                    <a:pt x="601" y="1981"/>
                  </a:cubicBezTo>
                  <a:cubicBezTo>
                    <a:pt x="852" y="1981"/>
                    <a:pt x="1033" y="1926"/>
                    <a:pt x="1145" y="1842"/>
                  </a:cubicBezTo>
                  <a:cubicBezTo>
                    <a:pt x="1270" y="1744"/>
                    <a:pt x="1340" y="1605"/>
                    <a:pt x="1340" y="1410"/>
                  </a:cubicBezTo>
                  <a:cubicBezTo>
                    <a:pt x="1340" y="1256"/>
                    <a:pt x="1298" y="1131"/>
                    <a:pt x="1200" y="1047"/>
                  </a:cubicBezTo>
                  <a:cubicBezTo>
                    <a:pt x="1103" y="949"/>
                    <a:pt x="963" y="893"/>
                    <a:pt x="768" y="852"/>
                  </a:cubicBezTo>
                  <a:lnTo>
                    <a:pt x="615" y="824"/>
                  </a:lnTo>
                  <a:cubicBezTo>
                    <a:pt x="475" y="796"/>
                    <a:pt x="378" y="754"/>
                    <a:pt x="336" y="712"/>
                  </a:cubicBezTo>
                  <a:cubicBezTo>
                    <a:pt x="280" y="670"/>
                    <a:pt x="252" y="614"/>
                    <a:pt x="252" y="517"/>
                  </a:cubicBezTo>
                  <a:cubicBezTo>
                    <a:pt x="252" y="419"/>
                    <a:pt x="294" y="349"/>
                    <a:pt x="364" y="294"/>
                  </a:cubicBezTo>
                  <a:cubicBezTo>
                    <a:pt x="447" y="238"/>
                    <a:pt x="559" y="210"/>
                    <a:pt x="698" y="210"/>
                  </a:cubicBezTo>
                  <a:cubicBezTo>
                    <a:pt x="768" y="210"/>
                    <a:pt x="852" y="224"/>
                    <a:pt x="949" y="238"/>
                  </a:cubicBezTo>
                  <a:cubicBezTo>
                    <a:pt x="1033" y="266"/>
                    <a:pt x="1131" y="308"/>
                    <a:pt x="1228" y="349"/>
                  </a:cubicBezTo>
                  <a:lnTo>
                    <a:pt x="1228" y="98"/>
                  </a:lnTo>
                  <a:cubicBezTo>
                    <a:pt x="1131" y="70"/>
                    <a:pt x="1033" y="43"/>
                    <a:pt x="935" y="29"/>
                  </a:cubicBezTo>
                  <a:cubicBezTo>
                    <a:pt x="852" y="15"/>
                    <a:pt x="754" y="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0"/>
            <p:cNvSpPr/>
            <p:nvPr/>
          </p:nvSpPr>
          <p:spPr>
            <a:xfrm>
              <a:off x="3260425" y="5364225"/>
              <a:ext cx="60350" cy="47800"/>
            </a:xfrm>
            <a:custGeom>
              <a:avLst/>
              <a:gdLst/>
              <a:ahLst/>
              <a:cxnLst/>
              <a:rect l="l" t="t" r="r" b="b"/>
              <a:pathLst>
                <a:path w="2414" h="1912" extrusionOk="0">
                  <a:moveTo>
                    <a:pt x="0" y="1"/>
                  </a:moveTo>
                  <a:lnTo>
                    <a:pt x="474" y="1912"/>
                  </a:lnTo>
                  <a:lnTo>
                    <a:pt x="809" y="1912"/>
                  </a:lnTo>
                  <a:lnTo>
                    <a:pt x="1214" y="252"/>
                  </a:lnTo>
                  <a:lnTo>
                    <a:pt x="1618" y="1912"/>
                  </a:lnTo>
                  <a:lnTo>
                    <a:pt x="1939" y="1912"/>
                  </a:lnTo>
                  <a:lnTo>
                    <a:pt x="2413" y="1"/>
                  </a:lnTo>
                  <a:lnTo>
                    <a:pt x="2148" y="1"/>
                  </a:lnTo>
                  <a:lnTo>
                    <a:pt x="1758" y="1619"/>
                  </a:lnTo>
                  <a:lnTo>
                    <a:pt x="1353" y="1"/>
                  </a:lnTo>
                  <a:lnTo>
                    <a:pt x="1060" y="1"/>
                  </a:lnTo>
                  <a:lnTo>
                    <a:pt x="670" y="1619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0"/>
            <p:cNvSpPr/>
            <p:nvPr/>
          </p:nvSpPr>
          <p:spPr>
            <a:xfrm>
              <a:off x="3329450" y="5364225"/>
              <a:ext cx="36300" cy="47800"/>
            </a:xfrm>
            <a:custGeom>
              <a:avLst/>
              <a:gdLst/>
              <a:ahLst/>
              <a:cxnLst/>
              <a:rect l="l" t="t" r="r" b="b"/>
              <a:pathLst>
                <a:path w="1452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252" y="1912"/>
                  </a:lnTo>
                  <a:lnTo>
                    <a:pt x="252" y="1005"/>
                  </a:lnTo>
                  <a:lnTo>
                    <a:pt x="1187" y="1005"/>
                  </a:lnTo>
                  <a:lnTo>
                    <a:pt x="1187" y="1912"/>
                  </a:lnTo>
                  <a:lnTo>
                    <a:pt x="1452" y="1912"/>
                  </a:lnTo>
                  <a:lnTo>
                    <a:pt x="1452" y="1"/>
                  </a:lnTo>
                  <a:lnTo>
                    <a:pt x="1187" y="1"/>
                  </a:lnTo>
                  <a:lnTo>
                    <a:pt x="1187" y="782"/>
                  </a:lnTo>
                  <a:lnTo>
                    <a:pt x="252" y="78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0"/>
            <p:cNvSpPr/>
            <p:nvPr/>
          </p:nvSpPr>
          <p:spPr>
            <a:xfrm>
              <a:off x="3372700" y="5364225"/>
              <a:ext cx="43625" cy="47800"/>
            </a:xfrm>
            <a:custGeom>
              <a:avLst/>
              <a:gdLst/>
              <a:ahLst/>
              <a:cxnLst/>
              <a:rect l="l" t="t" r="r" b="b"/>
              <a:pathLst>
                <a:path w="1745" h="1912" extrusionOk="0">
                  <a:moveTo>
                    <a:pt x="865" y="266"/>
                  </a:moveTo>
                  <a:lnTo>
                    <a:pt x="1228" y="1214"/>
                  </a:lnTo>
                  <a:lnTo>
                    <a:pt x="517" y="1214"/>
                  </a:lnTo>
                  <a:lnTo>
                    <a:pt x="865" y="266"/>
                  </a:lnTo>
                  <a:close/>
                  <a:moveTo>
                    <a:pt x="726" y="1"/>
                  </a:moveTo>
                  <a:lnTo>
                    <a:pt x="1" y="1912"/>
                  </a:lnTo>
                  <a:lnTo>
                    <a:pt x="266" y="1912"/>
                  </a:lnTo>
                  <a:lnTo>
                    <a:pt x="447" y="1423"/>
                  </a:lnTo>
                  <a:lnTo>
                    <a:pt x="1298" y="1423"/>
                  </a:lnTo>
                  <a:lnTo>
                    <a:pt x="1479" y="1912"/>
                  </a:lnTo>
                  <a:lnTo>
                    <a:pt x="1744" y="1912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0"/>
            <p:cNvSpPr/>
            <p:nvPr/>
          </p:nvSpPr>
          <p:spPr>
            <a:xfrm>
              <a:off x="3411400" y="5364225"/>
              <a:ext cx="40475" cy="47800"/>
            </a:xfrm>
            <a:custGeom>
              <a:avLst/>
              <a:gdLst/>
              <a:ahLst/>
              <a:cxnLst/>
              <a:rect l="l" t="t" r="r" b="b"/>
              <a:pathLst>
                <a:path w="1619" h="1912" extrusionOk="0">
                  <a:moveTo>
                    <a:pt x="1" y="1"/>
                  </a:moveTo>
                  <a:lnTo>
                    <a:pt x="1" y="224"/>
                  </a:lnTo>
                  <a:lnTo>
                    <a:pt x="684" y="224"/>
                  </a:lnTo>
                  <a:lnTo>
                    <a:pt x="684" y="1912"/>
                  </a:lnTo>
                  <a:lnTo>
                    <a:pt x="949" y="1912"/>
                  </a:lnTo>
                  <a:lnTo>
                    <a:pt x="949" y="224"/>
                  </a:lnTo>
                  <a:lnTo>
                    <a:pt x="1619" y="224"/>
                  </a:lnTo>
                  <a:lnTo>
                    <a:pt x="16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0"/>
            <p:cNvSpPr/>
            <p:nvPr/>
          </p:nvSpPr>
          <p:spPr>
            <a:xfrm>
              <a:off x="3479050" y="5364225"/>
              <a:ext cx="6300" cy="47800"/>
            </a:xfrm>
            <a:custGeom>
              <a:avLst/>
              <a:gdLst/>
              <a:ahLst/>
              <a:cxnLst/>
              <a:rect l="l" t="t" r="r" b="b"/>
              <a:pathLst>
                <a:path w="252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252" y="191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0"/>
            <p:cNvSpPr/>
            <p:nvPr/>
          </p:nvSpPr>
          <p:spPr>
            <a:xfrm>
              <a:off x="3496150" y="5363525"/>
              <a:ext cx="33500" cy="49550"/>
            </a:xfrm>
            <a:custGeom>
              <a:avLst/>
              <a:gdLst/>
              <a:ahLst/>
              <a:cxnLst/>
              <a:rect l="l" t="t" r="r" b="b"/>
              <a:pathLst>
                <a:path w="1340" h="1982" extrusionOk="0">
                  <a:moveTo>
                    <a:pt x="670" y="1"/>
                  </a:moveTo>
                  <a:cubicBezTo>
                    <a:pt x="461" y="1"/>
                    <a:pt x="293" y="43"/>
                    <a:pt x="182" y="140"/>
                  </a:cubicBezTo>
                  <a:cubicBezTo>
                    <a:pt x="56" y="238"/>
                    <a:pt x="0" y="377"/>
                    <a:pt x="0" y="545"/>
                  </a:cubicBezTo>
                  <a:cubicBezTo>
                    <a:pt x="0" y="684"/>
                    <a:pt x="42" y="810"/>
                    <a:pt x="126" y="879"/>
                  </a:cubicBezTo>
                  <a:cubicBezTo>
                    <a:pt x="210" y="963"/>
                    <a:pt x="349" y="1033"/>
                    <a:pt x="544" y="1061"/>
                  </a:cubicBezTo>
                  <a:lnTo>
                    <a:pt x="698" y="1103"/>
                  </a:lnTo>
                  <a:cubicBezTo>
                    <a:pt x="837" y="1117"/>
                    <a:pt x="921" y="1158"/>
                    <a:pt x="977" y="1214"/>
                  </a:cubicBezTo>
                  <a:cubicBezTo>
                    <a:pt x="1046" y="1270"/>
                    <a:pt x="1074" y="1340"/>
                    <a:pt x="1074" y="1437"/>
                  </a:cubicBezTo>
                  <a:cubicBezTo>
                    <a:pt x="1074" y="1535"/>
                    <a:pt x="1032" y="1619"/>
                    <a:pt x="949" y="1688"/>
                  </a:cubicBezTo>
                  <a:cubicBezTo>
                    <a:pt x="865" y="1744"/>
                    <a:pt x="754" y="1772"/>
                    <a:pt x="614" y="1772"/>
                  </a:cubicBezTo>
                  <a:cubicBezTo>
                    <a:pt x="516" y="1772"/>
                    <a:pt x="419" y="1758"/>
                    <a:pt x="307" y="1730"/>
                  </a:cubicBezTo>
                  <a:cubicBezTo>
                    <a:pt x="210" y="1688"/>
                    <a:pt x="112" y="1647"/>
                    <a:pt x="0" y="1591"/>
                  </a:cubicBezTo>
                  <a:lnTo>
                    <a:pt x="0" y="1856"/>
                  </a:lnTo>
                  <a:cubicBezTo>
                    <a:pt x="112" y="1898"/>
                    <a:pt x="223" y="1926"/>
                    <a:pt x="321" y="1954"/>
                  </a:cubicBezTo>
                  <a:cubicBezTo>
                    <a:pt x="419" y="1967"/>
                    <a:pt x="516" y="1981"/>
                    <a:pt x="614" y="1981"/>
                  </a:cubicBezTo>
                  <a:cubicBezTo>
                    <a:pt x="851" y="1981"/>
                    <a:pt x="1032" y="1926"/>
                    <a:pt x="1158" y="1842"/>
                  </a:cubicBezTo>
                  <a:cubicBezTo>
                    <a:pt x="1284" y="1744"/>
                    <a:pt x="1339" y="1605"/>
                    <a:pt x="1339" y="1410"/>
                  </a:cubicBezTo>
                  <a:cubicBezTo>
                    <a:pt x="1339" y="1256"/>
                    <a:pt x="1298" y="1131"/>
                    <a:pt x="1200" y="1047"/>
                  </a:cubicBezTo>
                  <a:cubicBezTo>
                    <a:pt x="1116" y="949"/>
                    <a:pt x="963" y="893"/>
                    <a:pt x="781" y="852"/>
                  </a:cubicBezTo>
                  <a:lnTo>
                    <a:pt x="614" y="824"/>
                  </a:lnTo>
                  <a:cubicBezTo>
                    <a:pt x="475" y="796"/>
                    <a:pt x="377" y="754"/>
                    <a:pt x="335" y="712"/>
                  </a:cubicBezTo>
                  <a:cubicBezTo>
                    <a:pt x="279" y="670"/>
                    <a:pt x="251" y="614"/>
                    <a:pt x="251" y="517"/>
                  </a:cubicBezTo>
                  <a:cubicBezTo>
                    <a:pt x="251" y="419"/>
                    <a:pt x="293" y="349"/>
                    <a:pt x="377" y="294"/>
                  </a:cubicBezTo>
                  <a:cubicBezTo>
                    <a:pt x="447" y="238"/>
                    <a:pt x="558" y="210"/>
                    <a:pt x="698" y="210"/>
                  </a:cubicBezTo>
                  <a:cubicBezTo>
                    <a:pt x="781" y="210"/>
                    <a:pt x="865" y="224"/>
                    <a:pt x="949" y="238"/>
                  </a:cubicBezTo>
                  <a:cubicBezTo>
                    <a:pt x="1032" y="266"/>
                    <a:pt x="1130" y="308"/>
                    <a:pt x="1228" y="349"/>
                  </a:cubicBezTo>
                  <a:lnTo>
                    <a:pt x="1228" y="98"/>
                  </a:lnTo>
                  <a:cubicBezTo>
                    <a:pt x="1130" y="70"/>
                    <a:pt x="1032" y="43"/>
                    <a:pt x="935" y="29"/>
                  </a:cubicBezTo>
                  <a:cubicBezTo>
                    <a:pt x="851" y="15"/>
                    <a:pt x="754" y="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0"/>
            <p:cNvSpPr/>
            <p:nvPr/>
          </p:nvSpPr>
          <p:spPr>
            <a:xfrm>
              <a:off x="3560300" y="5364225"/>
              <a:ext cx="31075" cy="47800"/>
            </a:xfrm>
            <a:custGeom>
              <a:avLst/>
              <a:gdLst/>
              <a:ahLst/>
              <a:cxnLst/>
              <a:rect l="l" t="t" r="r" b="b"/>
              <a:pathLst>
                <a:path w="1243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1242" y="1912"/>
                  </a:lnTo>
                  <a:lnTo>
                    <a:pt x="1242" y="1702"/>
                  </a:lnTo>
                  <a:lnTo>
                    <a:pt x="266" y="1702"/>
                  </a:lnTo>
                  <a:lnTo>
                    <a:pt x="266" y="1005"/>
                  </a:lnTo>
                  <a:lnTo>
                    <a:pt x="1173" y="1005"/>
                  </a:lnTo>
                  <a:lnTo>
                    <a:pt x="1173" y="782"/>
                  </a:lnTo>
                  <a:lnTo>
                    <a:pt x="266" y="782"/>
                  </a:lnTo>
                  <a:lnTo>
                    <a:pt x="266" y="224"/>
                  </a:lnTo>
                  <a:lnTo>
                    <a:pt x="1214" y="22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0"/>
            <p:cNvSpPr/>
            <p:nvPr/>
          </p:nvSpPr>
          <p:spPr>
            <a:xfrm>
              <a:off x="3595875" y="5364225"/>
              <a:ext cx="43625" cy="47800"/>
            </a:xfrm>
            <a:custGeom>
              <a:avLst/>
              <a:gdLst/>
              <a:ahLst/>
              <a:cxnLst/>
              <a:rect l="l" t="t" r="r" b="b"/>
              <a:pathLst>
                <a:path w="1745" h="1912" extrusionOk="0">
                  <a:moveTo>
                    <a:pt x="879" y="266"/>
                  </a:moveTo>
                  <a:lnTo>
                    <a:pt x="1228" y="1214"/>
                  </a:lnTo>
                  <a:lnTo>
                    <a:pt x="531" y="1214"/>
                  </a:lnTo>
                  <a:lnTo>
                    <a:pt x="879" y="266"/>
                  </a:lnTo>
                  <a:close/>
                  <a:moveTo>
                    <a:pt x="726" y="1"/>
                  </a:moveTo>
                  <a:lnTo>
                    <a:pt x="1" y="1912"/>
                  </a:lnTo>
                  <a:lnTo>
                    <a:pt x="266" y="1912"/>
                  </a:lnTo>
                  <a:lnTo>
                    <a:pt x="447" y="1423"/>
                  </a:lnTo>
                  <a:lnTo>
                    <a:pt x="1312" y="1423"/>
                  </a:lnTo>
                  <a:lnTo>
                    <a:pt x="1479" y="1912"/>
                  </a:lnTo>
                  <a:lnTo>
                    <a:pt x="1744" y="1912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0"/>
            <p:cNvSpPr/>
            <p:nvPr/>
          </p:nvSpPr>
          <p:spPr>
            <a:xfrm>
              <a:off x="3634925" y="5364225"/>
              <a:ext cx="40125" cy="47800"/>
            </a:xfrm>
            <a:custGeom>
              <a:avLst/>
              <a:gdLst/>
              <a:ahLst/>
              <a:cxnLst/>
              <a:rect l="l" t="t" r="r" b="b"/>
              <a:pathLst>
                <a:path w="1605" h="1912" extrusionOk="0">
                  <a:moveTo>
                    <a:pt x="1" y="1"/>
                  </a:moveTo>
                  <a:lnTo>
                    <a:pt x="1" y="224"/>
                  </a:lnTo>
                  <a:lnTo>
                    <a:pt x="670" y="224"/>
                  </a:lnTo>
                  <a:lnTo>
                    <a:pt x="670" y="1912"/>
                  </a:lnTo>
                  <a:lnTo>
                    <a:pt x="935" y="1912"/>
                  </a:lnTo>
                  <a:lnTo>
                    <a:pt x="935" y="224"/>
                  </a:lnTo>
                  <a:lnTo>
                    <a:pt x="1605" y="224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0"/>
            <p:cNvSpPr/>
            <p:nvPr/>
          </p:nvSpPr>
          <p:spPr>
            <a:xfrm>
              <a:off x="3681300" y="5364225"/>
              <a:ext cx="30725" cy="47800"/>
            </a:xfrm>
            <a:custGeom>
              <a:avLst/>
              <a:gdLst/>
              <a:ahLst/>
              <a:cxnLst/>
              <a:rect l="l" t="t" r="r" b="b"/>
              <a:pathLst>
                <a:path w="1229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1228" y="1912"/>
                  </a:lnTo>
                  <a:lnTo>
                    <a:pt x="1228" y="1702"/>
                  </a:lnTo>
                  <a:lnTo>
                    <a:pt x="266" y="1702"/>
                  </a:lnTo>
                  <a:lnTo>
                    <a:pt x="266" y="1005"/>
                  </a:lnTo>
                  <a:lnTo>
                    <a:pt x="1173" y="1005"/>
                  </a:lnTo>
                  <a:lnTo>
                    <a:pt x="1173" y="782"/>
                  </a:lnTo>
                  <a:lnTo>
                    <a:pt x="266" y="782"/>
                  </a:lnTo>
                  <a:lnTo>
                    <a:pt x="266" y="224"/>
                  </a:lnTo>
                  <a:lnTo>
                    <a:pt x="1215" y="224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0"/>
            <p:cNvSpPr/>
            <p:nvPr/>
          </p:nvSpPr>
          <p:spPr>
            <a:xfrm>
              <a:off x="3722800" y="5364225"/>
              <a:ext cx="35950" cy="47800"/>
            </a:xfrm>
            <a:custGeom>
              <a:avLst/>
              <a:gdLst/>
              <a:ahLst/>
              <a:cxnLst/>
              <a:rect l="l" t="t" r="r" b="b"/>
              <a:pathLst>
                <a:path w="1438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252" y="1912"/>
                  </a:lnTo>
                  <a:lnTo>
                    <a:pt x="252" y="321"/>
                  </a:lnTo>
                  <a:lnTo>
                    <a:pt x="1089" y="1912"/>
                  </a:lnTo>
                  <a:lnTo>
                    <a:pt x="1438" y="1912"/>
                  </a:lnTo>
                  <a:lnTo>
                    <a:pt x="1438" y="1"/>
                  </a:lnTo>
                  <a:lnTo>
                    <a:pt x="1186" y="1"/>
                  </a:lnTo>
                  <a:lnTo>
                    <a:pt x="1186" y="1605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0"/>
            <p:cNvSpPr/>
            <p:nvPr/>
          </p:nvSpPr>
          <p:spPr>
            <a:xfrm>
              <a:off x="3822900" y="5384100"/>
              <a:ext cx="135325" cy="25"/>
            </a:xfrm>
            <a:custGeom>
              <a:avLst/>
              <a:gdLst/>
              <a:ahLst/>
              <a:cxnLst/>
              <a:rect l="l" t="t" r="r" b="b"/>
              <a:pathLst>
                <a:path w="5413" h="1" fill="none" extrusionOk="0">
                  <a:moveTo>
                    <a:pt x="0" y="1"/>
                  </a:moveTo>
                  <a:lnTo>
                    <a:pt x="5412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0"/>
            <p:cNvSpPr/>
            <p:nvPr/>
          </p:nvSpPr>
          <p:spPr>
            <a:xfrm>
              <a:off x="3953650" y="5362475"/>
              <a:ext cx="37700" cy="43625"/>
            </a:xfrm>
            <a:custGeom>
              <a:avLst/>
              <a:gdLst/>
              <a:ahLst/>
              <a:cxnLst/>
              <a:rect l="l" t="t" r="r" b="b"/>
              <a:pathLst>
                <a:path w="1508" h="1745" extrusionOk="0">
                  <a:moveTo>
                    <a:pt x="1" y="1"/>
                  </a:moveTo>
                  <a:lnTo>
                    <a:pt x="1" y="1744"/>
                  </a:lnTo>
                  <a:lnTo>
                    <a:pt x="1507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0"/>
            <p:cNvSpPr/>
            <p:nvPr/>
          </p:nvSpPr>
          <p:spPr>
            <a:xfrm>
              <a:off x="4881250" y="3390850"/>
              <a:ext cx="240625" cy="284225"/>
            </a:xfrm>
            <a:custGeom>
              <a:avLst/>
              <a:gdLst/>
              <a:ahLst/>
              <a:cxnLst/>
              <a:rect l="l" t="t" r="r" b="b"/>
              <a:pathLst>
                <a:path w="9625" h="11369" extrusionOk="0">
                  <a:moveTo>
                    <a:pt x="7182" y="0"/>
                  </a:moveTo>
                  <a:cubicBezTo>
                    <a:pt x="7148" y="0"/>
                    <a:pt x="6265" y="14"/>
                    <a:pt x="5663" y="1381"/>
                  </a:cubicBezTo>
                  <a:cubicBezTo>
                    <a:pt x="5077" y="2776"/>
                    <a:pt x="4966" y="3599"/>
                    <a:pt x="4715" y="3836"/>
                  </a:cubicBezTo>
                  <a:cubicBezTo>
                    <a:pt x="4464" y="4073"/>
                    <a:pt x="3334" y="4366"/>
                    <a:pt x="2357" y="5120"/>
                  </a:cubicBezTo>
                  <a:cubicBezTo>
                    <a:pt x="1255" y="5956"/>
                    <a:pt x="0" y="6821"/>
                    <a:pt x="0" y="8146"/>
                  </a:cubicBezTo>
                  <a:cubicBezTo>
                    <a:pt x="0" y="8997"/>
                    <a:pt x="126" y="9876"/>
                    <a:pt x="530" y="10392"/>
                  </a:cubicBezTo>
                  <a:cubicBezTo>
                    <a:pt x="907" y="10922"/>
                    <a:pt x="1576" y="11369"/>
                    <a:pt x="2636" y="11369"/>
                  </a:cubicBezTo>
                  <a:lnTo>
                    <a:pt x="7030" y="11369"/>
                  </a:lnTo>
                  <a:cubicBezTo>
                    <a:pt x="7030" y="11369"/>
                    <a:pt x="6695" y="10448"/>
                    <a:pt x="5593" y="10448"/>
                  </a:cubicBezTo>
                  <a:cubicBezTo>
                    <a:pt x="4854" y="10448"/>
                    <a:pt x="4673" y="10392"/>
                    <a:pt x="4617" y="10392"/>
                  </a:cubicBezTo>
                  <a:cubicBezTo>
                    <a:pt x="4687" y="10322"/>
                    <a:pt x="5370" y="9667"/>
                    <a:pt x="5370" y="9039"/>
                  </a:cubicBezTo>
                  <a:cubicBezTo>
                    <a:pt x="5370" y="8370"/>
                    <a:pt x="5105" y="7588"/>
                    <a:pt x="4952" y="7351"/>
                  </a:cubicBezTo>
                  <a:lnTo>
                    <a:pt x="4952" y="7351"/>
                  </a:lnTo>
                  <a:cubicBezTo>
                    <a:pt x="4952" y="7351"/>
                    <a:pt x="5440" y="7491"/>
                    <a:pt x="5928" y="7491"/>
                  </a:cubicBezTo>
                  <a:cubicBezTo>
                    <a:pt x="6430" y="7491"/>
                    <a:pt x="7616" y="7212"/>
                    <a:pt x="8160" y="6319"/>
                  </a:cubicBezTo>
                  <a:lnTo>
                    <a:pt x="8704" y="6542"/>
                  </a:lnTo>
                  <a:cubicBezTo>
                    <a:pt x="8704" y="6544"/>
                    <a:pt x="8704" y="6545"/>
                    <a:pt x="8705" y="6545"/>
                  </a:cubicBezTo>
                  <a:cubicBezTo>
                    <a:pt x="8721" y="6545"/>
                    <a:pt x="8904" y="6080"/>
                    <a:pt x="8355" y="5691"/>
                  </a:cubicBezTo>
                  <a:cubicBezTo>
                    <a:pt x="8206" y="5586"/>
                    <a:pt x="8012" y="5547"/>
                    <a:pt x="7806" y="5547"/>
                  </a:cubicBezTo>
                  <a:cubicBezTo>
                    <a:pt x="7226" y="5547"/>
                    <a:pt x="6556" y="5859"/>
                    <a:pt x="6556" y="5859"/>
                  </a:cubicBezTo>
                  <a:lnTo>
                    <a:pt x="6388" y="5622"/>
                  </a:lnTo>
                  <a:cubicBezTo>
                    <a:pt x="6388" y="5622"/>
                    <a:pt x="6779" y="4924"/>
                    <a:pt x="6835" y="4785"/>
                  </a:cubicBezTo>
                  <a:cubicBezTo>
                    <a:pt x="6835" y="4785"/>
                    <a:pt x="6898" y="4788"/>
                    <a:pt x="7005" y="4788"/>
                  </a:cubicBezTo>
                  <a:cubicBezTo>
                    <a:pt x="7491" y="4788"/>
                    <a:pt x="8894" y="4732"/>
                    <a:pt x="9625" y="4115"/>
                  </a:cubicBezTo>
                  <a:cubicBezTo>
                    <a:pt x="9625" y="4115"/>
                    <a:pt x="9180" y="1372"/>
                    <a:pt x="6990" y="1372"/>
                  </a:cubicBezTo>
                  <a:cubicBezTo>
                    <a:pt x="6917" y="1372"/>
                    <a:pt x="6842" y="1375"/>
                    <a:pt x="6765" y="1381"/>
                  </a:cubicBezTo>
                  <a:lnTo>
                    <a:pt x="7184" y="0"/>
                  </a:lnTo>
                  <a:cubicBezTo>
                    <a:pt x="7184" y="0"/>
                    <a:pt x="7183" y="0"/>
                    <a:pt x="7182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0"/>
            <p:cNvSpPr/>
            <p:nvPr/>
          </p:nvSpPr>
          <p:spPr>
            <a:xfrm>
              <a:off x="4821600" y="3318325"/>
              <a:ext cx="185550" cy="331650"/>
            </a:xfrm>
            <a:custGeom>
              <a:avLst/>
              <a:gdLst/>
              <a:ahLst/>
              <a:cxnLst/>
              <a:rect l="l" t="t" r="r" b="b"/>
              <a:pathLst>
                <a:path w="7422" h="13266" extrusionOk="0">
                  <a:moveTo>
                    <a:pt x="3837" y="0"/>
                  </a:moveTo>
                  <a:cubicBezTo>
                    <a:pt x="1619" y="0"/>
                    <a:pt x="1" y="2874"/>
                    <a:pt x="1" y="4213"/>
                  </a:cubicBezTo>
                  <a:cubicBezTo>
                    <a:pt x="1" y="4578"/>
                    <a:pt x="44" y="4711"/>
                    <a:pt x="130" y="4711"/>
                  </a:cubicBezTo>
                  <a:cubicBezTo>
                    <a:pt x="358" y="4711"/>
                    <a:pt x="883" y="3766"/>
                    <a:pt x="1675" y="3766"/>
                  </a:cubicBezTo>
                  <a:cubicBezTo>
                    <a:pt x="2749" y="3766"/>
                    <a:pt x="3223" y="4687"/>
                    <a:pt x="3223" y="5440"/>
                  </a:cubicBezTo>
                  <a:cubicBezTo>
                    <a:pt x="3223" y="6793"/>
                    <a:pt x="1368" y="7881"/>
                    <a:pt x="1535" y="10978"/>
                  </a:cubicBezTo>
                  <a:cubicBezTo>
                    <a:pt x="1577" y="11954"/>
                    <a:pt x="2233" y="12777"/>
                    <a:pt x="2860" y="13265"/>
                  </a:cubicBezTo>
                  <a:cubicBezTo>
                    <a:pt x="2525" y="12707"/>
                    <a:pt x="2400" y="11940"/>
                    <a:pt x="2400" y="11089"/>
                  </a:cubicBezTo>
                  <a:cubicBezTo>
                    <a:pt x="2386" y="9736"/>
                    <a:pt x="3627" y="8857"/>
                    <a:pt x="4743" y="8034"/>
                  </a:cubicBezTo>
                  <a:cubicBezTo>
                    <a:pt x="6082" y="7044"/>
                    <a:pt x="7421" y="5384"/>
                    <a:pt x="7421" y="3557"/>
                  </a:cubicBezTo>
                  <a:cubicBezTo>
                    <a:pt x="7421" y="2204"/>
                    <a:pt x="6640" y="0"/>
                    <a:pt x="3837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0"/>
            <p:cNvSpPr/>
            <p:nvPr/>
          </p:nvSpPr>
          <p:spPr>
            <a:xfrm>
              <a:off x="4998050" y="2225800"/>
              <a:ext cx="167425" cy="144375"/>
            </a:xfrm>
            <a:custGeom>
              <a:avLst/>
              <a:gdLst/>
              <a:ahLst/>
              <a:cxnLst/>
              <a:rect l="l" t="t" r="r" b="b"/>
              <a:pathLst>
                <a:path w="6697" h="5775" extrusionOk="0">
                  <a:moveTo>
                    <a:pt x="2219" y="0"/>
                  </a:moveTo>
                  <a:cubicBezTo>
                    <a:pt x="1451" y="0"/>
                    <a:pt x="1" y="251"/>
                    <a:pt x="1" y="1548"/>
                  </a:cubicBezTo>
                  <a:cubicBezTo>
                    <a:pt x="1" y="4324"/>
                    <a:pt x="4883" y="4031"/>
                    <a:pt x="5022" y="4743"/>
                  </a:cubicBezTo>
                  <a:cubicBezTo>
                    <a:pt x="5162" y="5482"/>
                    <a:pt x="4799" y="5775"/>
                    <a:pt x="4799" y="5775"/>
                  </a:cubicBezTo>
                  <a:cubicBezTo>
                    <a:pt x="4799" y="5775"/>
                    <a:pt x="6696" y="4896"/>
                    <a:pt x="6194" y="4017"/>
                  </a:cubicBezTo>
                  <a:cubicBezTo>
                    <a:pt x="5650" y="3069"/>
                    <a:pt x="1661" y="2664"/>
                    <a:pt x="1507" y="1869"/>
                  </a:cubicBezTo>
                  <a:cubicBezTo>
                    <a:pt x="1411" y="1355"/>
                    <a:pt x="1873" y="1228"/>
                    <a:pt x="2226" y="1228"/>
                  </a:cubicBezTo>
                  <a:cubicBezTo>
                    <a:pt x="2333" y="1228"/>
                    <a:pt x="2430" y="1239"/>
                    <a:pt x="2498" y="1255"/>
                  </a:cubicBezTo>
                  <a:cubicBezTo>
                    <a:pt x="2916" y="1339"/>
                    <a:pt x="4227" y="2162"/>
                    <a:pt x="5106" y="2162"/>
                  </a:cubicBezTo>
                  <a:cubicBezTo>
                    <a:pt x="5385" y="2162"/>
                    <a:pt x="5762" y="2106"/>
                    <a:pt x="6124" y="2037"/>
                  </a:cubicBezTo>
                  <a:lnTo>
                    <a:pt x="5008" y="628"/>
                  </a:lnTo>
                  <a:cubicBezTo>
                    <a:pt x="4618" y="628"/>
                    <a:pt x="2944" y="0"/>
                    <a:pt x="2219" y="0"/>
                  </a:cubicBez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0"/>
            <p:cNvSpPr/>
            <p:nvPr/>
          </p:nvSpPr>
          <p:spPr>
            <a:xfrm>
              <a:off x="4998050" y="2225800"/>
              <a:ext cx="167425" cy="144375"/>
            </a:xfrm>
            <a:custGeom>
              <a:avLst/>
              <a:gdLst/>
              <a:ahLst/>
              <a:cxnLst/>
              <a:rect l="l" t="t" r="r" b="b"/>
              <a:pathLst>
                <a:path w="6697" h="5775" fill="none" extrusionOk="0">
                  <a:moveTo>
                    <a:pt x="6124" y="2037"/>
                  </a:moveTo>
                  <a:cubicBezTo>
                    <a:pt x="5762" y="2106"/>
                    <a:pt x="5385" y="2162"/>
                    <a:pt x="5106" y="2162"/>
                  </a:cubicBezTo>
                  <a:cubicBezTo>
                    <a:pt x="4227" y="2162"/>
                    <a:pt x="2916" y="1339"/>
                    <a:pt x="2498" y="1255"/>
                  </a:cubicBezTo>
                  <a:cubicBezTo>
                    <a:pt x="2205" y="1186"/>
                    <a:pt x="1382" y="1200"/>
                    <a:pt x="1507" y="1869"/>
                  </a:cubicBezTo>
                  <a:cubicBezTo>
                    <a:pt x="1661" y="2664"/>
                    <a:pt x="5650" y="3069"/>
                    <a:pt x="6194" y="4017"/>
                  </a:cubicBezTo>
                  <a:cubicBezTo>
                    <a:pt x="6696" y="4896"/>
                    <a:pt x="4799" y="5775"/>
                    <a:pt x="4799" y="5775"/>
                  </a:cubicBezTo>
                  <a:cubicBezTo>
                    <a:pt x="4799" y="5775"/>
                    <a:pt x="5162" y="5482"/>
                    <a:pt x="5022" y="4743"/>
                  </a:cubicBezTo>
                  <a:cubicBezTo>
                    <a:pt x="4883" y="4031"/>
                    <a:pt x="1" y="4324"/>
                    <a:pt x="1" y="1548"/>
                  </a:cubicBezTo>
                  <a:cubicBezTo>
                    <a:pt x="1" y="251"/>
                    <a:pt x="1451" y="0"/>
                    <a:pt x="2219" y="0"/>
                  </a:cubicBezTo>
                  <a:cubicBezTo>
                    <a:pt x="2944" y="0"/>
                    <a:pt x="4618" y="628"/>
                    <a:pt x="5008" y="628"/>
                  </a:cubicBez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0"/>
            <p:cNvSpPr/>
            <p:nvPr/>
          </p:nvSpPr>
          <p:spPr>
            <a:xfrm>
              <a:off x="5082100" y="2018300"/>
              <a:ext cx="208900" cy="332700"/>
            </a:xfrm>
            <a:custGeom>
              <a:avLst/>
              <a:gdLst/>
              <a:ahLst/>
              <a:cxnLst/>
              <a:rect l="l" t="t" r="r" b="b"/>
              <a:pathLst>
                <a:path w="8356" h="13308" extrusionOk="0">
                  <a:moveTo>
                    <a:pt x="4868" y="9807"/>
                  </a:moveTo>
                  <a:cubicBezTo>
                    <a:pt x="5566" y="9807"/>
                    <a:pt x="6514" y="9988"/>
                    <a:pt x="6514" y="10546"/>
                  </a:cubicBezTo>
                  <a:cubicBezTo>
                    <a:pt x="6514" y="10895"/>
                    <a:pt x="5901" y="11550"/>
                    <a:pt x="5078" y="11550"/>
                  </a:cubicBezTo>
                  <a:cubicBezTo>
                    <a:pt x="4157" y="11550"/>
                    <a:pt x="3892" y="11355"/>
                    <a:pt x="3083" y="10406"/>
                  </a:cubicBezTo>
                  <a:cubicBezTo>
                    <a:pt x="3014" y="10325"/>
                    <a:pt x="2951" y="10241"/>
                    <a:pt x="2893" y="10154"/>
                  </a:cubicBezTo>
                  <a:lnTo>
                    <a:pt x="2893" y="10154"/>
                  </a:lnTo>
                  <a:cubicBezTo>
                    <a:pt x="3700" y="9973"/>
                    <a:pt x="4381" y="9807"/>
                    <a:pt x="4868" y="9807"/>
                  </a:cubicBezTo>
                  <a:close/>
                  <a:moveTo>
                    <a:pt x="3222" y="1"/>
                  </a:moveTo>
                  <a:cubicBezTo>
                    <a:pt x="279" y="1"/>
                    <a:pt x="0" y="1870"/>
                    <a:pt x="0" y="2721"/>
                  </a:cubicBezTo>
                  <a:cubicBezTo>
                    <a:pt x="0" y="3572"/>
                    <a:pt x="363" y="5580"/>
                    <a:pt x="363" y="6975"/>
                  </a:cubicBezTo>
                  <a:cubicBezTo>
                    <a:pt x="363" y="8440"/>
                    <a:pt x="56" y="9249"/>
                    <a:pt x="405" y="10434"/>
                  </a:cubicBezTo>
                  <a:cubicBezTo>
                    <a:pt x="712" y="11550"/>
                    <a:pt x="2567" y="13308"/>
                    <a:pt x="4589" y="13308"/>
                  </a:cubicBezTo>
                  <a:cubicBezTo>
                    <a:pt x="6612" y="13308"/>
                    <a:pt x="8356" y="11857"/>
                    <a:pt x="8356" y="10518"/>
                  </a:cubicBezTo>
                  <a:cubicBezTo>
                    <a:pt x="8356" y="9179"/>
                    <a:pt x="7351" y="8551"/>
                    <a:pt x="5956" y="8551"/>
                  </a:cubicBezTo>
                  <a:cubicBezTo>
                    <a:pt x="4924" y="8551"/>
                    <a:pt x="3334" y="8760"/>
                    <a:pt x="2400" y="8858"/>
                  </a:cubicBezTo>
                  <a:lnTo>
                    <a:pt x="2880" y="10134"/>
                  </a:lnTo>
                  <a:lnTo>
                    <a:pt x="2880" y="10134"/>
                  </a:lnTo>
                  <a:cubicBezTo>
                    <a:pt x="2172" y="9052"/>
                    <a:pt x="2307" y="7630"/>
                    <a:pt x="2372" y="6975"/>
                  </a:cubicBezTo>
                  <a:cubicBezTo>
                    <a:pt x="2441" y="6250"/>
                    <a:pt x="5622" y="5217"/>
                    <a:pt x="5622" y="2874"/>
                  </a:cubicBezTo>
                  <a:cubicBezTo>
                    <a:pt x="5622" y="545"/>
                    <a:pt x="3878" y="1"/>
                    <a:pt x="3222" y="1"/>
                  </a:cubicBez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0"/>
            <p:cNvSpPr/>
            <p:nvPr/>
          </p:nvSpPr>
          <p:spPr>
            <a:xfrm>
              <a:off x="5082100" y="2018300"/>
              <a:ext cx="208900" cy="332700"/>
            </a:xfrm>
            <a:custGeom>
              <a:avLst/>
              <a:gdLst/>
              <a:ahLst/>
              <a:cxnLst/>
              <a:rect l="l" t="t" r="r" b="b"/>
              <a:pathLst>
                <a:path w="8356" h="13308" fill="none" extrusionOk="0">
                  <a:moveTo>
                    <a:pt x="2400" y="8858"/>
                  </a:moveTo>
                  <a:cubicBezTo>
                    <a:pt x="3334" y="8760"/>
                    <a:pt x="4924" y="8551"/>
                    <a:pt x="5956" y="8551"/>
                  </a:cubicBezTo>
                  <a:cubicBezTo>
                    <a:pt x="7351" y="8551"/>
                    <a:pt x="8356" y="9179"/>
                    <a:pt x="8356" y="10518"/>
                  </a:cubicBezTo>
                  <a:cubicBezTo>
                    <a:pt x="8356" y="11857"/>
                    <a:pt x="6612" y="13308"/>
                    <a:pt x="4589" y="13308"/>
                  </a:cubicBezTo>
                  <a:cubicBezTo>
                    <a:pt x="2567" y="13308"/>
                    <a:pt x="712" y="11550"/>
                    <a:pt x="405" y="10434"/>
                  </a:cubicBezTo>
                  <a:cubicBezTo>
                    <a:pt x="56" y="9249"/>
                    <a:pt x="363" y="8440"/>
                    <a:pt x="363" y="6975"/>
                  </a:cubicBezTo>
                  <a:cubicBezTo>
                    <a:pt x="363" y="5580"/>
                    <a:pt x="0" y="3572"/>
                    <a:pt x="0" y="2721"/>
                  </a:cubicBezTo>
                  <a:cubicBezTo>
                    <a:pt x="0" y="1870"/>
                    <a:pt x="279" y="1"/>
                    <a:pt x="3222" y="1"/>
                  </a:cubicBezTo>
                  <a:cubicBezTo>
                    <a:pt x="3878" y="1"/>
                    <a:pt x="5622" y="545"/>
                    <a:pt x="5622" y="2874"/>
                  </a:cubicBezTo>
                  <a:cubicBezTo>
                    <a:pt x="5622" y="5217"/>
                    <a:pt x="2441" y="6250"/>
                    <a:pt x="2372" y="6975"/>
                  </a:cubicBezTo>
                  <a:cubicBezTo>
                    <a:pt x="2302" y="7686"/>
                    <a:pt x="2148" y="9304"/>
                    <a:pt x="3083" y="10406"/>
                  </a:cubicBezTo>
                  <a:cubicBezTo>
                    <a:pt x="3892" y="11355"/>
                    <a:pt x="4157" y="11550"/>
                    <a:pt x="5078" y="11550"/>
                  </a:cubicBezTo>
                  <a:cubicBezTo>
                    <a:pt x="5901" y="11550"/>
                    <a:pt x="6514" y="10895"/>
                    <a:pt x="6514" y="10546"/>
                  </a:cubicBezTo>
                  <a:cubicBezTo>
                    <a:pt x="6514" y="9988"/>
                    <a:pt x="5566" y="9807"/>
                    <a:pt x="4868" y="9807"/>
                  </a:cubicBezTo>
                  <a:cubicBezTo>
                    <a:pt x="4380" y="9807"/>
                    <a:pt x="3697" y="9974"/>
                    <a:pt x="2888" y="10155"/>
                  </a:cubicBez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0"/>
            <p:cNvSpPr/>
            <p:nvPr/>
          </p:nvSpPr>
          <p:spPr>
            <a:xfrm>
              <a:off x="5083500" y="2058050"/>
              <a:ext cx="207850" cy="296800"/>
            </a:xfrm>
            <a:custGeom>
              <a:avLst/>
              <a:gdLst/>
              <a:ahLst/>
              <a:cxnLst/>
              <a:rect l="l" t="t" r="r" b="b"/>
              <a:pathLst>
                <a:path w="8314" h="11872" extrusionOk="0">
                  <a:moveTo>
                    <a:pt x="3850" y="1"/>
                  </a:moveTo>
                  <a:lnTo>
                    <a:pt x="2622" y="168"/>
                  </a:lnTo>
                  <a:cubicBezTo>
                    <a:pt x="2622" y="168"/>
                    <a:pt x="405" y="3683"/>
                    <a:pt x="335" y="5301"/>
                  </a:cubicBezTo>
                  <a:cubicBezTo>
                    <a:pt x="321" y="5399"/>
                    <a:pt x="0" y="7770"/>
                    <a:pt x="363" y="8998"/>
                  </a:cubicBezTo>
                  <a:cubicBezTo>
                    <a:pt x="684" y="10114"/>
                    <a:pt x="2525" y="11871"/>
                    <a:pt x="4547" y="11871"/>
                  </a:cubicBezTo>
                  <a:cubicBezTo>
                    <a:pt x="6570" y="11871"/>
                    <a:pt x="8313" y="10421"/>
                    <a:pt x="8314" y="9082"/>
                  </a:cubicBezTo>
                  <a:lnTo>
                    <a:pt x="8314" y="9082"/>
                  </a:lnTo>
                  <a:cubicBezTo>
                    <a:pt x="8313" y="10267"/>
                    <a:pt x="6807" y="10727"/>
                    <a:pt x="4896" y="10727"/>
                  </a:cubicBezTo>
                  <a:cubicBezTo>
                    <a:pt x="3627" y="10727"/>
                    <a:pt x="2525" y="10141"/>
                    <a:pt x="1939" y="9026"/>
                  </a:cubicBezTo>
                  <a:cubicBezTo>
                    <a:pt x="1646" y="8496"/>
                    <a:pt x="1479" y="7812"/>
                    <a:pt x="1507" y="7003"/>
                  </a:cubicBezTo>
                  <a:cubicBezTo>
                    <a:pt x="1507" y="4604"/>
                    <a:pt x="3850" y="1"/>
                    <a:pt x="3850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0"/>
            <p:cNvSpPr/>
            <p:nvPr/>
          </p:nvSpPr>
          <p:spPr>
            <a:xfrm>
              <a:off x="5114175" y="2017950"/>
              <a:ext cx="102200" cy="57575"/>
            </a:xfrm>
            <a:custGeom>
              <a:avLst/>
              <a:gdLst/>
              <a:ahLst/>
              <a:cxnLst/>
              <a:rect l="l" t="t" r="r" b="b"/>
              <a:pathLst>
                <a:path w="4088" h="2303" extrusionOk="0">
                  <a:moveTo>
                    <a:pt x="1926" y="1"/>
                  </a:moveTo>
                  <a:cubicBezTo>
                    <a:pt x="1075" y="1"/>
                    <a:pt x="461" y="154"/>
                    <a:pt x="1" y="405"/>
                  </a:cubicBezTo>
                  <a:cubicBezTo>
                    <a:pt x="1" y="405"/>
                    <a:pt x="838" y="503"/>
                    <a:pt x="865" y="893"/>
                  </a:cubicBezTo>
                  <a:cubicBezTo>
                    <a:pt x="921" y="1284"/>
                    <a:pt x="1047" y="2302"/>
                    <a:pt x="1047" y="2302"/>
                  </a:cubicBezTo>
                  <a:cubicBezTo>
                    <a:pt x="1047" y="2302"/>
                    <a:pt x="2679" y="1451"/>
                    <a:pt x="2958" y="1354"/>
                  </a:cubicBezTo>
                  <a:cubicBezTo>
                    <a:pt x="3086" y="1317"/>
                    <a:pt x="3238" y="1278"/>
                    <a:pt x="3403" y="1278"/>
                  </a:cubicBezTo>
                  <a:cubicBezTo>
                    <a:pt x="3616" y="1278"/>
                    <a:pt x="3852" y="1343"/>
                    <a:pt x="4088" y="1563"/>
                  </a:cubicBezTo>
                  <a:cubicBezTo>
                    <a:pt x="3697" y="489"/>
                    <a:pt x="2790" y="15"/>
                    <a:pt x="1926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0"/>
            <p:cNvSpPr/>
            <p:nvPr/>
          </p:nvSpPr>
          <p:spPr>
            <a:xfrm>
              <a:off x="3348650" y="1257400"/>
              <a:ext cx="432775" cy="497725"/>
            </a:xfrm>
            <a:custGeom>
              <a:avLst/>
              <a:gdLst/>
              <a:ahLst/>
              <a:cxnLst/>
              <a:rect l="l" t="t" r="r" b="b"/>
              <a:pathLst>
                <a:path w="17311" h="19909" extrusionOk="0">
                  <a:moveTo>
                    <a:pt x="1269" y="1"/>
                  </a:moveTo>
                  <a:cubicBezTo>
                    <a:pt x="0" y="8258"/>
                    <a:pt x="3989" y="13001"/>
                    <a:pt x="4952" y="14661"/>
                  </a:cubicBezTo>
                  <a:cubicBezTo>
                    <a:pt x="5687" y="15986"/>
                    <a:pt x="9793" y="19909"/>
                    <a:pt x="14081" y="19909"/>
                  </a:cubicBezTo>
                  <a:cubicBezTo>
                    <a:pt x="15163" y="19909"/>
                    <a:pt x="16256" y="19659"/>
                    <a:pt x="17310" y="19055"/>
                  </a:cubicBezTo>
                  <a:cubicBezTo>
                    <a:pt x="17310" y="19055"/>
                    <a:pt x="15316" y="17883"/>
                    <a:pt x="14269" y="16125"/>
                  </a:cubicBezTo>
                  <a:cubicBezTo>
                    <a:pt x="13363" y="14619"/>
                    <a:pt x="11856" y="14535"/>
                    <a:pt x="11856" y="14535"/>
                  </a:cubicBezTo>
                  <a:lnTo>
                    <a:pt x="10782" y="13140"/>
                  </a:lnTo>
                  <a:lnTo>
                    <a:pt x="11717" y="11313"/>
                  </a:lnTo>
                  <a:cubicBezTo>
                    <a:pt x="11717" y="11313"/>
                    <a:pt x="10643" y="11104"/>
                    <a:pt x="9820" y="10671"/>
                  </a:cubicBezTo>
                  <a:cubicBezTo>
                    <a:pt x="8983" y="10225"/>
                    <a:pt x="7058" y="5748"/>
                    <a:pt x="6416" y="4785"/>
                  </a:cubicBezTo>
                  <a:cubicBezTo>
                    <a:pt x="5761" y="3837"/>
                    <a:pt x="3808" y="2818"/>
                    <a:pt x="2497" y="2093"/>
                  </a:cubicBezTo>
                  <a:cubicBezTo>
                    <a:pt x="1186" y="1340"/>
                    <a:pt x="1269" y="1"/>
                    <a:pt x="1269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0"/>
            <p:cNvSpPr/>
            <p:nvPr/>
          </p:nvSpPr>
          <p:spPr>
            <a:xfrm>
              <a:off x="3334700" y="1549625"/>
              <a:ext cx="170875" cy="236575"/>
            </a:xfrm>
            <a:custGeom>
              <a:avLst/>
              <a:gdLst/>
              <a:ahLst/>
              <a:cxnLst/>
              <a:rect l="l" t="t" r="r" b="b"/>
              <a:pathLst>
                <a:path w="6835" h="9463" extrusionOk="0">
                  <a:moveTo>
                    <a:pt x="0" y="1"/>
                  </a:moveTo>
                  <a:cubicBezTo>
                    <a:pt x="0" y="1"/>
                    <a:pt x="349" y="3516"/>
                    <a:pt x="1130" y="5259"/>
                  </a:cubicBezTo>
                  <a:cubicBezTo>
                    <a:pt x="1925" y="7003"/>
                    <a:pt x="4268" y="9277"/>
                    <a:pt x="4617" y="9458"/>
                  </a:cubicBezTo>
                  <a:cubicBezTo>
                    <a:pt x="4623" y="9461"/>
                    <a:pt x="4629" y="9462"/>
                    <a:pt x="4635" y="9462"/>
                  </a:cubicBezTo>
                  <a:cubicBezTo>
                    <a:pt x="4924" y="9462"/>
                    <a:pt x="4935" y="5858"/>
                    <a:pt x="6835" y="4450"/>
                  </a:cubicBezTo>
                  <a:cubicBezTo>
                    <a:pt x="5189" y="3948"/>
                    <a:pt x="3906" y="2874"/>
                    <a:pt x="3487" y="2274"/>
                  </a:cubicBezTo>
                  <a:cubicBezTo>
                    <a:pt x="2929" y="145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0"/>
            <p:cNvSpPr/>
            <p:nvPr/>
          </p:nvSpPr>
          <p:spPr>
            <a:xfrm>
              <a:off x="3334700" y="1533600"/>
              <a:ext cx="420575" cy="135325"/>
            </a:xfrm>
            <a:custGeom>
              <a:avLst/>
              <a:gdLst/>
              <a:ahLst/>
              <a:cxnLst/>
              <a:rect l="l" t="t" r="r" b="b"/>
              <a:pathLst>
                <a:path w="16823" h="5413" extrusionOk="0">
                  <a:moveTo>
                    <a:pt x="13893" y="0"/>
                  </a:moveTo>
                  <a:cubicBezTo>
                    <a:pt x="11424" y="0"/>
                    <a:pt x="8230" y="2274"/>
                    <a:pt x="6974" y="2274"/>
                  </a:cubicBezTo>
                  <a:cubicBezTo>
                    <a:pt x="5719" y="2274"/>
                    <a:pt x="1" y="670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2915" y="2092"/>
                    <a:pt x="3487" y="2929"/>
                  </a:cubicBezTo>
                  <a:cubicBezTo>
                    <a:pt x="3906" y="3543"/>
                    <a:pt x="5189" y="4603"/>
                    <a:pt x="6835" y="5105"/>
                  </a:cubicBezTo>
                  <a:cubicBezTo>
                    <a:pt x="7407" y="5301"/>
                    <a:pt x="8034" y="5412"/>
                    <a:pt x="8690" y="5412"/>
                  </a:cubicBezTo>
                  <a:cubicBezTo>
                    <a:pt x="11131" y="5412"/>
                    <a:pt x="13042" y="2316"/>
                    <a:pt x="14521" y="2316"/>
                  </a:cubicBezTo>
                  <a:cubicBezTo>
                    <a:pt x="16013" y="2316"/>
                    <a:pt x="16822" y="3892"/>
                    <a:pt x="16822" y="3892"/>
                  </a:cubicBezTo>
                  <a:cubicBezTo>
                    <a:pt x="16822" y="3892"/>
                    <a:pt x="16376" y="0"/>
                    <a:pt x="13893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0"/>
            <p:cNvSpPr/>
            <p:nvPr/>
          </p:nvSpPr>
          <p:spPr>
            <a:xfrm>
              <a:off x="3617150" y="1533950"/>
              <a:ext cx="137425" cy="96950"/>
            </a:xfrm>
            <a:custGeom>
              <a:avLst/>
              <a:gdLst/>
              <a:ahLst/>
              <a:cxnLst/>
              <a:rect l="l" t="t" r="r" b="b"/>
              <a:pathLst>
                <a:path w="5497" h="3878" extrusionOk="0">
                  <a:moveTo>
                    <a:pt x="2581" y="0"/>
                  </a:moveTo>
                  <a:cubicBezTo>
                    <a:pt x="2107" y="0"/>
                    <a:pt x="1465" y="126"/>
                    <a:pt x="949" y="265"/>
                  </a:cubicBezTo>
                  <a:lnTo>
                    <a:pt x="0" y="2092"/>
                  </a:lnTo>
                  <a:lnTo>
                    <a:pt x="1102" y="3473"/>
                  </a:lnTo>
                  <a:cubicBezTo>
                    <a:pt x="1758" y="2929"/>
                    <a:pt x="2651" y="2302"/>
                    <a:pt x="3195" y="2302"/>
                  </a:cubicBezTo>
                  <a:cubicBezTo>
                    <a:pt x="4673" y="2302"/>
                    <a:pt x="5496" y="3878"/>
                    <a:pt x="5496" y="3878"/>
                  </a:cubicBezTo>
                  <a:cubicBezTo>
                    <a:pt x="5496" y="3878"/>
                    <a:pt x="5064" y="0"/>
                    <a:pt x="2581" y="0"/>
                  </a:cubicBezTo>
                  <a:close/>
                </a:path>
              </a:pathLst>
            </a:custGeom>
            <a:solidFill>
              <a:srgbClr val="CEC0AB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0"/>
            <p:cNvSpPr/>
            <p:nvPr/>
          </p:nvSpPr>
          <p:spPr>
            <a:xfrm>
              <a:off x="3432675" y="1619375"/>
              <a:ext cx="14325" cy="41175"/>
            </a:xfrm>
            <a:custGeom>
              <a:avLst/>
              <a:gdLst/>
              <a:ahLst/>
              <a:cxnLst/>
              <a:rect l="l" t="t" r="r" b="b"/>
              <a:pathLst>
                <a:path w="573" h="1647" extrusionOk="0">
                  <a:moveTo>
                    <a:pt x="29" y="0"/>
                  </a:moveTo>
                  <a:lnTo>
                    <a:pt x="1" y="1646"/>
                  </a:lnTo>
                  <a:lnTo>
                    <a:pt x="573" y="46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0"/>
            <p:cNvSpPr/>
            <p:nvPr/>
          </p:nvSpPr>
          <p:spPr>
            <a:xfrm>
              <a:off x="3463025" y="1644475"/>
              <a:ext cx="17800" cy="35250"/>
            </a:xfrm>
            <a:custGeom>
              <a:avLst/>
              <a:gdLst/>
              <a:ahLst/>
              <a:cxnLst/>
              <a:rect l="l" t="t" r="r" b="b"/>
              <a:pathLst>
                <a:path w="712" h="1410" extrusionOk="0">
                  <a:moveTo>
                    <a:pt x="168" y="1"/>
                  </a:moveTo>
                  <a:lnTo>
                    <a:pt x="0" y="1410"/>
                  </a:lnTo>
                  <a:lnTo>
                    <a:pt x="712" y="28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0"/>
            <p:cNvSpPr/>
            <p:nvPr/>
          </p:nvSpPr>
          <p:spPr>
            <a:xfrm>
              <a:off x="3695250" y="1582050"/>
              <a:ext cx="59675" cy="48500"/>
            </a:xfrm>
            <a:custGeom>
              <a:avLst/>
              <a:gdLst/>
              <a:ahLst/>
              <a:cxnLst/>
              <a:rect l="l" t="t" r="r" b="b"/>
              <a:pathLst>
                <a:path w="2387" h="1940" extrusionOk="0">
                  <a:moveTo>
                    <a:pt x="1" y="1"/>
                  </a:moveTo>
                  <a:cubicBezTo>
                    <a:pt x="1" y="1"/>
                    <a:pt x="57" y="364"/>
                    <a:pt x="85" y="364"/>
                  </a:cubicBezTo>
                  <a:cubicBezTo>
                    <a:pt x="1563" y="364"/>
                    <a:pt x="2386" y="1940"/>
                    <a:pt x="2386" y="1940"/>
                  </a:cubicBezTo>
                  <a:cubicBezTo>
                    <a:pt x="2386" y="1940"/>
                    <a:pt x="2219" y="782"/>
                    <a:pt x="1870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0"/>
            <p:cNvSpPr/>
            <p:nvPr/>
          </p:nvSpPr>
          <p:spPr>
            <a:xfrm>
              <a:off x="1766875" y="2203125"/>
              <a:ext cx="214125" cy="153450"/>
            </a:xfrm>
            <a:custGeom>
              <a:avLst/>
              <a:gdLst/>
              <a:ahLst/>
              <a:cxnLst/>
              <a:rect l="l" t="t" r="r" b="b"/>
              <a:pathLst>
                <a:path w="8565" h="6138" extrusionOk="0">
                  <a:moveTo>
                    <a:pt x="7491" y="4059"/>
                  </a:moveTo>
                  <a:cubicBezTo>
                    <a:pt x="6905" y="3683"/>
                    <a:pt x="4882" y="0"/>
                    <a:pt x="0" y="2316"/>
                  </a:cubicBezTo>
                  <a:cubicBezTo>
                    <a:pt x="0" y="2316"/>
                    <a:pt x="1172" y="4603"/>
                    <a:pt x="3501" y="5287"/>
                  </a:cubicBezTo>
                  <a:cubicBezTo>
                    <a:pt x="5845" y="5984"/>
                    <a:pt x="7672" y="6138"/>
                    <a:pt x="8118" y="6138"/>
                  </a:cubicBezTo>
                  <a:cubicBezTo>
                    <a:pt x="8565" y="6138"/>
                    <a:pt x="7491" y="4059"/>
                    <a:pt x="7491" y="4059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0"/>
            <p:cNvSpPr/>
            <p:nvPr/>
          </p:nvSpPr>
          <p:spPr>
            <a:xfrm>
              <a:off x="1762000" y="2241350"/>
              <a:ext cx="112650" cy="89075"/>
            </a:xfrm>
            <a:custGeom>
              <a:avLst/>
              <a:gdLst/>
              <a:ahLst/>
              <a:cxnLst/>
              <a:rect l="l" t="t" r="r" b="b"/>
              <a:pathLst>
                <a:path w="4506" h="3563" extrusionOk="0">
                  <a:moveTo>
                    <a:pt x="3095" y="0"/>
                  </a:moveTo>
                  <a:cubicBezTo>
                    <a:pt x="2163" y="0"/>
                    <a:pt x="1142" y="354"/>
                    <a:pt x="0" y="787"/>
                  </a:cubicBezTo>
                  <a:cubicBezTo>
                    <a:pt x="0" y="787"/>
                    <a:pt x="990" y="2712"/>
                    <a:pt x="2971" y="3563"/>
                  </a:cubicBezTo>
                  <a:cubicBezTo>
                    <a:pt x="3627" y="3270"/>
                    <a:pt x="4296" y="2628"/>
                    <a:pt x="4380" y="1931"/>
                  </a:cubicBezTo>
                  <a:cubicBezTo>
                    <a:pt x="4505" y="982"/>
                    <a:pt x="3961" y="117"/>
                    <a:pt x="3961" y="117"/>
                  </a:cubicBezTo>
                  <a:cubicBezTo>
                    <a:pt x="3681" y="36"/>
                    <a:pt x="3393" y="0"/>
                    <a:pt x="3095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0"/>
            <p:cNvSpPr/>
            <p:nvPr/>
          </p:nvSpPr>
          <p:spPr>
            <a:xfrm>
              <a:off x="2000150" y="2239400"/>
              <a:ext cx="118600" cy="119975"/>
            </a:xfrm>
            <a:custGeom>
              <a:avLst/>
              <a:gdLst/>
              <a:ahLst/>
              <a:cxnLst/>
              <a:rect l="l" t="t" r="r" b="b"/>
              <a:pathLst>
                <a:path w="4744" h="4799" extrusionOk="0">
                  <a:moveTo>
                    <a:pt x="2191" y="586"/>
                  </a:moveTo>
                  <a:cubicBezTo>
                    <a:pt x="2484" y="293"/>
                    <a:pt x="3377" y="0"/>
                    <a:pt x="3739" y="349"/>
                  </a:cubicBezTo>
                  <a:cubicBezTo>
                    <a:pt x="4116" y="711"/>
                    <a:pt x="4743" y="2525"/>
                    <a:pt x="1340" y="4798"/>
                  </a:cubicBezTo>
                  <a:lnTo>
                    <a:pt x="1" y="4798"/>
                  </a:ln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0"/>
            <p:cNvSpPr/>
            <p:nvPr/>
          </p:nvSpPr>
          <p:spPr>
            <a:xfrm>
              <a:off x="1880200" y="2239400"/>
              <a:ext cx="118600" cy="119975"/>
            </a:xfrm>
            <a:custGeom>
              <a:avLst/>
              <a:gdLst/>
              <a:ahLst/>
              <a:cxnLst/>
              <a:rect l="l" t="t" r="r" b="b"/>
              <a:pathLst>
                <a:path w="4744" h="4799" extrusionOk="0">
                  <a:moveTo>
                    <a:pt x="2539" y="586"/>
                  </a:moveTo>
                  <a:cubicBezTo>
                    <a:pt x="2246" y="293"/>
                    <a:pt x="1354" y="0"/>
                    <a:pt x="991" y="349"/>
                  </a:cubicBezTo>
                  <a:cubicBezTo>
                    <a:pt x="628" y="711"/>
                    <a:pt x="1" y="2525"/>
                    <a:pt x="3404" y="4798"/>
                  </a:cubicBezTo>
                  <a:lnTo>
                    <a:pt x="4743" y="4798"/>
                  </a:ln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0"/>
            <p:cNvSpPr/>
            <p:nvPr/>
          </p:nvSpPr>
          <p:spPr>
            <a:xfrm>
              <a:off x="1932500" y="2168600"/>
              <a:ext cx="133250" cy="191125"/>
            </a:xfrm>
            <a:custGeom>
              <a:avLst/>
              <a:gdLst/>
              <a:ahLst/>
              <a:cxnLst/>
              <a:rect l="l" t="t" r="r" b="b"/>
              <a:pathLst>
                <a:path w="5330" h="7645" extrusionOk="0">
                  <a:moveTo>
                    <a:pt x="4967" y="1"/>
                  </a:moveTo>
                  <a:lnTo>
                    <a:pt x="2679" y="1"/>
                  </a:lnTo>
                  <a:lnTo>
                    <a:pt x="378" y="1"/>
                  </a:lnTo>
                  <a:cubicBezTo>
                    <a:pt x="126" y="266"/>
                    <a:pt x="1" y="2888"/>
                    <a:pt x="294" y="3864"/>
                  </a:cubicBezTo>
                  <a:cubicBezTo>
                    <a:pt x="587" y="4841"/>
                    <a:pt x="838" y="5901"/>
                    <a:pt x="1954" y="7017"/>
                  </a:cubicBezTo>
                  <a:cubicBezTo>
                    <a:pt x="1954" y="7017"/>
                    <a:pt x="1312" y="6947"/>
                    <a:pt x="1312" y="7644"/>
                  </a:cubicBezTo>
                  <a:lnTo>
                    <a:pt x="2679" y="7644"/>
                  </a:lnTo>
                  <a:lnTo>
                    <a:pt x="4032" y="7644"/>
                  </a:lnTo>
                  <a:cubicBezTo>
                    <a:pt x="4032" y="6947"/>
                    <a:pt x="3376" y="7017"/>
                    <a:pt x="3376" y="7017"/>
                  </a:cubicBezTo>
                  <a:cubicBezTo>
                    <a:pt x="4492" y="5901"/>
                    <a:pt x="4743" y="4869"/>
                    <a:pt x="5036" y="3892"/>
                  </a:cubicBezTo>
                  <a:cubicBezTo>
                    <a:pt x="5329" y="2902"/>
                    <a:pt x="5246" y="266"/>
                    <a:pt x="4967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0"/>
            <p:cNvSpPr/>
            <p:nvPr/>
          </p:nvSpPr>
          <p:spPr>
            <a:xfrm>
              <a:off x="1942975" y="2168600"/>
              <a:ext cx="113350" cy="174375"/>
            </a:xfrm>
            <a:custGeom>
              <a:avLst/>
              <a:gdLst/>
              <a:ahLst/>
              <a:cxnLst/>
              <a:rect l="l" t="t" r="r" b="b"/>
              <a:pathLst>
                <a:path w="4534" h="6975" extrusionOk="0">
                  <a:moveTo>
                    <a:pt x="0" y="1"/>
                  </a:moveTo>
                  <a:lnTo>
                    <a:pt x="2260" y="6975"/>
                  </a:lnTo>
                  <a:lnTo>
                    <a:pt x="4534" y="1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0"/>
            <p:cNvSpPr/>
            <p:nvPr/>
          </p:nvSpPr>
          <p:spPr>
            <a:xfrm>
              <a:off x="1913325" y="2029800"/>
              <a:ext cx="70125" cy="100125"/>
            </a:xfrm>
            <a:custGeom>
              <a:avLst/>
              <a:gdLst/>
              <a:ahLst/>
              <a:cxnLst/>
              <a:rect l="l" t="t" r="r" b="b"/>
              <a:pathLst>
                <a:path w="2805" h="4005" extrusionOk="0">
                  <a:moveTo>
                    <a:pt x="266" y="4004"/>
                  </a:moveTo>
                  <a:cubicBezTo>
                    <a:pt x="1" y="3167"/>
                    <a:pt x="308" y="643"/>
                    <a:pt x="907" y="1"/>
                  </a:cubicBezTo>
                  <a:cubicBezTo>
                    <a:pt x="907" y="1"/>
                    <a:pt x="2009" y="378"/>
                    <a:pt x="2804" y="2386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0"/>
            <p:cNvSpPr/>
            <p:nvPr/>
          </p:nvSpPr>
          <p:spPr>
            <a:xfrm>
              <a:off x="2015150" y="2029800"/>
              <a:ext cx="70475" cy="100125"/>
            </a:xfrm>
            <a:custGeom>
              <a:avLst/>
              <a:gdLst/>
              <a:ahLst/>
              <a:cxnLst/>
              <a:rect l="l" t="t" r="r" b="b"/>
              <a:pathLst>
                <a:path w="2819" h="4005" extrusionOk="0">
                  <a:moveTo>
                    <a:pt x="2553" y="4004"/>
                  </a:moveTo>
                  <a:cubicBezTo>
                    <a:pt x="2818" y="3167"/>
                    <a:pt x="2498" y="643"/>
                    <a:pt x="1912" y="1"/>
                  </a:cubicBezTo>
                  <a:cubicBezTo>
                    <a:pt x="1912" y="1"/>
                    <a:pt x="810" y="378"/>
                    <a:pt x="1" y="2386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0"/>
            <p:cNvSpPr/>
            <p:nvPr/>
          </p:nvSpPr>
          <p:spPr>
            <a:xfrm>
              <a:off x="1907750" y="2088050"/>
              <a:ext cx="183800" cy="99400"/>
            </a:xfrm>
            <a:custGeom>
              <a:avLst/>
              <a:gdLst/>
              <a:ahLst/>
              <a:cxnLst/>
              <a:rect l="l" t="t" r="r" b="b"/>
              <a:pathLst>
                <a:path w="7352" h="3976" extrusionOk="0">
                  <a:moveTo>
                    <a:pt x="3669" y="0"/>
                  </a:moveTo>
                  <a:cubicBezTo>
                    <a:pt x="1228" y="0"/>
                    <a:pt x="1" y="2414"/>
                    <a:pt x="1" y="2414"/>
                  </a:cubicBezTo>
                  <a:cubicBezTo>
                    <a:pt x="1549" y="3962"/>
                    <a:pt x="3669" y="3780"/>
                    <a:pt x="3669" y="3780"/>
                  </a:cubicBezTo>
                  <a:cubicBezTo>
                    <a:pt x="3669" y="3780"/>
                    <a:pt x="5803" y="3976"/>
                    <a:pt x="7351" y="2414"/>
                  </a:cubicBezTo>
                  <a:cubicBezTo>
                    <a:pt x="7351" y="2414"/>
                    <a:pt x="6110" y="0"/>
                    <a:pt x="3669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0"/>
            <p:cNvSpPr/>
            <p:nvPr/>
          </p:nvSpPr>
          <p:spPr>
            <a:xfrm>
              <a:off x="1907750" y="2145225"/>
              <a:ext cx="91475" cy="37325"/>
            </a:xfrm>
            <a:custGeom>
              <a:avLst/>
              <a:gdLst/>
              <a:ahLst/>
              <a:cxnLst/>
              <a:rect l="l" t="t" r="r" b="b"/>
              <a:pathLst>
                <a:path w="3659" h="1493" extrusionOk="0">
                  <a:moveTo>
                    <a:pt x="719" y="0"/>
                  </a:moveTo>
                  <a:cubicBezTo>
                    <a:pt x="424" y="0"/>
                    <a:pt x="174" y="47"/>
                    <a:pt x="1" y="127"/>
                  </a:cubicBezTo>
                  <a:cubicBezTo>
                    <a:pt x="1222" y="1348"/>
                    <a:pt x="2799" y="1493"/>
                    <a:pt x="3404" y="1493"/>
                  </a:cubicBezTo>
                  <a:cubicBezTo>
                    <a:pt x="3566" y="1493"/>
                    <a:pt x="3658" y="1482"/>
                    <a:pt x="3655" y="1480"/>
                  </a:cubicBezTo>
                  <a:cubicBezTo>
                    <a:pt x="2787" y="384"/>
                    <a:pt x="1566" y="0"/>
                    <a:pt x="719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0"/>
            <p:cNvSpPr/>
            <p:nvPr/>
          </p:nvSpPr>
          <p:spPr>
            <a:xfrm>
              <a:off x="1999125" y="2145225"/>
              <a:ext cx="91725" cy="37325"/>
            </a:xfrm>
            <a:custGeom>
              <a:avLst/>
              <a:gdLst/>
              <a:ahLst/>
              <a:cxnLst/>
              <a:rect l="l" t="t" r="r" b="b"/>
              <a:pathLst>
                <a:path w="3669" h="1493" extrusionOk="0">
                  <a:moveTo>
                    <a:pt x="2942" y="0"/>
                  </a:moveTo>
                  <a:cubicBezTo>
                    <a:pt x="2090" y="0"/>
                    <a:pt x="869" y="384"/>
                    <a:pt x="0" y="1480"/>
                  </a:cubicBezTo>
                  <a:cubicBezTo>
                    <a:pt x="0" y="1482"/>
                    <a:pt x="95" y="1493"/>
                    <a:pt x="260" y="1493"/>
                  </a:cubicBezTo>
                  <a:cubicBezTo>
                    <a:pt x="875" y="1493"/>
                    <a:pt x="2458" y="1348"/>
                    <a:pt x="3669" y="127"/>
                  </a:cubicBezTo>
                  <a:cubicBezTo>
                    <a:pt x="3492" y="47"/>
                    <a:pt x="3239" y="0"/>
                    <a:pt x="2942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0"/>
            <p:cNvSpPr/>
            <p:nvPr/>
          </p:nvSpPr>
          <p:spPr>
            <a:xfrm>
              <a:off x="2705600" y="2872925"/>
              <a:ext cx="71525" cy="54050"/>
            </a:xfrm>
            <a:custGeom>
              <a:avLst/>
              <a:gdLst/>
              <a:ahLst/>
              <a:cxnLst/>
              <a:rect l="l" t="t" r="r" b="b"/>
              <a:pathLst>
                <a:path w="2861" h="2162" extrusionOk="0">
                  <a:moveTo>
                    <a:pt x="1595" y="0"/>
                  </a:moveTo>
                  <a:cubicBezTo>
                    <a:pt x="1588" y="0"/>
                    <a:pt x="1582" y="1"/>
                    <a:pt x="1577" y="4"/>
                  </a:cubicBezTo>
                  <a:cubicBezTo>
                    <a:pt x="1396" y="101"/>
                    <a:pt x="1" y="1747"/>
                    <a:pt x="1" y="1747"/>
                  </a:cubicBezTo>
                  <a:cubicBezTo>
                    <a:pt x="1" y="1747"/>
                    <a:pt x="1167" y="2162"/>
                    <a:pt x="1684" y="2162"/>
                  </a:cubicBezTo>
                  <a:cubicBezTo>
                    <a:pt x="1824" y="2162"/>
                    <a:pt x="1917" y="2131"/>
                    <a:pt x="1926" y="2054"/>
                  </a:cubicBezTo>
                  <a:cubicBezTo>
                    <a:pt x="1954" y="1705"/>
                    <a:pt x="2860" y="1440"/>
                    <a:pt x="2860" y="1440"/>
                  </a:cubicBezTo>
                  <a:cubicBezTo>
                    <a:pt x="2860" y="1440"/>
                    <a:pt x="1830" y="0"/>
                    <a:pt x="1595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0"/>
            <p:cNvSpPr/>
            <p:nvPr/>
          </p:nvSpPr>
          <p:spPr>
            <a:xfrm>
              <a:off x="2693050" y="2988775"/>
              <a:ext cx="44775" cy="46225"/>
            </a:xfrm>
            <a:custGeom>
              <a:avLst/>
              <a:gdLst/>
              <a:ahLst/>
              <a:cxnLst/>
              <a:rect l="l" t="t" r="r" b="b"/>
              <a:pathLst>
                <a:path w="1791" h="1849" extrusionOk="0">
                  <a:moveTo>
                    <a:pt x="196" y="1"/>
                  </a:moveTo>
                  <a:lnTo>
                    <a:pt x="1" y="84"/>
                  </a:lnTo>
                  <a:cubicBezTo>
                    <a:pt x="1" y="84"/>
                    <a:pt x="391" y="1744"/>
                    <a:pt x="1103" y="1842"/>
                  </a:cubicBezTo>
                  <a:cubicBezTo>
                    <a:pt x="1133" y="1847"/>
                    <a:pt x="1161" y="1849"/>
                    <a:pt x="1188" y="1849"/>
                  </a:cubicBezTo>
                  <a:cubicBezTo>
                    <a:pt x="1791" y="1849"/>
                    <a:pt x="1535" y="698"/>
                    <a:pt x="1535" y="698"/>
                  </a:cubicBezTo>
                  <a:lnTo>
                    <a:pt x="196" y="1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0"/>
            <p:cNvSpPr/>
            <p:nvPr/>
          </p:nvSpPr>
          <p:spPr>
            <a:xfrm>
              <a:off x="2762800" y="2977625"/>
              <a:ext cx="58950" cy="43175"/>
            </a:xfrm>
            <a:custGeom>
              <a:avLst/>
              <a:gdLst/>
              <a:ahLst/>
              <a:cxnLst/>
              <a:rect l="l" t="t" r="r" b="b"/>
              <a:pathLst>
                <a:path w="2358" h="1727" extrusionOk="0">
                  <a:moveTo>
                    <a:pt x="475" y="0"/>
                  </a:moveTo>
                  <a:lnTo>
                    <a:pt x="0" y="321"/>
                  </a:lnTo>
                  <a:cubicBezTo>
                    <a:pt x="0" y="321"/>
                    <a:pt x="740" y="1535"/>
                    <a:pt x="1451" y="1716"/>
                  </a:cubicBezTo>
                  <a:cubicBezTo>
                    <a:pt x="1485" y="1723"/>
                    <a:pt x="1517" y="1727"/>
                    <a:pt x="1548" y="1727"/>
                  </a:cubicBezTo>
                  <a:cubicBezTo>
                    <a:pt x="2180" y="1727"/>
                    <a:pt x="2358" y="321"/>
                    <a:pt x="2358" y="321"/>
                  </a:cubicBezTo>
                  <a:lnTo>
                    <a:pt x="475" y="0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0"/>
            <p:cNvSpPr/>
            <p:nvPr/>
          </p:nvSpPr>
          <p:spPr>
            <a:xfrm>
              <a:off x="2550425" y="2905075"/>
              <a:ext cx="367575" cy="96625"/>
            </a:xfrm>
            <a:custGeom>
              <a:avLst/>
              <a:gdLst/>
              <a:ahLst/>
              <a:cxnLst/>
              <a:rect l="l" t="t" r="r" b="b"/>
              <a:pathLst>
                <a:path w="14703" h="3865" extrusionOk="0">
                  <a:moveTo>
                    <a:pt x="14703" y="1"/>
                  </a:moveTo>
                  <a:lnTo>
                    <a:pt x="14703" y="1"/>
                  </a:lnTo>
                  <a:cubicBezTo>
                    <a:pt x="14702" y="1"/>
                    <a:pt x="12415" y="1159"/>
                    <a:pt x="11829" y="1159"/>
                  </a:cubicBezTo>
                  <a:cubicBezTo>
                    <a:pt x="11817" y="1160"/>
                    <a:pt x="11803" y="1160"/>
                    <a:pt x="11789" y="1160"/>
                  </a:cubicBezTo>
                  <a:cubicBezTo>
                    <a:pt x="11074" y="1160"/>
                    <a:pt x="7942" y="168"/>
                    <a:pt x="5427" y="168"/>
                  </a:cubicBezTo>
                  <a:cubicBezTo>
                    <a:pt x="4157" y="168"/>
                    <a:pt x="1" y="573"/>
                    <a:pt x="1" y="1870"/>
                  </a:cubicBezTo>
                  <a:cubicBezTo>
                    <a:pt x="1" y="3223"/>
                    <a:pt x="3181" y="3739"/>
                    <a:pt x="5427" y="3739"/>
                  </a:cubicBezTo>
                  <a:cubicBezTo>
                    <a:pt x="8272" y="3739"/>
                    <a:pt x="11411" y="2554"/>
                    <a:pt x="11815" y="2554"/>
                  </a:cubicBezTo>
                  <a:cubicBezTo>
                    <a:pt x="12373" y="2554"/>
                    <a:pt x="14424" y="3865"/>
                    <a:pt x="14424" y="3865"/>
                  </a:cubicBezTo>
                  <a:lnTo>
                    <a:pt x="13908" y="1884"/>
                  </a:lnTo>
                  <a:lnTo>
                    <a:pt x="14703" y="1"/>
                  </a:ln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0"/>
            <p:cNvSpPr/>
            <p:nvPr/>
          </p:nvSpPr>
          <p:spPr>
            <a:xfrm>
              <a:off x="2858000" y="2905775"/>
              <a:ext cx="59300" cy="96625"/>
            </a:xfrm>
            <a:custGeom>
              <a:avLst/>
              <a:gdLst/>
              <a:ahLst/>
              <a:cxnLst/>
              <a:rect l="l" t="t" r="r" b="b"/>
              <a:pathLst>
                <a:path w="2372" h="3865" extrusionOk="0">
                  <a:moveTo>
                    <a:pt x="2372" y="1"/>
                  </a:moveTo>
                  <a:cubicBezTo>
                    <a:pt x="2372" y="1"/>
                    <a:pt x="977" y="601"/>
                    <a:pt x="84" y="1005"/>
                  </a:cubicBezTo>
                  <a:cubicBezTo>
                    <a:pt x="84" y="1005"/>
                    <a:pt x="517" y="1452"/>
                    <a:pt x="489" y="1898"/>
                  </a:cubicBezTo>
                  <a:cubicBezTo>
                    <a:pt x="489" y="2316"/>
                    <a:pt x="0" y="2721"/>
                    <a:pt x="0" y="2721"/>
                  </a:cubicBezTo>
                  <a:cubicBezTo>
                    <a:pt x="712" y="3084"/>
                    <a:pt x="2093" y="3865"/>
                    <a:pt x="2093" y="3865"/>
                  </a:cubicBezTo>
                  <a:lnTo>
                    <a:pt x="1563" y="1884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0"/>
            <p:cNvSpPr/>
            <p:nvPr/>
          </p:nvSpPr>
          <p:spPr>
            <a:xfrm>
              <a:off x="5012350" y="4850875"/>
              <a:ext cx="250750" cy="101375"/>
            </a:xfrm>
            <a:custGeom>
              <a:avLst/>
              <a:gdLst/>
              <a:ahLst/>
              <a:cxnLst/>
              <a:rect l="l" t="t" r="r" b="b"/>
              <a:pathLst>
                <a:path w="10030" h="4055" extrusionOk="0">
                  <a:moveTo>
                    <a:pt x="4315" y="0"/>
                  </a:moveTo>
                  <a:cubicBezTo>
                    <a:pt x="1647" y="0"/>
                    <a:pt x="1" y="1160"/>
                    <a:pt x="1" y="1160"/>
                  </a:cubicBezTo>
                  <a:cubicBezTo>
                    <a:pt x="1" y="1160"/>
                    <a:pt x="3139" y="3629"/>
                    <a:pt x="4492" y="3922"/>
                  </a:cubicBezTo>
                  <a:cubicBezTo>
                    <a:pt x="4919" y="4016"/>
                    <a:pt x="5375" y="4054"/>
                    <a:pt x="5834" y="4054"/>
                  </a:cubicBezTo>
                  <a:cubicBezTo>
                    <a:pt x="7894" y="4054"/>
                    <a:pt x="10030" y="3280"/>
                    <a:pt x="10030" y="3280"/>
                  </a:cubicBezTo>
                  <a:cubicBezTo>
                    <a:pt x="10030" y="3280"/>
                    <a:pt x="8467" y="504"/>
                    <a:pt x="5678" y="100"/>
                  </a:cubicBezTo>
                  <a:cubicBezTo>
                    <a:pt x="5199" y="30"/>
                    <a:pt x="4744" y="0"/>
                    <a:pt x="4315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0"/>
            <p:cNvSpPr/>
            <p:nvPr/>
          </p:nvSpPr>
          <p:spPr>
            <a:xfrm>
              <a:off x="4987600" y="5017950"/>
              <a:ext cx="73250" cy="95925"/>
            </a:xfrm>
            <a:custGeom>
              <a:avLst/>
              <a:gdLst/>
              <a:ahLst/>
              <a:cxnLst/>
              <a:rect l="l" t="t" r="r" b="b"/>
              <a:pathLst>
                <a:path w="2930" h="3837" extrusionOk="0">
                  <a:moveTo>
                    <a:pt x="405" y="1"/>
                  </a:moveTo>
                  <a:cubicBezTo>
                    <a:pt x="405" y="1"/>
                    <a:pt x="0" y="656"/>
                    <a:pt x="0" y="1870"/>
                  </a:cubicBezTo>
                  <a:cubicBezTo>
                    <a:pt x="0" y="3097"/>
                    <a:pt x="321" y="3837"/>
                    <a:pt x="1590" y="3837"/>
                  </a:cubicBezTo>
                  <a:cubicBezTo>
                    <a:pt x="2874" y="3837"/>
                    <a:pt x="2930" y="2902"/>
                    <a:pt x="2930" y="2344"/>
                  </a:cubicBezTo>
                  <a:cubicBezTo>
                    <a:pt x="2930" y="1786"/>
                    <a:pt x="2511" y="1"/>
                    <a:pt x="2511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0"/>
            <p:cNvSpPr/>
            <p:nvPr/>
          </p:nvSpPr>
          <p:spPr>
            <a:xfrm>
              <a:off x="4959000" y="4955825"/>
              <a:ext cx="137775" cy="85900"/>
            </a:xfrm>
            <a:custGeom>
              <a:avLst/>
              <a:gdLst/>
              <a:ahLst/>
              <a:cxnLst/>
              <a:rect l="l" t="t" r="r" b="b"/>
              <a:pathLst>
                <a:path w="5511" h="3436" extrusionOk="0">
                  <a:moveTo>
                    <a:pt x="2859" y="0"/>
                  </a:moveTo>
                  <a:cubicBezTo>
                    <a:pt x="967" y="0"/>
                    <a:pt x="1" y="2053"/>
                    <a:pt x="1" y="2053"/>
                  </a:cubicBezTo>
                  <a:cubicBezTo>
                    <a:pt x="1" y="2053"/>
                    <a:pt x="1409" y="3406"/>
                    <a:pt x="2762" y="3434"/>
                  </a:cubicBezTo>
                  <a:cubicBezTo>
                    <a:pt x="2790" y="3435"/>
                    <a:pt x="2817" y="3435"/>
                    <a:pt x="2844" y="3435"/>
                  </a:cubicBezTo>
                  <a:cubicBezTo>
                    <a:pt x="4184" y="3435"/>
                    <a:pt x="5510" y="2444"/>
                    <a:pt x="5510" y="2444"/>
                  </a:cubicBezTo>
                  <a:cubicBezTo>
                    <a:pt x="5510" y="2444"/>
                    <a:pt x="5189" y="86"/>
                    <a:pt x="2972" y="3"/>
                  </a:cubicBezTo>
                  <a:cubicBezTo>
                    <a:pt x="2934" y="1"/>
                    <a:pt x="2896" y="0"/>
                    <a:pt x="2859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0"/>
            <p:cNvSpPr/>
            <p:nvPr/>
          </p:nvSpPr>
          <p:spPr>
            <a:xfrm>
              <a:off x="5012000" y="4879850"/>
              <a:ext cx="251100" cy="72275"/>
            </a:xfrm>
            <a:custGeom>
              <a:avLst/>
              <a:gdLst/>
              <a:ahLst/>
              <a:cxnLst/>
              <a:rect l="l" t="t" r="r" b="b"/>
              <a:pathLst>
                <a:path w="10044" h="2891" extrusionOk="0">
                  <a:moveTo>
                    <a:pt x="1" y="1"/>
                  </a:moveTo>
                  <a:cubicBezTo>
                    <a:pt x="1" y="1"/>
                    <a:pt x="3153" y="2470"/>
                    <a:pt x="4478" y="2763"/>
                  </a:cubicBezTo>
                  <a:cubicBezTo>
                    <a:pt x="4905" y="2853"/>
                    <a:pt x="5359" y="2890"/>
                    <a:pt x="5815" y="2890"/>
                  </a:cubicBezTo>
                  <a:cubicBezTo>
                    <a:pt x="7896" y="2890"/>
                    <a:pt x="10044" y="2121"/>
                    <a:pt x="10044" y="2121"/>
                  </a:cubicBezTo>
                  <a:cubicBezTo>
                    <a:pt x="10044" y="2121"/>
                    <a:pt x="6570" y="1996"/>
                    <a:pt x="4827" y="1717"/>
                  </a:cubicBezTo>
                  <a:cubicBezTo>
                    <a:pt x="3906" y="15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EC0AB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0"/>
            <p:cNvSpPr/>
            <p:nvPr/>
          </p:nvSpPr>
          <p:spPr>
            <a:xfrm>
              <a:off x="5092550" y="4933200"/>
              <a:ext cx="62450" cy="192175"/>
            </a:xfrm>
            <a:custGeom>
              <a:avLst/>
              <a:gdLst/>
              <a:ahLst/>
              <a:cxnLst/>
              <a:rect l="l" t="t" r="r" b="b"/>
              <a:pathLst>
                <a:path w="2498" h="7687" extrusionOk="0">
                  <a:moveTo>
                    <a:pt x="1483" y="1"/>
                  </a:moveTo>
                  <a:cubicBezTo>
                    <a:pt x="710" y="1"/>
                    <a:pt x="754" y="611"/>
                    <a:pt x="754" y="810"/>
                  </a:cubicBezTo>
                  <a:cubicBezTo>
                    <a:pt x="754" y="1047"/>
                    <a:pt x="559" y="2470"/>
                    <a:pt x="489" y="3167"/>
                  </a:cubicBezTo>
                  <a:cubicBezTo>
                    <a:pt x="419" y="3865"/>
                    <a:pt x="71" y="5190"/>
                    <a:pt x="43" y="6083"/>
                  </a:cubicBezTo>
                  <a:cubicBezTo>
                    <a:pt x="1" y="6989"/>
                    <a:pt x="517" y="7687"/>
                    <a:pt x="1186" y="7687"/>
                  </a:cubicBezTo>
                  <a:cubicBezTo>
                    <a:pt x="1870" y="7687"/>
                    <a:pt x="2484" y="7185"/>
                    <a:pt x="2484" y="6599"/>
                  </a:cubicBezTo>
                  <a:cubicBezTo>
                    <a:pt x="2484" y="6027"/>
                    <a:pt x="2149" y="3921"/>
                    <a:pt x="2149" y="3279"/>
                  </a:cubicBezTo>
                  <a:cubicBezTo>
                    <a:pt x="2149" y="2623"/>
                    <a:pt x="2372" y="2121"/>
                    <a:pt x="2372" y="1354"/>
                  </a:cubicBezTo>
                  <a:cubicBezTo>
                    <a:pt x="2372" y="587"/>
                    <a:pt x="2498" y="155"/>
                    <a:pt x="1800" y="29"/>
                  </a:cubicBezTo>
                  <a:cubicBezTo>
                    <a:pt x="1682" y="10"/>
                    <a:pt x="1577" y="1"/>
                    <a:pt x="1483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0"/>
            <p:cNvSpPr/>
            <p:nvPr/>
          </p:nvSpPr>
          <p:spPr>
            <a:xfrm>
              <a:off x="5050725" y="5078275"/>
              <a:ext cx="55450" cy="51300"/>
            </a:xfrm>
            <a:custGeom>
              <a:avLst/>
              <a:gdLst/>
              <a:ahLst/>
              <a:cxnLst/>
              <a:rect l="l" t="t" r="r" b="b"/>
              <a:pathLst>
                <a:path w="2218" h="2052" extrusionOk="0">
                  <a:moveTo>
                    <a:pt x="1177" y="0"/>
                  </a:moveTo>
                  <a:cubicBezTo>
                    <a:pt x="367" y="0"/>
                    <a:pt x="209" y="210"/>
                    <a:pt x="209" y="210"/>
                  </a:cubicBezTo>
                  <a:cubicBezTo>
                    <a:pt x="209" y="210"/>
                    <a:pt x="0" y="601"/>
                    <a:pt x="0" y="921"/>
                  </a:cubicBezTo>
                  <a:cubicBezTo>
                    <a:pt x="0" y="1270"/>
                    <a:pt x="209" y="2051"/>
                    <a:pt x="1172" y="2051"/>
                  </a:cubicBezTo>
                  <a:cubicBezTo>
                    <a:pt x="2120" y="2051"/>
                    <a:pt x="2218" y="1382"/>
                    <a:pt x="2218" y="1131"/>
                  </a:cubicBezTo>
                  <a:cubicBezTo>
                    <a:pt x="2218" y="893"/>
                    <a:pt x="2120" y="1"/>
                    <a:pt x="1255" y="1"/>
                  </a:cubicBezTo>
                  <a:cubicBezTo>
                    <a:pt x="1229" y="0"/>
                    <a:pt x="1203" y="0"/>
                    <a:pt x="1177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0"/>
            <p:cNvSpPr/>
            <p:nvPr/>
          </p:nvSpPr>
          <p:spPr>
            <a:xfrm>
              <a:off x="5026300" y="5022825"/>
              <a:ext cx="106375" cy="69075"/>
            </a:xfrm>
            <a:custGeom>
              <a:avLst/>
              <a:gdLst/>
              <a:ahLst/>
              <a:cxnLst/>
              <a:rect l="l" t="t" r="r" b="b"/>
              <a:pathLst>
                <a:path w="4255" h="2763" extrusionOk="0">
                  <a:moveTo>
                    <a:pt x="2135" y="1"/>
                  </a:moveTo>
                  <a:cubicBezTo>
                    <a:pt x="503" y="1"/>
                    <a:pt x="1" y="1731"/>
                    <a:pt x="1" y="1731"/>
                  </a:cubicBezTo>
                  <a:cubicBezTo>
                    <a:pt x="1" y="1731"/>
                    <a:pt x="949" y="2763"/>
                    <a:pt x="2135" y="2763"/>
                  </a:cubicBezTo>
                  <a:cubicBezTo>
                    <a:pt x="3306" y="2763"/>
                    <a:pt x="4255" y="1731"/>
                    <a:pt x="4255" y="1731"/>
                  </a:cubicBezTo>
                  <a:cubicBezTo>
                    <a:pt x="4255" y="1731"/>
                    <a:pt x="3795" y="1"/>
                    <a:pt x="2135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0"/>
            <p:cNvSpPr/>
            <p:nvPr/>
          </p:nvSpPr>
          <p:spPr>
            <a:xfrm>
              <a:off x="3925750" y="491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525" cap="rnd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0"/>
            <p:cNvSpPr/>
            <p:nvPr/>
          </p:nvSpPr>
          <p:spPr>
            <a:xfrm>
              <a:off x="3850800" y="5007500"/>
              <a:ext cx="56500" cy="31475"/>
            </a:xfrm>
            <a:custGeom>
              <a:avLst/>
              <a:gdLst/>
              <a:ahLst/>
              <a:cxnLst/>
              <a:rect l="l" t="t" r="r" b="b"/>
              <a:pathLst>
                <a:path w="2260" h="1259" extrusionOk="0">
                  <a:moveTo>
                    <a:pt x="2260" y="0"/>
                  </a:moveTo>
                  <a:lnTo>
                    <a:pt x="1855" y="70"/>
                  </a:lnTo>
                  <a:cubicBezTo>
                    <a:pt x="1528" y="261"/>
                    <a:pt x="1080" y="852"/>
                    <a:pt x="774" y="852"/>
                  </a:cubicBezTo>
                  <a:cubicBezTo>
                    <a:pt x="767" y="852"/>
                    <a:pt x="760" y="852"/>
                    <a:pt x="753" y="851"/>
                  </a:cubicBezTo>
                  <a:cubicBezTo>
                    <a:pt x="523" y="821"/>
                    <a:pt x="364" y="697"/>
                    <a:pt x="242" y="697"/>
                  </a:cubicBezTo>
                  <a:cubicBezTo>
                    <a:pt x="193" y="697"/>
                    <a:pt x="151" y="716"/>
                    <a:pt x="112" y="767"/>
                  </a:cubicBezTo>
                  <a:cubicBezTo>
                    <a:pt x="1" y="964"/>
                    <a:pt x="324" y="1258"/>
                    <a:pt x="641" y="1258"/>
                  </a:cubicBezTo>
                  <a:cubicBezTo>
                    <a:pt x="683" y="1258"/>
                    <a:pt x="726" y="1253"/>
                    <a:pt x="767" y="1242"/>
                  </a:cubicBezTo>
                  <a:cubicBezTo>
                    <a:pt x="1130" y="1158"/>
                    <a:pt x="2036" y="391"/>
                    <a:pt x="2036" y="39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0"/>
            <p:cNvSpPr/>
            <p:nvPr/>
          </p:nvSpPr>
          <p:spPr>
            <a:xfrm>
              <a:off x="3867100" y="5032600"/>
              <a:ext cx="62175" cy="35900"/>
            </a:xfrm>
            <a:custGeom>
              <a:avLst/>
              <a:gdLst/>
              <a:ahLst/>
              <a:cxnLst/>
              <a:rect l="l" t="t" r="r" b="b"/>
              <a:pathLst>
                <a:path w="2487" h="1436" extrusionOk="0">
                  <a:moveTo>
                    <a:pt x="1970" y="0"/>
                  </a:moveTo>
                  <a:cubicBezTo>
                    <a:pt x="1970" y="0"/>
                    <a:pt x="1496" y="572"/>
                    <a:pt x="1245" y="754"/>
                  </a:cubicBezTo>
                  <a:cubicBezTo>
                    <a:pt x="1030" y="893"/>
                    <a:pt x="736" y="1009"/>
                    <a:pt x="568" y="1009"/>
                  </a:cubicBezTo>
                  <a:cubicBezTo>
                    <a:pt x="550" y="1009"/>
                    <a:pt x="534" y="1007"/>
                    <a:pt x="520" y="1005"/>
                  </a:cubicBezTo>
                  <a:cubicBezTo>
                    <a:pt x="515" y="1004"/>
                    <a:pt x="510" y="1004"/>
                    <a:pt x="506" y="1004"/>
                  </a:cubicBezTo>
                  <a:cubicBezTo>
                    <a:pt x="321" y="1004"/>
                    <a:pt x="1" y="1259"/>
                    <a:pt x="422" y="1395"/>
                  </a:cubicBezTo>
                  <a:cubicBezTo>
                    <a:pt x="506" y="1423"/>
                    <a:pt x="594" y="1436"/>
                    <a:pt x="683" y="1436"/>
                  </a:cubicBezTo>
                  <a:cubicBezTo>
                    <a:pt x="1037" y="1436"/>
                    <a:pt x="1404" y="1242"/>
                    <a:pt x="1594" y="1075"/>
                  </a:cubicBezTo>
                  <a:cubicBezTo>
                    <a:pt x="1845" y="865"/>
                    <a:pt x="2291" y="307"/>
                    <a:pt x="2291" y="307"/>
                  </a:cubicBezTo>
                  <a:lnTo>
                    <a:pt x="2486" y="28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0"/>
            <p:cNvSpPr/>
            <p:nvPr/>
          </p:nvSpPr>
          <p:spPr>
            <a:xfrm>
              <a:off x="3910525" y="5043775"/>
              <a:ext cx="46650" cy="50000"/>
            </a:xfrm>
            <a:custGeom>
              <a:avLst/>
              <a:gdLst/>
              <a:ahLst/>
              <a:cxnLst/>
              <a:rect l="l" t="t" r="r" b="b"/>
              <a:pathLst>
                <a:path w="1866" h="2000" extrusionOk="0">
                  <a:moveTo>
                    <a:pt x="1761" y="0"/>
                  </a:moveTo>
                  <a:cubicBezTo>
                    <a:pt x="1687" y="0"/>
                    <a:pt x="1447" y="251"/>
                    <a:pt x="1447" y="251"/>
                  </a:cubicBezTo>
                  <a:cubicBezTo>
                    <a:pt x="1182" y="600"/>
                    <a:pt x="945" y="1213"/>
                    <a:pt x="624" y="1381"/>
                  </a:cubicBezTo>
                  <a:cubicBezTo>
                    <a:pt x="317" y="1562"/>
                    <a:pt x="108" y="1576"/>
                    <a:pt x="52" y="1716"/>
                  </a:cubicBezTo>
                  <a:cubicBezTo>
                    <a:pt x="0" y="1819"/>
                    <a:pt x="87" y="2000"/>
                    <a:pt x="313" y="2000"/>
                  </a:cubicBezTo>
                  <a:cubicBezTo>
                    <a:pt x="391" y="2000"/>
                    <a:pt x="485" y="1978"/>
                    <a:pt x="596" y="1925"/>
                  </a:cubicBezTo>
                  <a:cubicBezTo>
                    <a:pt x="1028" y="1702"/>
                    <a:pt x="1098" y="1660"/>
                    <a:pt x="1377" y="1185"/>
                  </a:cubicBezTo>
                  <a:cubicBezTo>
                    <a:pt x="1656" y="697"/>
                    <a:pt x="1865" y="376"/>
                    <a:pt x="1865" y="376"/>
                  </a:cubicBezTo>
                  <a:cubicBezTo>
                    <a:pt x="1865" y="376"/>
                    <a:pt x="1782" y="111"/>
                    <a:pt x="1782" y="28"/>
                  </a:cubicBezTo>
                  <a:cubicBezTo>
                    <a:pt x="1782" y="9"/>
                    <a:pt x="1774" y="0"/>
                    <a:pt x="1761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0"/>
            <p:cNvSpPr/>
            <p:nvPr/>
          </p:nvSpPr>
          <p:spPr>
            <a:xfrm>
              <a:off x="3887050" y="4976450"/>
              <a:ext cx="192525" cy="80025"/>
            </a:xfrm>
            <a:custGeom>
              <a:avLst/>
              <a:gdLst/>
              <a:ahLst/>
              <a:cxnLst/>
              <a:rect l="l" t="t" r="r" b="b"/>
              <a:pathLst>
                <a:path w="7701" h="3201" extrusionOk="0">
                  <a:moveTo>
                    <a:pt x="56" y="1"/>
                  </a:moveTo>
                  <a:lnTo>
                    <a:pt x="56" y="1"/>
                  </a:lnTo>
                  <a:cubicBezTo>
                    <a:pt x="56" y="1"/>
                    <a:pt x="1" y="2274"/>
                    <a:pt x="2721" y="3028"/>
                  </a:cubicBezTo>
                  <a:cubicBezTo>
                    <a:pt x="3167" y="3150"/>
                    <a:pt x="3602" y="3201"/>
                    <a:pt x="4017" y="3201"/>
                  </a:cubicBezTo>
                  <a:cubicBezTo>
                    <a:pt x="6115" y="3201"/>
                    <a:pt x="7700" y="1898"/>
                    <a:pt x="7700" y="1898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0"/>
            <p:cNvSpPr/>
            <p:nvPr/>
          </p:nvSpPr>
          <p:spPr>
            <a:xfrm>
              <a:off x="3881050" y="4910825"/>
              <a:ext cx="38800" cy="48225"/>
            </a:xfrm>
            <a:custGeom>
              <a:avLst/>
              <a:gdLst/>
              <a:ahLst/>
              <a:cxnLst/>
              <a:rect l="l" t="t" r="r" b="b"/>
              <a:pathLst>
                <a:path w="1552" h="1929" extrusionOk="0">
                  <a:moveTo>
                    <a:pt x="412" y="1"/>
                  </a:moveTo>
                  <a:cubicBezTo>
                    <a:pt x="196" y="1"/>
                    <a:pt x="1" y="98"/>
                    <a:pt x="17" y="241"/>
                  </a:cubicBezTo>
                  <a:cubicBezTo>
                    <a:pt x="31" y="492"/>
                    <a:pt x="310" y="394"/>
                    <a:pt x="603" y="492"/>
                  </a:cubicBezTo>
                  <a:cubicBezTo>
                    <a:pt x="882" y="589"/>
                    <a:pt x="1022" y="1370"/>
                    <a:pt x="1217" y="1677"/>
                  </a:cubicBezTo>
                  <a:lnTo>
                    <a:pt x="1552" y="1928"/>
                  </a:lnTo>
                  <a:lnTo>
                    <a:pt x="1552" y="1928"/>
                  </a:lnTo>
                  <a:lnTo>
                    <a:pt x="1524" y="1482"/>
                  </a:lnTo>
                  <a:cubicBezTo>
                    <a:pt x="1524" y="1482"/>
                    <a:pt x="1092" y="394"/>
                    <a:pt x="813" y="143"/>
                  </a:cubicBezTo>
                  <a:cubicBezTo>
                    <a:pt x="707" y="43"/>
                    <a:pt x="555" y="1"/>
                    <a:pt x="412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0"/>
            <p:cNvSpPr/>
            <p:nvPr/>
          </p:nvSpPr>
          <p:spPr>
            <a:xfrm>
              <a:off x="3910850" y="4891850"/>
              <a:ext cx="39350" cy="53950"/>
            </a:xfrm>
            <a:custGeom>
              <a:avLst/>
              <a:gdLst/>
              <a:ahLst/>
              <a:cxnLst/>
              <a:rect l="l" t="t" r="r" b="b"/>
              <a:pathLst>
                <a:path w="1574" h="2158" extrusionOk="0">
                  <a:moveTo>
                    <a:pt x="308" y="1"/>
                  </a:moveTo>
                  <a:cubicBezTo>
                    <a:pt x="1" y="1"/>
                    <a:pt x="177" y="336"/>
                    <a:pt x="318" y="400"/>
                  </a:cubicBezTo>
                  <a:cubicBezTo>
                    <a:pt x="471" y="456"/>
                    <a:pt x="709" y="707"/>
                    <a:pt x="848" y="972"/>
                  </a:cubicBezTo>
                  <a:cubicBezTo>
                    <a:pt x="987" y="1237"/>
                    <a:pt x="1127" y="1962"/>
                    <a:pt x="1127" y="1962"/>
                  </a:cubicBezTo>
                  <a:lnTo>
                    <a:pt x="1573" y="2157"/>
                  </a:lnTo>
                  <a:lnTo>
                    <a:pt x="1573" y="2157"/>
                  </a:lnTo>
                  <a:lnTo>
                    <a:pt x="1545" y="1823"/>
                  </a:lnTo>
                  <a:cubicBezTo>
                    <a:pt x="1545" y="1823"/>
                    <a:pt x="1378" y="1125"/>
                    <a:pt x="1280" y="832"/>
                  </a:cubicBezTo>
                  <a:cubicBezTo>
                    <a:pt x="1169" y="553"/>
                    <a:pt x="848" y="79"/>
                    <a:pt x="402" y="9"/>
                  </a:cubicBezTo>
                  <a:cubicBezTo>
                    <a:pt x="366" y="4"/>
                    <a:pt x="335" y="1"/>
                    <a:pt x="308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0"/>
            <p:cNvSpPr/>
            <p:nvPr/>
          </p:nvSpPr>
          <p:spPr>
            <a:xfrm>
              <a:off x="3959925" y="4887600"/>
              <a:ext cx="23750" cy="62225"/>
            </a:xfrm>
            <a:custGeom>
              <a:avLst/>
              <a:gdLst/>
              <a:ahLst/>
              <a:cxnLst/>
              <a:rect l="l" t="t" r="r" b="b"/>
              <a:pathLst>
                <a:path w="950" h="2489" extrusionOk="0">
                  <a:moveTo>
                    <a:pt x="212" y="0"/>
                  </a:moveTo>
                  <a:cubicBezTo>
                    <a:pt x="93" y="0"/>
                    <a:pt x="8" y="83"/>
                    <a:pt x="1" y="165"/>
                  </a:cubicBezTo>
                  <a:cubicBezTo>
                    <a:pt x="1" y="319"/>
                    <a:pt x="168" y="430"/>
                    <a:pt x="364" y="723"/>
                  </a:cubicBezTo>
                  <a:cubicBezTo>
                    <a:pt x="559" y="1016"/>
                    <a:pt x="489" y="1686"/>
                    <a:pt x="559" y="2104"/>
                  </a:cubicBezTo>
                  <a:cubicBezTo>
                    <a:pt x="559" y="2104"/>
                    <a:pt x="679" y="2488"/>
                    <a:pt x="707" y="2488"/>
                  </a:cubicBezTo>
                  <a:cubicBezTo>
                    <a:pt x="710" y="2488"/>
                    <a:pt x="711" y="2486"/>
                    <a:pt x="712" y="2481"/>
                  </a:cubicBezTo>
                  <a:cubicBezTo>
                    <a:pt x="740" y="2397"/>
                    <a:pt x="949" y="2202"/>
                    <a:pt x="949" y="2202"/>
                  </a:cubicBezTo>
                  <a:cubicBezTo>
                    <a:pt x="949" y="2202"/>
                    <a:pt x="935" y="1825"/>
                    <a:pt x="921" y="1267"/>
                  </a:cubicBezTo>
                  <a:cubicBezTo>
                    <a:pt x="894" y="709"/>
                    <a:pt x="852" y="639"/>
                    <a:pt x="573" y="235"/>
                  </a:cubicBezTo>
                  <a:cubicBezTo>
                    <a:pt x="444" y="61"/>
                    <a:pt x="315" y="0"/>
                    <a:pt x="212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0"/>
            <p:cNvSpPr/>
            <p:nvPr/>
          </p:nvSpPr>
          <p:spPr>
            <a:xfrm>
              <a:off x="3888450" y="4937575"/>
              <a:ext cx="191125" cy="86325"/>
            </a:xfrm>
            <a:custGeom>
              <a:avLst/>
              <a:gdLst/>
              <a:ahLst/>
              <a:cxnLst/>
              <a:rect l="l" t="t" r="r" b="b"/>
              <a:pathLst>
                <a:path w="7645" h="3453" extrusionOk="0">
                  <a:moveTo>
                    <a:pt x="2767" y="0"/>
                  </a:moveTo>
                  <a:cubicBezTo>
                    <a:pt x="768" y="0"/>
                    <a:pt x="0" y="1556"/>
                    <a:pt x="0" y="1556"/>
                  </a:cubicBezTo>
                  <a:lnTo>
                    <a:pt x="7644" y="3453"/>
                  </a:lnTo>
                  <a:cubicBezTo>
                    <a:pt x="7644" y="3453"/>
                    <a:pt x="6514" y="733"/>
                    <a:pt x="3767" y="119"/>
                  </a:cubicBezTo>
                  <a:cubicBezTo>
                    <a:pt x="3404" y="36"/>
                    <a:pt x="3071" y="0"/>
                    <a:pt x="2767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0"/>
            <p:cNvSpPr/>
            <p:nvPr/>
          </p:nvSpPr>
          <p:spPr>
            <a:xfrm>
              <a:off x="3887400" y="4947850"/>
              <a:ext cx="48850" cy="67350"/>
            </a:xfrm>
            <a:custGeom>
              <a:avLst/>
              <a:gdLst/>
              <a:ahLst/>
              <a:cxnLst/>
              <a:rect l="l" t="t" r="r" b="b"/>
              <a:pathLst>
                <a:path w="1954" h="2694" extrusionOk="0">
                  <a:moveTo>
                    <a:pt x="1186" y="1"/>
                  </a:moveTo>
                  <a:cubicBezTo>
                    <a:pt x="349" y="447"/>
                    <a:pt x="42" y="1145"/>
                    <a:pt x="42" y="1145"/>
                  </a:cubicBezTo>
                  <a:cubicBezTo>
                    <a:pt x="42" y="1145"/>
                    <a:pt x="1" y="1884"/>
                    <a:pt x="503" y="2693"/>
                  </a:cubicBezTo>
                  <a:cubicBezTo>
                    <a:pt x="1047" y="2512"/>
                    <a:pt x="1535" y="2414"/>
                    <a:pt x="1744" y="1577"/>
                  </a:cubicBezTo>
                  <a:cubicBezTo>
                    <a:pt x="1953" y="712"/>
                    <a:pt x="1577" y="405"/>
                    <a:pt x="1186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0"/>
            <p:cNvSpPr/>
            <p:nvPr/>
          </p:nvSpPr>
          <p:spPr>
            <a:xfrm>
              <a:off x="2794525" y="4877075"/>
              <a:ext cx="96975" cy="72900"/>
            </a:xfrm>
            <a:custGeom>
              <a:avLst/>
              <a:gdLst/>
              <a:ahLst/>
              <a:cxnLst/>
              <a:rect l="l" t="t" r="r" b="b"/>
              <a:pathLst>
                <a:path w="3879" h="2916" extrusionOk="0">
                  <a:moveTo>
                    <a:pt x="1630" y="1"/>
                  </a:moveTo>
                  <a:cubicBezTo>
                    <a:pt x="1029" y="1"/>
                    <a:pt x="504" y="276"/>
                    <a:pt x="294" y="754"/>
                  </a:cubicBezTo>
                  <a:cubicBezTo>
                    <a:pt x="1" y="1465"/>
                    <a:pt x="489" y="2358"/>
                    <a:pt x="1382" y="2734"/>
                  </a:cubicBezTo>
                  <a:cubicBezTo>
                    <a:pt x="1667" y="2857"/>
                    <a:pt x="1959" y="2915"/>
                    <a:pt x="2235" y="2915"/>
                  </a:cubicBezTo>
                  <a:cubicBezTo>
                    <a:pt x="2837" y="2915"/>
                    <a:pt x="3361" y="2640"/>
                    <a:pt x="3572" y="2162"/>
                  </a:cubicBezTo>
                  <a:cubicBezTo>
                    <a:pt x="3878" y="1451"/>
                    <a:pt x="3390" y="558"/>
                    <a:pt x="2484" y="182"/>
                  </a:cubicBezTo>
                  <a:cubicBezTo>
                    <a:pt x="2198" y="59"/>
                    <a:pt x="1906" y="1"/>
                    <a:pt x="1630" y="1"/>
                  </a:cubicBezTo>
                  <a:close/>
                </a:path>
              </a:pathLst>
            </a:custGeom>
            <a:solidFill>
              <a:srgbClr val="724B0D"/>
            </a:solidFill>
            <a:ln w="4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0"/>
            <p:cNvSpPr/>
            <p:nvPr/>
          </p:nvSpPr>
          <p:spPr>
            <a:xfrm>
              <a:off x="2734900" y="4883350"/>
              <a:ext cx="42925" cy="43275"/>
            </a:xfrm>
            <a:custGeom>
              <a:avLst/>
              <a:gdLst/>
              <a:ahLst/>
              <a:cxnLst/>
              <a:rect l="l" t="t" r="r" b="b"/>
              <a:pathLst>
                <a:path w="1717" h="1731" extrusionOk="0">
                  <a:moveTo>
                    <a:pt x="397" y="0"/>
                  </a:moveTo>
                  <a:cubicBezTo>
                    <a:pt x="395" y="0"/>
                    <a:pt x="393" y="0"/>
                    <a:pt x="391" y="0"/>
                  </a:cubicBezTo>
                  <a:cubicBezTo>
                    <a:pt x="140" y="28"/>
                    <a:pt x="1" y="335"/>
                    <a:pt x="391" y="684"/>
                  </a:cubicBezTo>
                  <a:cubicBezTo>
                    <a:pt x="768" y="1019"/>
                    <a:pt x="1186" y="1507"/>
                    <a:pt x="1186" y="1507"/>
                  </a:cubicBezTo>
                  <a:lnTo>
                    <a:pt x="1716" y="1730"/>
                  </a:lnTo>
                  <a:lnTo>
                    <a:pt x="1577" y="1186"/>
                  </a:lnTo>
                  <a:cubicBezTo>
                    <a:pt x="1245" y="826"/>
                    <a:pt x="638" y="0"/>
                    <a:pt x="397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0"/>
            <p:cNvSpPr/>
            <p:nvPr/>
          </p:nvSpPr>
          <p:spPr>
            <a:xfrm>
              <a:off x="2766775" y="4862300"/>
              <a:ext cx="30225" cy="51750"/>
            </a:xfrm>
            <a:custGeom>
              <a:avLst/>
              <a:gdLst/>
              <a:ahLst/>
              <a:cxnLst/>
              <a:rect l="l" t="t" r="r" b="b"/>
              <a:pathLst>
                <a:path w="1209" h="2070" extrusionOk="0">
                  <a:moveTo>
                    <a:pt x="399" y="1"/>
                  </a:moveTo>
                  <a:cubicBezTo>
                    <a:pt x="173" y="1"/>
                    <a:pt x="1" y="236"/>
                    <a:pt x="246" y="661"/>
                  </a:cubicBezTo>
                  <a:cubicBezTo>
                    <a:pt x="511" y="1094"/>
                    <a:pt x="748" y="1679"/>
                    <a:pt x="748" y="1679"/>
                  </a:cubicBezTo>
                  <a:lnTo>
                    <a:pt x="1181" y="2070"/>
                  </a:lnTo>
                  <a:lnTo>
                    <a:pt x="1208" y="1512"/>
                  </a:lnTo>
                  <a:cubicBezTo>
                    <a:pt x="999" y="1052"/>
                    <a:pt x="692" y="61"/>
                    <a:pt x="455" y="6"/>
                  </a:cubicBezTo>
                  <a:cubicBezTo>
                    <a:pt x="436" y="2"/>
                    <a:pt x="417" y="1"/>
                    <a:pt x="399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0"/>
            <p:cNvSpPr/>
            <p:nvPr/>
          </p:nvSpPr>
          <p:spPr>
            <a:xfrm>
              <a:off x="2708050" y="4911950"/>
              <a:ext cx="51625" cy="30700"/>
            </a:xfrm>
            <a:custGeom>
              <a:avLst/>
              <a:gdLst/>
              <a:ahLst/>
              <a:cxnLst/>
              <a:rect l="l" t="t" r="r" b="b"/>
              <a:pathLst>
                <a:path w="2065" h="1228" extrusionOk="0">
                  <a:moveTo>
                    <a:pt x="322" y="1"/>
                  </a:moveTo>
                  <a:cubicBezTo>
                    <a:pt x="295" y="1"/>
                    <a:pt x="271" y="5"/>
                    <a:pt x="252" y="14"/>
                  </a:cubicBezTo>
                  <a:cubicBezTo>
                    <a:pt x="28" y="112"/>
                    <a:pt x="1" y="447"/>
                    <a:pt x="461" y="656"/>
                  </a:cubicBezTo>
                  <a:cubicBezTo>
                    <a:pt x="935" y="851"/>
                    <a:pt x="1493" y="1186"/>
                    <a:pt x="1493" y="1186"/>
                  </a:cubicBezTo>
                  <a:lnTo>
                    <a:pt x="2065" y="1228"/>
                  </a:lnTo>
                  <a:lnTo>
                    <a:pt x="1758" y="753"/>
                  </a:lnTo>
                  <a:cubicBezTo>
                    <a:pt x="1361" y="536"/>
                    <a:pt x="623" y="1"/>
                    <a:pt x="322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0"/>
            <p:cNvSpPr/>
            <p:nvPr/>
          </p:nvSpPr>
          <p:spPr>
            <a:xfrm>
              <a:off x="2877875" y="4960650"/>
              <a:ext cx="57750" cy="14475"/>
            </a:xfrm>
            <a:custGeom>
              <a:avLst/>
              <a:gdLst/>
              <a:ahLst/>
              <a:cxnLst/>
              <a:rect l="l" t="t" r="r" b="b"/>
              <a:pathLst>
                <a:path w="2310" h="579" extrusionOk="0">
                  <a:moveTo>
                    <a:pt x="1654" y="0"/>
                  </a:moveTo>
                  <a:cubicBezTo>
                    <a:pt x="1276" y="0"/>
                    <a:pt x="783" y="58"/>
                    <a:pt x="489" y="75"/>
                  </a:cubicBezTo>
                  <a:lnTo>
                    <a:pt x="0" y="326"/>
                  </a:lnTo>
                  <a:lnTo>
                    <a:pt x="531" y="563"/>
                  </a:lnTo>
                  <a:cubicBezTo>
                    <a:pt x="531" y="563"/>
                    <a:pt x="740" y="554"/>
                    <a:pt x="1013" y="554"/>
                  </a:cubicBezTo>
                  <a:cubicBezTo>
                    <a:pt x="1218" y="554"/>
                    <a:pt x="1459" y="559"/>
                    <a:pt x="1674" y="577"/>
                  </a:cubicBezTo>
                  <a:cubicBezTo>
                    <a:pt x="1696" y="578"/>
                    <a:pt x="1717" y="579"/>
                    <a:pt x="1737" y="579"/>
                  </a:cubicBezTo>
                  <a:cubicBezTo>
                    <a:pt x="2188" y="579"/>
                    <a:pt x="2309" y="290"/>
                    <a:pt x="2163" y="103"/>
                  </a:cubicBezTo>
                  <a:cubicBezTo>
                    <a:pt x="2102" y="25"/>
                    <a:pt x="1903" y="0"/>
                    <a:pt x="1654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0"/>
            <p:cNvSpPr/>
            <p:nvPr/>
          </p:nvSpPr>
          <p:spPr>
            <a:xfrm>
              <a:off x="2874050" y="4924200"/>
              <a:ext cx="54750" cy="24375"/>
            </a:xfrm>
            <a:custGeom>
              <a:avLst/>
              <a:gdLst/>
              <a:ahLst/>
              <a:cxnLst/>
              <a:rect l="l" t="t" r="r" b="b"/>
              <a:pathLst>
                <a:path w="2190" h="975" extrusionOk="0">
                  <a:moveTo>
                    <a:pt x="1870" y="1"/>
                  </a:moveTo>
                  <a:cubicBezTo>
                    <a:pt x="1544" y="1"/>
                    <a:pt x="779" y="380"/>
                    <a:pt x="377" y="515"/>
                  </a:cubicBezTo>
                  <a:lnTo>
                    <a:pt x="0" y="919"/>
                  </a:lnTo>
                  <a:lnTo>
                    <a:pt x="572" y="975"/>
                  </a:lnTo>
                  <a:cubicBezTo>
                    <a:pt x="572" y="975"/>
                    <a:pt x="1186" y="738"/>
                    <a:pt x="1674" y="626"/>
                  </a:cubicBezTo>
                  <a:cubicBezTo>
                    <a:pt x="2162" y="501"/>
                    <a:pt x="2190" y="166"/>
                    <a:pt x="1981" y="26"/>
                  </a:cubicBezTo>
                  <a:cubicBezTo>
                    <a:pt x="1954" y="9"/>
                    <a:pt x="1917" y="1"/>
                    <a:pt x="1870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0"/>
            <p:cNvSpPr/>
            <p:nvPr/>
          </p:nvSpPr>
          <p:spPr>
            <a:xfrm>
              <a:off x="2878925" y="4991100"/>
              <a:ext cx="54600" cy="23000"/>
            </a:xfrm>
            <a:custGeom>
              <a:avLst/>
              <a:gdLst/>
              <a:ahLst/>
              <a:cxnLst/>
              <a:rect l="l" t="t" r="r" b="b"/>
              <a:pathLst>
                <a:path w="2184" h="920" extrusionOk="0">
                  <a:moveTo>
                    <a:pt x="530" y="1"/>
                  </a:moveTo>
                  <a:lnTo>
                    <a:pt x="0" y="84"/>
                  </a:lnTo>
                  <a:lnTo>
                    <a:pt x="433" y="475"/>
                  </a:lnTo>
                  <a:cubicBezTo>
                    <a:pt x="433" y="475"/>
                    <a:pt x="1046" y="670"/>
                    <a:pt x="1507" y="851"/>
                  </a:cubicBezTo>
                  <a:cubicBezTo>
                    <a:pt x="1623" y="899"/>
                    <a:pt x="1724" y="919"/>
                    <a:pt x="1809" y="919"/>
                  </a:cubicBezTo>
                  <a:cubicBezTo>
                    <a:pt x="2072" y="919"/>
                    <a:pt x="2184" y="727"/>
                    <a:pt x="2121" y="559"/>
                  </a:cubicBezTo>
                  <a:cubicBezTo>
                    <a:pt x="2037" y="335"/>
                    <a:pt x="1005" y="140"/>
                    <a:pt x="530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0"/>
            <p:cNvSpPr/>
            <p:nvPr/>
          </p:nvSpPr>
          <p:spPr>
            <a:xfrm>
              <a:off x="2742575" y="4899400"/>
              <a:ext cx="149275" cy="149275"/>
            </a:xfrm>
            <a:custGeom>
              <a:avLst/>
              <a:gdLst/>
              <a:ahLst/>
              <a:cxnLst/>
              <a:rect l="l" t="t" r="r" b="b"/>
              <a:pathLst>
                <a:path w="5971" h="5971" extrusionOk="0">
                  <a:moveTo>
                    <a:pt x="2985" y="0"/>
                  </a:moveTo>
                  <a:cubicBezTo>
                    <a:pt x="1340" y="0"/>
                    <a:pt x="0" y="1339"/>
                    <a:pt x="0" y="2985"/>
                  </a:cubicBezTo>
                  <a:cubicBezTo>
                    <a:pt x="0" y="4631"/>
                    <a:pt x="1340" y="5970"/>
                    <a:pt x="2985" y="5970"/>
                  </a:cubicBezTo>
                  <a:cubicBezTo>
                    <a:pt x="4631" y="5970"/>
                    <a:pt x="5970" y="4631"/>
                    <a:pt x="5970" y="2985"/>
                  </a:cubicBezTo>
                  <a:cubicBezTo>
                    <a:pt x="5970" y="1339"/>
                    <a:pt x="4631" y="0"/>
                    <a:pt x="2985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0"/>
            <p:cNvSpPr/>
            <p:nvPr/>
          </p:nvSpPr>
          <p:spPr>
            <a:xfrm>
              <a:off x="2709800" y="4945075"/>
              <a:ext cx="98700" cy="169500"/>
            </a:xfrm>
            <a:custGeom>
              <a:avLst/>
              <a:gdLst/>
              <a:ahLst/>
              <a:cxnLst/>
              <a:rect l="l" t="t" r="r" b="b"/>
              <a:pathLst>
                <a:path w="3948" h="6780" extrusionOk="0">
                  <a:moveTo>
                    <a:pt x="1549" y="0"/>
                  </a:moveTo>
                  <a:lnTo>
                    <a:pt x="0" y="3613"/>
                  </a:lnTo>
                  <a:cubicBezTo>
                    <a:pt x="0" y="3613"/>
                    <a:pt x="433" y="6166"/>
                    <a:pt x="1883" y="6779"/>
                  </a:cubicBezTo>
                  <a:lnTo>
                    <a:pt x="3934" y="1967"/>
                  </a:lnTo>
                  <a:cubicBezTo>
                    <a:pt x="3948" y="1967"/>
                    <a:pt x="1911" y="1060"/>
                    <a:pt x="1549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0"/>
            <p:cNvSpPr/>
            <p:nvPr/>
          </p:nvSpPr>
          <p:spPr>
            <a:xfrm>
              <a:off x="2757225" y="4994250"/>
              <a:ext cx="128700" cy="124125"/>
            </a:xfrm>
            <a:custGeom>
              <a:avLst/>
              <a:gdLst/>
              <a:ahLst/>
              <a:cxnLst/>
              <a:rect l="l" t="t" r="r" b="b"/>
              <a:pathLst>
                <a:path w="5148" h="4965" extrusionOk="0">
                  <a:moveTo>
                    <a:pt x="2051" y="0"/>
                  </a:moveTo>
                  <a:lnTo>
                    <a:pt x="0" y="4812"/>
                  </a:lnTo>
                  <a:cubicBezTo>
                    <a:pt x="256" y="4920"/>
                    <a:pt x="532" y="4965"/>
                    <a:pt x="814" y="4965"/>
                  </a:cubicBezTo>
                  <a:cubicBezTo>
                    <a:pt x="2136" y="4965"/>
                    <a:pt x="3585" y="3989"/>
                    <a:pt x="3585" y="3989"/>
                  </a:cubicBezTo>
                  <a:lnTo>
                    <a:pt x="5147" y="363"/>
                  </a:lnTo>
                  <a:lnTo>
                    <a:pt x="5147" y="363"/>
                  </a:lnTo>
                  <a:cubicBezTo>
                    <a:pt x="4928" y="476"/>
                    <a:pt x="4650" y="520"/>
                    <a:pt x="4352" y="520"/>
                  </a:cubicBezTo>
                  <a:cubicBezTo>
                    <a:pt x="3324" y="520"/>
                    <a:pt x="2051" y="0"/>
                    <a:pt x="2051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0"/>
            <p:cNvSpPr/>
            <p:nvPr/>
          </p:nvSpPr>
          <p:spPr>
            <a:xfrm>
              <a:off x="5567150" y="2928800"/>
              <a:ext cx="66300" cy="69075"/>
            </a:xfrm>
            <a:custGeom>
              <a:avLst/>
              <a:gdLst/>
              <a:ahLst/>
              <a:cxnLst/>
              <a:rect l="l" t="t" r="r" b="b"/>
              <a:pathLst>
                <a:path w="2652" h="2763" extrusionOk="0">
                  <a:moveTo>
                    <a:pt x="866" y="0"/>
                  </a:moveTo>
                  <a:lnTo>
                    <a:pt x="1" y="307"/>
                  </a:lnTo>
                  <a:cubicBezTo>
                    <a:pt x="1" y="307"/>
                    <a:pt x="1284" y="1591"/>
                    <a:pt x="1382" y="1814"/>
                  </a:cubicBezTo>
                  <a:cubicBezTo>
                    <a:pt x="1382" y="1814"/>
                    <a:pt x="1368" y="1981"/>
                    <a:pt x="1312" y="2093"/>
                  </a:cubicBezTo>
                  <a:cubicBezTo>
                    <a:pt x="1159" y="2428"/>
                    <a:pt x="977" y="2637"/>
                    <a:pt x="977" y="2637"/>
                  </a:cubicBezTo>
                  <a:cubicBezTo>
                    <a:pt x="977" y="2637"/>
                    <a:pt x="1095" y="2624"/>
                    <a:pt x="1273" y="2624"/>
                  </a:cubicBezTo>
                  <a:cubicBezTo>
                    <a:pt x="1362" y="2624"/>
                    <a:pt x="1465" y="2627"/>
                    <a:pt x="1577" y="2637"/>
                  </a:cubicBezTo>
                  <a:cubicBezTo>
                    <a:pt x="1912" y="2679"/>
                    <a:pt x="2121" y="2762"/>
                    <a:pt x="2121" y="2762"/>
                  </a:cubicBezTo>
                  <a:cubicBezTo>
                    <a:pt x="2121" y="2762"/>
                    <a:pt x="2163" y="2539"/>
                    <a:pt x="2330" y="2204"/>
                  </a:cubicBezTo>
                  <a:cubicBezTo>
                    <a:pt x="2484" y="1870"/>
                    <a:pt x="2651" y="1660"/>
                    <a:pt x="2651" y="1660"/>
                  </a:cubicBezTo>
                  <a:lnTo>
                    <a:pt x="2651" y="1660"/>
                  </a:lnTo>
                  <a:cubicBezTo>
                    <a:pt x="2651" y="1660"/>
                    <a:pt x="2539" y="1679"/>
                    <a:pt x="2366" y="1679"/>
                  </a:cubicBezTo>
                  <a:cubicBezTo>
                    <a:pt x="2279" y="1679"/>
                    <a:pt x="2177" y="1674"/>
                    <a:pt x="2065" y="1660"/>
                  </a:cubicBezTo>
                  <a:cubicBezTo>
                    <a:pt x="2009" y="1660"/>
                    <a:pt x="1814" y="1605"/>
                    <a:pt x="1814" y="1605"/>
                  </a:cubicBezTo>
                  <a:cubicBezTo>
                    <a:pt x="1689" y="1535"/>
                    <a:pt x="866" y="0"/>
                    <a:pt x="866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0"/>
            <p:cNvSpPr/>
            <p:nvPr/>
          </p:nvSpPr>
          <p:spPr>
            <a:xfrm>
              <a:off x="5532275" y="2928800"/>
              <a:ext cx="66300" cy="69075"/>
            </a:xfrm>
            <a:custGeom>
              <a:avLst/>
              <a:gdLst/>
              <a:ahLst/>
              <a:cxnLst/>
              <a:rect l="l" t="t" r="r" b="b"/>
              <a:pathLst>
                <a:path w="2652" h="2763" extrusionOk="0">
                  <a:moveTo>
                    <a:pt x="866" y="0"/>
                  </a:moveTo>
                  <a:lnTo>
                    <a:pt x="1" y="307"/>
                  </a:lnTo>
                  <a:cubicBezTo>
                    <a:pt x="1" y="307"/>
                    <a:pt x="1284" y="1591"/>
                    <a:pt x="1382" y="1814"/>
                  </a:cubicBezTo>
                  <a:cubicBezTo>
                    <a:pt x="1382" y="1814"/>
                    <a:pt x="1368" y="1981"/>
                    <a:pt x="1312" y="2093"/>
                  </a:cubicBezTo>
                  <a:cubicBezTo>
                    <a:pt x="1159" y="2428"/>
                    <a:pt x="977" y="2637"/>
                    <a:pt x="977" y="2637"/>
                  </a:cubicBezTo>
                  <a:cubicBezTo>
                    <a:pt x="977" y="2637"/>
                    <a:pt x="1095" y="2624"/>
                    <a:pt x="1273" y="2624"/>
                  </a:cubicBezTo>
                  <a:cubicBezTo>
                    <a:pt x="1362" y="2624"/>
                    <a:pt x="1466" y="2627"/>
                    <a:pt x="1577" y="2637"/>
                  </a:cubicBezTo>
                  <a:cubicBezTo>
                    <a:pt x="1912" y="2679"/>
                    <a:pt x="2121" y="2762"/>
                    <a:pt x="2121" y="2762"/>
                  </a:cubicBezTo>
                  <a:cubicBezTo>
                    <a:pt x="2121" y="2762"/>
                    <a:pt x="2163" y="2539"/>
                    <a:pt x="2330" y="2204"/>
                  </a:cubicBezTo>
                  <a:cubicBezTo>
                    <a:pt x="2484" y="1870"/>
                    <a:pt x="2651" y="1660"/>
                    <a:pt x="2651" y="1660"/>
                  </a:cubicBezTo>
                  <a:lnTo>
                    <a:pt x="2651" y="1660"/>
                  </a:lnTo>
                  <a:cubicBezTo>
                    <a:pt x="2651" y="1660"/>
                    <a:pt x="2540" y="1679"/>
                    <a:pt x="2366" y="1679"/>
                  </a:cubicBezTo>
                  <a:cubicBezTo>
                    <a:pt x="2279" y="1679"/>
                    <a:pt x="2177" y="1674"/>
                    <a:pt x="2065" y="1660"/>
                  </a:cubicBezTo>
                  <a:cubicBezTo>
                    <a:pt x="2010" y="1660"/>
                    <a:pt x="1814" y="1605"/>
                    <a:pt x="1814" y="1605"/>
                  </a:cubicBezTo>
                  <a:cubicBezTo>
                    <a:pt x="1689" y="1535"/>
                    <a:pt x="866" y="0"/>
                    <a:pt x="866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0"/>
            <p:cNvSpPr/>
            <p:nvPr/>
          </p:nvSpPr>
          <p:spPr>
            <a:xfrm>
              <a:off x="5356525" y="2708975"/>
              <a:ext cx="349450" cy="231000"/>
            </a:xfrm>
            <a:custGeom>
              <a:avLst/>
              <a:gdLst/>
              <a:ahLst/>
              <a:cxnLst/>
              <a:rect l="l" t="t" r="r" b="b"/>
              <a:pathLst>
                <a:path w="13978" h="9240" extrusionOk="0">
                  <a:moveTo>
                    <a:pt x="11537" y="0"/>
                  </a:moveTo>
                  <a:cubicBezTo>
                    <a:pt x="9403" y="0"/>
                    <a:pt x="8820" y="3418"/>
                    <a:pt x="7784" y="4400"/>
                  </a:cubicBezTo>
                  <a:cubicBezTo>
                    <a:pt x="6724" y="5418"/>
                    <a:pt x="1" y="7538"/>
                    <a:pt x="1" y="7538"/>
                  </a:cubicBezTo>
                  <a:cubicBezTo>
                    <a:pt x="1" y="7538"/>
                    <a:pt x="5622" y="9226"/>
                    <a:pt x="8733" y="9240"/>
                  </a:cubicBezTo>
                  <a:cubicBezTo>
                    <a:pt x="11829" y="9240"/>
                    <a:pt x="13419" y="7189"/>
                    <a:pt x="13643" y="6143"/>
                  </a:cubicBezTo>
                  <a:cubicBezTo>
                    <a:pt x="13852" y="5167"/>
                    <a:pt x="13433" y="3186"/>
                    <a:pt x="13559" y="2475"/>
                  </a:cubicBezTo>
                  <a:cubicBezTo>
                    <a:pt x="13684" y="1749"/>
                    <a:pt x="13977" y="187"/>
                    <a:pt x="11690" y="6"/>
                  </a:cubicBezTo>
                  <a:cubicBezTo>
                    <a:pt x="11638" y="2"/>
                    <a:pt x="11587" y="0"/>
                    <a:pt x="11537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0"/>
            <p:cNvSpPr/>
            <p:nvPr/>
          </p:nvSpPr>
          <p:spPr>
            <a:xfrm>
              <a:off x="5676650" y="2753400"/>
              <a:ext cx="40825" cy="28625"/>
            </a:xfrm>
            <a:custGeom>
              <a:avLst/>
              <a:gdLst/>
              <a:ahLst/>
              <a:cxnLst/>
              <a:rect l="l" t="t" r="r" b="b"/>
              <a:pathLst>
                <a:path w="1633" h="1145" extrusionOk="0">
                  <a:moveTo>
                    <a:pt x="517" y="0"/>
                  </a:moveTo>
                  <a:cubicBezTo>
                    <a:pt x="517" y="0"/>
                    <a:pt x="126" y="210"/>
                    <a:pt x="70" y="502"/>
                  </a:cubicBezTo>
                  <a:cubicBezTo>
                    <a:pt x="1" y="795"/>
                    <a:pt x="308" y="1144"/>
                    <a:pt x="308" y="1144"/>
                  </a:cubicBezTo>
                  <a:lnTo>
                    <a:pt x="1633" y="1144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0"/>
            <p:cNvSpPr/>
            <p:nvPr/>
          </p:nvSpPr>
          <p:spPr>
            <a:xfrm>
              <a:off x="5445450" y="2778200"/>
              <a:ext cx="225300" cy="169125"/>
            </a:xfrm>
            <a:custGeom>
              <a:avLst/>
              <a:gdLst/>
              <a:ahLst/>
              <a:cxnLst/>
              <a:rect l="l" t="t" r="r" b="b"/>
              <a:pathLst>
                <a:path w="9012" h="6765" extrusionOk="0">
                  <a:moveTo>
                    <a:pt x="5165" y="1"/>
                  </a:moveTo>
                  <a:cubicBezTo>
                    <a:pt x="3806" y="1"/>
                    <a:pt x="2865" y="970"/>
                    <a:pt x="2414" y="1631"/>
                  </a:cubicBezTo>
                  <a:cubicBezTo>
                    <a:pt x="1772" y="2621"/>
                    <a:pt x="1" y="6764"/>
                    <a:pt x="1" y="6764"/>
                  </a:cubicBezTo>
                  <a:cubicBezTo>
                    <a:pt x="1" y="6764"/>
                    <a:pt x="10" y="6764"/>
                    <a:pt x="29" y="6764"/>
                  </a:cubicBezTo>
                  <a:cubicBezTo>
                    <a:pt x="237" y="6764"/>
                    <a:pt x="1623" y="6706"/>
                    <a:pt x="5162" y="5313"/>
                  </a:cubicBezTo>
                  <a:cubicBezTo>
                    <a:pt x="9012" y="3793"/>
                    <a:pt x="7770" y="905"/>
                    <a:pt x="6640" y="361"/>
                  </a:cubicBezTo>
                  <a:cubicBezTo>
                    <a:pt x="6105" y="106"/>
                    <a:pt x="5612" y="1"/>
                    <a:pt x="5165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0"/>
            <p:cNvSpPr/>
            <p:nvPr/>
          </p:nvSpPr>
          <p:spPr>
            <a:xfrm>
              <a:off x="3637375" y="2150825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9" y="0"/>
                  </a:moveTo>
                  <a:cubicBezTo>
                    <a:pt x="210" y="0"/>
                    <a:pt x="0" y="223"/>
                    <a:pt x="0" y="488"/>
                  </a:cubicBezTo>
                  <a:cubicBezTo>
                    <a:pt x="0" y="753"/>
                    <a:pt x="210" y="977"/>
                    <a:pt x="489" y="977"/>
                  </a:cubicBezTo>
                  <a:cubicBezTo>
                    <a:pt x="754" y="977"/>
                    <a:pt x="977" y="753"/>
                    <a:pt x="977" y="488"/>
                  </a:cubicBezTo>
                  <a:cubicBezTo>
                    <a:pt x="977" y="223"/>
                    <a:pt x="754" y="0"/>
                    <a:pt x="489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0"/>
            <p:cNvSpPr/>
            <p:nvPr/>
          </p:nvSpPr>
          <p:spPr>
            <a:xfrm>
              <a:off x="3625875" y="2279500"/>
              <a:ext cx="69150" cy="35575"/>
            </a:xfrm>
            <a:custGeom>
              <a:avLst/>
              <a:gdLst/>
              <a:ahLst/>
              <a:cxnLst/>
              <a:rect l="l" t="t" r="r" b="b"/>
              <a:pathLst>
                <a:path w="2766" h="1423" extrusionOk="0">
                  <a:moveTo>
                    <a:pt x="1562" y="0"/>
                  </a:moveTo>
                  <a:cubicBezTo>
                    <a:pt x="1562" y="0"/>
                    <a:pt x="0" y="963"/>
                    <a:pt x="112" y="1423"/>
                  </a:cubicBezTo>
                  <a:cubicBezTo>
                    <a:pt x="112" y="1423"/>
                    <a:pt x="1057" y="1028"/>
                    <a:pt x="1809" y="1028"/>
                  </a:cubicBezTo>
                  <a:cubicBezTo>
                    <a:pt x="1984" y="1028"/>
                    <a:pt x="2148" y="1049"/>
                    <a:pt x="2288" y="1102"/>
                  </a:cubicBezTo>
                  <a:cubicBezTo>
                    <a:pt x="2348" y="1123"/>
                    <a:pt x="2393" y="1133"/>
                    <a:pt x="2425" y="1133"/>
                  </a:cubicBezTo>
                  <a:cubicBezTo>
                    <a:pt x="2765" y="1133"/>
                    <a:pt x="1562" y="0"/>
                    <a:pt x="1562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0"/>
            <p:cNvSpPr/>
            <p:nvPr/>
          </p:nvSpPr>
          <p:spPr>
            <a:xfrm>
              <a:off x="3811650" y="2209850"/>
              <a:ext cx="120400" cy="95200"/>
            </a:xfrm>
            <a:custGeom>
              <a:avLst/>
              <a:gdLst/>
              <a:ahLst/>
              <a:cxnLst/>
              <a:rect l="l" t="t" r="r" b="b"/>
              <a:pathLst>
                <a:path w="4816" h="3808" extrusionOk="0">
                  <a:moveTo>
                    <a:pt x="193" y="1"/>
                  </a:moveTo>
                  <a:cubicBezTo>
                    <a:pt x="0" y="1"/>
                    <a:pt x="729" y="792"/>
                    <a:pt x="729" y="792"/>
                  </a:cubicBezTo>
                  <a:cubicBezTo>
                    <a:pt x="729" y="792"/>
                    <a:pt x="3103" y="3637"/>
                    <a:pt x="3280" y="3637"/>
                  </a:cubicBezTo>
                  <a:cubicBezTo>
                    <a:pt x="3281" y="3637"/>
                    <a:pt x="3281" y="3637"/>
                    <a:pt x="3282" y="3637"/>
                  </a:cubicBezTo>
                  <a:cubicBezTo>
                    <a:pt x="3337" y="3637"/>
                    <a:pt x="3721" y="3808"/>
                    <a:pt x="4091" y="3808"/>
                  </a:cubicBezTo>
                  <a:cubicBezTo>
                    <a:pt x="4460" y="3808"/>
                    <a:pt x="4816" y="3637"/>
                    <a:pt x="4816" y="2954"/>
                  </a:cubicBezTo>
                  <a:cubicBezTo>
                    <a:pt x="4816" y="1391"/>
                    <a:pt x="645" y="136"/>
                    <a:pt x="241" y="10"/>
                  </a:cubicBezTo>
                  <a:cubicBezTo>
                    <a:pt x="221" y="4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0"/>
            <p:cNvSpPr/>
            <p:nvPr/>
          </p:nvSpPr>
          <p:spPr>
            <a:xfrm>
              <a:off x="3584025" y="2165125"/>
              <a:ext cx="332700" cy="178900"/>
            </a:xfrm>
            <a:custGeom>
              <a:avLst/>
              <a:gdLst/>
              <a:ahLst/>
              <a:cxnLst/>
              <a:rect l="l" t="t" r="r" b="b"/>
              <a:pathLst>
                <a:path w="13308" h="7156" extrusionOk="0">
                  <a:moveTo>
                    <a:pt x="2594" y="1"/>
                  </a:moveTo>
                  <a:cubicBezTo>
                    <a:pt x="1920" y="1"/>
                    <a:pt x="1352" y="127"/>
                    <a:pt x="1033" y="460"/>
                  </a:cubicBezTo>
                  <a:cubicBezTo>
                    <a:pt x="0" y="1520"/>
                    <a:pt x="1939" y="7156"/>
                    <a:pt x="9039" y="7156"/>
                  </a:cubicBezTo>
                  <a:cubicBezTo>
                    <a:pt x="9039" y="7156"/>
                    <a:pt x="13154" y="6737"/>
                    <a:pt x="13182" y="5719"/>
                  </a:cubicBezTo>
                  <a:cubicBezTo>
                    <a:pt x="13307" y="2846"/>
                    <a:pt x="8286" y="1437"/>
                    <a:pt x="7686" y="1186"/>
                  </a:cubicBezTo>
                  <a:cubicBezTo>
                    <a:pt x="7457" y="1082"/>
                    <a:pt x="4569" y="1"/>
                    <a:pt x="2594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0"/>
            <p:cNvSpPr/>
            <p:nvPr/>
          </p:nvSpPr>
          <p:spPr>
            <a:xfrm>
              <a:off x="3621325" y="2261000"/>
              <a:ext cx="107100" cy="118250"/>
            </a:xfrm>
            <a:custGeom>
              <a:avLst/>
              <a:gdLst/>
              <a:ahLst/>
              <a:cxnLst/>
              <a:rect l="l" t="t" r="r" b="b"/>
              <a:pathLst>
                <a:path w="4284" h="4730" extrusionOk="0">
                  <a:moveTo>
                    <a:pt x="2330" y="1"/>
                  </a:moveTo>
                  <a:cubicBezTo>
                    <a:pt x="2330" y="1"/>
                    <a:pt x="3181" y="2205"/>
                    <a:pt x="2330" y="3195"/>
                  </a:cubicBezTo>
                  <a:cubicBezTo>
                    <a:pt x="1958" y="3621"/>
                    <a:pt x="1475" y="3743"/>
                    <a:pt x="1045" y="3743"/>
                  </a:cubicBezTo>
                  <a:cubicBezTo>
                    <a:pt x="476" y="3743"/>
                    <a:pt x="1" y="3530"/>
                    <a:pt x="1" y="3530"/>
                  </a:cubicBezTo>
                  <a:lnTo>
                    <a:pt x="1" y="3530"/>
                  </a:lnTo>
                  <a:cubicBezTo>
                    <a:pt x="1" y="3530"/>
                    <a:pt x="1" y="4729"/>
                    <a:pt x="1298" y="4729"/>
                  </a:cubicBezTo>
                  <a:cubicBezTo>
                    <a:pt x="3669" y="4729"/>
                    <a:pt x="4283" y="2832"/>
                    <a:pt x="4185" y="1772"/>
                  </a:cubicBezTo>
                  <a:cubicBezTo>
                    <a:pt x="4074" y="196"/>
                    <a:pt x="2330" y="1"/>
                    <a:pt x="2330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0"/>
            <p:cNvSpPr/>
            <p:nvPr/>
          </p:nvSpPr>
          <p:spPr>
            <a:xfrm>
              <a:off x="3637375" y="2176975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9" y="0"/>
                  </a:moveTo>
                  <a:cubicBezTo>
                    <a:pt x="210" y="0"/>
                    <a:pt x="0" y="223"/>
                    <a:pt x="0" y="488"/>
                  </a:cubicBezTo>
                  <a:cubicBezTo>
                    <a:pt x="0" y="754"/>
                    <a:pt x="210" y="977"/>
                    <a:pt x="489" y="977"/>
                  </a:cubicBezTo>
                  <a:cubicBezTo>
                    <a:pt x="754" y="977"/>
                    <a:pt x="977" y="754"/>
                    <a:pt x="977" y="488"/>
                  </a:cubicBezTo>
                  <a:cubicBezTo>
                    <a:pt x="977" y="223"/>
                    <a:pt x="754" y="0"/>
                    <a:pt x="489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0"/>
            <p:cNvSpPr/>
            <p:nvPr/>
          </p:nvSpPr>
          <p:spPr>
            <a:xfrm>
              <a:off x="3697350" y="2287175"/>
              <a:ext cx="225300" cy="107075"/>
            </a:xfrm>
            <a:custGeom>
              <a:avLst/>
              <a:gdLst/>
              <a:ahLst/>
              <a:cxnLst/>
              <a:rect l="l" t="t" r="r" b="b"/>
              <a:pathLst>
                <a:path w="9012" h="4283" extrusionOk="0">
                  <a:moveTo>
                    <a:pt x="5441" y="0"/>
                  </a:moveTo>
                  <a:cubicBezTo>
                    <a:pt x="3474" y="0"/>
                    <a:pt x="1870" y="963"/>
                    <a:pt x="1870" y="2190"/>
                  </a:cubicBezTo>
                  <a:cubicBezTo>
                    <a:pt x="1870" y="2706"/>
                    <a:pt x="1995" y="2901"/>
                    <a:pt x="2079" y="3027"/>
                  </a:cubicBezTo>
                  <a:cubicBezTo>
                    <a:pt x="2107" y="3069"/>
                    <a:pt x="2093" y="3111"/>
                    <a:pt x="2037" y="3125"/>
                  </a:cubicBezTo>
                  <a:cubicBezTo>
                    <a:pt x="1535" y="3306"/>
                    <a:pt x="1" y="3934"/>
                    <a:pt x="1" y="4282"/>
                  </a:cubicBezTo>
                  <a:lnTo>
                    <a:pt x="5385" y="4282"/>
                  </a:lnTo>
                  <a:cubicBezTo>
                    <a:pt x="7365" y="4282"/>
                    <a:pt x="9011" y="3320"/>
                    <a:pt x="9011" y="2134"/>
                  </a:cubicBezTo>
                  <a:cubicBezTo>
                    <a:pt x="9011" y="949"/>
                    <a:pt x="7421" y="0"/>
                    <a:pt x="5441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0"/>
            <p:cNvSpPr/>
            <p:nvPr/>
          </p:nvSpPr>
          <p:spPr>
            <a:xfrm>
              <a:off x="1413625" y="2782350"/>
              <a:ext cx="32350" cy="53225"/>
            </a:xfrm>
            <a:custGeom>
              <a:avLst/>
              <a:gdLst/>
              <a:ahLst/>
              <a:cxnLst/>
              <a:rect l="l" t="t" r="r" b="b"/>
              <a:pathLst>
                <a:path w="1294" h="2129" extrusionOk="0">
                  <a:moveTo>
                    <a:pt x="0" y="0"/>
                  </a:moveTo>
                  <a:lnTo>
                    <a:pt x="0" y="0"/>
                  </a:lnTo>
                  <a:cubicBezTo>
                    <a:pt x="196" y="209"/>
                    <a:pt x="321" y="1451"/>
                    <a:pt x="321" y="1451"/>
                  </a:cubicBezTo>
                  <a:cubicBezTo>
                    <a:pt x="321" y="1451"/>
                    <a:pt x="836" y="2128"/>
                    <a:pt x="1106" y="2128"/>
                  </a:cubicBezTo>
                  <a:cubicBezTo>
                    <a:pt x="1223" y="2128"/>
                    <a:pt x="1294" y="2000"/>
                    <a:pt x="1256" y="1632"/>
                  </a:cubicBezTo>
                  <a:cubicBezTo>
                    <a:pt x="1144" y="419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0"/>
            <p:cNvSpPr/>
            <p:nvPr/>
          </p:nvSpPr>
          <p:spPr>
            <a:xfrm>
              <a:off x="1411175" y="2871950"/>
              <a:ext cx="51300" cy="54075"/>
            </a:xfrm>
            <a:custGeom>
              <a:avLst/>
              <a:gdLst/>
              <a:ahLst/>
              <a:cxnLst/>
              <a:rect l="l" t="t" r="r" b="b"/>
              <a:pathLst>
                <a:path w="2052" h="2163" extrusionOk="0">
                  <a:moveTo>
                    <a:pt x="1647" y="1"/>
                  </a:moveTo>
                  <a:lnTo>
                    <a:pt x="71" y="85"/>
                  </a:lnTo>
                  <a:cubicBezTo>
                    <a:pt x="71" y="85"/>
                    <a:pt x="1075" y="908"/>
                    <a:pt x="1" y="2163"/>
                  </a:cubicBezTo>
                  <a:cubicBezTo>
                    <a:pt x="1" y="2163"/>
                    <a:pt x="2051" y="1842"/>
                    <a:pt x="1647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0"/>
            <p:cNvSpPr/>
            <p:nvPr/>
          </p:nvSpPr>
          <p:spPr>
            <a:xfrm>
              <a:off x="1500100" y="2725450"/>
              <a:ext cx="91400" cy="65275"/>
            </a:xfrm>
            <a:custGeom>
              <a:avLst/>
              <a:gdLst/>
              <a:ahLst/>
              <a:cxnLst/>
              <a:rect l="l" t="t" r="r" b="b"/>
              <a:pathLst>
                <a:path w="3656" h="2611" extrusionOk="0">
                  <a:moveTo>
                    <a:pt x="887" y="1"/>
                  </a:moveTo>
                  <a:cubicBezTo>
                    <a:pt x="830" y="1"/>
                    <a:pt x="796" y="2"/>
                    <a:pt x="796" y="2"/>
                  </a:cubicBezTo>
                  <a:cubicBezTo>
                    <a:pt x="796" y="2"/>
                    <a:pt x="1493" y="435"/>
                    <a:pt x="1521" y="784"/>
                  </a:cubicBezTo>
                  <a:cubicBezTo>
                    <a:pt x="1535" y="1132"/>
                    <a:pt x="1" y="1760"/>
                    <a:pt x="126" y="2137"/>
                  </a:cubicBezTo>
                  <a:cubicBezTo>
                    <a:pt x="266" y="2541"/>
                    <a:pt x="1730" y="2611"/>
                    <a:pt x="1730" y="2611"/>
                  </a:cubicBezTo>
                  <a:lnTo>
                    <a:pt x="3655" y="1969"/>
                  </a:lnTo>
                  <a:lnTo>
                    <a:pt x="3655" y="1969"/>
                  </a:lnTo>
                  <a:cubicBezTo>
                    <a:pt x="3655" y="1969"/>
                    <a:pt x="3443" y="1976"/>
                    <a:pt x="3155" y="1976"/>
                  </a:cubicBezTo>
                  <a:cubicBezTo>
                    <a:pt x="2550" y="1976"/>
                    <a:pt x="1610" y="1944"/>
                    <a:pt x="1591" y="1746"/>
                  </a:cubicBezTo>
                  <a:cubicBezTo>
                    <a:pt x="1549" y="1425"/>
                    <a:pt x="2316" y="1355"/>
                    <a:pt x="2330" y="742"/>
                  </a:cubicBezTo>
                  <a:cubicBezTo>
                    <a:pt x="2354" y="52"/>
                    <a:pt x="1221" y="1"/>
                    <a:pt x="887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0"/>
            <p:cNvSpPr/>
            <p:nvPr/>
          </p:nvSpPr>
          <p:spPr>
            <a:xfrm>
              <a:off x="1543350" y="2828725"/>
              <a:ext cx="80575" cy="81625"/>
            </a:xfrm>
            <a:custGeom>
              <a:avLst/>
              <a:gdLst/>
              <a:ahLst/>
              <a:cxnLst/>
              <a:rect l="l" t="t" r="r" b="b"/>
              <a:pathLst>
                <a:path w="3223" h="3265" extrusionOk="0">
                  <a:moveTo>
                    <a:pt x="3111" y="0"/>
                  </a:moveTo>
                  <a:lnTo>
                    <a:pt x="1158" y="572"/>
                  </a:lnTo>
                  <a:cubicBezTo>
                    <a:pt x="1158" y="572"/>
                    <a:pt x="0" y="1479"/>
                    <a:pt x="112" y="1883"/>
                  </a:cubicBezTo>
                  <a:cubicBezTo>
                    <a:pt x="166" y="2056"/>
                    <a:pt x="492" y="2084"/>
                    <a:pt x="863" y="2084"/>
                  </a:cubicBezTo>
                  <a:cubicBezTo>
                    <a:pt x="1036" y="2084"/>
                    <a:pt x="1219" y="2078"/>
                    <a:pt x="1389" y="2078"/>
                  </a:cubicBezTo>
                  <a:cubicBezTo>
                    <a:pt x="1703" y="2078"/>
                    <a:pt x="1969" y="2099"/>
                    <a:pt x="2037" y="2218"/>
                  </a:cubicBezTo>
                  <a:cubicBezTo>
                    <a:pt x="2204" y="2511"/>
                    <a:pt x="1897" y="3264"/>
                    <a:pt x="1897" y="3264"/>
                  </a:cubicBezTo>
                  <a:cubicBezTo>
                    <a:pt x="1897" y="3264"/>
                    <a:pt x="3222" y="2441"/>
                    <a:pt x="2720" y="1758"/>
                  </a:cubicBezTo>
                  <a:cubicBezTo>
                    <a:pt x="2525" y="1504"/>
                    <a:pt x="2250" y="1484"/>
                    <a:pt x="2012" y="1484"/>
                  </a:cubicBezTo>
                  <a:cubicBezTo>
                    <a:pt x="1966" y="1484"/>
                    <a:pt x="1922" y="1485"/>
                    <a:pt x="1880" y="1485"/>
                  </a:cubicBezTo>
                  <a:cubicBezTo>
                    <a:pt x="1718" y="1485"/>
                    <a:pt x="1588" y="1474"/>
                    <a:pt x="1535" y="1367"/>
                  </a:cubicBezTo>
                  <a:cubicBezTo>
                    <a:pt x="1395" y="1116"/>
                    <a:pt x="3111" y="0"/>
                    <a:pt x="3111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0"/>
            <p:cNvSpPr/>
            <p:nvPr/>
          </p:nvSpPr>
          <p:spPr>
            <a:xfrm>
              <a:off x="1640975" y="276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4525" cap="rnd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0"/>
            <p:cNvSpPr/>
            <p:nvPr/>
          </p:nvSpPr>
          <p:spPr>
            <a:xfrm>
              <a:off x="1336900" y="2764900"/>
              <a:ext cx="410475" cy="216200"/>
            </a:xfrm>
            <a:custGeom>
              <a:avLst/>
              <a:gdLst/>
              <a:ahLst/>
              <a:cxnLst/>
              <a:rect l="l" t="t" r="r" b="b"/>
              <a:pathLst>
                <a:path w="16419" h="8648" extrusionOk="0">
                  <a:moveTo>
                    <a:pt x="12164" y="1"/>
                  </a:moveTo>
                  <a:cubicBezTo>
                    <a:pt x="10018" y="1"/>
                    <a:pt x="4888" y="1884"/>
                    <a:pt x="3777" y="1884"/>
                  </a:cubicBezTo>
                  <a:cubicBezTo>
                    <a:pt x="3769" y="1884"/>
                    <a:pt x="3761" y="1884"/>
                    <a:pt x="3753" y="1884"/>
                  </a:cubicBezTo>
                  <a:cubicBezTo>
                    <a:pt x="2888" y="1884"/>
                    <a:pt x="2484" y="1605"/>
                    <a:pt x="1940" y="1493"/>
                  </a:cubicBezTo>
                  <a:cubicBezTo>
                    <a:pt x="1798" y="1462"/>
                    <a:pt x="1582" y="1435"/>
                    <a:pt x="1344" y="1435"/>
                  </a:cubicBezTo>
                  <a:cubicBezTo>
                    <a:pt x="741" y="1435"/>
                    <a:pt x="1" y="1609"/>
                    <a:pt x="1" y="2330"/>
                  </a:cubicBezTo>
                  <a:cubicBezTo>
                    <a:pt x="1" y="3320"/>
                    <a:pt x="866" y="4785"/>
                    <a:pt x="4018" y="4785"/>
                  </a:cubicBezTo>
                  <a:cubicBezTo>
                    <a:pt x="7170" y="4785"/>
                    <a:pt x="11076" y="2274"/>
                    <a:pt x="12833" y="2274"/>
                  </a:cubicBezTo>
                  <a:lnTo>
                    <a:pt x="12903" y="2274"/>
                  </a:lnTo>
                  <a:cubicBezTo>
                    <a:pt x="15205" y="2274"/>
                    <a:pt x="15372" y="3460"/>
                    <a:pt x="15372" y="4074"/>
                  </a:cubicBezTo>
                  <a:cubicBezTo>
                    <a:pt x="15372" y="6264"/>
                    <a:pt x="13698" y="7840"/>
                    <a:pt x="11773" y="7840"/>
                  </a:cubicBezTo>
                  <a:cubicBezTo>
                    <a:pt x="10978" y="7840"/>
                    <a:pt x="8607" y="7589"/>
                    <a:pt x="8607" y="7589"/>
                  </a:cubicBezTo>
                  <a:lnTo>
                    <a:pt x="8607" y="7589"/>
                  </a:lnTo>
                  <a:cubicBezTo>
                    <a:pt x="8607" y="7589"/>
                    <a:pt x="10211" y="8648"/>
                    <a:pt x="11992" y="8648"/>
                  </a:cubicBezTo>
                  <a:cubicBezTo>
                    <a:pt x="12265" y="8648"/>
                    <a:pt x="12543" y="8623"/>
                    <a:pt x="12820" y="8565"/>
                  </a:cubicBezTo>
                  <a:cubicBezTo>
                    <a:pt x="15233" y="8063"/>
                    <a:pt x="16418" y="6543"/>
                    <a:pt x="16418" y="3669"/>
                  </a:cubicBezTo>
                  <a:cubicBezTo>
                    <a:pt x="16418" y="656"/>
                    <a:pt x="14479" y="1"/>
                    <a:pt x="12164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0"/>
            <p:cNvSpPr/>
            <p:nvPr/>
          </p:nvSpPr>
          <p:spPr>
            <a:xfrm>
              <a:off x="4080250" y="3456375"/>
              <a:ext cx="244825" cy="89000"/>
            </a:xfrm>
            <a:custGeom>
              <a:avLst/>
              <a:gdLst/>
              <a:ahLst/>
              <a:cxnLst/>
              <a:rect l="l" t="t" r="r" b="b"/>
              <a:pathLst>
                <a:path w="9793" h="3560" extrusionOk="0">
                  <a:moveTo>
                    <a:pt x="2069" y="0"/>
                  </a:moveTo>
                  <a:cubicBezTo>
                    <a:pt x="1597" y="0"/>
                    <a:pt x="1177" y="319"/>
                    <a:pt x="879" y="406"/>
                  </a:cubicBezTo>
                  <a:cubicBezTo>
                    <a:pt x="558" y="490"/>
                    <a:pt x="0" y="588"/>
                    <a:pt x="0" y="588"/>
                  </a:cubicBezTo>
                  <a:lnTo>
                    <a:pt x="460" y="2596"/>
                  </a:lnTo>
                  <a:cubicBezTo>
                    <a:pt x="460" y="2596"/>
                    <a:pt x="1749" y="3559"/>
                    <a:pt x="2106" y="3559"/>
                  </a:cubicBezTo>
                  <a:cubicBezTo>
                    <a:pt x="2111" y="3559"/>
                    <a:pt x="2116" y="3559"/>
                    <a:pt x="2120" y="3559"/>
                  </a:cubicBezTo>
                  <a:cubicBezTo>
                    <a:pt x="2455" y="3517"/>
                    <a:pt x="2804" y="2722"/>
                    <a:pt x="3515" y="2610"/>
                  </a:cubicBezTo>
                  <a:cubicBezTo>
                    <a:pt x="3571" y="2602"/>
                    <a:pt x="3628" y="2599"/>
                    <a:pt x="3685" y="2599"/>
                  </a:cubicBezTo>
                  <a:cubicBezTo>
                    <a:pt x="4304" y="2599"/>
                    <a:pt x="4935" y="3031"/>
                    <a:pt x="5336" y="3031"/>
                  </a:cubicBezTo>
                  <a:cubicBezTo>
                    <a:pt x="5353" y="3031"/>
                    <a:pt x="5369" y="3030"/>
                    <a:pt x="5384" y="3029"/>
                  </a:cubicBezTo>
                  <a:cubicBezTo>
                    <a:pt x="5817" y="3001"/>
                    <a:pt x="6500" y="2512"/>
                    <a:pt x="6835" y="2401"/>
                  </a:cubicBezTo>
                  <a:cubicBezTo>
                    <a:pt x="6881" y="2387"/>
                    <a:pt x="6929" y="2381"/>
                    <a:pt x="6980" y="2381"/>
                  </a:cubicBezTo>
                  <a:cubicBezTo>
                    <a:pt x="7285" y="2381"/>
                    <a:pt x="7678" y="2596"/>
                    <a:pt x="8132" y="2596"/>
                  </a:cubicBezTo>
                  <a:cubicBezTo>
                    <a:pt x="8676" y="2596"/>
                    <a:pt x="9792" y="1731"/>
                    <a:pt x="9792" y="1731"/>
                  </a:cubicBezTo>
                  <a:cubicBezTo>
                    <a:pt x="9792" y="1731"/>
                    <a:pt x="7644" y="713"/>
                    <a:pt x="7323" y="629"/>
                  </a:cubicBezTo>
                  <a:cubicBezTo>
                    <a:pt x="7287" y="620"/>
                    <a:pt x="7252" y="616"/>
                    <a:pt x="7216" y="616"/>
                  </a:cubicBezTo>
                  <a:cubicBezTo>
                    <a:pt x="6919" y="616"/>
                    <a:pt x="6627" y="894"/>
                    <a:pt x="6291" y="894"/>
                  </a:cubicBezTo>
                  <a:cubicBezTo>
                    <a:pt x="5900" y="894"/>
                    <a:pt x="5552" y="127"/>
                    <a:pt x="5203" y="127"/>
                  </a:cubicBezTo>
                  <a:cubicBezTo>
                    <a:pt x="4840" y="127"/>
                    <a:pt x="4199" y="574"/>
                    <a:pt x="3766" y="574"/>
                  </a:cubicBezTo>
                  <a:cubicBezTo>
                    <a:pt x="3320" y="574"/>
                    <a:pt x="2790" y="127"/>
                    <a:pt x="2246" y="16"/>
                  </a:cubicBezTo>
                  <a:cubicBezTo>
                    <a:pt x="2186" y="5"/>
                    <a:pt x="2127" y="0"/>
                    <a:pt x="2069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0"/>
            <p:cNvSpPr/>
            <p:nvPr/>
          </p:nvSpPr>
          <p:spPr>
            <a:xfrm>
              <a:off x="3960625" y="3437225"/>
              <a:ext cx="301675" cy="121025"/>
            </a:xfrm>
            <a:custGeom>
              <a:avLst/>
              <a:gdLst/>
              <a:ahLst/>
              <a:cxnLst/>
              <a:rect l="l" t="t" r="r" b="b"/>
              <a:pathLst>
                <a:path w="12067" h="4841" extrusionOk="0">
                  <a:moveTo>
                    <a:pt x="2414" y="1"/>
                  </a:moveTo>
                  <a:cubicBezTo>
                    <a:pt x="1186" y="15"/>
                    <a:pt x="1" y="1103"/>
                    <a:pt x="1" y="2428"/>
                  </a:cubicBezTo>
                  <a:cubicBezTo>
                    <a:pt x="1" y="3753"/>
                    <a:pt x="1186" y="4827"/>
                    <a:pt x="2414" y="4841"/>
                  </a:cubicBezTo>
                  <a:lnTo>
                    <a:pt x="2553" y="4841"/>
                  </a:lnTo>
                  <a:cubicBezTo>
                    <a:pt x="2735" y="4841"/>
                    <a:pt x="2944" y="4813"/>
                    <a:pt x="3139" y="4771"/>
                  </a:cubicBezTo>
                  <a:cubicBezTo>
                    <a:pt x="3181" y="4771"/>
                    <a:pt x="3223" y="4757"/>
                    <a:pt x="3265" y="4743"/>
                  </a:cubicBezTo>
                  <a:cubicBezTo>
                    <a:pt x="3293" y="4743"/>
                    <a:pt x="3348" y="4729"/>
                    <a:pt x="3362" y="4729"/>
                  </a:cubicBezTo>
                  <a:cubicBezTo>
                    <a:pt x="4688" y="4311"/>
                    <a:pt x="5176" y="2986"/>
                    <a:pt x="6054" y="2986"/>
                  </a:cubicBezTo>
                  <a:cubicBezTo>
                    <a:pt x="6919" y="2986"/>
                    <a:pt x="10895" y="2637"/>
                    <a:pt x="12066" y="2400"/>
                  </a:cubicBezTo>
                  <a:cubicBezTo>
                    <a:pt x="10895" y="2177"/>
                    <a:pt x="6919" y="1842"/>
                    <a:pt x="6054" y="1842"/>
                  </a:cubicBezTo>
                  <a:cubicBezTo>
                    <a:pt x="5176" y="1842"/>
                    <a:pt x="4674" y="517"/>
                    <a:pt x="3348" y="126"/>
                  </a:cubicBezTo>
                  <a:cubicBezTo>
                    <a:pt x="3334" y="126"/>
                    <a:pt x="3293" y="98"/>
                    <a:pt x="3279" y="98"/>
                  </a:cubicBezTo>
                  <a:cubicBezTo>
                    <a:pt x="3251" y="84"/>
                    <a:pt x="3209" y="84"/>
                    <a:pt x="3153" y="70"/>
                  </a:cubicBezTo>
                  <a:cubicBezTo>
                    <a:pt x="2958" y="15"/>
                    <a:pt x="2777" y="1"/>
                    <a:pt x="2581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0"/>
            <p:cNvSpPr/>
            <p:nvPr/>
          </p:nvSpPr>
          <p:spPr>
            <a:xfrm>
              <a:off x="1563225" y="4883350"/>
              <a:ext cx="227025" cy="214125"/>
            </a:xfrm>
            <a:custGeom>
              <a:avLst/>
              <a:gdLst/>
              <a:ahLst/>
              <a:cxnLst/>
              <a:rect l="l" t="t" r="r" b="b"/>
              <a:pathLst>
                <a:path w="9081" h="8565" extrusionOk="0">
                  <a:moveTo>
                    <a:pt x="1088" y="0"/>
                  </a:moveTo>
                  <a:cubicBezTo>
                    <a:pt x="1088" y="1"/>
                    <a:pt x="963" y="2051"/>
                    <a:pt x="3474" y="2051"/>
                  </a:cubicBezTo>
                  <a:cubicBezTo>
                    <a:pt x="5426" y="2051"/>
                    <a:pt x="5984" y="1981"/>
                    <a:pt x="6598" y="1981"/>
                  </a:cubicBezTo>
                  <a:cubicBezTo>
                    <a:pt x="7017" y="1981"/>
                    <a:pt x="7435" y="2135"/>
                    <a:pt x="7435" y="2581"/>
                  </a:cubicBezTo>
                  <a:cubicBezTo>
                    <a:pt x="7435" y="2999"/>
                    <a:pt x="6919" y="3320"/>
                    <a:pt x="6277" y="3320"/>
                  </a:cubicBezTo>
                  <a:cubicBezTo>
                    <a:pt x="5664" y="3320"/>
                    <a:pt x="3906" y="2846"/>
                    <a:pt x="3139" y="2846"/>
                  </a:cubicBezTo>
                  <a:cubicBezTo>
                    <a:pt x="3101" y="2846"/>
                    <a:pt x="3058" y="2846"/>
                    <a:pt x="3011" y="2846"/>
                  </a:cubicBezTo>
                  <a:cubicBezTo>
                    <a:pt x="2176" y="2846"/>
                    <a:pt x="0" y="2908"/>
                    <a:pt x="0" y="5259"/>
                  </a:cubicBezTo>
                  <a:cubicBezTo>
                    <a:pt x="0" y="7714"/>
                    <a:pt x="1897" y="8565"/>
                    <a:pt x="3181" y="8565"/>
                  </a:cubicBezTo>
                  <a:cubicBezTo>
                    <a:pt x="5175" y="8565"/>
                    <a:pt x="9081" y="6375"/>
                    <a:pt x="9081" y="6375"/>
                  </a:cubicBezTo>
                  <a:cubicBezTo>
                    <a:pt x="9081" y="6375"/>
                    <a:pt x="8732" y="5856"/>
                    <a:pt x="7612" y="5856"/>
                  </a:cubicBezTo>
                  <a:cubicBezTo>
                    <a:pt x="7408" y="5856"/>
                    <a:pt x="7177" y="5874"/>
                    <a:pt x="6919" y="5915"/>
                  </a:cubicBezTo>
                  <a:cubicBezTo>
                    <a:pt x="6054" y="6054"/>
                    <a:pt x="4324" y="7003"/>
                    <a:pt x="3432" y="7003"/>
                  </a:cubicBezTo>
                  <a:cubicBezTo>
                    <a:pt x="2525" y="7003"/>
                    <a:pt x="1939" y="6277"/>
                    <a:pt x="1939" y="5580"/>
                  </a:cubicBezTo>
                  <a:cubicBezTo>
                    <a:pt x="1939" y="4882"/>
                    <a:pt x="2525" y="4492"/>
                    <a:pt x="3069" y="4492"/>
                  </a:cubicBezTo>
                  <a:cubicBezTo>
                    <a:pt x="3599" y="4492"/>
                    <a:pt x="5845" y="5161"/>
                    <a:pt x="6807" y="5161"/>
                  </a:cubicBezTo>
                  <a:cubicBezTo>
                    <a:pt x="8342" y="5161"/>
                    <a:pt x="9081" y="4032"/>
                    <a:pt x="9081" y="2720"/>
                  </a:cubicBezTo>
                  <a:cubicBezTo>
                    <a:pt x="9081" y="1381"/>
                    <a:pt x="8314" y="531"/>
                    <a:pt x="7365" y="531"/>
                  </a:cubicBezTo>
                  <a:cubicBezTo>
                    <a:pt x="6249" y="531"/>
                    <a:pt x="4241" y="698"/>
                    <a:pt x="3460" y="698"/>
                  </a:cubicBezTo>
                  <a:cubicBezTo>
                    <a:pt x="2720" y="698"/>
                    <a:pt x="1088" y="1"/>
                    <a:pt x="1088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0"/>
            <p:cNvSpPr/>
            <p:nvPr/>
          </p:nvSpPr>
          <p:spPr>
            <a:xfrm>
              <a:off x="1613775" y="4883700"/>
              <a:ext cx="16775" cy="16750"/>
            </a:xfrm>
            <a:custGeom>
              <a:avLst/>
              <a:gdLst/>
              <a:ahLst/>
              <a:cxnLst/>
              <a:rect l="l" t="t" r="r" b="b"/>
              <a:pathLst>
                <a:path w="671" h="670" extrusionOk="0">
                  <a:moveTo>
                    <a:pt x="336" y="0"/>
                  </a:moveTo>
                  <a:cubicBezTo>
                    <a:pt x="154" y="0"/>
                    <a:pt x="1" y="154"/>
                    <a:pt x="1" y="335"/>
                  </a:cubicBezTo>
                  <a:cubicBezTo>
                    <a:pt x="1" y="517"/>
                    <a:pt x="154" y="670"/>
                    <a:pt x="336" y="670"/>
                  </a:cubicBezTo>
                  <a:cubicBezTo>
                    <a:pt x="517" y="670"/>
                    <a:pt x="670" y="517"/>
                    <a:pt x="670" y="335"/>
                  </a:cubicBezTo>
                  <a:cubicBezTo>
                    <a:pt x="670" y="154"/>
                    <a:pt x="517" y="0"/>
                    <a:pt x="336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0"/>
            <p:cNvSpPr/>
            <p:nvPr/>
          </p:nvSpPr>
          <p:spPr>
            <a:xfrm>
              <a:off x="2165800" y="3430250"/>
              <a:ext cx="117900" cy="160100"/>
            </a:xfrm>
            <a:custGeom>
              <a:avLst/>
              <a:gdLst/>
              <a:ahLst/>
              <a:cxnLst/>
              <a:rect l="l" t="t" r="r" b="b"/>
              <a:pathLst>
                <a:path w="4716" h="6404" extrusionOk="0">
                  <a:moveTo>
                    <a:pt x="1995" y="1"/>
                  </a:moveTo>
                  <a:cubicBezTo>
                    <a:pt x="1758" y="1"/>
                    <a:pt x="349" y="796"/>
                    <a:pt x="1" y="3488"/>
                  </a:cubicBezTo>
                  <a:lnTo>
                    <a:pt x="935" y="3753"/>
                  </a:lnTo>
                  <a:cubicBezTo>
                    <a:pt x="935" y="3753"/>
                    <a:pt x="991" y="2860"/>
                    <a:pt x="1186" y="2260"/>
                  </a:cubicBezTo>
                  <a:cubicBezTo>
                    <a:pt x="1340" y="1744"/>
                    <a:pt x="1688" y="1256"/>
                    <a:pt x="1688" y="1256"/>
                  </a:cubicBezTo>
                  <a:cubicBezTo>
                    <a:pt x="1713" y="1225"/>
                    <a:pt x="1744" y="1210"/>
                    <a:pt x="1773" y="1210"/>
                  </a:cubicBezTo>
                  <a:cubicBezTo>
                    <a:pt x="1808" y="1210"/>
                    <a:pt x="1840" y="1232"/>
                    <a:pt x="1856" y="1270"/>
                  </a:cubicBezTo>
                  <a:cubicBezTo>
                    <a:pt x="2037" y="1633"/>
                    <a:pt x="2302" y="2567"/>
                    <a:pt x="2455" y="3446"/>
                  </a:cubicBezTo>
                  <a:cubicBezTo>
                    <a:pt x="2720" y="4952"/>
                    <a:pt x="2734" y="6403"/>
                    <a:pt x="2734" y="6403"/>
                  </a:cubicBezTo>
                  <a:lnTo>
                    <a:pt x="4715" y="6403"/>
                  </a:lnTo>
                  <a:cubicBezTo>
                    <a:pt x="4715" y="6052"/>
                    <a:pt x="3904" y="5735"/>
                    <a:pt x="3497" y="5735"/>
                  </a:cubicBezTo>
                  <a:cubicBezTo>
                    <a:pt x="3451" y="5735"/>
                    <a:pt x="3410" y="5739"/>
                    <a:pt x="3376" y="5747"/>
                  </a:cubicBezTo>
                  <a:cubicBezTo>
                    <a:pt x="3376" y="5747"/>
                    <a:pt x="3292" y="4227"/>
                    <a:pt x="3097" y="2874"/>
                  </a:cubicBezTo>
                  <a:cubicBezTo>
                    <a:pt x="2804" y="796"/>
                    <a:pt x="2204" y="1"/>
                    <a:pt x="1995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0"/>
            <p:cNvSpPr/>
            <p:nvPr/>
          </p:nvSpPr>
          <p:spPr>
            <a:xfrm>
              <a:off x="1976150" y="3400900"/>
              <a:ext cx="56375" cy="66975"/>
            </a:xfrm>
            <a:custGeom>
              <a:avLst/>
              <a:gdLst/>
              <a:ahLst/>
              <a:cxnLst/>
              <a:rect l="l" t="t" r="r" b="b"/>
              <a:pathLst>
                <a:path w="2255" h="2679" extrusionOk="0">
                  <a:moveTo>
                    <a:pt x="303" y="0"/>
                  </a:moveTo>
                  <a:cubicBezTo>
                    <a:pt x="127" y="0"/>
                    <a:pt x="0" y="162"/>
                    <a:pt x="236" y="463"/>
                  </a:cubicBezTo>
                  <a:cubicBezTo>
                    <a:pt x="612" y="910"/>
                    <a:pt x="1770" y="2444"/>
                    <a:pt x="1770" y="2444"/>
                  </a:cubicBezTo>
                  <a:cubicBezTo>
                    <a:pt x="1770" y="2444"/>
                    <a:pt x="2068" y="2679"/>
                    <a:pt x="2183" y="2679"/>
                  </a:cubicBezTo>
                  <a:cubicBezTo>
                    <a:pt x="2247" y="2679"/>
                    <a:pt x="2254" y="2605"/>
                    <a:pt x="2119" y="2374"/>
                  </a:cubicBezTo>
                  <a:cubicBezTo>
                    <a:pt x="1393" y="1119"/>
                    <a:pt x="724" y="282"/>
                    <a:pt x="556" y="115"/>
                  </a:cubicBezTo>
                  <a:cubicBezTo>
                    <a:pt x="484" y="38"/>
                    <a:pt x="388" y="0"/>
                    <a:pt x="303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0"/>
            <p:cNvSpPr/>
            <p:nvPr/>
          </p:nvSpPr>
          <p:spPr>
            <a:xfrm>
              <a:off x="2029325" y="3400900"/>
              <a:ext cx="56250" cy="66975"/>
            </a:xfrm>
            <a:custGeom>
              <a:avLst/>
              <a:gdLst/>
              <a:ahLst/>
              <a:cxnLst/>
              <a:rect l="l" t="t" r="r" b="b"/>
              <a:pathLst>
                <a:path w="2250" h="2679" extrusionOk="0">
                  <a:moveTo>
                    <a:pt x="1957" y="0"/>
                  </a:moveTo>
                  <a:cubicBezTo>
                    <a:pt x="1874" y="0"/>
                    <a:pt x="1780" y="38"/>
                    <a:pt x="1707" y="115"/>
                  </a:cubicBezTo>
                  <a:cubicBezTo>
                    <a:pt x="1526" y="282"/>
                    <a:pt x="870" y="1119"/>
                    <a:pt x="131" y="2374"/>
                  </a:cubicBezTo>
                  <a:cubicBezTo>
                    <a:pt x="1" y="2605"/>
                    <a:pt x="9" y="2679"/>
                    <a:pt x="73" y="2679"/>
                  </a:cubicBezTo>
                  <a:cubicBezTo>
                    <a:pt x="188" y="2679"/>
                    <a:pt x="480" y="2444"/>
                    <a:pt x="480" y="2444"/>
                  </a:cubicBezTo>
                  <a:cubicBezTo>
                    <a:pt x="480" y="2444"/>
                    <a:pt x="1652" y="910"/>
                    <a:pt x="2014" y="463"/>
                  </a:cubicBezTo>
                  <a:cubicBezTo>
                    <a:pt x="2250" y="162"/>
                    <a:pt x="2129" y="0"/>
                    <a:pt x="1957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0"/>
            <p:cNvSpPr/>
            <p:nvPr/>
          </p:nvSpPr>
          <p:spPr>
            <a:xfrm>
              <a:off x="1997025" y="3533475"/>
              <a:ext cx="72200" cy="46400"/>
            </a:xfrm>
            <a:custGeom>
              <a:avLst/>
              <a:gdLst/>
              <a:ahLst/>
              <a:cxnLst/>
              <a:rect l="l" t="t" r="r" b="b"/>
              <a:pathLst>
                <a:path w="2888" h="1856" extrusionOk="0">
                  <a:moveTo>
                    <a:pt x="2372" y="14"/>
                  </a:moveTo>
                  <a:lnTo>
                    <a:pt x="1632" y="1326"/>
                  </a:lnTo>
                  <a:cubicBezTo>
                    <a:pt x="1456" y="1308"/>
                    <a:pt x="1299" y="1300"/>
                    <a:pt x="1160" y="1300"/>
                  </a:cubicBezTo>
                  <a:cubicBezTo>
                    <a:pt x="1" y="1300"/>
                    <a:pt x="56" y="1856"/>
                    <a:pt x="56" y="1856"/>
                  </a:cubicBezTo>
                  <a:cubicBezTo>
                    <a:pt x="56" y="1856"/>
                    <a:pt x="1842" y="1828"/>
                    <a:pt x="1911" y="1814"/>
                  </a:cubicBezTo>
                  <a:cubicBezTo>
                    <a:pt x="2009" y="1800"/>
                    <a:pt x="2888" y="70"/>
                    <a:pt x="2888" y="70"/>
                  </a:cubicBezTo>
                  <a:cubicBezTo>
                    <a:pt x="2860" y="0"/>
                    <a:pt x="2372" y="42"/>
                    <a:pt x="2372" y="14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0"/>
            <p:cNvSpPr/>
            <p:nvPr/>
          </p:nvSpPr>
          <p:spPr>
            <a:xfrm>
              <a:off x="2014450" y="3475100"/>
              <a:ext cx="312475" cy="86200"/>
            </a:xfrm>
            <a:custGeom>
              <a:avLst/>
              <a:gdLst/>
              <a:ahLst/>
              <a:cxnLst/>
              <a:rect l="l" t="t" r="r" b="b"/>
              <a:pathLst>
                <a:path w="12499" h="3448" extrusionOk="0">
                  <a:moveTo>
                    <a:pt x="1912" y="1"/>
                  </a:moveTo>
                  <a:cubicBezTo>
                    <a:pt x="785" y="1"/>
                    <a:pt x="1" y="202"/>
                    <a:pt x="1" y="773"/>
                  </a:cubicBezTo>
                  <a:cubicBezTo>
                    <a:pt x="1" y="2791"/>
                    <a:pt x="5881" y="3447"/>
                    <a:pt x="8614" y="3447"/>
                  </a:cubicBezTo>
                  <a:cubicBezTo>
                    <a:pt x="9130" y="3447"/>
                    <a:pt x="9534" y="3424"/>
                    <a:pt x="9765" y="3382"/>
                  </a:cubicBezTo>
                  <a:cubicBezTo>
                    <a:pt x="11215" y="3117"/>
                    <a:pt x="12499" y="2489"/>
                    <a:pt x="12499" y="1164"/>
                  </a:cubicBezTo>
                  <a:lnTo>
                    <a:pt x="12499" y="1164"/>
                  </a:lnTo>
                  <a:cubicBezTo>
                    <a:pt x="12499" y="1164"/>
                    <a:pt x="11742" y="1195"/>
                    <a:pt x="10949" y="1195"/>
                  </a:cubicBezTo>
                  <a:cubicBezTo>
                    <a:pt x="10552" y="1195"/>
                    <a:pt x="10146" y="1187"/>
                    <a:pt x="9821" y="1164"/>
                  </a:cubicBezTo>
                  <a:cubicBezTo>
                    <a:pt x="9183" y="1134"/>
                    <a:pt x="4584" y="1"/>
                    <a:pt x="1912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0"/>
            <p:cNvSpPr/>
            <p:nvPr/>
          </p:nvSpPr>
          <p:spPr>
            <a:xfrm>
              <a:off x="2072800" y="3534700"/>
              <a:ext cx="73850" cy="53200"/>
            </a:xfrm>
            <a:custGeom>
              <a:avLst/>
              <a:gdLst/>
              <a:ahLst/>
              <a:cxnLst/>
              <a:rect l="l" t="t" r="r" b="b"/>
              <a:pathLst>
                <a:path w="2954" h="2128" extrusionOk="0">
                  <a:moveTo>
                    <a:pt x="330" y="0"/>
                  </a:moveTo>
                  <a:cubicBezTo>
                    <a:pt x="167" y="0"/>
                    <a:pt x="0" y="169"/>
                    <a:pt x="66" y="300"/>
                  </a:cubicBezTo>
                  <a:cubicBezTo>
                    <a:pt x="303" y="733"/>
                    <a:pt x="959" y="2086"/>
                    <a:pt x="1042" y="2099"/>
                  </a:cubicBezTo>
                  <a:cubicBezTo>
                    <a:pt x="1112" y="2113"/>
                    <a:pt x="2953" y="2127"/>
                    <a:pt x="2953" y="2127"/>
                  </a:cubicBezTo>
                  <a:cubicBezTo>
                    <a:pt x="2953" y="2127"/>
                    <a:pt x="2862" y="1521"/>
                    <a:pt x="1693" y="1521"/>
                  </a:cubicBezTo>
                  <a:cubicBezTo>
                    <a:pt x="1572" y="1521"/>
                    <a:pt x="1439" y="1527"/>
                    <a:pt x="1293" y="1542"/>
                  </a:cubicBezTo>
                  <a:cubicBezTo>
                    <a:pt x="1293" y="1542"/>
                    <a:pt x="722" y="454"/>
                    <a:pt x="540" y="147"/>
                  </a:cubicBezTo>
                  <a:cubicBezTo>
                    <a:pt x="490" y="41"/>
                    <a:pt x="411" y="0"/>
                    <a:pt x="330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0"/>
            <p:cNvSpPr/>
            <p:nvPr/>
          </p:nvSpPr>
          <p:spPr>
            <a:xfrm>
              <a:off x="2201025" y="3430250"/>
              <a:ext cx="118225" cy="160100"/>
            </a:xfrm>
            <a:custGeom>
              <a:avLst/>
              <a:gdLst/>
              <a:ahLst/>
              <a:cxnLst/>
              <a:rect l="l" t="t" r="r" b="b"/>
              <a:pathLst>
                <a:path w="4729" h="6404" extrusionOk="0">
                  <a:moveTo>
                    <a:pt x="1995" y="1"/>
                  </a:moveTo>
                  <a:cubicBezTo>
                    <a:pt x="1772" y="1"/>
                    <a:pt x="349" y="796"/>
                    <a:pt x="0" y="3488"/>
                  </a:cubicBezTo>
                  <a:lnTo>
                    <a:pt x="935" y="3753"/>
                  </a:lnTo>
                  <a:cubicBezTo>
                    <a:pt x="935" y="3753"/>
                    <a:pt x="991" y="2860"/>
                    <a:pt x="1186" y="2260"/>
                  </a:cubicBezTo>
                  <a:cubicBezTo>
                    <a:pt x="1339" y="1744"/>
                    <a:pt x="1688" y="1256"/>
                    <a:pt x="1688" y="1256"/>
                  </a:cubicBezTo>
                  <a:cubicBezTo>
                    <a:pt x="1713" y="1225"/>
                    <a:pt x="1744" y="1210"/>
                    <a:pt x="1774" y="1210"/>
                  </a:cubicBezTo>
                  <a:cubicBezTo>
                    <a:pt x="1811" y="1210"/>
                    <a:pt x="1846" y="1232"/>
                    <a:pt x="1869" y="1270"/>
                  </a:cubicBezTo>
                  <a:cubicBezTo>
                    <a:pt x="2037" y="1633"/>
                    <a:pt x="2302" y="2567"/>
                    <a:pt x="2455" y="3446"/>
                  </a:cubicBezTo>
                  <a:cubicBezTo>
                    <a:pt x="2720" y="4952"/>
                    <a:pt x="2734" y="6403"/>
                    <a:pt x="2734" y="6403"/>
                  </a:cubicBezTo>
                  <a:lnTo>
                    <a:pt x="4729" y="6403"/>
                  </a:lnTo>
                  <a:cubicBezTo>
                    <a:pt x="4729" y="6052"/>
                    <a:pt x="3907" y="5735"/>
                    <a:pt x="3497" y="5735"/>
                  </a:cubicBezTo>
                  <a:cubicBezTo>
                    <a:pt x="3451" y="5735"/>
                    <a:pt x="3410" y="5739"/>
                    <a:pt x="3376" y="5747"/>
                  </a:cubicBezTo>
                  <a:cubicBezTo>
                    <a:pt x="3376" y="5747"/>
                    <a:pt x="3292" y="4227"/>
                    <a:pt x="3097" y="2874"/>
                  </a:cubicBezTo>
                  <a:cubicBezTo>
                    <a:pt x="2804" y="796"/>
                    <a:pt x="2204" y="1"/>
                    <a:pt x="1995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0"/>
            <p:cNvSpPr/>
            <p:nvPr/>
          </p:nvSpPr>
          <p:spPr>
            <a:xfrm>
              <a:off x="2001900" y="3454675"/>
              <a:ext cx="59650" cy="86150"/>
            </a:xfrm>
            <a:custGeom>
              <a:avLst/>
              <a:gdLst/>
              <a:ahLst/>
              <a:cxnLst/>
              <a:rect l="l" t="t" r="r" b="b"/>
              <a:pathLst>
                <a:path w="2386" h="3446" extrusionOk="0">
                  <a:moveTo>
                    <a:pt x="1158" y="0"/>
                  </a:moveTo>
                  <a:cubicBezTo>
                    <a:pt x="503" y="0"/>
                    <a:pt x="1" y="558"/>
                    <a:pt x="1" y="1214"/>
                  </a:cubicBezTo>
                  <a:cubicBezTo>
                    <a:pt x="1" y="1269"/>
                    <a:pt x="1" y="1325"/>
                    <a:pt x="15" y="1353"/>
                  </a:cubicBezTo>
                  <a:cubicBezTo>
                    <a:pt x="98" y="2302"/>
                    <a:pt x="1019" y="3445"/>
                    <a:pt x="1214" y="3445"/>
                  </a:cubicBezTo>
                  <a:cubicBezTo>
                    <a:pt x="1409" y="3445"/>
                    <a:pt x="2316" y="2302"/>
                    <a:pt x="2386" y="1339"/>
                  </a:cubicBezTo>
                  <a:lnTo>
                    <a:pt x="2386" y="1214"/>
                  </a:lnTo>
                  <a:cubicBezTo>
                    <a:pt x="2386" y="558"/>
                    <a:pt x="1828" y="0"/>
                    <a:pt x="1158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56" name="Google Shape;1556;p20"/>
          <p:cNvCxnSpPr/>
          <p:nvPr/>
        </p:nvCxnSpPr>
        <p:spPr>
          <a:xfrm>
            <a:off x="5203875" y="-17875"/>
            <a:ext cx="9900" cy="5160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658CF47-54DA-A8AE-E97E-CBC06DB373E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A99EF46-A184-5FB8-3E91-F7145E6C6F1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13A16-58FE-BC04-504A-10865F1DC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B7D39F-24C3-DAE6-51CB-723B12FD1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Pyramids of Number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2" name="Google Shape;156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1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Food chains can be visualised in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pyramids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Pyramids of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number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show the number of organisms at each trophic level.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width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each box indicate how many individuals are present in a population.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Char char="●"/>
            </a:pPr>
            <a:r>
              <a:rPr lang="en" sz="1700" b="1">
                <a:solidFill>
                  <a:srgbClr val="E91D25"/>
                </a:solidFill>
                <a:latin typeface="Cambria"/>
                <a:ea typeface="Cambria"/>
                <a:cs typeface="Cambria"/>
                <a:sym typeface="Cambria"/>
              </a:rPr>
              <a:t>Not all 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pyramids of number are pyramid shaped.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some cases the number of primary consumers may be higher than the number of producers.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example where this is true is when many insects (primary consumers) will predate on a single tree (the producer).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3" name="Google Shape;156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4" name="Google Shape;1564;p21"/>
          <p:cNvSpPr txBox="1"/>
          <p:nvPr/>
        </p:nvSpPr>
        <p:spPr>
          <a:xfrm>
            <a:off x="5413575" y="3719725"/>
            <a:ext cx="291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pyramid of number.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65" name="Google Shape;1565;p21"/>
          <p:cNvGrpSpPr/>
          <p:nvPr/>
        </p:nvGrpSpPr>
        <p:grpSpPr>
          <a:xfrm>
            <a:off x="5150565" y="2001625"/>
            <a:ext cx="3464479" cy="1718100"/>
            <a:chOff x="2743200" y="2757050"/>
            <a:chExt cx="3657600" cy="1718100"/>
          </a:xfrm>
        </p:grpSpPr>
        <p:sp>
          <p:nvSpPr>
            <p:cNvPr id="1566" name="Google Shape;1566;p21"/>
            <p:cNvSpPr txBox="1"/>
            <p:nvPr/>
          </p:nvSpPr>
          <p:spPr>
            <a:xfrm>
              <a:off x="2743200" y="3902450"/>
              <a:ext cx="3657600" cy="572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GRASSLAND (1,000)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67" name="Google Shape;1567;p21"/>
            <p:cNvSpPr txBox="1"/>
            <p:nvPr/>
          </p:nvSpPr>
          <p:spPr>
            <a:xfrm>
              <a:off x="3657600" y="3329750"/>
              <a:ext cx="1828800" cy="572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MICE (100)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68" name="Google Shape;1568;p21"/>
            <p:cNvSpPr txBox="1"/>
            <p:nvPr/>
          </p:nvSpPr>
          <p:spPr>
            <a:xfrm>
              <a:off x="4114800" y="2757050"/>
              <a:ext cx="914400" cy="5727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5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OWLS (10)</a:t>
              </a:r>
              <a:endParaRPr sz="85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2AF517E-CDD0-4DE5-64F8-3BEB8629656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1A9F0A-F4EF-4C2C-1A48-63D119CF1CE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0A157-AAB2-F32D-D831-BFFACAFDE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9D912-B931-6F72-7D4B-615E83EA3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1349</Words>
  <Application>Microsoft Office PowerPoint</Application>
  <PresentationFormat>On-screen Show (16:9)</PresentationFormat>
  <Paragraphs>151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gg sans</vt:lpstr>
      <vt:lpstr>Times New Roman</vt:lpstr>
      <vt:lpstr>Kalam</vt:lpstr>
      <vt:lpstr>Cambria</vt:lpstr>
      <vt:lpstr>Simple Dark</vt:lpstr>
      <vt:lpstr>Edexcel IGCSE Biology 52 - Feeding Relationships</vt:lpstr>
      <vt:lpstr>Trophic Levels  </vt:lpstr>
      <vt:lpstr>PowerPoint Presentation</vt:lpstr>
      <vt:lpstr>Trophic Levels  </vt:lpstr>
      <vt:lpstr>Food Chains and Food Webs  </vt:lpstr>
      <vt:lpstr>An Example Food Chain  </vt:lpstr>
      <vt:lpstr>PowerPoint Presentation</vt:lpstr>
      <vt:lpstr>PowerPoint Presentation</vt:lpstr>
      <vt:lpstr>Pyramids of Number  </vt:lpstr>
      <vt:lpstr>Pyramids of Biomass  </vt:lpstr>
      <vt:lpstr>Pyramids of Energy  </vt:lpstr>
      <vt:lpstr>Energy through a Food Chain  </vt:lpstr>
      <vt:lpstr>Energy Losses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2025-04-26T08:10:28Z</dcterms:modified>
</cp:coreProperties>
</file>