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f811e17b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f811e17b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55488f8b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55488f8b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4e2afcf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4e2afcf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eaa3e7b6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eaa3e7b6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eaa3e7b6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eaa3e7b6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eaa3e7b6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eaa3e7b6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55488f8b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55488f8b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eaa3e7c8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eaa3e7c8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55488f8b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55488f8b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55488f8b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55488f8b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hMOCxXcDr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49 - Ecosystems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Populations, Communities and Habitats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28" name="Google Shape;128;p22"/>
          <p:cNvGrpSpPr/>
          <p:nvPr/>
        </p:nvGrpSpPr>
        <p:grpSpPr>
          <a:xfrm>
            <a:off x="908925" y="1211050"/>
            <a:ext cx="7189978" cy="3234448"/>
            <a:chOff x="879675" y="1286500"/>
            <a:chExt cx="7189978" cy="3234448"/>
          </a:xfrm>
        </p:grpSpPr>
        <p:grpSp>
          <p:nvGrpSpPr>
            <p:cNvPr id="129" name="Google Shape;129;p22"/>
            <p:cNvGrpSpPr/>
            <p:nvPr/>
          </p:nvGrpSpPr>
          <p:grpSpPr>
            <a:xfrm>
              <a:off x="879675" y="1287111"/>
              <a:ext cx="3234078" cy="3233838"/>
              <a:chOff x="930200" y="955136"/>
              <a:chExt cx="3234078" cy="3233838"/>
            </a:xfrm>
          </p:grpSpPr>
          <p:sp>
            <p:nvSpPr>
              <p:cNvPr id="130" name="Google Shape;130;p22"/>
              <p:cNvSpPr/>
              <p:nvPr/>
            </p:nvSpPr>
            <p:spPr>
              <a:xfrm>
                <a:off x="1075731" y="955136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2"/>
              <p:cNvSpPr/>
              <p:nvPr/>
            </p:nvSpPr>
            <p:spPr>
              <a:xfrm>
                <a:off x="1075731" y="1341877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2"/>
              <p:cNvSpPr/>
              <p:nvPr/>
            </p:nvSpPr>
            <p:spPr>
              <a:xfrm>
                <a:off x="1075731" y="1728635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2"/>
              <p:cNvSpPr/>
              <p:nvPr/>
            </p:nvSpPr>
            <p:spPr>
              <a:xfrm>
                <a:off x="1075731" y="2115377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2"/>
              <p:cNvSpPr/>
              <p:nvPr/>
            </p:nvSpPr>
            <p:spPr>
              <a:xfrm>
                <a:off x="1075731" y="2502119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2"/>
              <p:cNvSpPr/>
              <p:nvPr/>
            </p:nvSpPr>
            <p:spPr>
              <a:xfrm>
                <a:off x="1075731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2"/>
              <p:cNvSpPr/>
              <p:nvPr/>
            </p:nvSpPr>
            <p:spPr>
              <a:xfrm>
                <a:off x="1461794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2"/>
              <p:cNvSpPr/>
              <p:nvPr/>
            </p:nvSpPr>
            <p:spPr>
              <a:xfrm>
                <a:off x="1847872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2"/>
              <p:cNvSpPr/>
              <p:nvPr/>
            </p:nvSpPr>
            <p:spPr>
              <a:xfrm>
                <a:off x="2233934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2"/>
              <p:cNvSpPr/>
              <p:nvPr/>
            </p:nvSpPr>
            <p:spPr>
              <a:xfrm>
                <a:off x="2619997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2"/>
              <p:cNvSpPr/>
              <p:nvPr/>
            </p:nvSpPr>
            <p:spPr>
              <a:xfrm>
                <a:off x="3006075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2"/>
              <p:cNvSpPr/>
              <p:nvPr/>
            </p:nvSpPr>
            <p:spPr>
              <a:xfrm>
                <a:off x="3392138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>
                <a:off x="3778200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>
                <a:off x="4164263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>
                <a:off x="1075731" y="2502119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>
                <a:off x="1075731" y="2888877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>
                <a:off x="1075731" y="3275619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>
                <a:off x="1075731" y="3662361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>
                <a:off x="1075731" y="4049103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2"/>
              <p:cNvSpPr/>
              <p:nvPr/>
            </p:nvSpPr>
            <p:spPr>
              <a:xfrm>
                <a:off x="1075731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2"/>
              <p:cNvSpPr/>
              <p:nvPr/>
            </p:nvSpPr>
            <p:spPr>
              <a:xfrm>
                <a:off x="1461794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2"/>
              <p:cNvSpPr/>
              <p:nvPr/>
            </p:nvSpPr>
            <p:spPr>
              <a:xfrm>
                <a:off x="1847872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2"/>
              <p:cNvSpPr/>
              <p:nvPr/>
            </p:nvSpPr>
            <p:spPr>
              <a:xfrm>
                <a:off x="2233934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2"/>
              <p:cNvSpPr/>
              <p:nvPr/>
            </p:nvSpPr>
            <p:spPr>
              <a:xfrm>
                <a:off x="2619997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2"/>
              <p:cNvSpPr/>
              <p:nvPr/>
            </p:nvSpPr>
            <p:spPr>
              <a:xfrm>
                <a:off x="3006075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2"/>
              <p:cNvSpPr/>
              <p:nvPr/>
            </p:nvSpPr>
            <p:spPr>
              <a:xfrm>
                <a:off x="3392138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2"/>
              <p:cNvSpPr/>
              <p:nvPr/>
            </p:nvSpPr>
            <p:spPr>
              <a:xfrm>
                <a:off x="3778200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2"/>
              <p:cNvSpPr/>
              <p:nvPr/>
            </p:nvSpPr>
            <p:spPr>
              <a:xfrm>
                <a:off x="4164263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2"/>
              <p:cNvSpPr/>
              <p:nvPr/>
            </p:nvSpPr>
            <p:spPr>
              <a:xfrm>
                <a:off x="1075734" y="3662342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2"/>
              <p:cNvSpPr/>
              <p:nvPr/>
            </p:nvSpPr>
            <p:spPr>
              <a:xfrm>
                <a:off x="1847997" y="3661750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8"/>
                    </a:lnTo>
                    <a:lnTo>
                      <a:pt x="24708" y="24708"/>
                    </a:lnTo>
                    <a:lnTo>
                      <a:pt x="24708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2"/>
              <p:cNvSpPr/>
              <p:nvPr/>
            </p:nvSpPr>
            <p:spPr>
              <a:xfrm>
                <a:off x="1461797" y="3662351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1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2"/>
              <p:cNvSpPr/>
              <p:nvPr/>
            </p:nvSpPr>
            <p:spPr>
              <a:xfrm>
                <a:off x="1461781" y="3275621"/>
                <a:ext cx="386094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09" extrusionOk="0">
                    <a:moveTo>
                      <a:pt x="1" y="0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2"/>
              <p:cNvSpPr/>
              <p:nvPr/>
            </p:nvSpPr>
            <p:spPr>
              <a:xfrm>
                <a:off x="1075722" y="3275613"/>
                <a:ext cx="386094" cy="386773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10" extrusionOk="0">
                    <a:moveTo>
                      <a:pt x="1" y="1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2"/>
              <p:cNvSpPr/>
              <p:nvPr/>
            </p:nvSpPr>
            <p:spPr>
              <a:xfrm>
                <a:off x="1461788" y="2888863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8"/>
                    </a:lnTo>
                    <a:lnTo>
                      <a:pt x="24709" y="24708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2"/>
              <p:cNvSpPr/>
              <p:nvPr/>
            </p:nvSpPr>
            <p:spPr>
              <a:xfrm>
                <a:off x="1075725" y="2888859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1" y="0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2"/>
              <p:cNvSpPr/>
              <p:nvPr/>
            </p:nvSpPr>
            <p:spPr>
              <a:xfrm>
                <a:off x="1847863" y="2888859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1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2"/>
              <p:cNvSpPr/>
              <p:nvPr/>
            </p:nvSpPr>
            <p:spPr>
              <a:xfrm>
                <a:off x="1847856" y="3275625"/>
                <a:ext cx="386094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09" extrusionOk="0">
                    <a:moveTo>
                      <a:pt x="1" y="0"/>
                    </a:moveTo>
                    <a:lnTo>
                      <a:pt x="1" y="24708"/>
                    </a:lnTo>
                    <a:lnTo>
                      <a:pt x="24709" y="24708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2"/>
              <p:cNvSpPr/>
              <p:nvPr/>
            </p:nvSpPr>
            <p:spPr>
              <a:xfrm>
                <a:off x="949716" y="1113914"/>
                <a:ext cx="18797" cy="66727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4263" extrusionOk="0">
                    <a:moveTo>
                      <a:pt x="768" y="1"/>
                    </a:moveTo>
                    <a:cubicBezTo>
                      <a:pt x="689" y="1"/>
                      <a:pt x="649" y="56"/>
                      <a:pt x="633" y="183"/>
                    </a:cubicBezTo>
                    <a:cubicBezTo>
                      <a:pt x="594" y="799"/>
                      <a:pt x="523" y="1392"/>
                      <a:pt x="412" y="1954"/>
                    </a:cubicBezTo>
                    <a:cubicBezTo>
                      <a:pt x="309" y="2515"/>
                      <a:pt x="214" y="2958"/>
                      <a:pt x="127" y="3282"/>
                    </a:cubicBezTo>
                    <a:cubicBezTo>
                      <a:pt x="40" y="3606"/>
                      <a:pt x="1" y="3812"/>
                      <a:pt x="1" y="3899"/>
                    </a:cubicBezTo>
                    <a:cubicBezTo>
                      <a:pt x="1" y="3986"/>
                      <a:pt x="33" y="4065"/>
                      <a:pt x="88" y="4144"/>
                    </a:cubicBezTo>
                    <a:cubicBezTo>
                      <a:pt x="151" y="4223"/>
                      <a:pt x="214" y="4263"/>
                      <a:pt x="270" y="4263"/>
                    </a:cubicBezTo>
                    <a:cubicBezTo>
                      <a:pt x="341" y="4263"/>
                      <a:pt x="420" y="4120"/>
                      <a:pt x="499" y="3844"/>
                    </a:cubicBezTo>
                    <a:cubicBezTo>
                      <a:pt x="539" y="3701"/>
                      <a:pt x="578" y="3559"/>
                      <a:pt x="618" y="3417"/>
                    </a:cubicBezTo>
                    <a:cubicBezTo>
                      <a:pt x="649" y="3274"/>
                      <a:pt x="697" y="3092"/>
                      <a:pt x="752" y="2855"/>
                    </a:cubicBezTo>
                    <a:cubicBezTo>
                      <a:pt x="807" y="2626"/>
                      <a:pt x="855" y="2428"/>
                      <a:pt x="902" y="2270"/>
                    </a:cubicBezTo>
                    <a:cubicBezTo>
                      <a:pt x="1100" y="1472"/>
                      <a:pt x="1203" y="863"/>
                      <a:pt x="1203" y="444"/>
                    </a:cubicBezTo>
                    <a:cubicBezTo>
                      <a:pt x="1203" y="365"/>
                      <a:pt x="1155" y="278"/>
                      <a:pt x="1053" y="167"/>
                    </a:cubicBezTo>
                    <a:cubicBezTo>
                      <a:pt x="950" y="56"/>
                      <a:pt x="855" y="1"/>
                      <a:pt x="7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2"/>
              <p:cNvSpPr/>
              <p:nvPr/>
            </p:nvSpPr>
            <p:spPr>
              <a:xfrm>
                <a:off x="934028" y="1513288"/>
                <a:ext cx="43500" cy="6536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4176" extrusionOk="0">
                    <a:moveTo>
                      <a:pt x="1756" y="1"/>
                    </a:moveTo>
                    <a:cubicBezTo>
                      <a:pt x="1479" y="1"/>
                      <a:pt x="1218" y="88"/>
                      <a:pt x="973" y="269"/>
                    </a:cubicBezTo>
                    <a:cubicBezTo>
                      <a:pt x="728" y="443"/>
                      <a:pt x="610" y="609"/>
                      <a:pt x="610" y="752"/>
                    </a:cubicBezTo>
                    <a:cubicBezTo>
                      <a:pt x="610" y="815"/>
                      <a:pt x="657" y="870"/>
                      <a:pt x="744" y="934"/>
                    </a:cubicBezTo>
                    <a:cubicBezTo>
                      <a:pt x="839" y="989"/>
                      <a:pt x="918" y="1021"/>
                      <a:pt x="981" y="1021"/>
                    </a:cubicBezTo>
                    <a:cubicBezTo>
                      <a:pt x="1005" y="1021"/>
                      <a:pt x="1044" y="981"/>
                      <a:pt x="1124" y="910"/>
                    </a:cubicBezTo>
                    <a:cubicBezTo>
                      <a:pt x="1195" y="831"/>
                      <a:pt x="1282" y="752"/>
                      <a:pt x="1400" y="673"/>
                    </a:cubicBezTo>
                    <a:cubicBezTo>
                      <a:pt x="1511" y="594"/>
                      <a:pt x="1637" y="554"/>
                      <a:pt x="1764" y="554"/>
                    </a:cubicBezTo>
                    <a:cubicBezTo>
                      <a:pt x="1898" y="554"/>
                      <a:pt x="2001" y="602"/>
                      <a:pt x="2072" y="696"/>
                    </a:cubicBezTo>
                    <a:cubicBezTo>
                      <a:pt x="2151" y="791"/>
                      <a:pt x="2191" y="918"/>
                      <a:pt x="2191" y="1092"/>
                    </a:cubicBezTo>
                    <a:cubicBezTo>
                      <a:pt x="2191" y="1258"/>
                      <a:pt x="2136" y="1440"/>
                      <a:pt x="2025" y="1645"/>
                    </a:cubicBezTo>
                    <a:cubicBezTo>
                      <a:pt x="1914" y="1843"/>
                      <a:pt x="1780" y="2025"/>
                      <a:pt x="1622" y="2191"/>
                    </a:cubicBezTo>
                    <a:cubicBezTo>
                      <a:pt x="1274" y="2539"/>
                      <a:pt x="926" y="2839"/>
                      <a:pt x="570" y="3100"/>
                    </a:cubicBezTo>
                    <a:cubicBezTo>
                      <a:pt x="191" y="3385"/>
                      <a:pt x="1" y="3574"/>
                      <a:pt x="1" y="3669"/>
                    </a:cubicBezTo>
                    <a:cubicBezTo>
                      <a:pt x="1" y="3788"/>
                      <a:pt x="64" y="3907"/>
                      <a:pt x="198" y="4017"/>
                    </a:cubicBezTo>
                    <a:cubicBezTo>
                      <a:pt x="333" y="4120"/>
                      <a:pt x="459" y="4175"/>
                      <a:pt x="578" y="4175"/>
                    </a:cubicBezTo>
                    <a:cubicBezTo>
                      <a:pt x="855" y="4175"/>
                      <a:pt x="1290" y="4104"/>
                      <a:pt x="1883" y="3970"/>
                    </a:cubicBezTo>
                    <a:cubicBezTo>
                      <a:pt x="2483" y="3827"/>
                      <a:pt x="2784" y="3701"/>
                      <a:pt x="2784" y="3590"/>
                    </a:cubicBezTo>
                    <a:cubicBezTo>
                      <a:pt x="2784" y="3535"/>
                      <a:pt x="2752" y="3495"/>
                      <a:pt x="2689" y="3480"/>
                    </a:cubicBezTo>
                    <a:cubicBezTo>
                      <a:pt x="2634" y="3464"/>
                      <a:pt x="2555" y="3448"/>
                      <a:pt x="2444" y="3448"/>
                    </a:cubicBezTo>
                    <a:cubicBezTo>
                      <a:pt x="2333" y="3448"/>
                      <a:pt x="2167" y="3464"/>
                      <a:pt x="1930" y="3495"/>
                    </a:cubicBezTo>
                    <a:cubicBezTo>
                      <a:pt x="1701" y="3527"/>
                      <a:pt x="1432" y="3567"/>
                      <a:pt x="1124" y="3614"/>
                    </a:cubicBezTo>
                    <a:cubicBezTo>
                      <a:pt x="823" y="3661"/>
                      <a:pt x="625" y="3693"/>
                      <a:pt x="531" y="3709"/>
                    </a:cubicBezTo>
                    <a:cubicBezTo>
                      <a:pt x="1993" y="2768"/>
                      <a:pt x="2721" y="1875"/>
                      <a:pt x="2721" y="1021"/>
                    </a:cubicBezTo>
                    <a:cubicBezTo>
                      <a:pt x="2721" y="728"/>
                      <a:pt x="2626" y="491"/>
                      <a:pt x="2444" y="293"/>
                    </a:cubicBezTo>
                    <a:cubicBezTo>
                      <a:pt x="2262" y="96"/>
                      <a:pt x="2033" y="1"/>
                      <a:pt x="17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2"/>
              <p:cNvSpPr/>
              <p:nvPr/>
            </p:nvSpPr>
            <p:spPr>
              <a:xfrm>
                <a:off x="930200" y="1898308"/>
                <a:ext cx="46719" cy="6534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4175" extrusionOk="0">
                    <a:moveTo>
                      <a:pt x="2096" y="0"/>
                    </a:moveTo>
                    <a:cubicBezTo>
                      <a:pt x="1851" y="0"/>
                      <a:pt x="1566" y="64"/>
                      <a:pt x="1242" y="190"/>
                    </a:cubicBezTo>
                    <a:cubicBezTo>
                      <a:pt x="918" y="317"/>
                      <a:pt x="760" y="435"/>
                      <a:pt x="760" y="562"/>
                    </a:cubicBezTo>
                    <a:cubicBezTo>
                      <a:pt x="760" y="601"/>
                      <a:pt x="799" y="664"/>
                      <a:pt x="894" y="751"/>
                    </a:cubicBezTo>
                    <a:cubicBezTo>
                      <a:pt x="989" y="838"/>
                      <a:pt x="1044" y="878"/>
                      <a:pt x="1076" y="878"/>
                    </a:cubicBezTo>
                    <a:cubicBezTo>
                      <a:pt x="1116" y="878"/>
                      <a:pt x="1258" y="815"/>
                      <a:pt x="1503" y="688"/>
                    </a:cubicBezTo>
                    <a:cubicBezTo>
                      <a:pt x="1756" y="562"/>
                      <a:pt x="1962" y="490"/>
                      <a:pt x="2120" y="490"/>
                    </a:cubicBezTo>
                    <a:cubicBezTo>
                      <a:pt x="2325" y="490"/>
                      <a:pt x="2428" y="585"/>
                      <a:pt x="2428" y="775"/>
                    </a:cubicBezTo>
                    <a:cubicBezTo>
                      <a:pt x="2428" y="933"/>
                      <a:pt x="2349" y="1083"/>
                      <a:pt x="2207" y="1242"/>
                    </a:cubicBezTo>
                    <a:cubicBezTo>
                      <a:pt x="2056" y="1392"/>
                      <a:pt x="1898" y="1518"/>
                      <a:pt x="1716" y="1613"/>
                    </a:cubicBezTo>
                    <a:cubicBezTo>
                      <a:pt x="1542" y="1708"/>
                      <a:pt x="1376" y="1803"/>
                      <a:pt x="1202" y="1906"/>
                    </a:cubicBezTo>
                    <a:cubicBezTo>
                      <a:pt x="1036" y="2001"/>
                      <a:pt x="934" y="2080"/>
                      <a:pt x="902" y="2135"/>
                    </a:cubicBezTo>
                    <a:cubicBezTo>
                      <a:pt x="886" y="2151"/>
                      <a:pt x="886" y="2175"/>
                      <a:pt x="886" y="2206"/>
                    </a:cubicBezTo>
                    <a:cubicBezTo>
                      <a:pt x="886" y="2301"/>
                      <a:pt x="1116" y="2380"/>
                      <a:pt x="1574" y="2443"/>
                    </a:cubicBezTo>
                    <a:cubicBezTo>
                      <a:pt x="1748" y="2475"/>
                      <a:pt x="1906" y="2522"/>
                      <a:pt x="2048" y="2586"/>
                    </a:cubicBezTo>
                    <a:cubicBezTo>
                      <a:pt x="2191" y="2649"/>
                      <a:pt x="2262" y="2736"/>
                      <a:pt x="2262" y="2839"/>
                    </a:cubicBezTo>
                    <a:cubicBezTo>
                      <a:pt x="2262" y="3028"/>
                      <a:pt x="2143" y="3195"/>
                      <a:pt x="1906" y="3337"/>
                    </a:cubicBezTo>
                    <a:cubicBezTo>
                      <a:pt x="1669" y="3479"/>
                      <a:pt x="1408" y="3590"/>
                      <a:pt x="1131" y="3653"/>
                    </a:cubicBezTo>
                    <a:cubicBezTo>
                      <a:pt x="855" y="3716"/>
                      <a:pt x="594" y="3780"/>
                      <a:pt x="356" y="3835"/>
                    </a:cubicBezTo>
                    <a:cubicBezTo>
                      <a:pt x="119" y="3890"/>
                      <a:pt x="9" y="3938"/>
                      <a:pt x="9" y="3977"/>
                    </a:cubicBezTo>
                    <a:cubicBezTo>
                      <a:pt x="1" y="4112"/>
                      <a:pt x="183" y="4175"/>
                      <a:pt x="554" y="4175"/>
                    </a:cubicBezTo>
                    <a:cubicBezTo>
                      <a:pt x="918" y="4175"/>
                      <a:pt x="1282" y="4120"/>
                      <a:pt x="1637" y="4001"/>
                    </a:cubicBezTo>
                    <a:cubicBezTo>
                      <a:pt x="1993" y="3882"/>
                      <a:pt x="2302" y="3716"/>
                      <a:pt x="2547" y="3503"/>
                    </a:cubicBezTo>
                    <a:cubicBezTo>
                      <a:pt x="2800" y="3297"/>
                      <a:pt x="2926" y="3084"/>
                      <a:pt x="2926" y="2870"/>
                    </a:cubicBezTo>
                    <a:cubicBezTo>
                      <a:pt x="2926" y="2657"/>
                      <a:pt x="2823" y="2483"/>
                      <a:pt x="2610" y="2349"/>
                    </a:cubicBezTo>
                    <a:cubicBezTo>
                      <a:pt x="2396" y="2222"/>
                      <a:pt x="2112" y="2127"/>
                      <a:pt x="1748" y="2080"/>
                    </a:cubicBezTo>
                    <a:cubicBezTo>
                      <a:pt x="2080" y="1929"/>
                      <a:pt x="2365" y="1740"/>
                      <a:pt x="2618" y="1510"/>
                    </a:cubicBezTo>
                    <a:cubicBezTo>
                      <a:pt x="2863" y="1281"/>
                      <a:pt x="2989" y="1060"/>
                      <a:pt x="2989" y="846"/>
                    </a:cubicBezTo>
                    <a:cubicBezTo>
                      <a:pt x="2989" y="625"/>
                      <a:pt x="2902" y="427"/>
                      <a:pt x="2728" y="253"/>
                    </a:cubicBezTo>
                    <a:cubicBezTo>
                      <a:pt x="2555" y="87"/>
                      <a:pt x="2349" y="0"/>
                      <a:pt x="20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2"/>
              <p:cNvSpPr/>
              <p:nvPr/>
            </p:nvSpPr>
            <p:spPr>
              <a:xfrm>
                <a:off x="933778" y="2276488"/>
                <a:ext cx="40547" cy="6835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4367" extrusionOk="0">
                    <a:moveTo>
                      <a:pt x="1527" y="0"/>
                    </a:moveTo>
                    <a:cubicBezTo>
                      <a:pt x="1519" y="0"/>
                      <a:pt x="1511" y="1"/>
                      <a:pt x="1503" y="2"/>
                    </a:cubicBezTo>
                    <a:cubicBezTo>
                      <a:pt x="1440" y="2"/>
                      <a:pt x="1321" y="81"/>
                      <a:pt x="1155" y="255"/>
                    </a:cubicBezTo>
                    <a:cubicBezTo>
                      <a:pt x="989" y="421"/>
                      <a:pt x="823" y="619"/>
                      <a:pt x="657" y="848"/>
                    </a:cubicBezTo>
                    <a:cubicBezTo>
                      <a:pt x="483" y="1069"/>
                      <a:pt x="333" y="1322"/>
                      <a:pt x="199" y="1591"/>
                    </a:cubicBezTo>
                    <a:cubicBezTo>
                      <a:pt x="64" y="1852"/>
                      <a:pt x="1" y="2074"/>
                      <a:pt x="1" y="2247"/>
                    </a:cubicBezTo>
                    <a:cubicBezTo>
                      <a:pt x="1" y="2485"/>
                      <a:pt x="80" y="2674"/>
                      <a:pt x="230" y="2817"/>
                    </a:cubicBezTo>
                    <a:cubicBezTo>
                      <a:pt x="388" y="2951"/>
                      <a:pt x="586" y="3014"/>
                      <a:pt x="815" y="3014"/>
                    </a:cubicBezTo>
                    <a:cubicBezTo>
                      <a:pt x="1155" y="3014"/>
                      <a:pt x="1511" y="2935"/>
                      <a:pt x="1891" y="2761"/>
                    </a:cubicBezTo>
                    <a:lnTo>
                      <a:pt x="1891" y="2761"/>
                    </a:lnTo>
                    <a:cubicBezTo>
                      <a:pt x="1843" y="2935"/>
                      <a:pt x="1788" y="3125"/>
                      <a:pt x="1725" y="3323"/>
                    </a:cubicBezTo>
                    <a:cubicBezTo>
                      <a:pt x="1661" y="3528"/>
                      <a:pt x="1606" y="3686"/>
                      <a:pt x="1574" y="3813"/>
                    </a:cubicBezTo>
                    <a:cubicBezTo>
                      <a:pt x="1535" y="3932"/>
                      <a:pt x="1519" y="4026"/>
                      <a:pt x="1519" y="4098"/>
                    </a:cubicBezTo>
                    <a:cubicBezTo>
                      <a:pt x="1519" y="4161"/>
                      <a:pt x="1543" y="4216"/>
                      <a:pt x="1582" y="4279"/>
                    </a:cubicBezTo>
                    <a:cubicBezTo>
                      <a:pt x="1622" y="4335"/>
                      <a:pt x="1669" y="4366"/>
                      <a:pt x="1709" y="4366"/>
                    </a:cubicBezTo>
                    <a:cubicBezTo>
                      <a:pt x="1843" y="4359"/>
                      <a:pt x="2017" y="3979"/>
                      <a:pt x="2246" y="3220"/>
                    </a:cubicBezTo>
                    <a:cubicBezTo>
                      <a:pt x="2476" y="2453"/>
                      <a:pt x="2594" y="1892"/>
                      <a:pt x="2594" y="1536"/>
                    </a:cubicBezTo>
                    <a:cubicBezTo>
                      <a:pt x="2594" y="1457"/>
                      <a:pt x="2539" y="1370"/>
                      <a:pt x="2436" y="1283"/>
                    </a:cubicBezTo>
                    <a:cubicBezTo>
                      <a:pt x="2333" y="1188"/>
                      <a:pt x="2254" y="1141"/>
                      <a:pt x="2191" y="1141"/>
                    </a:cubicBezTo>
                    <a:cubicBezTo>
                      <a:pt x="2104" y="1141"/>
                      <a:pt x="2065" y="1196"/>
                      <a:pt x="2065" y="1330"/>
                    </a:cubicBezTo>
                    <a:cubicBezTo>
                      <a:pt x="2065" y="1615"/>
                      <a:pt x="2041" y="1915"/>
                      <a:pt x="1993" y="2232"/>
                    </a:cubicBezTo>
                    <a:cubicBezTo>
                      <a:pt x="1986" y="2240"/>
                      <a:pt x="1843" y="2287"/>
                      <a:pt x="1559" y="2398"/>
                    </a:cubicBezTo>
                    <a:cubicBezTo>
                      <a:pt x="1282" y="2500"/>
                      <a:pt x="1053" y="2548"/>
                      <a:pt x="863" y="2548"/>
                    </a:cubicBezTo>
                    <a:cubicBezTo>
                      <a:pt x="641" y="2548"/>
                      <a:pt x="531" y="2437"/>
                      <a:pt x="531" y="2224"/>
                    </a:cubicBezTo>
                    <a:cubicBezTo>
                      <a:pt x="531" y="2042"/>
                      <a:pt x="633" y="1805"/>
                      <a:pt x="847" y="1504"/>
                    </a:cubicBezTo>
                    <a:cubicBezTo>
                      <a:pt x="1053" y="1204"/>
                      <a:pt x="1258" y="935"/>
                      <a:pt x="1472" y="690"/>
                    </a:cubicBezTo>
                    <a:cubicBezTo>
                      <a:pt x="1685" y="437"/>
                      <a:pt x="1788" y="287"/>
                      <a:pt x="1788" y="231"/>
                    </a:cubicBezTo>
                    <a:cubicBezTo>
                      <a:pt x="1788" y="168"/>
                      <a:pt x="1756" y="121"/>
                      <a:pt x="1693" y="73"/>
                    </a:cubicBezTo>
                    <a:cubicBezTo>
                      <a:pt x="1638" y="25"/>
                      <a:pt x="1582" y="0"/>
                      <a:pt x="15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2"/>
              <p:cNvSpPr/>
              <p:nvPr/>
            </p:nvSpPr>
            <p:spPr>
              <a:xfrm>
                <a:off x="936013" y="2676989"/>
                <a:ext cx="52016" cy="64629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4129" extrusionOk="0">
                    <a:moveTo>
                      <a:pt x="2459" y="1"/>
                    </a:moveTo>
                    <a:cubicBezTo>
                      <a:pt x="2040" y="1"/>
                      <a:pt x="1708" y="33"/>
                      <a:pt x="1463" y="112"/>
                    </a:cubicBezTo>
                    <a:cubicBezTo>
                      <a:pt x="1344" y="135"/>
                      <a:pt x="1194" y="301"/>
                      <a:pt x="1012" y="594"/>
                    </a:cubicBezTo>
                    <a:cubicBezTo>
                      <a:pt x="830" y="886"/>
                      <a:pt x="744" y="1116"/>
                      <a:pt x="744" y="1274"/>
                    </a:cubicBezTo>
                    <a:cubicBezTo>
                      <a:pt x="744" y="1432"/>
                      <a:pt x="783" y="1574"/>
                      <a:pt x="862" y="1701"/>
                    </a:cubicBezTo>
                    <a:cubicBezTo>
                      <a:pt x="949" y="1819"/>
                      <a:pt x="1052" y="1930"/>
                      <a:pt x="1170" y="2017"/>
                    </a:cubicBezTo>
                    <a:cubicBezTo>
                      <a:pt x="1297" y="2104"/>
                      <a:pt x="1416" y="2191"/>
                      <a:pt x="1534" y="2270"/>
                    </a:cubicBezTo>
                    <a:cubicBezTo>
                      <a:pt x="1827" y="2476"/>
                      <a:pt x="1977" y="2658"/>
                      <a:pt x="1977" y="2831"/>
                    </a:cubicBezTo>
                    <a:cubicBezTo>
                      <a:pt x="1977" y="3013"/>
                      <a:pt x="1858" y="3203"/>
                      <a:pt x="1621" y="3385"/>
                    </a:cubicBezTo>
                    <a:cubicBezTo>
                      <a:pt x="1384" y="3575"/>
                      <a:pt x="1163" y="3662"/>
                      <a:pt x="965" y="3670"/>
                    </a:cubicBezTo>
                    <a:cubicBezTo>
                      <a:pt x="767" y="3670"/>
                      <a:pt x="538" y="3535"/>
                      <a:pt x="269" y="3266"/>
                    </a:cubicBezTo>
                    <a:cubicBezTo>
                      <a:pt x="174" y="3171"/>
                      <a:pt x="119" y="3124"/>
                      <a:pt x="95" y="3124"/>
                    </a:cubicBezTo>
                    <a:cubicBezTo>
                      <a:pt x="32" y="3124"/>
                      <a:pt x="0" y="3187"/>
                      <a:pt x="0" y="3298"/>
                    </a:cubicBezTo>
                    <a:cubicBezTo>
                      <a:pt x="0" y="3480"/>
                      <a:pt x="111" y="3662"/>
                      <a:pt x="324" y="3851"/>
                    </a:cubicBezTo>
                    <a:cubicBezTo>
                      <a:pt x="546" y="4033"/>
                      <a:pt x="791" y="4128"/>
                      <a:pt x="1060" y="4128"/>
                    </a:cubicBezTo>
                    <a:cubicBezTo>
                      <a:pt x="1408" y="4128"/>
                      <a:pt x="1740" y="3986"/>
                      <a:pt x="2056" y="3701"/>
                    </a:cubicBezTo>
                    <a:cubicBezTo>
                      <a:pt x="2372" y="3417"/>
                      <a:pt x="2530" y="3108"/>
                      <a:pt x="2530" y="2776"/>
                    </a:cubicBezTo>
                    <a:cubicBezTo>
                      <a:pt x="2530" y="2563"/>
                      <a:pt x="2388" y="2341"/>
                      <a:pt x="2103" y="2120"/>
                    </a:cubicBezTo>
                    <a:cubicBezTo>
                      <a:pt x="1985" y="2025"/>
                      <a:pt x="1858" y="1930"/>
                      <a:pt x="1740" y="1843"/>
                    </a:cubicBezTo>
                    <a:cubicBezTo>
                      <a:pt x="1621" y="1756"/>
                      <a:pt x="1518" y="1661"/>
                      <a:pt x="1431" y="1574"/>
                    </a:cubicBezTo>
                    <a:cubicBezTo>
                      <a:pt x="1352" y="1479"/>
                      <a:pt x="1313" y="1392"/>
                      <a:pt x="1313" y="1306"/>
                    </a:cubicBezTo>
                    <a:cubicBezTo>
                      <a:pt x="1313" y="1219"/>
                      <a:pt x="1360" y="1084"/>
                      <a:pt x="1463" y="894"/>
                    </a:cubicBezTo>
                    <a:cubicBezTo>
                      <a:pt x="1566" y="697"/>
                      <a:pt x="1661" y="594"/>
                      <a:pt x="1740" y="578"/>
                    </a:cubicBezTo>
                    <a:cubicBezTo>
                      <a:pt x="1819" y="554"/>
                      <a:pt x="2009" y="523"/>
                      <a:pt x="2309" y="475"/>
                    </a:cubicBezTo>
                    <a:cubicBezTo>
                      <a:pt x="2989" y="373"/>
                      <a:pt x="3329" y="270"/>
                      <a:pt x="3329" y="183"/>
                    </a:cubicBezTo>
                    <a:cubicBezTo>
                      <a:pt x="3329" y="64"/>
                      <a:pt x="3036" y="1"/>
                      <a:pt x="2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2"/>
              <p:cNvSpPr/>
              <p:nvPr/>
            </p:nvSpPr>
            <p:spPr>
              <a:xfrm>
                <a:off x="943794" y="3054590"/>
                <a:ext cx="41156" cy="64989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4152" extrusionOk="0">
                    <a:moveTo>
                      <a:pt x="894" y="2127"/>
                    </a:moveTo>
                    <a:cubicBezTo>
                      <a:pt x="1242" y="2167"/>
                      <a:pt x="1526" y="2254"/>
                      <a:pt x="1732" y="2380"/>
                    </a:cubicBezTo>
                    <a:cubicBezTo>
                      <a:pt x="1945" y="2507"/>
                      <a:pt x="2056" y="2649"/>
                      <a:pt x="2056" y="2799"/>
                    </a:cubicBezTo>
                    <a:cubicBezTo>
                      <a:pt x="2056" y="3013"/>
                      <a:pt x="1930" y="3210"/>
                      <a:pt x="1677" y="3392"/>
                    </a:cubicBezTo>
                    <a:cubicBezTo>
                      <a:pt x="1424" y="3582"/>
                      <a:pt x="1171" y="3677"/>
                      <a:pt x="910" y="3677"/>
                    </a:cubicBezTo>
                    <a:cubicBezTo>
                      <a:pt x="799" y="3677"/>
                      <a:pt x="704" y="3637"/>
                      <a:pt x="633" y="3574"/>
                    </a:cubicBezTo>
                    <a:cubicBezTo>
                      <a:pt x="562" y="3503"/>
                      <a:pt x="530" y="3408"/>
                      <a:pt x="530" y="3273"/>
                    </a:cubicBezTo>
                    <a:cubicBezTo>
                      <a:pt x="530" y="2933"/>
                      <a:pt x="649" y="2546"/>
                      <a:pt x="894" y="2127"/>
                    </a:cubicBezTo>
                    <a:close/>
                    <a:moveTo>
                      <a:pt x="2080" y="0"/>
                    </a:moveTo>
                    <a:cubicBezTo>
                      <a:pt x="2001" y="0"/>
                      <a:pt x="1851" y="111"/>
                      <a:pt x="1621" y="332"/>
                    </a:cubicBezTo>
                    <a:cubicBezTo>
                      <a:pt x="1400" y="546"/>
                      <a:pt x="1171" y="814"/>
                      <a:pt x="925" y="1123"/>
                    </a:cubicBezTo>
                    <a:cubicBezTo>
                      <a:pt x="688" y="1439"/>
                      <a:pt x="475" y="1795"/>
                      <a:pt x="285" y="2190"/>
                    </a:cubicBezTo>
                    <a:cubicBezTo>
                      <a:pt x="95" y="2593"/>
                      <a:pt x="0" y="2933"/>
                      <a:pt x="0" y="3226"/>
                    </a:cubicBezTo>
                    <a:cubicBezTo>
                      <a:pt x="0" y="3511"/>
                      <a:pt x="79" y="3732"/>
                      <a:pt x="238" y="3906"/>
                    </a:cubicBezTo>
                    <a:cubicBezTo>
                      <a:pt x="404" y="4072"/>
                      <a:pt x="609" y="4151"/>
                      <a:pt x="854" y="4151"/>
                    </a:cubicBezTo>
                    <a:cubicBezTo>
                      <a:pt x="1273" y="4151"/>
                      <a:pt x="1677" y="4001"/>
                      <a:pt x="2064" y="3700"/>
                    </a:cubicBezTo>
                    <a:cubicBezTo>
                      <a:pt x="2444" y="3400"/>
                      <a:pt x="2633" y="3084"/>
                      <a:pt x="2633" y="2752"/>
                    </a:cubicBezTo>
                    <a:cubicBezTo>
                      <a:pt x="2633" y="2538"/>
                      <a:pt x="2491" y="2333"/>
                      <a:pt x="2198" y="2143"/>
                    </a:cubicBezTo>
                    <a:cubicBezTo>
                      <a:pt x="1906" y="1953"/>
                      <a:pt x="1542" y="1834"/>
                      <a:pt x="1107" y="1795"/>
                    </a:cubicBezTo>
                    <a:cubicBezTo>
                      <a:pt x="1329" y="1471"/>
                      <a:pt x="1708" y="1028"/>
                      <a:pt x="2238" y="467"/>
                    </a:cubicBezTo>
                    <a:cubicBezTo>
                      <a:pt x="2372" y="324"/>
                      <a:pt x="2444" y="229"/>
                      <a:pt x="2444" y="190"/>
                    </a:cubicBezTo>
                    <a:cubicBezTo>
                      <a:pt x="2444" y="150"/>
                      <a:pt x="2404" y="111"/>
                      <a:pt x="2325" y="71"/>
                    </a:cubicBezTo>
                    <a:cubicBezTo>
                      <a:pt x="2238" y="24"/>
                      <a:pt x="2159" y="0"/>
                      <a:pt x="20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2"/>
              <p:cNvSpPr/>
              <p:nvPr/>
            </p:nvSpPr>
            <p:spPr>
              <a:xfrm>
                <a:off x="953309" y="3443680"/>
                <a:ext cx="35844" cy="6561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4192" extrusionOk="0">
                    <a:moveTo>
                      <a:pt x="1447" y="1"/>
                    </a:moveTo>
                    <a:cubicBezTo>
                      <a:pt x="1131" y="1"/>
                      <a:pt x="815" y="24"/>
                      <a:pt x="483" y="72"/>
                    </a:cubicBezTo>
                    <a:cubicBezTo>
                      <a:pt x="158" y="119"/>
                      <a:pt x="0" y="167"/>
                      <a:pt x="0" y="206"/>
                    </a:cubicBezTo>
                    <a:cubicBezTo>
                      <a:pt x="0" y="277"/>
                      <a:pt x="40" y="364"/>
                      <a:pt x="135" y="475"/>
                    </a:cubicBezTo>
                    <a:cubicBezTo>
                      <a:pt x="222" y="586"/>
                      <a:pt x="309" y="633"/>
                      <a:pt x="388" y="633"/>
                    </a:cubicBezTo>
                    <a:cubicBezTo>
                      <a:pt x="467" y="633"/>
                      <a:pt x="656" y="617"/>
                      <a:pt x="941" y="570"/>
                    </a:cubicBezTo>
                    <a:cubicBezTo>
                      <a:pt x="1234" y="530"/>
                      <a:pt x="1447" y="507"/>
                      <a:pt x="1574" y="507"/>
                    </a:cubicBezTo>
                    <a:cubicBezTo>
                      <a:pt x="1708" y="507"/>
                      <a:pt x="1779" y="538"/>
                      <a:pt x="1779" y="609"/>
                    </a:cubicBezTo>
                    <a:cubicBezTo>
                      <a:pt x="1779" y="696"/>
                      <a:pt x="1629" y="981"/>
                      <a:pt x="1336" y="1463"/>
                    </a:cubicBezTo>
                    <a:cubicBezTo>
                      <a:pt x="1044" y="1938"/>
                      <a:pt x="751" y="2428"/>
                      <a:pt x="459" y="2926"/>
                    </a:cubicBezTo>
                    <a:cubicBezTo>
                      <a:pt x="158" y="3416"/>
                      <a:pt x="16" y="3733"/>
                      <a:pt x="16" y="3859"/>
                    </a:cubicBezTo>
                    <a:cubicBezTo>
                      <a:pt x="16" y="3930"/>
                      <a:pt x="40" y="4009"/>
                      <a:pt x="87" y="4080"/>
                    </a:cubicBezTo>
                    <a:cubicBezTo>
                      <a:pt x="135" y="4152"/>
                      <a:pt x="182" y="4191"/>
                      <a:pt x="237" y="4191"/>
                    </a:cubicBezTo>
                    <a:cubicBezTo>
                      <a:pt x="285" y="4191"/>
                      <a:pt x="364" y="4112"/>
                      <a:pt x="459" y="3954"/>
                    </a:cubicBezTo>
                    <a:cubicBezTo>
                      <a:pt x="554" y="3796"/>
                      <a:pt x="704" y="3535"/>
                      <a:pt x="909" y="3155"/>
                    </a:cubicBezTo>
                    <a:cubicBezTo>
                      <a:pt x="1115" y="2784"/>
                      <a:pt x="1257" y="2523"/>
                      <a:pt x="1344" y="2373"/>
                    </a:cubicBezTo>
                    <a:cubicBezTo>
                      <a:pt x="1431" y="2222"/>
                      <a:pt x="1526" y="2072"/>
                      <a:pt x="1621" y="1922"/>
                    </a:cubicBezTo>
                    <a:cubicBezTo>
                      <a:pt x="1716" y="1772"/>
                      <a:pt x="1795" y="1637"/>
                      <a:pt x="1858" y="1527"/>
                    </a:cubicBezTo>
                    <a:cubicBezTo>
                      <a:pt x="1929" y="1408"/>
                      <a:pt x="2001" y="1289"/>
                      <a:pt x="2072" y="1171"/>
                    </a:cubicBezTo>
                    <a:cubicBezTo>
                      <a:pt x="2143" y="1044"/>
                      <a:pt x="2198" y="934"/>
                      <a:pt x="2238" y="847"/>
                    </a:cubicBezTo>
                    <a:cubicBezTo>
                      <a:pt x="2277" y="760"/>
                      <a:pt x="2293" y="681"/>
                      <a:pt x="2293" y="609"/>
                    </a:cubicBezTo>
                    <a:cubicBezTo>
                      <a:pt x="2293" y="538"/>
                      <a:pt x="2269" y="443"/>
                      <a:pt x="2214" y="333"/>
                    </a:cubicBezTo>
                    <a:cubicBezTo>
                      <a:pt x="2167" y="222"/>
                      <a:pt x="2111" y="135"/>
                      <a:pt x="2048" y="88"/>
                    </a:cubicBezTo>
                    <a:cubicBezTo>
                      <a:pt x="1961" y="32"/>
                      <a:pt x="1763" y="1"/>
                      <a:pt x="14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2"/>
              <p:cNvSpPr/>
              <p:nvPr/>
            </p:nvSpPr>
            <p:spPr>
              <a:xfrm>
                <a:off x="951950" y="3831658"/>
                <a:ext cx="47328" cy="65615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4192" extrusionOk="0">
                    <a:moveTo>
                      <a:pt x="1487" y="2444"/>
                    </a:moveTo>
                    <a:cubicBezTo>
                      <a:pt x="1748" y="2673"/>
                      <a:pt x="1874" y="2847"/>
                      <a:pt x="1874" y="2958"/>
                    </a:cubicBezTo>
                    <a:cubicBezTo>
                      <a:pt x="1874" y="3156"/>
                      <a:pt x="1763" y="3338"/>
                      <a:pt x="1526" y="3504"/>
                    </a:cubicBezTo>
                    <a:cubicBezTo>
                      <a:pt x="1297" y="3662"/>
                      <a:pt x="1076" y="3741"/>
                      <a:pt x="854" y="3741"/>
                    </a:cubicBezTo>
                    <a:cubicBezTo>
                      <a:pt x="775" y="3741"/>
                      <a:pt x="696" y="3709"/>
                      <a:pt x="625" y="3654"/>
                    </a:cubicBezTo>
                    <a:cubicBezTo>
                      <a:pt x="562" y="3591"/>
                      <a:pt x="522" y="3527"/>
                      <a:pt x="522" y="3456"/>
                    </a:cubicBezTo>
                    <a:cubicBezTo>
                      <a:pt x="522" y="3377"/>
                      <a:pt x="577" y="3282"/>
                      <a:pt x="672" y="3164"/>
                    </a:cubicBezTo>
                    <a:cubicBezTo>
                      <a:pt x="775" y="3045"/>
                      <a:pt x="878" y="2942"/>
                      <a:pt x="996" y="2847"/>
                    </a:cubicBezTo>
                    <a:cubicBezTo>
                      <a:pt x="1107" y="2745"/>
                      <a:pt x="1273" y="2610"/>
                      <a:pt x="1487" y="2444"/>
                    </a:cubicBezTo>
                    <a:close/>
                    <a:moveTo>
                      <a:pt x="2088" y="1"/>
                    </a:moveTo>
                    <a:cubicBezTo>
                      <a:pt x="1779" y="1"/>
                      <a:pt x="1479" y="56"/>
                      <a:pt x="1170" y="167"/>
                    </a:cubicBezTo>
                    <a:cubicBezTo>
                      <a:pt x="870" y="278"/>
                      <a:pt x="712" y="388"/>
                      <a:pt x="712" y="507"/>
                    </a:cubicBezTo>
                    <a:cubicBezTo>
                      <a:pt x="712" y="562"/>
                      <a:pt x="759" y="618"/>
                      <a:pt x="838" y="681"/>
                    </a:cubicBezTo>
                    <a:cubicBezTo>
                      <a:pt x="925" y="736"/>
                      <a:pt x="996" y="768"/>
                      <a:pt x="1052" y="768"/>
                    </a:cubicBezTo>
                    <a:cubicBezTo>
                      <a:pt x="1107" y="768"/>
                      <a:pt x="1265" y="720"/>
                      <a:pt x="1518" y="626"/>
                    </a:cubicBezTo>
                    <a:cubicBezTo>
                      <a:pt x="1779" y="531"/>
                      <a:pt x="2009" y="475"/>
                      <a:pt x="2206" y="475"/>
                    </a:cubicBezTo>
                    <a:cubicBezTo>
                      <a:pt x="2404" y="475"/>
                      <a:pt x="2507" y="554"/>
                      <a:pt x="2507" y="705"/>
                    </a:cubicBezTo>
                    <a:cubicBezTo>
                      <a:pt x="2507" y="792"/>
                      <a:pt x="2451" y="902"/>
                      <a:pt x="2341" y="1029"/>
                    </a:cubicBezTo>
                    <a:cubicBezTo>
                      <a:pt x="2230" y="1163"/>
                      <a:pt x="2119" y="1274"/>
                      <a:pt x="2001" y="1377"/>
                    </a:cubicBezTo>
                    <a:cubicBezTo>
                      <a:pt x="1882" y="1480"/>
                      <a:pt x="1708" y="1630"/>
                      <a:pt x="1471" y="1812"/>
                    </a:cubicBezTo>
                    <a:cubicBezTo>
                      <a:pt x="1392" y="1740"/>
                      <a:pt x="1273" y="1646"/>
                      <a:pt x="1115" y="1527"/>
                    </a:cubicBezTo>
                    <a:cubicBezTo>
                      <a:pt x="965" y="1408"/>
                      <a:pt x="823" y="1298"/>
                      <a:pt x="704" y="1203"/>
                    </a:cubicBezTo>
                    <a:cubicBezTo>
                      <a:pt x="585" y="1100"/>
                      <a:pt x="498" y="1029"/>
                      <a:pt x="443" y="973"/>
                    </a:cubicBezTo>
                    <a:lnTo>
                      <a:pt x="269" y="807"/>
                    </a:lnTo>
                    <a:cubicBezTo>
                      <a:pt x="206" y="736"/>
                      <a:pt x="158" y="705"/>
                      <a:pt x="119" y="705"/>
                    </a:cubicBezTo>
                    <a:cubicBezTo>
                      <a:pt x="87" y="705"/>
                      <a:pt x="56" y="736"/>
                      <a:pt x="32" y="807"/>
                    </a:cubicBezTo>
                    <a:cubicBezTo>
                      <a:pt x="16" y="879"/>
                      <a:pt x="0" y="950"/>
                      <a:pt x="0" y="1021"/>
                    </a:cubicBezTo>
                    <a:cubicBezTo>
                      <a:pt x="0" y="1084"/>
                      <a:pt x="32" y="1155"/>
                      <a:pt x="87" y="1234"/>
                    </a:cubicBezTo>
                    <a:cubicBezTo>
                      <a:pt x="182" y="1385"/>
                      <a:pt x="522" y="1677"/>
                      <a:pt x="1091" y="2120"/>
                    </a:cubicBezTo>
                    <a:cubicBezTo>
                      <a:pt x="751" y="2405"/>
                      <a:pt x="483" y="2658"/>
                      <a:pt x="285" y="2879"/>
                    </a:cubicBezTo>
                    <a:cubicBezTo>
                      <a:pt x="95" y="3100"/>
                      <a:pt x="0" y="3306"/>
                      <a:pt x="0" y="3488"/>
                    </a:cubicBezTo>
                    <a:cubicBezTo>
                      <a:pt x="0" y="3670"/>
                      <a:pt x="95" y="3828"/>
                      <a:pt x="285" y="3978"/>
                    </a:cubicBezTo>
                    <a:cubicBezTo>
                      <a:pt x="475" y="4120"/>
                      <a:pt x="672" y="4191"/>
                      <a:pt x="870" y="4191"/>
                    </a:cubicBezTo>
                    <a:cubicBezTo>
                      <a:pt x="1068" y="4191"/>
                      <a:pt x="1289" y="4136"/>
                      <a:pt x="1526" y="4033"/>
                    </a:cubicBezTo>
                    <a:cubicBezTo>
                      <a:pt x="1771" y="3931"/>
                      <a:pt x="1977" y="3788"/>
                      <a:pt x="2151" y="3606"/>
                    </a:cubicBezTo>
                    <a:cubicBezTo>
                      <a:pt x="2325" y="3417"/>
                      <a:pt x="2412" y="3227"/>
                      <a:pt x="2412" y="3037"/>
                    </a:cubicBezTo>
                    <a:cubicBezTo>
                      <a:pt x="2412" y="2792"/>
                      <a:pt x="2230" y="2492"/>
                      <a:pt x="1858" y="2144"/>
                    </a:cubicBezTo>
                    <a:cubicBezTo>
                      <a:pt x="2230" y="1851"/>
                      <a:pt x="2515" y="1590"/>
                      <a:pt x="2720" y="1361"/>
                    </a:cubicBezTo>
                    <a:cubicBezTo>
                      <a:pt x="2926" y="1132"/>
                      <a:pt x="3028" y="910"/>
                      <a:pt x="3028" y="697"/>
                    </a:cubicBezTo>
                    <a:cubicBezTo>
                      <a:pt x="3028" y="483"/>
                      <a:pt x="2949" y="317"/>
                      <a:pt x="2791" y="191"/>
                    </a:cubicBezTo>
                    <a:cubicBezTo>
                      <a:pt x="2633" y="64"/>
                      <a:pt x="2396" y="1"/>
                      <a:pt x="2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2"/>
              <p:cNvSpPr/>
              <p:nvPr/>
            </p:nvSpPr>
            <p:spPr>
              <a:xfrm>
                <a:off x="1255856" y="4113466"/>
                <a:ext cx="48453" cy="66226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4231" extrusionOk="0">
                    <a:moveTo>
                      <a:pt x="1843" y="586"/>
                    </a:moveTo>
                    <a:cubicBezTo>
                      <a:pt x="1906" y="925"/>
                      <a:pt x="1977" y="1432"/>
                      <a:pt x="2048" y="2111"/>
                    </a:cubicBezTo>
                    <a:cubicBezTo>
                      <a:pt x="1732" y="2159"/>
                      <a:pt x="1440" y="2222"/>
                      <a:pt x="1155" y="2301"/>
                    </a:cubicBezTo>
                    <a:cubicBezTo>
                      <a:pt x="1432" y="1566"/>
                      <a:pt x="1661" y="997"/>
                      <a:pt x="1843" y="586"/>
                    </a:cubicBezTo>
                    <a:close/>
                    <a:moveTo>
                      <a:pt x="1977" y="0"/>
                    </a:moveTo>
                    <a:cubicBezTo>
                      <a:pt x="1874" y="0"/>
                      <a:pt x="1764" y="40"/>
                      <a:pt x="1653" y="119"/>
                    </a:cubicBezTo>
                    <a:cubicBezTo>
                      <a:pt x="1550" y="190"/>
                      <a:pt x="1471" y="285"/>
                      <a:pt x="1432" y="396"/>
                    </a:cubicBezTo>
                    <a:cubicBezTo>
                      <a:pt x="1384" y="506"/>
                      <a:pt x="1281" y="752"/>
                      <a:pt x="1123" y="1147"/>
                    </a:cubicBezTo>
                    <a:cubicBezTo>
                      <a:pt x="957" y="1534"/>
                      <a:pt x="831" y="1843"/>
                      <a:pt x="744" y="2072"/>
                    </a:cubicBezTo>
                    <a:cubicBezTo>
                      <a:pt x="704" y="2183"/>
                      <a:pt x="649" y="2309"/>
                      <a:pt x="586" y="2451"/>
                    </a:cubicBezTo>
                    <a:cubicBezTo>
                      <a:pt x="198" y="2578"/>
                      <a:pt x="1" y="2681"/>
                      <a:pt x="1" y="2760"/>
                    </a:cubicBezTo>
                    <a:cubicBezTo>
                      <a:pt x="1" y="2839"/>
                      <a:pt x="32" y="2902"/>
                      <a:pt x="88" y="2950"/>
                    </a:cubicBezTo>
                    <a:cubicBezTo>
                      <a:pt x="151" y="3005"/>
                      <a:pt x="222" y="3029"/>
                      <a:pt x="301" y="3029"/>
                    </a:cubicBezTo>
                    <a:lnTo>
                      <a:pt x="348" y="3029"/>
                    </a:lnTo>
                    <a:cubicBezTo>
                      <a:pt x="119" y="3551"/>
                      <a:pt x="9" y="3835"/>
                      <a:pt x="9" y="3875"/>
                    </a:cubicBezTo>
                    <a:cubicBezTo>
                      <a:pt x="9" y="3962"/>
                      <a:pt x="40" y="4041"/>
                      <a:pt x="111" y="4120"/>
                    </a:cubicBezTo>
                    <a:cubicBezTo>
                      <a:pt x="190" y="4199"/>
                      <a:pt x="262" y="4230"/>
                      <a:pt x="325" y="4230"/>
                    </a:cubicBezTo>
                    <a:cubicBezTo>
                      <a:pt x="388" y="4230"/>
                      <a:pt x="594" y="3780"/>
                      <a:pt x="941" y="2871"/>
                    </a:cubicBezTo>
                    <a:cubicBezTo>
                      <a:pt x="1234" y="2784"/>
                      <a:pt x="1455" y="2728"/>
                      <a:pt x="1606" y="2689"/>
                    </a:cubicBezTo>
                    <a:cubicBezTo>
                      <a:pt x="1748" y="2649"/>
                      <a:pt x="1914" y="2610"/>
                      <a:pt x="2088" y="2562"/>
                    </a:cubicBezTo>
                    <a:cubicBezTo>
                      <a:pt x="2120" y="2926"/>
                      <a:pt x="2151" y="3297"/>
                      <a:pt x="2175" y="3677"/>
                    </a:cubicBezTo>
                    <a:cubicBezTo>
                      <a:pt x="2199" y="3883"/>
                      <a:pt x="2230" y="4025"/>
                      <a:pt x="2270" y="4112"/>
                    </a:cubicBezTo>
                    <a:cubicBezTo>
                      <a:pt x="2309" y="4191"/>
                      <a:pt x="2365" y="4230"/>
                      <a:pt x="2436" y="4230"/>
                    </a:cubicBezTo>
                    <a:cubicBezTo>
                      <a:pt x="2562" y="4230"/>
                      <a:pt x="2626" y="3985"/>
                      <a:pt x="2626" y="3487"/>
                    </a:cubicBezTo>
                    <a:cubicBezTo>
                      <a:pt x="2626" y="3195"/>
                      <a:pt x="2610" y="2847"/>
                      <a:pt x="2578" y="2436"/>
                    </a:cubicBezTo>
                    <a:cubicBezTo>
                      <a:pt x="2926" y="2341"/>
                      <a:pt x="3100" y="2254"/>
                      <a:pt x="3100" y="2175"/>
                    </a:cubicBezTo>
                    <a:cubicBezTo>
                      <a:pt x="3100" y="2072"/>
                      <a:pt x="3005" y="2025"/>
                      <a:pt x="2831" y="2025"/>
                    </a:cubicBezTo>
                    <a:cubicBezTo>
                      <a:pt x="2744" y="2025"/>
                      <a:pt x="2649" y="2025"/>
                      <a:pt x="2539" y="2040"/>
                    </a:cubicBezTo>
                    <a:cubicBezTo>
                      <a:pt x="2483" y="1463"/>
                      <a:pt x="2404" y="981"/>
                      <a:pt x="2301" y="586"/>
                    </a:cubicBezTo>
                    <a:cubicBezTo>
                      <a:pt x="2207" y="198"/>
                      <a:pt x="2096" y="0"/>
                      <a:pt x="19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2"/>
              <p:cNvSpPr/>
              <p:nvPr/>
            </p:nvSpPr>
            <p:spPr>
              <a:xfrm>
                <a:off x="1635497" y="4114827"/>
                <a:ext cx="52766" cy="64864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4144" extrusionOk="0">
                    <a:moveTo>
                      <a:pt x="2136" y="491"/>
                    </a:moveTo>
                    <a:cubicBezTo>
                      <a:pt x="2325" y="491"/>
                      <a:pt x="2483" y="530"/>
                      <a:pt x="2618" y="609"/>
                    </a:cubicBezTo>
                    <a:cubicBezTo>
                      <a:pt x="2752" y="680"/>
                      <a:pt x="2816" y="775"/>
                      <a:pt x="2816" y="910"/>
                    </a:cubicBezTo>
                    <a:cubicBezTo>
                      <a:pt x="2816" y="989"/>
                      <a:pt x="2792" y="1068"/>
                      <a:pt x="2744" y="1139"/>
                    </a:cubicBezTo>
                    <a:cubicBezTo>
                      <a:pt x="2697" y="1218"/>
                      <a:pt x="2642" y="1273"/>
                      <a:pt x="2586" y="1321"/>
                    </a:cubicBezTo>
                    <a:cubicBezTo>
                      <a:pt x="2531" y="1368"/>
                      <a:pt x="2452" y="1416"/>
                      <a:pt x="2333" y="1479"/>
                    </a:cubicBezTo>
                    <a:cubicBezTo>
                      <a:pt x="2215" y="1534"/>
                      <a:pt x="2056" y="1605"/>
                      <a:pt x="1859" y="1685"/>
                    </a:cubicBezTo>
                    <a:cubicBezTo>
                      <a:pt x="1653" y="1764"/>
                      <a:pt x="1511" y="1827"/>
                      <a:pt x="1416" y="1890"/>
                    </a:cubicBezTo>
                    <a:cubicBezTo>
                      <a:pt x="1550" y="1345"/>
                      <a:pt x="1622" y="1012"/>
                      <a:pt x="1622" y="910"/>
                    </a:cubicBezTo>
                    <a:cubicBezTo>
                      <a:pt x="1622" y="799"/>
                      <a:pt x="1566" y="680"/>
                      <a:pt x="1456" y="562"/>
                    </a:cubicBezTo>
                    <a:cubicBezTo>
                      <a:pt x="1724" y="514"/>
                      <a:pt x="1954" y="491"/>
                      <a:pt x="2136" y="491"/>
                    </a:cubicBezTo>
                    <a:close/>
                    <a:moveTo>
                      <a:pt x="1345" y="2127"/>
                    </a:moveTo>
                    <a:cubicBezTo>
                      <a:pt x="1424" y="2238"/>
                      <a:pt x="1519" y="2293"/>
                      <a:pt x="1630" y="2293"/>
                    </a:cubicBezTo>
                    <a:cubicBezTo>
                      <a:pt x="1898" y="2293"/>
                      <a:pt x="2175" y="2333"/>
                      <a:pt x="2444" y="2412"/>
                    </a:cubicBezTo>
                    <a:cubicBezTo>
                      <a:pt x="2721" y="2491"/>
                      <a:pt x="2863" y="2594"/>
                      <a:pt x="2863" y="2712"/>
                    </a:cubicBezTo>
                    <a:cubicBezTo>
                      <a:pt x="2863" y="2855"/>
                      <a:pt x="2752" y="3005"/>
                      <a:pt x="2539" y="3155"/>
                    </a:cubicBezTo>
                    <a:cubicBezTo>
                      <a:pt x="2325" y="3305"/>
                      <a:pt x="2064" y="3432"/>
                      <a:pt x="1756" y="3527"/>
                    </a:cubicBezTo>
                    <a:cubicBezTo>
                      <a:pt x="1448" y="3614"/>
                      <a:pt x="1155" y="3661"/>
                      <a:pt x="870" y="3669"/>
                    </a:cubicBezTo>
                    <a:cubicBezTo>
                      <a:pt x="950" y="3590"/>
                      <a:pt x="1108" y="3076"/>
                      <a:pt x="1345" y="2127"/>
                    </a:cubicBezTo>
                    <a:close/>
                    <a:moveTo>
                      <a:pt x="1622" y="0"/>
                    </a:moveTo>
                    <a:cubicBezTo>
                      <a:pt x="1384" y="0"/>
                      <a:pt x="1179" y="24"/>
                      <a:pt x="1013" y="79"/>
                    </a:cubicBezTo>
                    <a:cubicBezTo>
                      <a:pt x="847" y="127"/>
                      <a:pt x="760" y="182"/>
                      <a:pt x="760" y="253"/>
                    </a:cubicBezTo>
                    <a:cubicBezTo>
                      <a:pt x="760" y="309"/>
                      <a:pt x="799" y="380"/>
                      <a:pt x="870" y="467"/>
                    </a:cubicBezTo>
                    <a:cubicBezTo>
                      <a:pt x="950" y="554"/>
                      <a:pt x="1021" y="601"/>
                      <a:pt x="1092" y="601"/>
                    </a:cubicBezTo>
                    <a:lnTo>
                      <a:pt x="1139" y="601"/>
                    </a:lnTo>
                    <a:cubicBezTo>
                      <a:pt x="1131" y="1099"/>
                      <a:pt x="981" y="1811"/>
                      <a:pt x="689" y="2744"/>
                    </a:cubicBezTo>
                    <a:cubicBezTo>
                      <a:pt x="594" y="3052"/>
                      <a:pt x="546" y="3234"/>
                      <a:pt x="546" y="3305"/>
                    </a:cubicBezTo>
                    <a:cubicBezTo>
                      <a:pt x="546" y="3369"/>
                      <a:pt x="570" y="3440"/>
                      <a:pt x="617" y="3519"/>
                    </a:cubicBezTo>
                    <a:cubicBezTo>
                      <a:pt x="673" y="3590"/>
                      <a:pt x="720" y="3645"/>
                      <a:pt x="776" y="3669"/>
                    </a:cubicBezTo>
                    <a:cubicBezTo>
                      <a:pt x="625" y="3669"/>
                      <a:pt x="475" y="3622"/>
                      <a:pt x="333" y="3543"/>
                    </a:cubicBezTo>
                    <a:cubicBezTo>
                      <a:pt x="198" y="3456"/>
                      <a:pt x="119" y="3408"/>
                      <a:pt x="104" y="3408"/>
                    </a:cubicBezTo>
                    <a:cubicBezTo>
                      <a:pt x="32" y="3408"/>
                      <a:pt x="1" y="3471"/>
                      <a:pt x="1" y="3582"/>
                    </a:cubicBezTo>
                    <a:cubicBezTo>
                      <a:pt x="1" y="3693"/>
                      <a:pt x="96" y="3811"/>
                      <a:pt x="277" y="3946"/>
                    </a:cubicBezTo>
                    <a:cubicBezTo>
                      <a:pt x="459" y="4072"/>
                      <a:pt x="673" y="4143"/>
                      <a:pt x="902" y="4143"/>
                    </a:cubicBezTo>
                    <a:cubicBezTo>
                      <a:pt x="1305" y="4143"/>
                      <a:pt x="1693" y="4072"/>
                      <a:pt x="2080" y="3946"/>
                    </a:cubicBezTo>
                    <a:cubicBezTo>
                      <a:pt x="2460" y="3811"/>
                      <a:pt x="2768" y="3637"/>
                      <a:pt x="3013" y="3416"/>
                    </a:cubicBezTo>
                    <a:cubicBezTo>
                      <a:pt x="3258" y="3195"/>
                      <a:pt x="3377" y="2965"/>
                      <a:pt x="3377" y="2736"/>
                    </a:cubicBezTo>
                    <a:cubicBezTo>
                      <a:pt x="3377" y="2546"/>
                      <a:pt x="3266" y="2388"/>
                      <a:pt x="3053" y="2246"/>
                    </a:cubicBezTo>
                    <a:cubicBezTo>
                      <a:pt x="2839" y="2104"/>
                      <a:pt x="2562" y="2017"/>
                      <a:pt x="2230" y="2001"/>
                    </a:cubicBezTo>
                    <a:lnTo>
                      <a:pt x="2175" y="1993"/>
                    </a:lnTo>
                    <a:cubicBezTo>
                      <a:pt x="2562" y="1874"/>
                      <a:pt x="2855" y="1716"/>
                      <a:pt x="3053" y="1526"/>
                    </a:cubicBezTo>
                    <a:cubicBezTo>
                      <a:pt x="3250" y="1329"/>
                      <a:pt x="3353" y="1115"/>
                      <a:pt x="3353" y="878"/>
                    </a:cubicBezTo>
                    <a:cubicBezTo>
                      <a:pt x="3353" y="593"/>
                      <a:pt x="3203" y="380"/>
                      <a:pt x="2902" y="230"/>
                    </a:cubicBezTo>
                    <a:cubicBezTo>
                      <a:pt x="2602" y="79"/>
                      <a:pt x="2175" y="0"/>
                      <a:pt x="16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2"/>
              <p:cNvSpPr/>
              <p:nvPr/>
            </p:nvSpPr>
            <p:spPr>
              <a:xfrm>
                <a:off x="2023919" y="4113967"/>
                <a:ext cx="44984" cy="64739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4136" extrusionOk="0">
                    <a:moveTo>
                      <a:pt x="2396" y="0"/>
                    </a:moveTo>
                    <a:cubicBezTo>
                      <a:pt x="2048" y="0"/>
                      <a:pt x="1676" y="174"/>
                      <a:pt x="1297" y="514"/>
                    </a:cubicBezTo>
                    <a:cubicBezTo>
                      <a:pt x="917" y="854"/>
                      <a:pt x="601" y="1257"/>
                      <a:pt x="356" y="1732"/>
                    </a:cubicBezTo>
                    <a:cubicBezTo>
                      <a:pt x="119" y="2198"/>
                      <a:pt x="0" y="2617"/>
                      <a:pt x="0" y="2989"/>
                    </a:cubicBezTo>
                    <a:cubicBezTo>
                      <a:pt x="0" y="3273"/>
                      <a:pt x="119" y="3542"/>
                      <a:pt x="364" y="3779"/>
                    </a:cubicBezTo>
                    <a:cubicBezTo>
                      <a:pt x="609" y="4017"/>
                      <a:pt x="870" y="4135"/>
                      <a:pt x="1147" y="4135"/>
                    </a:cubicBezTo>
                    <a:cubicBezTo>
                      <a:pt x="1360" y="4135"/>
                      <a:pt x="1605" y="4080"/>
                      <a:pt x="1874" y="3961"/>
                    </a:cubicBezTo>
                    <a:cubicBezTo>
                      <a:pt x="2143" y="3843"/>
                      <a:pt x="2364" y="3708"/>
                      <a:pt x="2546" y="3558"/>
                    </a:cubicBezTo>
                    <a:cubicBezTo>
                      <a:pt x="2728" y="3408"/>
                      <a:pt x="2823" y="3289"/>
                      <a:pt x="2823" y="3202"/>
                    </a:cubicBezTo>
                    <a:cubicBezTo>
                      <a:pt x="2823" y="3115"/>
                      <a:pt x="2783" y="3068"/>
                      <a:pt x="2720" y="3068"/>
                    </a:cubicBezTo>
                    <a:cubicBezTo>
                      <a:pt x="2689" y="3068"/>
                      <a:pt x="2515" y="3155"/>
                      <a:pt x="2198" y="3321"/>
                    </a:cubicBezTo>
                    <a:cubicBezTo>
                      <a:pt x="2072" y="3392"/>
                      <a:pt x="1914" y="3455"/>
                      <a:pt x="1724" y="3511"/>
                    </a:cubicBezTo>
                    <a:cubicBezTo>
                      <a:pt x="1526" y="3558"/>
                      <a:pt x="1344" y="3582"/>
                      <a:pt x="1163" y="3582"/>
                    </a:cubicBezTo>
                    <a:cubicBezTo>
                      <a:pt x="981" y="3582"/>
                      <a:pt x="830" y="3534"/>
                      <a:pt x="712" y="3439"/>
                    </a:cubicBezTo>
                    <a:cubicBezTo>
                      <a:pt x="601" y="3337"/>
                      <a:pt x="546" y="3171"/>
                      <a:pt x="546" y="2957"/>
                    </a:cubicBezTo>
                    <a:cubicBezTo>
                      <a:pt x="546" y="2736"/>
                      <a:pt x="617" y="2483"/>
                      <a:pt x="759" y="2182"/>
                    </a:cubicBezTo>
                    <a:cubicBezTo>
                      <a:pt x="894" y="1882"/>
                      <a:pt x="1060" y="1621"/>
                      <a:pt x="1257" y="1384"/>
                    </a:cubicBezTo>
                    <a:cubicBezTo>
                      <a:pt x="1455" y="1154"/>
                      <a:pt x="1661" y="957"/>
                      <a:pt x="1874" y="799"/>
                    </a:cubicBezTo>
                    <a:cubicBezTo>
                      <a:pt x="2096" y="640"/>
                      <a:pt x="2285" y="561"/>
                      <a:pt x="2443" y="561"/>
                    </a:cubicBezTo>
                    <a:cubicBezTo>
                      <a:pt x="2507" y="561"/>
                      <a:pt x="2586" y="577"/>
                      <a:pt x="2665" y="609"/>
                    </a:cubicBezTo>
                    <a:cubicBezTo>
                      <a:pt x="2752" y="633"/>
                      <a:pt x="2807" y="648"/>
                      <a:pt x="2831" y="648"/>
                    </a:cubicBezTo>
                    <a:cubicBezTo>
                      <a:pt x="2862" y="648"/>
                      <a:pt x="2878" y="609"/>
                      <a:pt x="2878" y="522"/>
                    </a:cubicBezTo>
                    <a:cubicBezTo>
                      <a:pt x="2878" y="435"/>
                      <a:pt x="2823" y="332"/>
                      <a:pt x="2712" y="198"/>
                    </a:cubicBezTo>
                    <a:cubicBezTo>
                      <a:pt x="2609" y="71"/>
                      <a:pt x="2499" y="0"/>
                      <a:pt x="2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2"/>
              <p:cNvSpPr/>
              <p:nvPr/>
            </p:nvSpPr>
            <p:spPr>
              <a:xfrm>
                <a:off x="2417763" y="4112229"/>
                <a:ext cx="49313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4191" extrusionOk="0">
                    <a:moveTo>
                      <a:pt x="1147" y="672"/>
                    </a:moveTo>
                    <a:cubicBezTo>
                      <a:pt x="1535" y="799"/>
                      <a:pt x="1875" y="1004"/>
                      <a:pt x="2167" y="1297"/>
                    </a:cubicBezTo>
                    <a:cubicBezTo>
                      <a:pt x="2460" y="1582"/>
                      <a:pt x="2610" y="1843"/>
                      <a:pt x="2610" y="2088"/>
                    </a:cubicBezTo>
                    <a:cubicBezTo>
                      <a:pt x="2610" y="2222"/>
                      <a:pt x="2491" y="2412"/>
                      <a:pt x="2270" y="2641"/>
                    </a:cubicBezTo>
                    <a:cubicBezTo>
                      <a:pt x="2048" y="2878"/>
                      <a:pt x="1764" y="3092"/>
                      <a:pt x="1424" y="3297"/>
                    </a:cubicBezTo>
                    <a:cubicBezTo>
                      <a:pt x="1092" y="3503"/>
                      <a:pt x="783" y="3622"/>
                      <a:pt x="515" y="3653"/>
                    </a:cubicBezTo>
                    <a:cubicBezTo>
                      <a:pt x="562" y="3345"/>
                      <a:pt x="625" y="3060"/>
                      <a:pt x="696" y="2799"/>
                    </a:cubicBezTo>
                    <a:cubicBezTo>
                      <a:pt x="878" y="2175"/>
                      <a:pt x="1005" y="1732"/>
                      <a:pt x="1068" y="1471"/>
                    </a:cubicBezTo>
                    <a:cubicBezTo>
                      <a:pt x="1139" y="1202"/>
                      <a:pt x="1179" y="1020"/>
                      <a:pt x="1179" y="925"/>
                    </a:cubicBezTo>
                    <a:cubicBezTo>
                      <a:pt x="1179" y="831"/>
                      <a:pt x="1171" y="744"/>
                      <a:pt x="1147" y="672"/>
                    </a:cubicBezTo>
                    <a:close/>
                    <a:moveTo>
                      <a:pt x="420" y="0"/>
                    </a:moveTo>
                    <a:cubicBezTo>
                      <a:pt x="341" y="0"/>
                      <a:pt x="301" y="32"/>
                      <a:pt x="301" y="111"/>
                    </a:cubicBezTo>
                    <a:cubicBezTo>
                      <a:pt x="301" y="182"/>
                      <a:pt x="341" y="261"/>
                      <a:pt x="412" y="348"/>
                    </a:cubicBezTo>
                    <a:cubicBezTo>
                      <a:pt x="491" y="427"/>
                      <a:pt x="586" y="498"/>
                      <a:pt x="712" y="546"/>
                    </a:cubicBezTo>
                    <a:cubicBezTo>
                      <a:pt x="696" y="807"/>
                      <a:pt x="570" y="1352"/>
                      <a:pt x="341" y="2175"/>
                    </a:cubicBezTo>
                    <a:cubicBezTo>
                      <a:pt x="111" y="2997"/>
                      <a:pt x="1" y="3471"/>
                      <a:pt x="1" y="3606"/>
                    </a:cubicBezTo>
                    <a:cubicBezTo>
                      <a:pt x="1" y="3740"/>
                      <a:pt x="48" y="3867"/>
                      <a:pt x="143" y="4001"/>
                    </a:cubicBezTo>
                    <a:cubicBezTo>
                      <a:pt x="238" y="4128"/>
                      <a:pt x="325" y="4191"/>
                      <a:pt x="404" y="4191"/>
                    </a:cubicBezTo>
                    <a:cubicBezTo>
                      <a:pt x="689" y="4191"/>
                      <a:pt x="1052" y="4072"/>
                      <a:pt x="1495" y="3843"/>
                    </a:cubicBezTo>
                    <a:cubicBezTo>
                      <a:pt x="1930" y="3614"/>
                      <a:pt x="2317" y="3337"/>
                      <a:pt x="2649" y="3013"/>
                    </a:cubicBezTo>
                    <a:cubicBezTo>
                      <a:pt x="2981" y="2681"/>
                      <a:pt x="3155" y="2396"/>
                      <a:pt x="3155" y="2159"/>
                    </a:cubicBezTo>
                    <a:cubicBezTo>
                      <a:pt x="3155" y="1787"/>
                      <a:pt x="2997" y="1431"/>
                      <a:pt x="2697" y="1091"/>
                    </a:cubicBezTo>
                    <a:cubicBezTo>
                      <a:pt x="2388" y="751"/>
                      <a:pt x="2025" y="483"/>
                      <a:pt x="1606" y="285"/>
                    </a:cubicBezTo>
                    <a:cubicBezTo>
                      <a:pt x="1187" y="95"/>
                      <a:pt x="791" y="0"/>
                      <a:pt x="4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2"/>
              <p:cNvSpPr/>
              <p:nvPr/>
            </p:nvSpPr>
            <p:spPr>
              <a:xfrm>
                <a:off x="2801606" y="4111603"/>
                <a:ext cx="50297" cy="64629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4129" extrusionOk="0">
                    <a:moveTo>
                      <a:pt x="2025" y="1"/>
                    </a:moveTo>
                    <a:cubicBezTo>
                      <a:pt x="1226" y="1"/>
                      <a:pt x="799" y="80"/>
                      <a:pt x="728" y="222"/>
                    </a:cubicBezTo>
                    <a:cubicBezTo>
                      <a:pt x="712" y="270"/>
                      <a:pt x="704" y="317"/>
                      <a:pt x="704" y="357"/>
                    </a:cubicBezTo>
                    <a:cubicBezTo>
                      <a:pt x="704" y="665"/>
                      <a:pt x="649" y="1037"/>
                      <a:pt x="530" y="1479"/>
                    </a:cubicBezTo>
                    <a:cubicBezTo>
                      <a:pt x="412" y="1922"/>
                      <a:pt x="293" y="2341"/>
                      <a:pt x="175" y="2729"/>
                    </a:cubicBezTo>
                    <a:cubicBezTo>
                      <a:pt x="56" y="3124"/>
                      <a:pt x="1" y="3401"/>
                      <a:pt x="1" y="3559"/>
                    </a:cubicBezTo>
                    <a:cubicBezTo>
                      <a:pt x="1" y="3725"/>
                      <a:pt x="72" y="3859"/>
                      <a:pt x="206" y="3962"/>
                    </a:cubicBezTo>
                    <a:cubicBezTo>
                      <a:pt x="341" y="4073"/>
                      <a:pt x="499" y="4128"/>
                      <a:pt x="681" y="4128"/>
                    </a:cubicBezTo>
                    <a:cubicBezTo>
                      <a:pt x="1092" y="4128"/>
                      <a:pt x="1511" y="4049"/>
                      <a:pt x="1946" y="3899"/>
                    </a:cubicBezTo>
                    <a:cubicBezTo>
                      <a:pt x="2388" y="3749"/>
                      <a:pt x="2602" y="3606"/>
                      <a:pt x="2602" y="3464"/>
                    </a:cubicBezTo>
                    <a:cubicBezTo>
                      <a:pt x="2602" y="3377"/>
                      <a:pt x="2578" y="3337"/>
                      <a:pt x="2515" y="3337"/>
                    </a:cubicBezTo>
                    <a:cubicBezTo>
                      <a:pt x="2491" y="3337"/>
                      <a:pt x="2388" y="3361"/>
                      <a:pt x="2207" y="3409"/>
                    </a:cubicBezTo>
                    <a:cubicBezTo>
                      <a:pt x="1661" y="3551"/>
                      <a:pt x="1155" y="3630"/>
                      <a:pt x="704" y="3630"/>
                    </a:cubicBezTo>
                    <a:cubicBezTo>
                      <a:pt x="657" y="3630"/>
                      <a:pt x="617" y="3614"/>
                      <a:pt x="586" y="3583"/>
                    </a:cubicBezTo>
                    <a:cubicBezTo>
                      <a:pt x="554" y="3551"/>
                      <a:pt x="538" y="3511"/>
                      <a:pt x="538" y="3464"/>
                    </a:cubicBezTo>
                    <a:cubicBezTo>
                      <a:pt x="538" y="3322"/>
                      <a:pt x="649" y="2918"/>
                      <a:pt x="862" y="2238"/>
                    </a:cubicBezTo>
                    <a:cubicBezTo>
                      <a:pt x="1289" y="2238"/>
                      <a:pt x="1661" y="2207"/>
                      <a:pt x="1985" y="2136"/>
                    </a:cubicBezTo>
                    <a:cubicBezTo>
                      <a:pt x="2309" y="2072"/>
                      <a:pt x="2475" y="1970"/>
                      <a:pt x="2475" y="1827"/>
                    </a:cubicBezTo>
                    <a:cubicBezTo>
                      <a:pt x="2475" y="1772"/>
                      <a:pt x="2412" y="1748"/>
                      <a:pt x="2294" y="1748"/>
                    </a:cubicBezTo>
                    <a:cubicBezTo>
                      <a:pt x="2183" y="1748"/>
                      <a:pt x="2009" y="1756"/>
                      <a:pt x="1780" y="1780"/>
                    </a:cubicBezTo>
                    <a:cubicBezTo>
                      <a:pt x="1550" y="1796"/>
                      <a:pt x="1368" y="1804"/>
                      <a:pt x="1226" y="1804"/>
                    </a:cubicBezTo>
                    <a:lnTo>
                      <a:pt x="989" y="1804"/>
                    </a:lnTo>
                    <a:cubicBezTo>
                      <a:pt x="1139" y="1258"/>
                      <a:pt x="1210" y="855"/>
                      <a:pt x="1210" y="586"/>
                    </a:cubicBezTo>
                    <a:lnTo>
                      <a:pt x="1210" y="570"/>
                    </a:lnTo>
                    <a:cubicBezTo>
                      <a:pt x="1574" y="507"/>
                      <a:pt x="1803" y="467"/>
                      <a:pt x="1898" y="459"/>
                    </a:cubicBezTo>
                    <a:cubicBezTo>
                      <a:pt x="1993" y="452"/>
                      <a:pt x="2159" y="436"/>
                      <a:pt x="2388" y="412"/>
                    </a:cubicBezTo>
                    <a:cubicBezTo>
                      <a:pt x="2626" y="388"/>
                      <a:pt x="2815" y="365"/>
                      <a:pt x="2958" y="333"/>
                    </a:cubicBezTo>
                    <a:cubicBezTo>
                      <a:pt x="3132" y="309"/>
                      <a:pt x="3219" y="254"/>
                      <a:pt x="3219" y="175"/>
                    </a:cubicBezTo>
                    <a:cubicBezTo>
                      <a:pt x="3219" y="64"/>
                      <a:pt x="2815" y="1"/>
                      <a:pt x="20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2"/>
              <p:cNvSpPr/>
              <p:nvPr/>
            </p:nvSpPr>
            <p:spPr>
              <a:xfrm>
                <a:off x="3182356" y="4114452"/>
                <a:ext cx="49438" cy="64739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4136" extrusionOk="0">
                    <a:moveTo>
                      <a:pt x="1946" y="1"/>
                    </a:moveTo>
                    <a:cubicBezTo>
                      <a:pt x="1566" y="1"/>
                      <a:pt x="1282" y="16"/>
                      <a:pt x="1084" y="56"/>
                    </a:cubicBezTo>
                    <a:cubicBezTo>
                      <a:pt x="894" y="88"/>
                      <a:pt x="776" y="151"/>
                      <a:pt x="736" y="230"/>
                    </a:cubicBezTo>
                    <a:cubicBezTo>
                      <a:pt x="705" y="270"/>
                      <a:pt x="697" y="317"/>
                      <a:pt x="697" y="372"/>
                    </a:cubicBezTo>
                    <a:cubicBezTo>
                      <a:pt x="689" y="681"/>
                      <a:pt x="570" y="1289"/>
                      <a:pt x="341" y="2207"/>
                    </a:cubicBezTo>
                    <a:cubicBezTo>
                      <a:pt x="112" y="3124"/>
                      <a:pt x="1" y="3622"/>
                      <a:pt x="1" y="3693"/>
                    </a:cubicBezTo>
                    <a:cubicBezTo>
                      <a:pt x="1" y="3764"/>
                      <a:pt x="40" y="3851"/>
                      <a:pt x="127" y="3970"/>
                    </a:cubicBezTo>
                    <a:cubicBezTo>
                      <a:pt x="206" y="4081"/>
                      <a:pt x="278" y="4136"/>
                      <a:pt x="325" y="4136"/>
                    </a:cubicBezTo>
                    <a:cubicBezTo>
                      <a:pt x="349" y="4136"/>
                      <a:pt x="373" y="4104"/>
                      <a:pt x="396" y="4033"/>
                    </a:cubicBezTo>
                    <a:lnTo>
                      <a:pt x="436" y="3930"/>
                    </a:lnTo>
                    <a:cubicBezTo>
                      <a:pt x="452" y="3891"/>
                      <a:pt x="467" y="3835"/>
                      <a:pt x="483" y="3772"/>
                    </a:cubicBezTo>
                    <a:cubicBezTo>
                      <a:pt x="499" y="3709"/>
                      <a:pt x="507" y="3646"/>
                      <a:pt x="523" y="3598"/>
                    </a:cubicBezTo>
                    <a:cubicBezTo>
                      <a:pt x="539" y="3543"/>
                      <a:pt x="554" y="3480"/>
                      <a:pt x="578" y="3393"/>
                    </a:cubicBezTo>
                    <a:cubicBezTo>
                      <a:pt x="594" y="3306"/>
                      <a:pt x="641" y="3124"/>
                      <a:pt x="705" y="2847"/>
                    </a:cubicBezTo>
                    <a:cubicBezTo>
                      <a:pt x="776" y="2570"/>
                      <a:pt x="815" y="2412"/>
                      <a:pt x="823" y="2373"/>
                    </a:cubicBezTo>
                    <a:lnTo>
                      <a:pt x="839" y="2373"/>
                    </a:lnTo>
                    <a:cubicBezTo>
                      <a:pt x="1242" y="2373"/>
                      <a:pt x="1614" y="2333"/>
                      <a:pt x="1954" y="2246"/>
                    </a:cubicBezTo>
                    <a:cubicBezTo>
                      <a:pt x="2302" y="2167"/>
                      <a:pt x="2476" y="2064"/>
                      <a:pt x="2476" y="1938"/>
                    </a:cubicBezTo>
                    <a:cubicBezTo>
                      <a:pt x="2476" y="1875"/>
                      <a:pt x="2397" y="1843"/>
                      <a:pt x="2246" y="1843"/>
                    </a:cubicBezTo>
                    <a:cubicBezTo>
                      <a:pt x="2183" y="1843"/>
                      <a:pt x="2009" y="1859"/>
                      <a:pt x="1725" y="1882"/>
                    </a:cubicBezTo>
                    <a:cubicBezTo>
                      <a:pt x="1546" y="1898"/>
                      <a:pt x="1370" y="1906"/>
                      <a:pt x="1203" y="1906"/>
                    </a:cubicBezTo>
                    <a:cubicBezTo>
                      <a:pt x="1111" y="1906"/>
                      <a:pt x="1021" y="1904"/>
                      <a:pt x="934" y="1898"/>
                    </a:cubicBezTo>
                    <a:cubicBezTo>
                      <a:pt x="1092" y="1234"/>
                      <a:pt x="1171" y="807"/>
                      <a:pt x="1171" y="617"/>
                    </a:cubicBezTo>
                    <a:cubicBezTo>
                      <a:pt x="1171" y="594"/>
                      <a:pt x="1163" y="578"/>
                      <a:pt x="1163" y="562"/>
                    </a:cubicBezTo>
                    <a:cubicBezTo>
                      <a:pt x="1211" y="562"/>
                      <a:pt x="1313" y="546"/>
                      <a:pt x="1479" y="530"/>
                    </a:cubicBezTo>
                    <a:cubicBezTo>
                      <a:pt x="1638" y="507"/>
                      <a:pt x="1764" y="499"/>
                      <a:pt x="1859" y="491"/>
                    </a:cubicBezTo>
                    <a:cubicBezTo>
                      <a:pt x="1954" y="475"/>
                      <a:pt x="2057" y="467"/>
                      <a:pt x="2167" y="451"/>
                    </a:cubicBezTo>
                    <a:cubicBezTo>
                      <a:pt x="2286" y="443"/>
                      <a:pt x="2381" y="436"/>
                      <a:pt x="2452" y="428"/>
                    </a:cubicBezTo>
                    <a:cubicBezTo>
                      <a:pt x="2523" y="420"/>
                      <a:pt x="2594" y="412"/>
                      <a:pt x="2681" y="404"/>
                    </a:cubicBezTo>
                    <a:cubicBezTo>
                      <a:pt x="2760" y="396"/>
                      <a:pt x="2832" y="380"/>
                      <a:pt x="2879" y="372"/>
                    </a:cubicBezTo>
                    <a:cubicBezTo>
                      <a:pt x="2934" y="364"/>
                      <a:pt x="2990" y="349"/>
                      <a:pt x="3061" y="325"/>
                    </a:cubicBezTo>
                    <a:cubicBezTo>
                      <a:pt x="3124" y="309"/>
                      <a:pt x="3164" y="277"/>
                      <a:pt x="3164" y="230"/>
                    </a:cubicBezTo>
                    <a:cubicBezTo>
                      <a:pt x="3164" y="159"/>
                      <a:pt x="3053" y="103"/>
                      <a:pt x="2832" y="64"/>
                    </a:cubicBezTo>
                    <a:cubicBezTo>
                      <a:pt x="2618" y="24"/>
                      <a:pt x="2325" y="1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2"/>
              <p:cNvSpPr/>
              <p:nvPr/>
            </p:nvSpPr>
            <p:spPr>
              <a:xfrm>
                <a:off x="3571888" y="4114076"/>
                <a:ext cx="45359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4785" extrusionOk="0">
                    <a:moveTo>
                      <a:pt x="2412" y="1"/>
                    </a:moveTo>
                    <a:cubicBezTo>
                      <a:pt x="2080" y="1"/>
                      <a:pt x="1716" y="175"/>
                      <a:pt x="1337" y="531"/>
                    </a:cubicBezTo>
                    <a:cubicBezTo>
                      <a:pt x="949" y="879"/>
                      <a:pt x="633" y="1298"/>
                      <a:pt x="380" y="1788"/>
                    </a:cubicBezTo>
                    <a:cubicBezTo>
                      <a:pt x="127" y="2278"/>
                      <a:pt x="1" y="2721"/>
                      <a:pt x="1" y="3124"/>
                    </a:cubicBezTo>
                    <a:cubicBezTo>
                      <a:pt x="1" y="3377"/>
                      <a:pt x="111" y="3614"/>
                      <a:pt x="341" y="3836"/>
                    </a:cubicBezTo>
                    <a:cubicBezTo>
                      <a:pt x="562" y="4049"/>
                      <a:pt x="791" y="4152"/>
                      <a:pt x="1021" y="4152"/>
                    </a:cubicBezTo>
                    <a:cubicBezTo>
                      <a:pt x="1258" y="4152"/>
                      <a:pt x="1495" y="4057"/>
                      <a:pt x="1740" y="3867"/>
                    </a:cubicBezTo>
                    <a:cubicBezTo>
                      <a:pt x="1985" y="3678"/>
                      <a:pt x="2207" y="3417"/>
                      <a:pt x="2396" y="3085"/>
                    </a:cubicBezTo>
                    <a:lnTo>
                      <a:pt x="2396" y="3085"/>
                    </a:lnTo>
                    <a:cubicBezTo>
                      <a:pt x="2357" y="3211"/>
                      <a:pt x="2309" y="3377"/>
                      <a:pt x="2246" y="3575"/>
                    </a:cubicBezTo>
                    <a:cubicBezTo>
                      <a:pt x="2183" y="3772"/>
                      <a:pt x="2120" y="3970"/>
                      <a:pt x="2056" y="4160"/>
                    </a:cubicBezTo>
                    <a:cubicBezTo>
                      <a:pt x="2001" y="4350"/>
                      <a:pt x="1977" y="4500"/>
                      <a:pt x="1977" y="4611"/>
                    </a:cubicBezTo>
                    <a:cubicBezTo>
                      <a:pt x="1977" y="4721"/>
                      <a:pt x="2025" y="4784"/>
                      <a:pt x="2127" y="4784"/>
                    </a:cubicBezTo>
                    <a:cubicBezTo>
                      <a:pt x="2230" y="4784"/>
                      <a:pt x="2380" y="4484"/>
                      <a:pt x="2578" y="3891"/>
                    </a:cubicBezTo>
                    <a:cubicBezTo>
                      <a:pt x="2776" y="3298"/>
                      <a:pt x="2871" y="2926"/>
                      <a:pt x="2871" y="2768"/>
                    </a:cubicBezTo>
                    <a:cubicBezTo>
                      <a:pt x="2871" y="2602"/>
                      <a:pt x="2823" y="2460"/>
                      <a:pt x="2736" y="2341"/>
                    </a:cubicBezTo>
                    <a:cubicBezTo>
                      <a:pt x="2649" y="2223"/>
                      <a:pt x="2531" y="2159"/>
                      <a:pt x="2388" y="2159"/>
                    </a:cubicBezTo>
                    <a:cubicBezTo>
                      <a:pt x="2135" y="2159"/>
                      <a:pt x="1922" y="2183"/>
                      <a:pt x="1748" y="2223"/>
                    </a:cubicBezTo>
                    <a:cubicBezTo>
                      <a:pt x="1582" y="2254"/>
                      <a:pt x="1495" y="2302"/>
                      <a:pt x="1495" y="2365"/>
                    </a:cubicBezTo>
                    <a:cubicBezTo>
                      <a:pt x="1495" y="2420"/>
                      <a:pt x="1534" y="2476"/>
                      <a:pt x="1606" y="2531"/>
                    </a:cubicBezTo>
                    <a:cubicBezTo>
                      <a:pt x="1685" y="2586"/>
                      <a:pt x="1772" y="2618"/>
                      <a:pt x="1882" y="2618"/>
                    </a:cubicBezTo>
                    <a:cubicBezTo>
                      <a:pt x="1985" y="2618"/>
                      <a:pt x="2151" y="2586"/>
                      <a:pt x="2373" y="2531"/>
                    </a:cubicBezTo>
                    <a:lnTo>
                      <a:pt x="2373" y="2531"/>
                    </a:lnTo>
                    <a:cubicBezTo>
                      <a:pt x="2159" y="2855"/>
                      <a:pt x="1922" y="3124"/>
                      <a:pt x="1661" y="3338"/>
                    </a:cubicBezTo>
                    <a:cubicBezTo>
                      <a:pt x="1408" y="3543"/>
                      <a:pt x="1187" y="3646"/>
                      <a:pt x="997" y="3646"/>
                    </a:cubicBezTo>
                    <a:cubicBezTo>
                      <a:pt x="878" y="3646"/>
                      <a:pt x="768" y="3591"/>
                      <a:pt x="681" y="3496"/>
                    </a:cubicBezTo>
                    <a:cubicBezTo>
                      <a:pt x="586" y="3393"/>
                      <a:pt x="538" y="3266"/>
                      <a:pt x="538" y="3124"/>
                    </a:cubicBezTo>
                    <a:cubicBezTo>
                      <a:pt x="538" y="2776"/>
                      <a:pt x="649" y="2397"/>
                      <a:pt x="862" y="1986"/>
                    </a:cubicBezTo>
                    <a:cubicBezTo>
                      <a:pt x="1076" y="1574"/>
                      <a:pt x="1329" y="1234"/>
                      <a:pt x="1629" y="966"/>
                    </a:cubicBezTo>
                    <a:cubicBezTo>
                      <a:pt x="1938" y="689"/>
                      <a:pt x="2214" y="554"/>
                      <a:pt x="2460" y="554"/>
                    </a:cubicBezTo>
                    <a:cubicBezTo>
                      <a:pt x="2547" y="554"/>
                      <a:pt x="2634" y="570"/>
                      <a:pt x="2705" y="602"/>
                    </a:cubicBezTo>
                    <a:cubicBezTo>
                      <a:pt x="2784" y="626"/>
                      <a:pt x="2823" y="641"/>
                      <a:pt x="2839" y="641"/>
                    </a:cubicBezTo>
                    <a:cubicBezTo>
                      <a:pt x="2879" y="641"/>
                      <a:pt x="2902" y="602"/>
                      <a:pt x="2902" y="523"/>
                    </a:cubicBezTo>
                    <a:cubicBezTo>
                      <a:pt x="2902" y="444"/>
                      <a:pt x="2847" y="333"/>
                      <a:pt x="2744" y="207"/>
                    </a:cubicBezTo>
                    <a:cubicBezTo>
                      <a:pt x="2634" y="72"/>
                      <a:pt x="2523" y="1"/>
                      <a:pt x="24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2"/>
              <p:cNvSpPr/>
              <p:nvPr/>
            </p:nvSpPr>
            <p:spPr>
              <a:xfrm>
                <a:off x="3955731" y="4109130"/>
                <a:ext cx="51656" cy="65365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4176" extrusionOk="0">
                    <a:moveTo>
                      <a:pt x="910" y="1"/>
                    </a:moveTo>
                    <a:cubicBezTo>
                      <a:pt x="862" y="1"/>
                      <a:pt x="823" y="17"/>
                      <a:pt x="807" y="48"/>
                    </a:cubicBezTo>
                    <a:cubicBezTo>
                      <a:pt x="791" y="72"/>
                      <a:pt x="783" y="111"/>
                      <a:pt x="783" y="183"/>
                    </a:cubicBezTo>
                    <a:cubicBezTo>
                      <a:pt x="783" y="428"/>
                      <a:pt x="649" y="1076"/>
                      <a:pt x="380" y="2112"/>
                    </a:cubicBezTo>
                    <a:cubicBezTo>
                      <a:pt x="175" y="2175"/>
                      <a:pt x="72" y="2230"/>
                      <a:pt x="72" y="2278"/>
                    </a:cubicBezTo>
                    <a:cubicBezTo>
                      <a:pt x="72" y="2341"/>
                      <a:pt x="95" y="2404"/>
                      <a:pt x="127" y="2452"/>
                    </a:cubicBezTo>
                    <a:cubicBezTo>
                      <a:pt x="167" y="2499"/>
                      <a:pt x="214" y="2531"/>
                      <a:pt x="261" y="2555"/>
                    </a:cubicBezTo>
                    <a:cubicBezTo>
                      <a:pt x="88" y="3235"/>
                      <a:pt x="1" y="3622"/>
                      <a:pt x="1" y="3717"/>
                    </a:cubicBezTo>
                    <a:cubicBezTo>
                      <a:pt x="1" y="3812"/>
                      <a:pt x="48" y="3914"/>
                      <a:pt x="127" y="4017"/>
                    </a:cubicBezTo>
                    <a:cubicBezTo>
                      <a:pt x="214" y="4120"/>
                      <a:pt x="277" y="4175"/>
                      <a:pt x="325" y="4175"/>
                    </a:cubicBezTo>
                    <a:cubicBezTo>
                      <a:pt x="364" y="4175"/>
                      <a:pt x="412" y="4065"/>
                      <a:pt x="467" y="3859"/>
                    </a:cubicBezTo>
                    <a:cubicBezTo>
                      <a:pt x="499" y="3748"/>
                      <a:pt x="522" y="3646"/>
                      <a:pt x="554" y="3535"/>
                    </a:cubicBezTo>
                    <a:cubicBezTo>
                      <a:pt x="586" y="3432"/>
                      <a:pt x="617" y="3282"/>
                      <a:pt x="665" y="3092"/>
                    </a:cubicBezTo>
                    <a:cubicBezTo>
                      <a:pt x="720" y="2902"/>
                      <a:pt x="775" y="2697"/>
                      <a:pt x="831" y="2491"/>
                    </a:cubicBezTo>
                    <a:cubicBezTo>
                      <a:pt x="1289" y="2388"/>
                      <a:pt x="1811" y="2302"/>
                      <a:pt x="2388" y="2222"/>
                    </a:cubicBezTo>
                    <a:lnTo>
                      <a:pt x="2388" y="2222"/>
                    </a:lnTo>
                    <a:cubicBezTo>
                      <a:pt x="2151" y="3140"/>
                      <a:pt x="2033" y="3646"/>
                      <a:pt x="2033" y="3748"/>
                    </a:cubicBezTo>
                    <a:cubicBezTo>
                      <a:pt x="2033" y="3843"/>
                      <a:pt x="2064" y="3938"/>
                      <a:pt x="2135" y="4033"/>
                    </a:cubicBezTo>
                    <a:cubicBezTo>
                      <a:pt x="2214" y="4128"/>
                      <a:pt x="2278" y="4175"/>
                      <a:pt x="2333" y="4175"/>
                    </a:cubicBezTo>
                    <a:cubicBezTo>
                      <a:pt x="2373" y="4175"/>
                      <a:pt x="2428" y="4065"/>
                      <a:pt x="2483" y="3859"/>
                    </a:cubicBezTo>
                    <a:cubicBezTo>
                      <a:pt x="2515" y="3748"/>
                      <a:pt x="2546" y="3646"/>
                      <a:pt x="2570" y="3535"/>
                    </a:cubicBezTo>
                    <a:cubicBezTo>
                      <a:pt x="2602" y="3432"/>
                      <a:pt x="2633" y="3290"/>
                      <a:pt x="2681" y="3108"/>
                    </a:cubicBezTo>
                    <a:cubicBezTo>
                      <a:pt x="2728" y="2926"/>
                      <a:pt x="2815" y="2602"/>
                      <a:pt x="2942" y="2135"/>
                    </a:cubicBezTo>
                    <a:cubicBezTo>
                      <a:pt x="3187" y="2088"/>
                      <a:pt x="3306" y="2025"/>
                      <a:pt x="3306" y="1946"/>
                    </a:cubicBezTo>
                    <a:cubicBezTo>
                      <a:pt x="3306" y="1859"/>
                      <a:pt x="3219" y="1803"/>
                      <a:pt x="3037" y="1780"/>
                    </a:cubicBezTo>
                    <a:cubicBezTo>
                      <a:pt x="3211" y="1108"/>
                      <a:pt x="3298" y="704"/>
                      <a:pt x="3298" y="570"/>
                    </a:cubicBezTo>
                    <a:cubicBezTo>
                      <a:pt x="3298" y="436"/>
                      <a:pt x="3258" y="309"/>
                      <a:pt x="3163" y="190"/>
                    </a:cubicBezTo>
                    <a:cubicBezTo>
                      <a:pt x="3076" y="64"/>
                      <a:pt x="2997" y="1"/>
                      <a:pt x="2926" y="1"/>
                    </a:cubicBezTo>
                    <a:cubicBezTo>
                      <a:pt x="2847" y="1"/>
                      <a:pt x="2807" y="64"/>
                      <a:pt x="2807" y="183"/>
                    </a:cubicBezTo>
                    <a:cubicBezTo>
                      <a:pt x="2807" y="412"/>
                      <a:pt x="2705" y="942"/>
                      <a:pt x="2507" y="1764"/>
                    </a:cubicBezTo>
                    <a:cubicBezTo>
                      <a:pt x="2001" y="1795"/>
                      <a:pt x="1495" y="1867"/>
                      <a:pt x="973" y="1969"/>
                    </a:cubicBezTo>
                    <a:cubicBezTo>
                      <a:pt x="1163" y="1210"/>
                      <a:pt x="1258" y="752"/>
                      <a:pt x="1258" y="602"/>
                    </a:cubicBezTo>
                    <a:cubicBezTo>
                      <a:pt x="1258" y="451"/>
                      <a:pt x="1210" y="309"/>
                      <a:pt x="1123" y="190"/>
                    </a:cubicBezTo>
                    <a:cubicBezTo>
                      <a:pt x="1036" y="64"/>
                      <a:pt x="965" y="1"/>
                      <a:pt x="9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22"/>
            <p:cNvGrpSpPr/>
            <p:nvPr/>
          </p:nvGrpSpPr>
          <p:grpSpPr>
            <a:xfrm>
              <a:off x="4835450" y="1286500"/>
              <a:ext cx="3234203" cy="3234448"/>
              <a:chOff x="5095275" y="954525"/>
              <a:chExt cx="3234203" cy="3234448"/>
            </a:xfrm>
          </p:grpSpPr>
          <p:sp>
            <p:nvSpPr>
              <p:cNvPr id="184" name="Google Shape;184;p22"/>
              <p:cNvSpPr/>
              <p:nvPr/>
            </p:nvSpPr>
            <p:spPr>
              <a:xfrm>
                <a:off x="5240806" y="955136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2"/>
              <p:cNvSpPr/>
              <p:nvPr/>
            </p:nvSpPr>
            <p:spPr>
              <a:xfrm>
                <a:off x="5240806" y="1341877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2"/>
              <p:cNvSpPr/>
              <p:nvPr/>
            </p:nvSpPr>
            <p:spPr>
              <a:xfrm>
                <a:off x="5240806" y="1728635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2"/>
              <p:cNvSpPr/>
              <p:nvPr/>
            </p:nvSpPr>
            <p:spPr>
              <a:xfrm>
                <a:off x="5240806" y="2115377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2"/>
              <p:cNvSpPr/>
              <p:nvPr/>
            </p:nvSpPr>
            <p:spPr>
              <a:xfrm>
                <a:off x="5240806" y="2502119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2"/>
              <p:cNvSpPr/>
              <p:nvPr/>
            </p:nvSpPr>
            <p:spPr>
              <a:xfrm>
                <a:off x="5240806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2"/>
              <p:cNvSpPr/>
              <p:nvPr/>
            </p:nvSpPr>
            <p:spPr>
              <a:xfrm>
                <a:off x="5626869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2"/>
              <p:cNvSpPr/>
              <p:nvPr/>
            </p:nvSpPr>
            <p:spPr>
              <a:xfrm>
                <a:off x="6012947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2"/>
              <p:cNvSpPr/>
              <p:nvPr/>
            </p:nvSpPr>
            <p:spPr>
              <a:xfrm>
                <a:off x="6399009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2"/>
              <p:cNvSpPr/>
              <p:nvPr/>
            </p:nvSpPr>
            <p:spPr>
              <a:xfrm>
                <a:off x="6785072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2"/>
              <p:cNvSpPr/>
              <p:nvPr/>
            </p:nvSpPr>
            <p:spPr>
              <a:xfrm>
                <a:off x="7171150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2"/>
              <p:cNvSpPr/>
              <p:nvPr/>
            </p:nvSpPr>
            <p:spPr>
              <a:xfrm>
                <a:off x="7557213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2"/>
              <p:cNvSpPr/>
              <p:nvPr/>
            </p:nvSpPr>
            <p:spPr>
              <a:xfrm>
                <a:off x="7943275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2"/>
              <p:cNvSpPr/>
              <p:nvPr/>
            </p:nvSpPr>
            <p:spPr>
              <a:xfrm>
                <a:off x="8329338" y="955136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2"/>
              <p:cNvSpPr/>
              <p:nvPr/>
            </p:nvSpPr>
            <p:spPr>
              <a:xfrm>
                <a:off x="5240806" y="2502119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2"/>
              <p:cNvSpPr/>
              <p:nvPr/>
            </p:nvSpPr>
            <p:spPr>
              <a:xfrm>
                <a:off x="5240806" y="2888877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2"/>
              <p:cNvSpPr/>
              <p:nvPr/>
            </p:nvSpPr>
            <p:spPr>
              <a:xfrm>
                <a:off x="5240806" y="3275619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2"/>
              <p:cNvSpPr/>
              <p:nvPr/>
            </p:nvSpPr>
            <p:spPr>
              <a:xfrm>
                <a:off x="5240806" y="3662361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2"/>
              <p:cNvSpPr/>
              <p:nvPr/>
            </p:nvSpPr>
            <p:spPr>
              <a:xfrm>
                <a:off x="5240806" y="4049103"/>
                <a:ext cx="30885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2"/>
              <p:cNvSpPr/>
              <p:nvPr/>
            </p:nvSpPr>
            <p:spPr>
              <a:xfrm>
                <a:off x="5240806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2"/>
              <p:cNvSpPr/>
              <p:nvPr/>
            </p:nvSpPr>
            <p:spPr>
              <a:xfrm>
                <a:off x="5626869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2"/>
              <p:cNvSpPr/>
              <p:nvPr/>
            </p:nvSpPr>
            <p:spPr>
              <a:xfrm>
                <a:off x="6012947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2"/>
              <p:cNvSpPr/>
              <p:nvPr/>
            </p:nvSpPr>
            <p:spPr>
              <a:xfrm>
                <a:off x="6399009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2"/>
              <p:cNvSpPr/>
              <p:nvPr/>
            </p:nvSpPr>
            <p:spPr>
              <a:xfrm>
                <a:off x="6785072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2"/>
              <p:cNvSpPr/>
              <p:nvPr/>
            </p:nvSpPr>
            <p:spPr>
              <a:xfrm>
                <a:off x="7171150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2"/>
              <p:cNvSpPr/>
              <p:nvPr/>
            </p:nvSpPr>
            <p:spPr>
              <a:xfrm>
                <a:off x="7557213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2"/>
              <p:cNvSpPr/>
              <p:nvPr/>
            </p:nvSpPr>
            <p:spPr>
              <a:xfrm>
                <a:off x="7943275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2"/>
              <p:cNvSpPr/>
              <p:nvPr/>
            </p:nvSpPr>
            <p:spPr>
              <a:xfrm>
                <a:off x="8329338" y="2502119"/>
                <a:ext cx="16" cy="1546999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2"/>
              <p:cNvSpPr/>
              <p:nvPr/>
            </p:nvSpPr>
            <p:spPr>
              <a:xfrm>
                <a:off x="6399134" y="1341267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2"/>
              <p:cNvSpPr/>
              <p:nvPr/>
            </p:nvSpPr>
            <p:spPr>
              <a:xfrm>
                <a:off x="6013072" y="3661750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8"/>
                    </a:lnTo>
                    <a:lnTo>
                      <a:pt x="24708" y="24708"/>
                    </a:lnTo>
                    <a:lnTo>
                      <a:pt x="24708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2"/>
              <p:cNvSpPr/>
              <p:nvPr/>
            </p:nvSpPr>
            <p:spPr>
              <a:xfrm>
                <a:off x="6399134" y="2888251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1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2"/>
              <p:cNvSpPr/>
              <p:nvPr/>
            </p:nvSpPr>
            <p:spPr>
              <a:xfrm>
                <a:off x="5626994" y="2501509"/>
                <a:ext cx="386094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09" extrusionOk="0">
                    <a:moveTo>
                      <a:pt x="1" y="0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2"/>
              <p:cNvSpPr/>
              <p:nvPr/>
            </p:nvSpPr>
            <p:spPr>
              <a:xfrm>
                <a:off x="6785197" y="2114751"/>
                <a:ext cx="386094" cy="386773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10" extrusionOk="0">
                    <a:moveTo>
                      <a:pt x="1" y="1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2"/>
              <p:cNvSpPr/>
              <p:nvPr/>
            </p:nvSpPr>
            <p:spPr>
              <a:xfrm>
                <a:off x="7557338" y="3661750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8"/>
                    </a:lnTo>
                    <a:lnTo>
                      <a:pt x="24709" y="24708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2"/>
              <p:cNvSpPr/>
              <p:nvPr/>
            </p:nvSpPr>
            <p:spPr>
              <a:xfrm>
                <a:off x="7943400" y="2501509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1" y="0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2"/>
              <p:cNvSpPr/>
              <p:nvPr/>
            </p:nvSpPr>
            <p:spPr>
              <a:xfrm>
                <a:off x="7557338" y="1728009"/>
                <a:ext cx="386078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1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2"/>
              <p:cNvSpPr/>
              <p:nvPr/>
            </p:nvSpPr>
            <p:spPr>
              <a:xfrm>
                <a:off x="5626994" y="954525"/>
                <a:ext cx="386094" cy="386758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09" extrusionOk="0">
                    <a:moveTo>
                      <a:pt x="1" y="0"/>
                    </a:moveTo>
                    <a:lnTo>
                      <a:pt x="1" y="24708"/>
                    </a:lnTo>
                    <a:lnTo>
                      <a:pt x="24709" y="24708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3FA9F5"/>
              </a:solidFill>
              <a:ln w="9525" cap="flat" cmpd="sng">
                <a:solidFill>
                  <a:srgbClr val="000000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2"/>
              <p:cNvSpPr/>
              <p:nvPr/>
            </p:nvSpPr>
            <p:spPr>
              <a:xfrm>
                <a:off x="5114791" y="1113914"/>
                <a:ext cx="18797" cy="66727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4263" extrusionOk="0">
                    <a:moveTo>
                      <a:pt x="768" y="1"/>
                    </a:moveTo>
                    <a:cubicBezTo>
                      <a:pt x="689" y="1"/>
                      <a:pt x="649" y="56"/>
                      <a:pt x="633" y="183"/>
                    </a:cubicBezTo>
                    <a:cubicBezTo>
                      <a:pt x="594" y="799"/>
                      <a:pt x="523" y="1392"/>
                      <a:pt x="412" y="1954"/>
                    </a:cubicBezTo>
                    <a:cubicBezTo>
                      <a:pt x="309" y="2515"/>
                      <a:pt x="214" y="2958"/>
                      <a:pt x="127" y="3282"/>
                    </a:cubicBezTo>
                    <a:cubicBezTo>
                      <a:pt x="40" y="3606"/>
                      <a:pt x="1" y="3812"/>
                      <a:pt x="1" y="3899"/>
                    </a:cubicBezTo>
                    <a:cubicBezTo>
                      <a:pt x="1" y="3986"/>
                      <a:pt x="33" y="4065"/>
                      <a:pt x="88" y="4144"/>
                    </a:cubicBezTo>
                    <a:cubicBezTo>
                      <a:pt x="151" y="4223"/>
                      <a:pt x="214" y="4263"/>
                      <a:pt x="270" y="4263"/>
                    </a:cubicBezTo>
                    <a:cubicBezTo>
                      <a:pt x="341" y="4263"/>
                      <a:pt x="420" y="4120"/>
                      <a:pt x="499" y="3844"/>
                    </a:cubicBezTo>
                    <a:cubicBezTo>
                      <a:pt x="539" y="3701"/>
                      <a:pt x="578" y="3559"/>
                      <a:pt x="618" y="3417"/>
                    </a:cubicBezTo>
                    <a:cubicBezTo>
                      <a:pt x="649" y="3274"/>
                      <a:pt x="697" y="3092"/>
                      <a:pt x="752" y="2855"/>
                    </a:cubicBezTo>
                    <a:cubicBezTo>
                      <a:pt x="807" y="2626"/>
                      <a:pt x="855" y="2428"/>
                      <a:pt x="902" y="2270"/>
                    </a:cubicBezTo>
                    <a:cubicBezTo>
                      <a:pt x="1100" y="1472"/>
                      <a:pt x="1203" y="863"/>
                      <a:pt x="1203" y="444"/>
                    </a:cubicBezTo>
                    <a:cubicBezTo>
                      <a:pt x="1203" y="365"/>
                      <a:pt x="1155" y="278"/>
                      <a:pt x="1053" y="167"/>
                    </a:cubicBezTo>
                    <a:cubicBezTo>
                      <a:pt x="950" y="56"/>
                      <a:pt x="855" y="1"/>
                      <a:pt x="7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2"/>
              <p:cNvSpPr/>
              <p:nvPr/>
            </p:nvSpPr>
            <p:spPr>
              <a:xfrm>
                <a:off x="5099103" y="1513288"/>
                <a:ext cx="43500" cy="6536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4176" extrusionOk="0">
                    <a:moveTo>
                      <a:pt x="1756" y="1"/>
                    </a:moveTo>
                    <a:cubicBezTo>
                      <a:pt x="1479" y="1"/>
                      <a:pt x="1218" y="88"/>
                      <a:pt x="973" y="269"/>
                    </a:cubicBezTo>
                    <a:cubicBezTo>
                      <a:pt x="728" y="443"/>
                      <a:pt x="610" y="609"/>
                      <a:pt x="610" y="752"/>
                    </a:cubicBezTo>
                    <a:cubicBezTo>
                      <a:pt x="610" y="815"/>
                      <a:pt x="657" y="870"/>
                      <a:pt x="744" y="934"/>
                    </a:cubicBezTo>
                    <a:cubicBezTo>
                      <a:pt x="839" y="989"/>
                      <a:pt x="918" y="1021"/>
                      <a:pt x="981" y="1021"/>
                    </a:cubicBezTo>
                    <a:cubicBezTo>
                      <a:pt x="1005" y="1021"/>
                      <a:pt x="1044" y="981"/>
                      <a:pt x="1124" y="910"/>
                    </a:cubicBezTo>
                    <a:cubicBezTo>
                      <a:pt x="1195" y="831"/>
                      <a:pt x="1282" y="752"/>
                      <a:pt x="1400" y="673"/>
                    </a:cubicBezTo>
                    <a:cubicBezTo>
                      <a:pt x="1511" y="594"/>
                      <a:pt x="1637" y="554"/>
                      <a:pt x="1764" y="554"/>
                    </a:cubicBezTo>
                    <a:cubicBezTo>
                      <a:pt x="1898" y="554"/>
                      <a:pt x="2001" y="602"/>
                      <a:pt x="2072" y="696"/>
                    </a:cubicBezTo>
                    <a:cubicBezTo>
                      <a:pt x="2151" y="791"/>
                      <a:pt x="2191" y="918"/>
                      <a:pt x="2191" y="1092"/>
                    </a:cubicBezTo>
                    <a:cubicBezTo>
                      <a:pt x="2191" y="1258"/>
                      <a:pt x="2136" y="1440"/>
                      <a:pt x="2025" y="1645"/>
                    </a:cubicBezTo>
                    <a:cubicBezTo>
                      <a:pt x="1914" y="1843"/>
                      <a:pt x="1780" y="2025"/>
                      <a:pt x="1622" y="2191"/>
                    </a:cubicBezTo>
                    <a:cubicBezTo>
                      <a:pt x="1274" y="2539"/>
                      <a:pt x="926" y="2839"/>
                      <a:pt x="570" y="3100"/>
                    </a:cubicBezTo>
                    <a:cubicBezTo>
                      <a:pt x="191" y="3385"/>
                      <a:pt x="1" y="3574"/>
                      <a:pt x="1" y="3669"/>
                    </a:cubicBezTo>
                    <a:cubicBezTo>
                      <a:pt x="1" y="3788"/>
                      <a:pt x="64" y="3907"/>
                      <a:pt x="198" y="4017"/>
                    </a:cubicBezTo>
                    <a:cubicBezTo>
                      <a:pt x="333" y="4120"/>
                      <a:pt x="459" y="4175"/>
                      <a:pt x="578" y="4175"/>
                    </a:cubicBezTo>
                    <a:cubicBezTo>
                      <a:pt x="855" y="4175"/>
                      <a:pt x="1290" y="4104"/>
                      <a:pt x="1883" y="3970"/>
                    </a:cubicBezTo>
                    <a:cubicBezTo>
                      <a:pt x="2483" y="3827"/>
                      <a:pt x="2784" y="3701"/>
                      <a:pt x="2784" y="3590"/>
                    </a:cubicBezTo>
                    <a:cubicBezTo>
                      <a:pt x="2784" y="3535"/>
                      <a:pt x="2752" y="3495"/>
                      <a:pt x="2689" y="3480"/>
                    </a:cubicBezTo>
                    <a:cubicBezTo>
                      <a:pt x="2634" y="3464"/>
                      <a:pt x="2555" y="3448"/>
                      <a:pt x="2444" y="3448"/>
                    </a:cubicBezTo>
                    <a:cubicBezTo>
                      <a:pt x="2333" y="3448"/>
                      <a:pt x="2167" y="3464"/>
                      <a:pt x="1930" y="3495"/>
                    </a:cubicBezTo>
                    <a:cubicBezTo>
                      <a:pt x="1701" y="3527"/>
                      <a:pt x="1432" y="3567"/>
                      <a:pt x="1124" y="3614"/>
                    </a:cubicBezTo>
                    <a:cubicBezTo>
                      <a:pt x="823" y="3661"/>
                      <a:pt x="625" y="3693"/>
                      <a:pt x="531" y="3709"/>
                    </a:cubicBezTo>
                    <a:cubicBezTo>
                      <a:pt x="1993" y="2768"/>
                      <a:pt x="2721" y="1875"/>
                      <a:pt x="2721" y="1021"/>
                    </a:cubicBezTo>
                    <a:cubicBezTo>
                      <a:pt x="2721" y="728"/>
                      <a:pt x="2626" y="491"/>
                      <a:pt x="2444" y="293"/>
                    </a:cubicBezTo>
                    <a:cubicBezTo>
                      <a:pt x="2262" y="96"/>
                      <a:pt x="2033" y="1"/>
                      <a:pt x="17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2"/>
              <p:cNvSpPr/>
              <p:nvPr/>
            </p:nvSpPr>
            <p:spPr>
              <a:xfrm>
                <a:off x="5095275" y="1898308"/>
                <a:ext cx="46719" cy="6534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4175" extrusionOk="0">
                    <a:moveTo>
                      <a:pt x="2096" y="0"/>
                    </a:moveTo>
                    <a:cubicBezTo>
                      <a:pt x="1851" y="0"/>
                      <a:pt x="1566" y="64"/>
                      <a:pt x="1242" y="190"/>
                    </a:cubicBezTo>
                    <a:cubicBezTo>
                      <a:pt x="918" y="317"/>
                      <a:pt x="760" y="435"/>
                      <a:pt x="760" y="562"/>
                    </a:cubicBezTo>
                    <a:cubicBezTo>
                      <a:pt x="760" y="601"/>
                      <a:pt x="799" y="664"/>
                      <a:pt x="894" y="751"/>
                    </a:cubicBezTo>
                    <a:cubicBezTo>
                      <a:pt x="989" y="838"/>
                      <a:pt x="1044" y="878"/>
                      <a:pt x="1076" y="878"/>
                    </a:cubicBezTo>
                    <a:cubicBezTo>
                      <a:pt x="1116" y="878"/>
                      <a:pt x="1258" y="815"/>
                      <a:pt x="1503" y="688"/>
                    </a:cubicBezTo>
                    <a:cubicBezTo>
                      <a:pt x="1756" y="562"/>
                      <a:pt x="1962" y="490"/>
                      <a:pt x="2120" y="490"/>
                    </a:cubicBezTo>
                    <a:cubicBezTo>
                      <a:pt x="2325" y="490"/>
                      <a:pt x="2428" y="585"/>
                      <a:pt x="2428" y="775"/>
                    </a:cubicBezTo>
                    <a:cubicBezTo>
                      <a:pt x="2428" y="933"/>
                      <a:pt x="2349" y="1083"/>
                      <a:pt x="2207" y="1242"/>
                    </a:cubicBezTo>
                    <a:cubicBezTo>
                      <a:pt x="2056" y="1392"/>
                      <a:pt x="1898" y="1518"/>
                      <a:pt x="1716" y="1613"/>
                    </a:cubicBezTo>
                    <a:cubicBezTo>
                      <a:pt x="1542" y="1708"/>
                      <a:pt x="1376" y="1803"/>
                      <a:pt x="1202" y="1906"/>
                    </a:cubicBezTo>
                    <a:cubicBezTo>
                      <a:pt x="1036" y="2001"/>
                      <a:pt x="934" y="2080"/>
                      <a:pt x="902" y="2135"/>
                    </a:cubicBezTo>
                    <a:cubicBezTo>
                      <a:pt x="886" y="2151"/>
                      <a:pt x="886" y="2175"/>
                      <a:pt x="886" y="2206"/>
                    </a:cubicBezTo>
                    <a:cubicBezTo>
                      <a:pt x="886" y="2301"/>
                      <a:pt x="1116" y="2380"/>
                      <a:pt x="1574" y="2443"/>
                    </a:cubicBezTo>
                    <a:cubicBezTo>
                      <a:pt x="1748" y="2475"/>
                      <a:pt x="1906" y="2522"/>
                      <a:pt x="2048" y="2586"/>
                    </a:cubicBezTo>
                    <a:cubicBezTo>
                      <a:pt x="2191" y="2649"/>
                      <a:pt x="2262" y="2736"/>
                      <a:pt x="2262" y="2839"/>
                    </a:cubicBezTo>
                    <a:cubicBezTo>
                      <a:pt x="2262" y="3028"/>
                      <a:pt x="2143" y="3195"/>
                      <a:pt x="1906" y="3337"/>
                    </a:cubicBezTo>
                    <a:cubicBezTo>
                      <a:pt x="1669" y="3479"/>
                      <a:pt x="1408" y="3590"/>
                      <a:pt x="1131" y="3653"/>
                    </a:cubicBezTo>
                    <a:cubicBezTo>
                      <a:pt x="855" y="3716"/>
                      <a:pt x="594" y="3780"/>
                      <a:pt x="356" y="3835"/>
                    </a:cubicBezTo>
                    <a:cubicBezTo>
                      <a:pt x="119" y="3890"/>
                      <a:pt x="9" y="3938"/>
                      <a:pt x="9" y="3977"/>
                    </a:cubicBezTo>
                    <a:cubicBezTo>
                      <a:pt x="1" y="4112"/>
                      <a:pt x="183" y="4175"/>
                      <a:pt x="554" y="4175"/>
                    </a:cubicBezTo>
                    <a:cubicBezTo>
                      <a:pt x="918" y="4175"/>
                      <a:pt x="1282" y="4120"/>
                      <a:pt x="1637" y="4001"/>
                    </a:cubicBezTo>
                    <a:cubicBezTo>
                      <a:pt x="1993" y="3882"/>
                      <a:pt x="2302" y="3716"/>
                      <a:pt x="2547" y="3503"/>
                    </a:cubicBezTo>
                    <a:cubicBezTo>
                      <a:pt x="2800" y="3297"/>
                      <a:pt x="2926" y="3084"/>
                      <a:pt x="2926" y="2870"/>
                    </a:cubicBezTo>
                    <a:cubicBezTo>
                      <a:pt x="2926" y="2657"/>
                      <a:pt x="2823" y="2483"/>
                      <a:pt x="2610" y="2349"/>
                    </a:cubicBezTo>
                    <a:cubicBezTo>
                      <a:pt x="2396" y="2222"/>
                      <a:pt x="2112" y="2127"/>
                      <a:pt x="1748" y="2080"/>
                    </a:cubicBezTo>
                    <a:cubicBezTo>
                      <a:pt x="2080" y="1929"/>
                      <a:pt x="2365" y="1740"/>
                      <a:pt x="2618" y="1510"/>
                    </a:cubicBezTo>
                    <a:cubicBezTo>
                      <a:pt x="2863" y="1281"/>
                      <a:pt x="2989" y="1060"/>
                      <a:pt x="2989" y="846"/>
                    </a:cubicBezTo>
                    <a:cubicBezTo>
                      <a:pt x="2989" y="625"/>
                      <a:pt x="2902" y="427"/>
                      <a:pt x="2728" y="253"/>
                    </a:cubicBezTo>
                    <a:cubicBezTo>
                      <a:pt x="2555" y="87"/>
                      <a:pt x="2349" y="0"/>
                      <a:pt x="20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2"/>
              <p:cNvSpPr/>
              <p:nvPr/>
            </p:nvSpPr>
            <p:spPr>
              <a:xfrm>
                <a:off x="5098853" y="2276488"/>
                <a:ext cx="40547" cy="6835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4367" extrusionOk="0">
                    <a:moveTo>
                      <a:pt x="1527" y="0"/>
                    </a:moveTo>
                    <a:cubicBezTo>
                      <a:pt x="1519" y="0"/>
                      <a:pt x="1511" y="1"/>
                      <a:pt x="1503" y="2"/>
                    </a:cubicBezTo>
                    <a:cubicBezTo>
                      <a:pt x="1440" y="2"/>
                      <a:pt x="1321" y="81"/>
                      <a:pt x="1155" y="255"/>
                    </a:cubicBezTo>
                    <a:cubicBezTo>
                      <a:pt x="989" y="421"/>
                      <a:pt x="823" y="619"/>
                      <a:pt x="657" y="848"/>
                    </a:cubicBezTo>
                    <a:cubicBezTo>
                      <a:pt x="483" y="1069"/>
                      <a:pt x="333" y="1322"/>
                      <a:pt x="199" y="1591"/>
                    </a:cubicBezTo>
                    <a:cubicBezTo>
                      <a:pt x="64" y="1852"/>
                      <a:pt x="1" y="2074"/>
                      <a:pt x="1" y="2247"/>
                    </a:cubicBezTo>
                    <a:cubicBezTo>
                      <a:pt x="1" y="2485"/>
                      <a:pt x="80" y="2674"/>
                      <a:pt x="230" y="2817"/>
                    </a:cubicBezTo>
                    <a:cubicBezTo>
                      <a:pt x="388" y="2951"/>
                      <a:pt x="586" y="3014"/>
                      <a:pt x="815" y="3014"/>
                    </a:cubicBezTo>
                    <a:cubicBezTo>
                      <a:pt x="1155" y="3014"/>
                      <a:pt x="1511" y="2935"/>
                      <a:pt x="1891" y="2761"/>
                    </a:cubicBezTo>
                    <a:lnTo>
                      <a:pt x="1891" y="2761"/>
                    </a:lnTo>
                    <a:cubicBezTo>
                      <a:pt x="1843" y="2935"/>
                      <a:pt x="1788" y="3125"/>
                      <a:pt x="1725" y="3323"/>
                    </a:cubicBezTo>
                    <a:cubicBezTo>
                      <a:pt x="1661" y="3528"/>
                      <a:pt x="1606" y="3686"/>
                      <a:pt x="1574" y="3813"/>
                    </a:cubicBezTo>
                    <a:cubicBezTo>
                      <a:pt x="1535" y="3932"/>
                      <a:pt x="1519" y="4026"/>
                      <a:pt x="1519" y="4098"/>
                    </a:cubicBezTo>
                    <a:cubicBezTo>
                      <a:pt x="1519" y="4161"/>
                      <a:pt x="1543" y="4216"/>
                      <a:pt x="1582" y="4279"/>
                    </a:cubicBezTo>
                    <a:cubicBezTo>
                      <a:pt x="1622" y="4335"/>
                      <a:pt x="1669" y="4366"/>
                      <a:pt x="1709" y="4366"/>
                    </a:cubicBezTo>
                    <a:cubicBezTo>
                      <a:pt x="1843" y="4359"/>
                      <a:pt x="2017" y="3979"/>
                      <a:pt x="2246" y="3220"/>
                    </a:cubicBezTo>
                    <a:cubicBezTo>
                      <a:pt x="2476" y="2453"/>
                      <a:pt x="2594" y="1892"/>
                      <a:pt x="2594" y="1536"/>
                    </a:cubicBezTo>
                    <a:cubicBezTo>
                      <a:pt x="2594" y="1457"/>
                      <a:pt x="2539" y="1370"/>
                      <a:pt x="2436" y="1283"/>
                    </a:cubicBezTo>
                    <a:cubicBezTo>
                      <a:pt x="2333" y="1188"/>
                      <a:pt x="2254" y="1141"/>
                      <a:pt x="2191" y="1141"/>
                    </a:cubicBezTo>
                    <a:cubicBezTo>
                      <a:pt x="2104" y="1141"/>
                      <a:pt x="2065" y="1196"/>
                      <a:pt x="2065" y="1330"/>
                    </a:cubicBezTo>
                    <a:cubicBezTo>
                      <a:pt x="2065" y="1615"/>
                      <a:pt x="2041" y="1915"/>
                      <a:pt x="1993" y="2232"/>
                    </a:cubicBezTo>
                    <a:cubicBezTo>
                      <a:pt x="1986" y="2240"/>
                      <a:pt x="1843" y="2287"/>
                      <a:pt x="1559" y="2398"/>
                    </a:cubicBezTo>
                    <a:cubicBezTo>
                      <a:pt x="1282" y="2500"/>
                      <a:pt x="1053" y="2548"/>
                      <a:pt x="863" y="2548"/>
                    </a:cubicBezTo>
                    <a:cubicBezTo>
                      <a:pt x="641" y="2548"/>
                      <a:pt x="531" y="2437"/>
                      <a:pt x="531" y="2224"/>
                    </a:cubicBezTo>
                    <a:cubicBezTo>
                      <a:pt x="531" y="2042"/>
                      <a:pt x="633" y="1805"/>
                      <a:pt x="847" y="1504"/>
                    </a:cubicBezTo>
                    <a:cubicBezTo>
                      <a:pt x="1053" y="1204"/>
                      <a:pt x="1258" y="935"/>
                      <a:pt x="1472" y="690"/>
                    </a:cubicBezTo>
                    <a:cubicBezTo>
                      <a:pt x="1685" y="437"/>
                      <a:pt x="1788" y="287"/>
                      <a:pt x="1788" y="231"/>
                    </a:cubicBezTo>
                    <a:cubicBezTo>
                      <a:pt x="1788" y="168"/>
                      <a:pt x="1756" y="121"/>
                      <a:pt x="1693" y="73"/>
                    </a:cubicBezTo>
                    <a:cubicBezTo>
                      <a:pt x="1638" y="25"/>
                      <a:pt x="1582" y="0"/>
                      <a:pt x="15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2"/>
              <p:cNvSpPr/>
              <p:nvPr/>
            </p:nvSpPr>
            <p:spPr>
              <a:xfrm>
                <a:off x="5101088" y="2676989"/>
                <a:ext cx="52016" cy="64629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4129" extrusionOk="0">
                    <a:moveTo>
                      <a:pt x="2459" y="1"/>
                    </a:moveTo>
                    <a:cubicBezTo>
                      <a:pt x="2040" y="1"/>
                      <a:pt x="1708" y="33"/>
                      <a:pt x="1463" y="112"/>
                    </a:cubicBezTo>
                    <a:cubicBezTo>
                      <a:pt x="1344" y="135"/>
                      <a:pt x="1194" y="301"/>
                      <a:pt x="1012" y="594"/>
                    </a:cubicBezTo>
                    <a:cubicBezTo>
                      <a:pt x="830" y="886"/>
                      <a:pt x="744" y="1116"/>
                      <a:pt x="744" y="1274"/>
                    </a:cubicBezTo>
                    <a:cubicBezTo>
                      <a:pt x="744" y="1432"/>
                      <a:pt x="783" y="1574"/>
                      <a:pt x="862" y="1701"/>
                    </a:cubicBezTo>
                    <a:cubicBezTo>
                      <a:pt x="949" y="1819"/>
                      <a:pt x="1052" y="1930"/>
                      <a:pt x="1170" y="2017"/>
                    </a:cubicBezTo>
                    <a:cubicBezTo>
                      <a:pt x="1297" y="2104"/>
                      <a:pt x="1416" y="2191"/>
                      <a:pt x="1534" y="2270"/>
                    </a:cubicBezTo>
                    <a:cubicBezTo>
                      <a:pt x="1827" y="2476"/>
                      <a:pt x="1977" y="2658"/>
                      <a:pt x="1977" y="2831"/>
                    </a:cubicBezTo>
                    <a:cubicBezTo>
                      <a:pt x="1977" y="3013"/>
                      <a:pt x="1858" y="3203"/>
                      <a:pt x="1621" y="3385"/>
                    </a:cubicBezTo>
                    <a:cubicBezTo>
                      <a:pt x="1384" y="3575"/>
                      <a:pt x="1163" y="3662"/>
                      <a:pt x="965" y="3670"/>
                    </a:cubicBezTo>
                    <a:cubicBezTo>
                      <a:pt x="767" y="3670"/>
                      <a:pt x="538" y="3535"/>
                      <a:pt x="269" y="3266"/>
                    </a:cubicBezTo>
                    <a:cubicBezTo>
                      <a:pt x="174" y="3171"/>
                      <a:pt x="119" y="3124"/>
                      <a:pt x="95" y="3124"/>
                    </a:cubicBezTo>
                    <a:cubicBezTo>
                      <a:pt x="32" y="3124"/>
                      <a:pt x="0" y="3187"/>
                      <a:pt x="0" y="3298"/>
                    </a:cubicBezTo>
                    <a:cubicBezTo>
                      <a:pt x="0" y="3480"/>
                      <a:pt x="111" y="3662"/>
                      <a:pt x="324" y="3851"/>
                    </a:cubicBezTo>
                    <a:cubicBezTo>
                      <a:pt x="546" y="4033"/>
                      <a:pt x="791" y="4128"/>
                      <a:pt x="1060" y="4128"/>
                    </a:cubicBezTo>
                    <a:cubicBezTo>
                      <a:pt x="1408" y="4128"/>
                      <a:pt x="1740" y="3986"/>
                      <a:pt x="2056" y="3701"/>
                    </a:cubicBezTo>
                    <a:cubicBezTo>
                      <a:pt x="2372" y="3417"/>
                      <a:pt x="2530" y="3108"/>
                      <a:pt x="2530" y="2776"/>
                    </a:cubicBezTo>
                    <a:cubicBezTo>
                      <a:pt x="2530" y="2563"/>
                      <a:pt x="2388" y="2341"/>
                      <a:pt x="2103" y="2120"/>
                    </a:cubicBezTo>
                    <a:cubicBezTo>
                      <a:pt x="1985" y="2025"/>
                      <a:pt x="1858" y="1930"/>
                      <a:pt x="1740" y="1843"/>
                    </a:cubicBezTo>
                    <a:cubicBezTo>
                      <a:pt x="1621" y="1756"/>
                      <a:pt x="1518" y="1661"/>
                      <a:pt x="1431" y="1574"/>
                    </a:cubicBezTo>
                    <a:cubicBezTo>
                      <a:pt x="1352" y="1479"/>
                      <a:pt x="1313" y="1392"/>
                      <a:pt x="1313" y="1306"/>
                    </a:cubicBezTo>
                    <a:cubicBezTo>
                      <a:pt x="1313" y="1219"/>
                      <a:pt x="1360" y="1084"/>
                      <a:pt x="1463" y="894"/>
                    </a:cubicBezTo>
                    <a:cubicBezTo>
                      <a:pt x="1566" y="697"/>
                      <a:pt x="1661" y="594"/>
                      <a:pt x="1740" y="578"/>
                    </a:cubicBezTo>
                    <a:cubicBezTo>
                      <a:pt x="1819" y="554"/>
                      <a:pt x="2009" y="523"/>
                      <a:pt x="2309" y="475"/>
                    </a:cubicBezTo>
                    <a:cubicBezTo>
                      <a:pt x="2989" y="373"/>
                      <a:pt x="3329" y="270"/>
                      <a:pt x="3329" y="183"/>
                    </a:cubicBezTo>
                    <a:cubicBezTo>
                      <a:pt x="3329" y="64"/>
                      <a:pt x="3036" y="1"/>
                      <a:pt x="2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2"/>
              <p:cNvSpPr/>
              <p:nvPr/>
            </p:nvSpPr>
            <p:spPr>
              <a:xfrm>
                <a:off x="5108869" y="3054590"/>
                <a:ext cx="41156" cy="64989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4152" extrusionOk="0">
                    <a:moveTo>
                      <a:pt x="894" y="2127"/>
                    </a:moveTo>
                    <a:cubicBezTo>
                      <a:pt x="1242" y="2167"/>
                      <a:pt x="1526" y="2254"/>
                      <a:pt x="1732" y="2380"/>
                    </a:cubicBezTo>
                    <a:cubicBezTo>
                      <a:pt x="1945" y="2507"/>
                      <a:pt x="2056" y="2649"/>
                      <a:pt x="2056" y="2799"/>
                    </a:cubicBezTo>
                    <a:cubicBezTo>
                      <a:pt x="2056" y="3013"/>
                      <a:pt x="1930" y="3210"/>
                      <a:pt x="1677" y="3392"/>
                    </a:cubicBezTo>
                    <a:cubicBezTo>
                      <a:pt x="1424" y="3582"/>
                      <a:pt x="1171" y="3677"/>
                      <a:pt x="910" y="3677"/>
                    </a:cubicBezTo>
                    <a:cubicBezTo>
                      <a:pt x="799" y="3677"/>
                      <a:pt x="704" y="3637"/>
                      <a:pt x="633" y="3574"/>
                    </a:cubicBezTo>
                    <a:cubicBezTo>
                      <a:pt x="562" y="3503"/>
                      <a:pt x="530" y="3408"/>
                      <a:pt x="530" y="3273"/>
                    </a:cubicBezTo>
                    <a:cubicBezTo>
                      <a:pt x="530" y="2933"/>
                      <a:pt x="649" y="2546"/>
                      <a:pt x="894" y="2127"/>
                    </a:cubicBezTo>
                    <a:close/>
                    <a:moveTo>
                      <a:pt x="2080" y="0"/>
                    </a:moveTo>
                    <a:cubicBezTo>
                      <a:pt x="2001" y="0"/>
                      <a:pt x="1851" y="111"/>
                      <a:pt x="1621" y="332"/>
                    </a:cubicBezTo>
                    <a:cubicBezTo>
                      <a:pt x="1400" y="546"/>
                      <a:pt x="1171" y="814"/>
                      <a:pt x="925" y="1123"/>
                    </a:cubicBezTo>
                    <a:cubicBezTo>
                      <a:pt x="688" y="1439"/>
                      <a:pt x="475" y="1795"/>
                      <a:pt x="285" y="2190"/>
                    </a:cubicBezTo>
                    <a:cubicBezTo>
                      <a:pt x="95" y="2593"/>
                      <a:pt x="0" y="2933"/>
                      <a:pt x="0" y="3226"/>
                    </a:cubicBezTo>
                    <a:cubicBezTo>
                      <a:pt x="0" y="3511"/>
                      <a:pt x="79" y="3732"/>
                      <a:pt x="238" y="3906"/>
                    </a:cubicBezTo>
                    <a:cubicBezTo>
                      <a:pt x="404" y="4072"/>
                      <a:pt x="609" y="4151"/>
                      <a:pt x="854" y="4151"/>
                    </a:cubicBezTo>
                    <a:cubicBezTo>
                      <a:pt x="1273" y="4151"/>
                      <a:pt x="1677" y="4001"/>
                      <a:pt x="2064" y="3700"/>
                    </a:cubicBezTo>
                    <a:cubicBezTo>
                      <a:pt x="2444" y="3400"/>
                      <a:pt x="2633" y="3084"/>
                      <a:pt x="2633" y="2752"/>
                    </a:cubicBezTo>
                    <a:cubicBezTo>
                      <a:pt x="2633" y="2538"/>
                      <a:pt x="2491" y="2333"/>
                      <a:pt x="2198" y="2143"/>
                    </a:cubicBezTo>
                    <a:cubicBezTo>
                      <a:pt x="1906" y="1953"/>
                      <a:pt x="1542" y="1834"/>
                      <a:pt x="1107" y="1795"/>
                    </a:cubicBezTo>
                    <a:cubicBezTo>
                      <a:pt x="1329" y="1471"/>
                      <a:pt x="1708" y="1028"/>
                      <a:pt x="2238" y="467"/>
                    </a:cubicBezTo>
                    <a:cubicBezTo>
                      <a:pt x="2372" y="324"/>
                      <a:pt x="2444" y="229"/>
                      <a:pt x="2444" y="190"/>
                    </a:cubicBezTo>
                    <a:cubicBezTo>
                      <a:pt x="2444" y="150"/>
                      <a:pt x="2404" y="111"/>
                      <a:pt x="2325" y="71"/>
                    </a:cubicBezTo>
                    <a:cubicBezTo>
                      <a:pt x="2238" y="24"/>
                      <a:pt x="2159" y="0"/>
                      <a:pt x="20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2"/>
              <p:cNvSpPr/>
              <p:nvPr/>
            </p:nvSpPr>
            <p:spPr>
              <a:xfrm>
                <a:off x="5118384" y="3443680"/>
                <a:ext cx="35844" cy="6561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4192" extrusionOk="0">
                    <a:moveTo>
                      <a:pt x="1447" y="1"/>
                    </a:moveTo>
                    <a:cubicBezTo>
                      <a:pt x="1131" y="1"/>
                      <a:pt x="815" y="24"/>
                      <a:pt x="483" y="72"/>
                    </a:cubicBezTo>
                    <a:cubicBezTo>
                      <a:pt x="158" y="119"/>
                      <a:pt x="0" y="167"/>
                      <a:pt x="0" y="206"/>
                    </a:cubicBezTo>
                    <a:cubicBezTo>
                      <a:pt x="0" y="277"/>
                      <a:pt x="40" y="364"/>
                      <a:pt x="135" y="475"/>
                    </a:cubicBezTo>
                    <a:cubicBezTo>
                      <a:pt x="222" y="586"/>
                      <a:pt x="309" y="633"/>
                      <a:pt x="388" y="633"/>
                    </a:cubicBezTo>
                    <a:cubicBezTo>
                      <a:pt x="467" y="633"/>
                      <a:pt x="656" y="617"/>
                      <a:pt x="941" y="570"/>
                    </a:cubicBezTo>
                    <a:cubicBezTo>
                      <a:pt x="1234" y="530"/>
                      <a:pt x="1447" y="507"/>
                      <a:pt x="1574" y="507"/>
                    </a:cubicBezTo>
                    <a:cubicBezTo>
                      <a:pt x="1708" y="507"/>
                      <a:pt x="1779" y="538"/>
                      <a:pt x="1779" y="609"/>
                    </a:cubicBezTo>
                    <a:cubicBezTo>
                      <a:pt x="1779" y="696"/>
                      <a:pt x="1629" y="981"/>
                      <a:pt x="1336" y="1463"/>
                    </a:cubicBezTo>
                    <a:cubicBezTo>
                      <a:pt x="1044" y="1938"/>
                      <a:pt x="751" y="2428"/>
                      <a:pt x="459" y="2926"/>
                    </a:cubicBezTo>
                    <a:cubicBezTo>
                      <a:pt x="158" y="3416"/>
                      <a:pt x="16" y="3733"/>
                      <a:pt x="16" y="3859"/>
                    </a:cubicBezTo>
                    <a:cubicBezTo>
                      <a:pt x="16" y="3930"/>
                      <a:pt x="40" y="4009"/>
                      <a:pt x="87" y="4080"/>
                    </a:cubicBezTo>
                    <a:cubicBezTo>
                      <a:pt x="135" y="4152"/>
                      <a:pt x="182" y="4191"/>
                      <a:pt x="237" y="4191"/>
                    </a:cubicBezTo>
                    <a:cubicBezTo>
                      <a:pt x="285" y="4191"/>
                      <a:pt x="364" y="4112"/>
                      <a:pt x="459" y="3954"/>
                    </a:cubicBezTo>
                    <a:cubicBezTo>
                      <a:pt x="554" y="3796"/>
                      <a:pt x="704" y="3535"/>
                      <a:pt x="909" y="3155"/>
                    </a:cubicBezTo>
                    <a:cubicBezTo>
                      <a:pt x="1115" y="2784"/>
                      <a:pt x="1257" y="2523"/>
                      <a:pt x="1344" y="2373"/>
                    </a:cubicBezTo>
                    <a:cubicBezTo>
                      <a:pt x="1431" y="2222"/>
                      <a:pt x="1526" y="2072"/>
                      <a:pt x="1621" y="1922"/>
                    </a:cubicBezTo>
                    <a:cubicBezTo>
                      <a:pt x="1716" y="1772"/>
                      <a:pt x="1795" y="1637"/>
                      <a:pt x="1858" y="1527"/>
                    </a:cubicBezTo>
                    <a:cubicBezTo>
                      <a:pt x="1929" y="1408"/>
                      <a:pt x="2001" y="1289"/>
                      <a:pt x="2072" y="1171"/>
                    </a:cubicBezTo>
                    <a:cubicBezTo>
                      <a:pt x="2143" y="1044"/>
                      <a:pt x="2198" y="934"/>
                      <a:pt x="2238" y="847"/>
                    </a:cubicBezTo>
                    <a:cubicBezTo>
                      <a:pt x="2277" y="760"/>
                      <a:pt x="2293" y="681"/>
                      <a:pt x="2293" y="609"/>
                    </a:cubicBezTo>
                    <a:cubicBezTo>
                      <a:pt x="2293" y="538"/>
                      <a:pt x="2269" y="443"/>
                      <a:pt x="2214" y="333"/>
                    </a:cubicBezTo>
                    <a:cubicBezTo>
                      <a:pt x="2167" y="222"/>
                      <a:pt x="2111" y="135"/>
                      <a:pt x="2048" y="88"/>
                    </a:cubicBezTo>
                    <a:cubicBezTo>
                      <a:pt x="1961" y="32"/>
                      <a:pt x="1763" y="1"/>
                      <a:pt x="14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2"/>
              <p:cNvSpPr/>
              <p:nvPr/>
            </p:nvSpPr>
            <p:spPr>
              <a:xfrm>
                <a:off x="5117025" y="3831658"/>
                <a:ext cx="47328" cy="65615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4192" extrusionOk="0">
                    <a:moveTo>
                      <a:pt x="1487" y="2444"/>
                    </a:moveTo>
                    <a:cubicBezTo>
                      <a:pt x="1748" y="2673"/>
                      <a:pt x="1874" y="2847"/>
                      <a:pt x="1874" y="2958"/>
                    </a:cubicBezTo>
                    <a:cubicBezTo>
                      <a:pt x="1874" y="3156"/>
                      <a:pt x="1763" y="3338"/>
                      <a:pt x="1526" y="3504"/>
                    </a:cubicBezTo>
                    <a:cubicBezTo>
                      <a:pt x="1297" y="3662"/>
                      <a:pt x="1076" y="3741"/>
                      <a:pt x="854" y="3741"/>
                    </a:cubicBezTo>
                    <a:cubicBezTo>
                      <a:pt x="775" y="3741"/>
                      <a:pt x="696" y="3709"/>
                      <a:pt x="625" y="3654"/>
                    </a:cubicBezTo>
                    <a:cubicBezTo>
                      <a:pt x="562" y="3591"/>
                      <a:pt x="522" y="3527"/>
                      <a:pt x="522" y="3456"/>
                    </a:cubicBezTo>
                    <a:cubicBezTo>
                      <a:pt x="522" y="3377"/>
                      <a:pt x="577" y="3282"/>
                      <a:pt x="672" y="3164"/>
                    </a:cubicBezTo>
                    <a:cubicBezTo>
                      <a:pt x="775" y="3045"/>
                      <a:pt x="878" y="2942"/>
                      <a:pt x="996" y="2847"/>
                    </a:cubicBezTo>
                    <a:cubicBezTo>
                      <a:pt x="1107" y="2745"/>
                      <a:pt x="1273" y="2610"/>
                      <a:pt x="1487" y="2444"/>
                    </a:cubicBezTo>
                    <a:close/>
                    <a:moveTo>
                      <a:pt x="2088" y="1"/>
                    </a:moveTo>
                    <a:cubicBezTo>
                      <a:pt x="1779" y="1"/>
                      <a:pt x="1479" y="56"/>
                      <a:pt x="1170" y="167"/>
                    </a:cubicBezTo>
                    <a:cubicBezTo>
                      <a:pt x="870" y="278"/>
                      <a:pt x="712" y="388"/>
                      <a:pt x="712" y="507"/>
                    </a:cubicBezTo>
                    <a:cubicBezTo>
                      <a:pt x="712" y="562"/>
                      <a:pt x="759" y="618"/>
                      <a:pt x="838" y="681"/>
                    </a:cubicBezTo>
                    <a:cubicBezTo>
                      <a:pt x="925" y="736"/>
                      <a:pt x="996" y="768"/>
                      <a:pt x="1052" y="768"/>
                    </a:cubicBezTo>
                    <a:cubicBezTo>
                      <a:pt x="1107" y="768"/>
                      <a:pt x="1265" y="720"/>
                      <a:pt x="1518" y="626"/>
                    </a:cubicBezTo>
                    <a:cubicBezTo>
                      <a:pt x="1779" y="531"/>
                      <a:pt x="2009" y="475"/>
                      <a:pt x="2206" y="475"/>
                    </a:cubicBezTo>
                    <a:cubicBezTo>
                      <a:pt x="2404" y="475"/>
                      <a:pt x="2507" y="554"/>
                      <a:pt x="2507" y="705"/>
                    </a:cubicBezTo>
                    <a:cubicBezTo>
                      <a:pt x="2507" y="792"/>
                      <a:pt x="2451" y="902"/>
                      <a:pt x="2341" y="1029"/>
                    </a:cubicBezTo>
                    <a:cubicBezTo>
                      <a:pt x="2230" y="1163"/>
                      <a:pt x="2119" y="1274"/>
                      <a:pt x="2001" y="1377"/>
                    </a:cubicBezTo>
                    <a:cubicBezTo>
                      <a:pt x="1882" y="1480"/>
                      <a:pt x="1708" y="1630"/>
                      <a:pt x="1471" y="1812"/>
                    </a:cubicBezTo>
                    <a:cubicBezTo>
                      <a:pt x="1392" y="1740"/>
                      <a:pt x="1273" y="1646"/>
                      <a:pt x="1115" y="1527"/>
                    </a:cubicBezTo>
                    <a:cubicBezTo>
                      <a:pt x="965" y="1408"/>
                      <a:pt x="823" y="1298"/>
                      <a:pt x="704" y="1203"/>
                    </a:cubicBezTo>
                    <a:cubicBezTo>
                      <a:pt x="585" y="1100"/>
                      <a:pt x="498" y="1029"/>
                      <a:pt x="443" y="973"/>
                    </a:cubicBezTo>
                    <a:lnTo>
                      <a:pt x="269" y="807"/>
                    </a:lnTo>
                    <a:cubicBezTo>
                      <a:pt x="206" y="736"/>
                      <a:pt x="158" y="705"/>
                      <a:pt x="119" y="705"/>
                    </a:cubicBezTo>
                    <a:cubicBezTo>
                      <a:pt x="87" y="705"/>
                      <a:pt x="56" y="736"/>
                      <a:pt x="32" y="807"/>
                    </a:cubicBezTo>
                    <a:cubicBezTo>
                      <a:pt x="16" y="879"/>
                      <a:pt x="0" y="950"/>
                      <a:pt x="0" y="1021"/>
                    </a:cubicBezTo>
                    <a:cubicBezTo>
                      <a:pt x="0" y="1084"/>
                      <a:pt x="32" y="1155"/>
                      <a:pt x="87" y="1234"/>
                    </a:cubicBezTo>
                    <a:cubicBezTo>
                      <a:pt x="182" y="1385"/>
                      <a:pt x="522" y="1677"/>
                      <a:pt x="1091" y="2120"/>
                    </a:cubicBezTo>
                    <a:cubicBezTo>
                      <a:pt x="751" y="2405"/>
                      <a:pt x="483" y="2658"/>
                      <a:pt x="285" y="2879"/>
                    </a:cubicBezTo>
                    <a:cubicBezTo>
                      <a:pt x="95" y="3100"/>
                      <a:pt x="0" y="3306"/>
                      <a:pt x="0" y="3488"/>
                    </a:cubicBezTo>
                    <a:cubicBezTo>
                      <a:pt x="0" y="3670"/>
                      <a:pt x="95" y="3828"/>
                      <a:pt x="285" y="3978"/>
                    </a:cubicBezTo>
                    <a:cubicBezTo>
                      <a:pt x="475" y="4120"/>
                      <a:pt x="672" y="4191"/>
                      <a:pt x="870" y="4191"/>
                    </a:cubicBezTo>
                    <a:cubicBezTo>
                      <a:pt x="1068" y="4191"/>
                      <a:pt x="1289" y="4136"/>
                      <a:pt x="1526" y="4033"/>
                    </a:cubicBezTo>
                    <a:cubicBezTo>
                      <a:pt x="1771" y="3931"/>
                      <a:pt x="1977" y="3788"/>
                      <a:pt x="2151" y="3606"/>
                    </a:cubicBezTo>
                    <a:cubicBezTo>
                      <a:pt x="2325" y="3417"/>
                      <a:pt x="2412" y="3227"/>
                      <a:pt x="2412" y="3037"/>
                    </a:cubicBezTo>
                    <a:cubicBezTo>
                      <a:pt x="2412" y="2792"/>
                      <a:pt x="2230" y="2492"/>
                      <a:pt x="1858" y="2144"/>
                    </a:cubicBezTo>
                    <a:cubicBezTo>
                      <a:pt x="2230" y="1851"/>
                      <a:pt x="2515" y="1590"/>
                      <a:pt x="2720" y="1361"/>
                    </a:cubicBezTo>
                    <a:cubicBezTo>
                      <a:pt x="2926" y="1132"/>
                      <a:pt x="3028" y="910"/>
                      <a:pt x="3028" y="697"/>
                    </a:cubicBezTo>
                    <a:cubicBezTo>
                      <a:pt x="3028" y="483"/>
                      <a:pt x="2949" y="317"/>
                      <a:pt x="2791" y="191"/>
                    </a:cubicBezTo>
                    <a:cubicBezTo>
                      <a:pt x="2633" y="64"/>
                      <a:pt x="2396" y="1"/>
                      <a:pt x="20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2"/>
              <p:cNvSpPr/>
              <p:nvPr/>
            </p:nvSpPr>
            <p:spPr>
              <a:xfrm>
                <a:off x="5420931" y="4113466"/>
                <a:ext cx="48453" cy="66226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4231" extrusionOk="0">
                    <a:moveTo>
                      <a:pt x="1843" y="586"/>
                    </a:moveTo>
                    <a:cubicBezTo>
                      <a:pt x="1906" y="925"/>
                      <a:pt x="1977" y="1432"/>
                      <a:pt x="2048" y="2111"/>
                    </a:cubicBezTo>
                    <a:cubicBezTo>
                      <a:pt x="1732" y="2159"/>
                      <a:pt x="1440" y="2222"/>
                      <a:pt x="1155" y="2301"/>
                    </a:cubicBezTo>
                    <a:cubicBezTo>
                      <a:pt x="1432" y="1566"/>
                      <a:pt x="1661" y="997"/>
                      <a:pt x="1843" y="586"/>
                    </a:cubicBezTo>
                    <a:close/>
                    <a:moveTo>
                      <a:pt x="1977" y="0"/>
                    </a:moveTo>
                    <a:cubicBezTo>
                      <a:pt x="1874" y="0"/>
                      <a:pt x="1764" y="40"/>
                      <a:pt x="1653" y="119"/>
                    </a:cubicBezTo>
                    <a:cubicBezTo>
                      <a:pt x="1550" y="190"/>
                      <a:pt x="1471" y="285"/>
                      <a:pt x="1432" y="396"/>
                    </a:cubicBezTo>
                    <a:cubicBezTo>
                      <a:pt x="1384" y="506"/>
                      <a:pt x="1281" y="752"/>
                      <a:pt x="1123" y="1147"/>
                    </a:cubicBezTo>
                    <a:cubicBezTo>
                      <a:pt x="957" y="1534"/>
                      <a:pt x="831" y="1843"/>
                      <a:pt x="744" y="2072"/>
                    </a:cubicBezTo>
                    <a:cubicBezTo>
                      <a:pt x="704" y="2183"/>
                      <a:pt x="649" y="2309"/>
                      <a:pt x="586" y="2451"/>
                    </a:cubicBezTo>
                    <a:cubicBezTo>
                      <a:pt x="198" y="2578"/>
                      <a:pt x="1" y="2681"/>
                      <a:pt x="1" y="2760"/>
                    </a:cubicBezTo>
                    <a:cubicBezTo>
                      <a:pt x="1" y="2839"/>
                      <a:pt x="32" y="2902"/>
                      <a:pt x="88" y="2950"/>
                    </a:cubicBezTo>
                    <a:cubicBezTo>
                      <a:pt x="151" y="3005"/>
                      <a:pt x="222" y="3029"/>
                      <a:pt x="301" y="3029"/>
                    </a:cubicBezTo>
                    <a:lnTo>
                      <a:pt x="348" y="3029"/>
                    </a:lnTo>
                    <a:cubicBezTo>
                      <a:pt x="119" y="3551"/>
                      <a:pt x="9" y="3835"/>
                      <a:pt x="9" y="3875"/>
                    </a:cubicBezTo>
                    <a:cubicBezTo>
                      <a:pt x="9" y="3962"/>
                      <a:pt x="40" y="4041"/>
                      <a:pt x="111" y="4120"/>
                    </a:cubicBezTo>
                    <a:cubicBezTo>
                      <a:pt x="190" y="4199"/>
                      <a:pt x="262" y="4230"/>
                      <a:pt x="325" y="4230"/>
                    </a:cubicBezTo>
                    <a:cubicBezTo>
                      <a:pt x="388" y="4230"/>
                      <a:pt x="594" y="3780"/>
                      <a:pt x="941" y="2871"/>
                    </a:cubicBezTo>
                    <a:cubicBezTo>
                      <a:pt x="1234" y="2784"/>
                      <a:pt x="1455" y="2728"/>
                      <a:pt x="1606" y="2689"/>
                    </a:cubicBezTo>
                    <a:cubicBezTo>
                      <a:pt x="1748" y="2649"/>
                      <a:pt x="1914" y="2610"/>
                      <a:pt x="2088" y="2562"/>
                    </a:cubicBezTo>
                    <a:cubicBezTo>
                      <a:pt x="2120" y="2926"/>
                      <a:pt x="2151" y="3297"/>
                      <a:pt x="2175" y="3677"/>
                    </a:cubicBezTo>
                    <a:cubicBezTo>
                      <a:pt x="2199" y="3883"/>
                      <a:pt x="2230" y="4025"/>
                      <a:pt x="2270" y="4112"/>
                    </a:cubicBezTo>
                    <a:cubicBezTo>
                      <a:pt x="2309" y="4191"/>
                      <a:pt x="2365" y="4230"/>
                      <a:pt x="2436" y="4230"/>
                    </a:cubicBezTo>
                    <a:cubicBezTo>
                      <a:pt x="2562" y="4230"/>
                      <a:pt x="2626" y="3985"/>
                      <a:pt x="2626" y="3487"/>
                    </a:cubicBezTo>
                    <a:cubicBezTo>
                      <a:pt x="2626" y="3195"/>
                      <a:pt x="2610" y="2847"/>
                      <a:pt x="2578" y="2436"/>
                    </a:cubicBezTo>
                    <a:cubicBezTo>
                      <a:pt x="2926" y="2341"/>
                      <a:pt x="3100" y="2254"/>
                      <a:pt x="3100" y="2175"/>
                    </a:cubicBezTo>
                    <a:cubicBezTo>
                      <a:pt x="3100" y="2072"/>
                      <a:pt x="3005" y="2025"/>
                      <a:pt x="2831" y="2025"/>
                    </a:cubicBezTo>
                    <a:cubicBezTo>
                      <a:pt x="2744" y="2025"/>
                      <a:pt x="2649" y="2025"/>
                      <a:pt x="2539" y="2040"/>
                    </a:cubicBezTo>
                    <a:cubicBezTo>
                      <a:pt x="2483" y="1463"/>
                      <a:pt x="2404" y="981"/>
                      <a:pt x="2301" y="586"/>
                    </a:cubicBezTo>
                    <a:cubicBezTo>
                      <a:pt x="2207" y="198"/>
                      <a:pt x="2096" y="0"/>
                      <a:pt x="19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2"/>
              <p:cNvSpPr/>
              <p:nvPr/>
            </p:nvSpPr>
            <p:spPr>
              <a:xfrm>
                <a:off x="5800572" y="4114827"/>
                <a:ext cx="52766" cy="64864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4144" extrusionOk="0">
                    <a:moveTo>
                      <a:pt x="2136" y="491"/>
                    </a:moveTo>
                    <a:cubicBezTo>
                      <a:pt x="2325" y="491"/>
                      <a:pt x="2483" y="530"/>
                      <a:pt x="2618" y="609"/>
                    </a:cubicBezTo>
                    <a:cubicBezTo>
                      <a:pt x="2752" y="680"/>
                      <a:pt x="2816" y="775"/>
                      <a:pt x="2816" y="910"/>
                    </a:cubicBezTo>
                    <a:cubicBezTo>
                      <a:pt x="2816" y="989"/>
                      <a:pt x="2792" y="1068"/>
                      <a:pt x="2744" y="1139"/>
                    </a:cubicBezTo>
                    <a:cubicBezTo>
                      <a:pt x="2697" y="1218"/>
                      <a:pt x="2642" y="1273"/>
                      <a:pt x="2586" y="1321"/>
                    </a:cubicBezTo>
                    <a:cubicBezTo>
                      <a:pt x="2531" y="1368"/>
                      <a:pt x="2452" y="1416"/>
                      <a:pt x="2333" y="1479"/>
                    </a:cubicBezTo>
                    <a:cubicBezTo>
                      <a:pt x="2215" y="1534"/>
                      <a:pt x="2056" y="1605"/>
                      <a:pt x="1859" y="1685"/>
                    </a:cubicBezTo>
                    <a:cubicBezTo>
                      <a:pt x="1653" y="1764"/>
                      <a:pt x="1511" y="1827"/>
                      <a:pt x="1416" y="1890"/>
                    </a:cubicBezTo>
                    <a:cubicBezTo>
                      <a:pt x="1550" y="1345"/>
                      <a:pt x="1622" y="1012"/>
                      <a:pt x="1622" y="910"/>
                    </a:cubicBezTo>
                    <a:cubicBezTo>
                      <a:pt x="1622" y="799"/>
                      <a:pt x="1566" y="680"/>
                      <a:pt x="1456" y="562"/>
                    </a:cubicBezTo>
                    <a:cubicBezTo>
                      <a:pt x="1724" y="514"/>
                      <a:pt x="1954" y="491"/>
                      <a:pt x="2136" y="491"/>
                    </a:cubicBezTo>
                    <a:close/>
                    <a:moveTo>
                      <a:pt x="1345" y="2127"/>
                    </a:moveTo>
                    <a:cubicBezTo>
                      <a:pt x="1424" y="2238"/>
                      <a:pt x="1519" y="2293"/>
                      <a:pt x="1630" y="2293"/>
                    </a:cubicBezTo>
                    <a:cubicBezTo>
                      <a:pt x="1898" y="2293"/>
                      <a:pt x="2175" y="2333"/>
                      <a:pt x="2444" y="2412"/>
                    </a:cubicBezTo>
                    <a:cubicBezTo>
                      <a:pt x="2721" y="2491"/>
                      <a:pt x="2863" y="2594"/>
                      <a:pt x="2863" y="2712"/>
                    </a:cubicBezTo>
                    <a:cubicBezTo>
                      <a:pt x="2863" y="2855"/>
                      <a:pt x="2752" y="3005"/>
                      <a:pt x="2539" y="3155"/>
                    </a:cubicBezTo>
                    <a:cubicBezTo>
                      <a:pt x="2325" y="3305"/>
                      <a:pt x="2064" y="3432"/>
                      <a:pt x="1756" y="3527"/>
                    </a:cubicBezTo>
                    <a:cubicBezTo>
                      <a:pt x="1448" y="3614"/>
                      <a:pt x="1155" y="3661"/>
                      <a:pt x="870" y="3669"/>
                    </a:cubicBezTo>
                    <a:cubicBezTo>
                      <a:pt x="950" y="3590"/>
                      <a:pt x="1108" y="3076"/>
                      <a:pt x="1345" y="2127"/>
                    </a:cubicBezTo>
                    <a:close/>
                    <a:moveTo>
                      <a:pt x="1622" y="0"/>
                    </a:moveTo>
                    <a:cubicBezTo>
                      <a:pt x="1384" y="0"/>
                      <a:pt x="1179" y="24"/>
                      <a:pt x="1013" y="79"/>
                    </a:cubicBezTo>
                    <a:cubicBezTo>
                      <a:pt x="847" y="127"/>
                      <a:pt x="760" y="182"/>
                      <a:pt x="760" y="253"/>
                    </a:cubicBezTo>
                    <a:cubicBezTo>
                      <a:pt x="760" y="309"/>
                      <a:pt x="799" y="380"/>
                      <a:pt x="870" y="467"/>
                    </a:cubicBezTo>
                    <a:cubicBezTo>
                      <a:pt x="950" y="554"/>
                      <a:pt x="1021" y="601"/>
                      <a:pt x="1092" y="601"/>
                    </a:cubicBezTo>
                    <a:lnTo>
                      <a:pt x="1139" y="601"/>
                    </a:lnTo>
                    <a:cubicBezTo>
                      <a:pt x="1131" y="1099"/>
                      <a:pt x="981" y="1811"/>
                      <a:pt x="689" y="2744"/>
                    </a:cubicBezTo>
                    <a:cubicBezTo>
                      <a:pt x="594" y="3052"/>
                      <a:pt x="546" y="3234"/>
                      <a:pt x="546" y="3305"/>
                    </a:cubicBezTo>
                    <a:cubicBezTo>
                      <a:pt x="546" y="3369"/>
                      <a:pt x="570" y="3440"/>
                      <a:pt x="617" y="3519"/>
                    </a:cubicBezTo>
                    <a:cubicBezTo>
                      <a:pt x="673" y="3590"/>
                      <a:pt x="720" y="3645"/>
                      <a:pt x="776" y="3669"/>
                    </a:cubicBezTo>
                    <a:cubicBezTo>
                      <a:pt x="625" y="3669"/>
                      <a:pt x="475" y="3622"/>
                      <a:pt x="333" y="3543"/>
                    </a:cubicBezTo>
                    <a:cubicBezTo>
                      <a:pt x="198" y="3456"/>
                      <a:pt x="119" y="3408"/>
                      <a:pt x="104" y="3408"/>
                    </a:cubicBezTo>
                    <a:cubicBezTo>
                      <a:pt x="32" y="3408"/>
                      <a:pt x="1" y="3471"/>
                      <a:pt x="1" y="3582"/>
                    </a:cubicBezTo>
                    <a:cubicBezTo>
                      <a:pt x="1" y="3693"/>
                      <a:pt x="96" y="3811"/>
                      <a:pt x="277" y="3946"/>
                    </a:cubicBezTo>
                    <a:cubicBezTo>
                      <a:pt x="459" y="4072"/>
                      <a:pt x="673" y="4143"/>
                      <a:pt x="902" y="4143"/>
                    </a:cubicBezTo>
                    <a:cubicBezTo>
                      <a:pt x="1305" y="4143"/>
                      <a:pt x="1693" y="4072"/>
                      <a:pt x="2080" y="3946"/>
                    </a:cubicBezTo>
                    <a:cubicBezTo>
                      <a:pt x="2460" y="3811"/>
                      <a:pt x="2768" y="3637"/>
                      <a:pt x="3013" y="3416"/>
                    </a:cubicBezTo>
                    <a:cubicBezTo>
                      <a:pt x="3258" y="3195"/>
                      <a:pt x="3377" y="2965"/>
                      <a:pt x="3377" y="2736"/>
                    </a:cubicBezTo>
                    <a:cubicBezTo>
                      <a:pt x="3377" y="2546"/>
                      <a:pt x="3266" y="2388"/>
                      <a:pt x="3053" y="2246"/>
                    </a:cubicBezTo>
                    <a:cubicBezTo>
                      <a:pt x="2839" y="2104"/>
                      <a:pt x="2562" y="2017"/>
                      <a:pt x="2230" y="2001"/>
                    </a:cubicBezTo>
                    <a:lnTo>
                      <a:pt x="2175" y="1993"/>
                    </a:lnTo>
                    <a:cubicBezTo>
                      <a:pt x="2562" y="1874"/>
                      <a:pt x="2855" y="1716"/>
                      <a:pt x="3053" y="1526"/>
                    </a:cubicBezTo>
                    <a:cubicBezTo>
                      <a:pt x="3250" y="1329"/>
                      <a:pt x="3353" y="1115"/>
                      <a:pt x="3353" y="878"/>
                    </a:cubicBezTo>
                    <a:cubicBezTo>
                      <a:pt x="3353" y="593"/>
                      <a:pt x="3203" y="380"/>
                      <a:pt x="2902" y="230"/>
                    </a:cubicBezTo>
                    <a:cubicBezTo>
                      <a:pt x="2602" y="79"/>
                      <a:pt x="2175" y="0"/>
                      <a:pt x="16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2"/>
              <p:cNvSpPr/>
              <p:nvPr/>
            </p:nvSpPr>
            <p:spPr>
              <a:xfrm>
                <a:off x="6188994" y="4113967"/>
                <a:ext cx="44984" cy="64739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4136" extrusionOk="0">
                    <a:moveTo>
                      <a:pt x="2396" y="0"/>
                    </a:moveTo>
                    <a:cubicBezTo>
                      <a:pt x="2048" y="0"/>
                      <a:pt x="1676" y="174"/>
                      <a:pt x="1297" y="514"/>
                    </a:cubicBezTo>
                    <a:cubicBezTo>
                      <a:pt x="917" y="854"/>
                      <a:pt x="601" y="1257"/>
                      <a:pt x="356" y="1732"/>
                    </a:cubicBezTo>
                    <a:cubicBezTo>
                      <a:pt x="119" y="2198"/>
                      <a:pt x="0" y="2617"/>
                      <a:pt x="0" y="2989"/>
                    </a:cubicBezTo>
                    <a:cubicBezTo>
                      <a:pt x="0" y="3273"/>
                      <a:pt x="119" y="3542"/>
                      <a:pt x="364" y="3779"/>
                    </a:cubicBezTo>
                    <a:cubicBezTo>
                      <a:pt x="609" y="4017"/>
                      <a:pt x="870" y="4135"/>
                      <a:pt x="1147" y="4135"/>
                    </a:cubicBezTo>
                    <a:cubicBezTo>
                      <a:pt x="1360" y="4135"/>
                      <a:pt x="1605" y="4080"/>
                      <a:pt x="1874" y="3961"/>
                    </a:cubicBezTo>
                    <a:cubicBezTo>
                      <a:pt x="2143" y="3843"/>
                      <a:pt x="2364" y="3708"/>
                      <a:pt x="2546" y="3558"/>
                    </a:cubicBezTo>
                    <a:cubicBezTo>
                      <a:pt x="2728" y="3408"/>
                      <a:pt x="2823" y="3289"/>
                      <a:pt x="2823" y="3202"/>
                    </a:cubicBezTo>
                    <a:cubicBezTo>
                      <a:pt x="2823" y="3115"/>
                      <a:pt x="2783" y="3068"/>
                      <a:pt x="2720" y="3068"/>
                    </a:cubicBezTo>
                    <a:cubicBezTo>
                      <a:pt x="2689" y="3068"/>
                      <a:pt x="2515" y="3155"/>
                      <a:pt x="2198" y="3321"/>
                    </a:cubicBezTo>
                    <a:cubicBezTo>
                      <a:pt x="2072" y="3392"/>
                      <a:pt x="1914" y="3455"/>
                      <a:pt x="1724" y="3511"/>
                    </a:cubicBezTo>
                    <a:cubicBezTo>
                      <a:pt x="1526" y="3558"/>
                      <a:pt x="1344" y="3582"/>
                      <a:pt x="1163" y="3582"/>
                    </a:cubicBezTo>
                    <a:cubicBezTo>
                      <a:pt x="981" y="3582"/>
                      <a:pt x="830" y="3534"/>
                      <a:pt x="712" y="3439"/>
                    </a:cubicBezTo>
                    <a:cubicBezTo>
                      <a:pt x="601" y="3337"/>
                      <a:pt x="546" y="3171"/>
                      <a:pt x="546" y="2957"/>
                    </a:cubicBezTo>
                    <a:cubicBezTo>
                      <a:pt x="546" y="2736"/>
                      <a:pt x="617" y="2483"/>
                      <a:pt x="759" y="2182"/>
                    </a:cubicBezTo>
                    <a:cubicBezTo>
                      <a:pt x="894" y="1882"/>
                      <a:pt x="1060" y="1621"/>
                      <a:pt x="1257" y="1384"/>
                    </a:cubicBezTo>
                    <a:cubicBezTo>
                      <a:pt x="1455" y="1154"/>
                      <a:pt x="1661" y="957"/>
                      <a:pt x="1874" y="799"/>
                    </a:cubicBezTo>
                    <a:cubicBezTo>
                      <a:pt x="2096" y="640"/>
                      <a:pt x="2285" y="561"/>
                      <a:pt x="2443" y="561"/>
                    </a:cubicBezTo>
                    <a:cubicBezTo>
                      <a:pt x="2507" y="561"/>
                      <a:pt x="2586" y="577"/>
                      <a:pt x="2665" y="609"/>
                    </a:cubicBezTo>
                    <a:cubicBezTo>
                      <a:pt x="2752" y="633"/>
                      <a:pt x="2807" y="648"/>
                      <a:pt x="2831" y="648"/>
                    </a:cubicBezTo>
                    <a:cubicBezTo>
                      <a:pt x="2862" y="648"/>
                      <a:pt x="2878" y="609"/>
                      <a:pt x="2878" y="522"/>
                    </a:cubicBezTo>
                    <a:cubicBezTo>
                      <a:pt x="2878" y="435"/>
                      <a:pt x="2823" y="332"/>
                      <a:pt x="2712" y="198"/>
                    </a:cubicBezTo>
                    <a:cubicBezTo>
                      <a:pt x="2609" y="71"/>
                      <a:pt x="2499" y="0"/>
                      <a:pt x="2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2"/>
              <p:cNvSpPr/>
              <p:nvPr/>
            </p:nvSpPr>
            <p:spPr>
              <a:xfrm>
                <a:off x="6582838" y="4112229"/>
                <a:ext cx="49313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4191" extrusionOk="0">
                    <a:moveTo>
                      <a:pt x="1147" y="672"/>
                    </a:moveTo>
                    <a:cubicBezTo>
                      <a:pt x="1535" y="799"/>
                      <a:pt x="1875" y="1004"/>
                      <a:pt x="2167" y="1297"/>
                    </a:cubicBezTo>
                    <a:cubicBezTo>
                      <a:pt x="2460" y="1582"/>
                      <a:pt x="2610" y="1843"/>
                      <a:pt x="2610" y="2088"/>
                    </a:cubicBezTo>
                    <a:cubicBezTo>
                      <a:pt x="2610" y="2222"/>
                      <a:pt x="2491" y="2412"/>
                      <a:pt x="2270" y="2641"/>
                    </a:cubicBezTo>
                    <a:cubicBezTo>
                      <a:pt x="2048" y="2878"/>
                      <a:pt x="1764" y="3092"/>
                      <a:pt x="1424" y="3297"/>
                    </a:cubicBezTo>
                    <a:cubicBezTo>
                      <a:pt x="1092" y="3503"/>
                      <a:pt x="783" y="3622"/>
                      <a:pt x="515" y="3653"/>
                    </a:cubicBezTo>
                    <a:cubicBezTo>
                      <a:pt x="562" y="3345"/>
                      <a:pt x="625" y="3060"/>
                      <a:pt x="696" y="2799"/>
                    </a:cubicBezTo>
                    <a:cubicBezTo>
                      <a:pt x="878" y="2175"/>
                      <a:pt x="1005" y="1732"/>
                      <a:pt x="1068" y="1471"/>
                    </a:cubicBezTo>
                    <a:cubicBezTo>
                      <a:pt x="1139" y="1202"/>
                      <a:pt x="1179" y="1020"/>
                      <a:pt x="1179" y="925"/>
                    </a:cubicBezTo>
                    <a:cubicBezTo>
                      <a:pt x="1179" y="831"/>
                      <a:pt x="1171" y="744"/>
                      <a:pt x="1147" y="672"/>
                    </a:cubicBezTo>
                    <a:close/>
                    <a:moveTo>
                      <a:pt x="420" y="0"/>
                    </a:moveTo>
                    <a:cubicBezTo>
                      <a:pt x="341" y="0"/>
                      <a:pt x="301" y="32"/>
                      <a:pt x="301" y="111"/>
                    </a:cubicBezTo>
                    <a:cubicBezTo>
                      <a:pt x="301" y="182"/>
                      <a:pt x="341" y="261"/>
                      <a:pt x="412" y="348"/>
                    </a:cubicBezTo>
                    <a:cubicBezTo>
                      <a:pt x="491" y="427"/>
                      <a:pt x="586" y="498"/>
                      <a:pt x="712" y="546"/>
                    </a:cubicBezTo>
                    <a:cubicBezTo>
                      <a:pt x="696" y="807"/>
                      <a:pt x="570" y="1352"/>
                      <a:pt x="341" y="2175"/>
                    </a:cubicBezTo>
                    <a:cubicBezTo>
                      <a:pt x="111" y="2997"/>
                      <a:pt x="1" y="3471"/>
                      <a:pt x="1" y="3606"/>
                    </a:cubicBezTo>
                    <a:cubicBezTo>
                      <a:pt x="1" y="3740"/>
                      <a:pt x="48" y="3867"/>
                      <a:pt x="143" y="4001"/>
                    </a:cubicBezTo>
                    <a:cubicBezTo>
                      <a:pt x="238" y="4128"/>
                      <a:pt x="325" y="4191"/>
                      <a:pt x="404" y="4191"/>
                    </a:cubicBezTo>
                    <a:cubicBezTo>
                      <a:pt x="689" y="4191"/>
                      <a:pt x="1052" y="4072"/>
                      <a:pt x="1495" y="3843"/>
                    </a:cubicBezTo>
                    <a:cubicBezTo>
                      <a:pt x="1930" y="3614"/>
                      <a:pt x="2317" y="3337"/>
                      <a:pt x="2649" y="3013"/>
                    </a:cubicBezTo>
                    <a:cubicBezTo>
                      <a:pt x="2981" y="2681"/>
                      <a:pt x="3155" y="2396"/>
                      <a:pt x="3155" y="2159"/>
                    </a:cubicBezTo>
                    <a:cubicBezTo>
                      <a:pt x="3155" y="1787"/>
                      <a:pt x="2997" y="1431"/>
                      <a:pt x="2697" y="1091"/>
                    </a:cubicBezTo>
                    <a:cubicBezTo>
                      <a:pt x="2388" y="751"/>
                      <a:pt x="2025" y="483"/>
                      <a:pt x="1606" y="285"/>
                    </a:cubicBezTo>
                    <a:cubicBezTo>
                      <a:pt x="1187" y="95"/>
                      <a:pt x="791" y="0"/>
                      <a:pt x="4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2"/>
              <p:cNvSpPr/>
              <p:nvPr/>
            </p:nvSpPr>
            <p:spPr>
              <a:xfrm>
                <a:off x="6966681" y="4111603"/>
                <a:ext cx="50297" cy="64629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4129" extrusionOk="0">
                    <a:moveTo>
                      <a:pt x="2025" y="1"/>
                    </a:moveTo>
                    <a:cubicBezTo>
                      <a:pt x="1226" y="1"/>
                      <a:pt x="799" y="80"/>
                      <a:pt x="728" y="222"/>
                    </a:cubicBezTo>
                    <a:cubicBezTo>
                      <a:pt x="712" y="270"/>
                      <a:pt x="704" y="317"/>
                      <a:pt x="704" y="357"/>
                    </a:cubicBezTo>
                    <a:cubicBezTo>
                      <a:pt x="704" y="665"/>
                      <a:pt x="649" y="1037"/>
                      <a:pt x="530" y="1479"/>
                    </a:cubicBezTo>
                    <a:cubicBezTo>
                      <a:pt x="412" y="1922"/>
                      <a:pt x="293" y="2341"/>
                      <a:pt x="175" y="2729"/>
                    </a:cubicBezTo>
                    <a:cubicBezTo>
                      <a:pt x="56" y="3124"/>
                      <a:pt x="1" y="3401"/>
                      <a:pt x="1" y="3559"/>
                    </a:cubicBezTo>
                    <a:cubicBezTo>
                      <a:pt x="1" y="3725"/>
                      <a:pt x="72" y="3859"/>
                      <a:pt x="206" y="3962"/>
                    </a:cubicBezTo>
                    <a:cubicBezTo>
                      <a:pt x="341" y="4073"/>
                      <a:pt x="499" y="4128"/>
                      <a:pt x="681" y="4128"/>
                    </a:cubicBezTo>
                    <a:cubicBezTo>
                      <a:pt x="1092" y="4128"/>
                      <a:pt x="1511" y="4049"/>
                      <a:pt x="1946" y="3899"/>
                    </a:cubicBezTo>
                    <a:cubicBezTo>
                      <a:pt x="2388" y="3749"/>
                      <a:pt x="2602" y="3606"/>
                      <a:pt x="2602" y="3464"/>
                    </a:cubicBezTo>
                    <a:cubicBezTo>
                      <a:pt x="2602" y="3377"/>
                      <a:pt x="2578" y="3337"/>
                      <a:pt x="2515" y="3337"/>
                    </a:cubicBezTo>
                    <a:cubicBezTo>
                      <a:pt x="2491" y="3337"/>
                      <a:pt x="2388" y="3361"/>
                      <a:pt x="2207" y="3409"/>
                    </a:cubicBezTo>
                    <a:cubicBezTo>
                      <a:pt x="1661" y="3551"/>
                      <a:pt x="1155" y="3630"/>
                      <a:pt x="704" y="3630"/>
                    </a:cubicBezTo>
                    <a:cubicBezTo>
                      <a:pt x="657" y="3630"/>
                      <a:pt x="617" y="3614"/>
                      <a:pt x="586" y="3583"/>
                    </a:cubicBezTo>
                    <a:cubicBezTo>
                      <a:pt x="554" y="3551"/>
                      <a:pt x="538" y="3511"/>
                      <a:pt x="538" y="3464"/>
                    </a:cubicBezTo>
                    <a:cubicBezTo>
                      <a:pt x="538" y="3322"/>
                      <a:pt x="649" y="2918"/>
                      <a:pt x="862" y="2238"/>
                    </a:cubicBezTo>
                    <a:cubicBezTo>
                      <a:pt x="1289" y="2238"/>
                      <a:pt x="1661" y="2207"/>
                      <a:pt x="1985" y="2136"/>
                    </a:cubicBezTo>
                    <a:cubicBezTo>
                      <a:pt x="2309" y="2072"/>
                      <a:pt x="2475" y="1970"/>
                      <a:pt x="2475" y="1827"/>
                    </a:cubicBezTo>
                    <a:cubicBezTo>
                      <a:pt x="2475" y="1772"/>
                      <a:pt x="2412" y="1748"/>
                      <a:pt x="2294" y="1748"/>
                    </a:cubicBezTo>
                    <a:cubicBezTo>
                      <a:pt x="2183" y="1748"/>
                      <a:pt x="2009" y="1756"/>
                      <a:pt x="1780" y="1780"/>
                    </a:cubicBezTo>
                    <a:cubicBezTo>
                      <a:pt x="1550" y="1796"/>
                      <a:pt x="1368" y="1804"/>
                      <a:pt x="1226" y="1804"/>
                    </a:cubicBezTo>
                    <a:lnTo>
                      <a:pt x="989" y="1804"/>
                    </a:lnTo>
                    <a:cubicBezTo>
                      <a:pt x="1139" y="1258"/>
                      <a:pt x="1210" y="855"/>
                      <a:pt x="1210" y="586"/>
                    </a:cubicBezTo>
                    <a:lnTo>
                      <a:pt x="1210" y="570"/>
                    </a:lnTo>
                    <a:cubicBezTo>
                      <a:pt x="1574" y="507"/>
                      <a:pt x="1803" y="467"/>
                      <a:pt x="1898" y="459"/>
                    </a:cubicBezTo>
                    <a:cubicBezTo>
                      <a:pt x="1993" y="452"/>
                      <a:pt x="2159" y="436"/>
                      <a:pt x="2388" y="412"/>
                    </a:cubicBezTo>
                    <a:cubicBezTo>
                      <a:pt x="2626" y="388"/>
                      <a:pt x="2815" y="365"/>
                      <a:pt x="2958" y="333"/>
                    </a:cubicBezTo>
                    <a:cubicBezTo>
                      <a:pt x="3132" y="309"/>
                      <a:pt x="3219" y="254"/>
                      <a:pt x="3219" y="175"/>
                    </a:cubicBezTo>
                    <a:cubicBezTo>
                      <a:pt x="3219" y="64"/>
                      <a:pt x="2815" y="1"/>
                      <a:pt x="20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2"/>
              <p:cNvSpPr/>
              <p:nvPr/>
            </p:nvSpPr>
            <p:spPr>
              <a:xfrm>
                <a:off x="7347431" y="4114452"/>
                <a:ext cx="49438" cy="64739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4136" extrusionOk="0">
                    <a:moveTo>
                      <a:pt x="1946" y="1"/>
                    </a:moveTo>
                    <a:cubicBezTo>
                      <a:pt x="1566" y="1"/>
                      <a:pt x="1282" y="16"/>
                      <a:pt x="1084" y="56"/>
                    </a:cubicBezTo>
                    <a:cubicBezTo>
                      <a:pt x="894" y="88"/>
                      <a:pt x="776" y="151"/>
                      <a:pt x="736" y="230"/>
                    </a:cubicBezTo>
                    <a:cubicBezTo>
                      <a:pt x="705" y="270"/>
                      <a:pt x="697" y="317"/>
                      <a:pt x="697" y="372"/>
                    </a:cubicBezTo>
                    <a:cubicBezTo>
                      <a:pt x="689" y="681"/>
                      <a:pt x="570" y="1289"/>
                      <a:pt x="341" y="2207"/>
                    </a:cubicBezTo>
                    <a:cubicBezTo>
                      <a:pt x="112" y="3124"/>
                      <a:pt x="1" y="3622"/>
                      <a:pt x="1" y="3693"/>
                    </a:cubicBezTo>
                    <a:cubicBezTo>
                      <a:pt x="1" y="3764"/>
                      <a:pt x="40" y="3851"/>
                      <a:pt x="127" y="3970"/>
                    </a:cubicBezTo>
                    <a:cubicBezTo>
                      <a:pt x="206" y="4081"/>
                      <a:pt x="278" y="4136"/>
                      <a:pt x="325" y="4136"/>
                    </a:cubicBezTo>
                    <a:cubicBezTo>
                      <a:pt x="349" y="4136"/>
                      <a:pt x="373" y="4104"/>
                      <a:pt x="396" y="4033"/>
                    </a:cubicBezTo>
                    <a:lnTo>
                      <a:pt x="436" y="3930"/>
                    </a:lnTo>
                    <a:cubicBezTo>
                      <a:pt x="452" y="3891"/>
                      <a:pt x="467" y="3835"/>
                      <a:pt x="483" y="3772"/>
                    </a:cubicBezTo>
                    <a:cubicBezTo>
                      <a:pt x="499" y="3709"/>
                      <a:pt x="507" y="3646"/>
                      <a:pt x="523" y="3598"/>
                    </a:cubicBezTo>
                    <a:cubicBezTo>
                      <a:pt x="539" y="3543"/>
                      <a:pt x="554" y="3480"/>
                      <a:pt x="578" y="3393"/>
                    </a:cubicBezTo>
                    <a:cubicBezTo>
                      <a:pt x="594" y="3306"/>
                      <a:pt x="641" y="3124"/>
                      <a:pt x="705" y="2847"/>
                    </a:cubicBezTo>
                    <a:cubicBezTo>
                      <a:pt x="776" y="2570"/>
                      <a:pt x="815" y="2412"/>
                      <a:pt x="823" y="2373"/>
                    </a:cubicBezTo>
                    <a:lnTo>
                      <a:pt x="839" y="2373"/>
                    </a:lnTo>
                    <a:cubicBezTo>
                      <a:pt x="1242" y="2373"/>
                      <a:pt x="1614" y="2333"/>
                      <a:pt x="1954" y="2246"/>
                    </a:cubicBezTo>
                    <a:cubicBezTo>
                      <a:pt x="2302" y="2167"/>
                      <a:pt x="2476" y="2064"/>
                      <a:pt x="2476" y="1938"/>
                    </a:cubicBezTo>
                    <a:cubicBezTo>
                      <a:pt x="2476" y="1875"/>
                      <a:pt x="2397" y="1843"/>
                      <a:pt x="2246" y="1843"/>
                    </a:cubicBezTo>
                    <a:cubicBezTo>
                      <a:pt x="2183" y="1843"/>
                      <a:pt x="2009" y="1859"/>
                      <a:pt x="1725" y="1882"/>
                    </a:cubicBezTo>
                    <a:cubicBezTo>
                      <a:pt x="1546" y="1898"/>
                      <a:pt x="1370" y="1906"/>
                      <a:pt x="1203" y="1906"/>
                    </a:cubicBezTo>
                    <a:cubicBezTo>
                      <a:pt x="1111" y="1906"/>
                      <a:pt x="1021" y="1904"/>
                      <a:pt x="934" y="1898"/>
                    </a:cubicBezTo>
                    <a:cubicBezTo>
                      <a:pt x="1092" y="1234"/>
                      <a:pt x="1171" y="807"/>
                      <a:pt x="1171" y="617"/>
                    </a:cubicBezTo>
                    <a:cubicBezTo>
                      <a:pt x="1171" y="594"/>
                      <a:pt x="1163" y="578"/>
                      <a:pt x="1163" y="562"/>
                    </a:cubicBezTo>
                    <a:cubicBezTo>
                      <a:pt x="1211" y="562"/>
                      <a:pt x="1313" y="546"/>
                      <a:pt x="1479" y="530"/>
                    </a:cubicBezTo>
                    <a:cubicBezTo>
                      <a:pt x="1638" y="507"/>
                      <a:pt x="1764" y="499"/>
                      <a:pt x="1859" y="491"/>
                    </a:cubicBezTo>
                    <a:cubicBezTo>
                      <a:pt x="1954" y="475"/>
                      <a:pt x="2057" y="467"/>
                      <a:pt x="2167" y="451"/>
                    </a:cubicBezTo>
                    <a:cubicBezTo>
                      <a:pt x="2286" y="443"/>
                      <a:pt x="2381" y="436"/>
                      <a:pt x="2452" y="428"/>
                    </a:cubicBezTo>
                    <a:cubicBezTo>
                      <a:pt x="2523" y="420"/>
                      <a:pt x="2594" y="412"/>
                      <a:pt x="2681" y="404"/>
                    </a:cubicBezTo>
                    <a:cubicBezTo>
                      <a:pt x="2760" y="396"/>
                      <a:pt x="2832" y="380"/>
                      <a:pt x="2879" y="372"/>
                    </a:cubicBezTo>
                    <a:cubicBezTo>
                      <a:pt x="2934" y="364"/>
                      <a:pt x="2990" y="349"/>
                      <a:pt x="3061" y="325"/>
                    </a:cubicBezTo>
                    <a:cubicBezTo>
                      <a:pt x="3124" y="309"/>
                      <a:pt x="3164" y="277"/>
                      <a:pt x="3164" y="230"/>
                    </a:cubicBezTo>
                    <a:cubicBezTo>
                      <a:pt x="3164" y="159"/>
                      <a:pt x="3053" y="103"/>
                      <a:pt x="2832" y="64"/>
                    </a:cubicBezTo>
                    <a:cubicBezTo>
                      <a:pt x="2618" y="24"/>
                      <a:pt x="2325" y="1"/>
                      <a:pt x="19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2"/>
              <p:cNvSpPr/>
              <p:nvPr/>
            </p:nvSpPr>
            <p:spPr>
              <a:xfrm>
                <a:off x="7736963" y="4114076"/>
                <a:ext cx="45359" cy="74897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4785" extrusionOk="0">
                    <a:moveTo>
                      <a:pt x="2412" y="1"/>
                    </a:moveTo>
                    <a:cubicBezTo>
                      <a:pt x="2080" y="1"/>
                      <a:pt x="1716" y="175"/>
                      <a:pt x="1337" y="531"/>
                    </a:cubicBezTo>
                    <a:cubicBezTo>
                      <a:pt x="949" y="879"/>
                      <a:pt x="633" y="1298"/>
                      <a:pt x="380" y="1788"/>
                    </a:cubicBezTo>
                    <a:cubicBezTo>
                      <a:pt x="127" y="2278"/>
                      <a:pt x="1" y="2721"/>
                      <a:pt x="1" y="3124"/>
                    </a:cubicBezTo>
                    <a:cubicBezTo>
                      <a:pt x="1" y="3377"/>
                      <a:pt x="111" y="3614"/>
                      <a:pt x="341" y="3836"/>
                    </a:cubicBezTo>
                    <a:cubicBezTo>
                      <a:pt x="562" y="4049"/>
                      <a:pt x="791" y="4152"/>
                      <a:pt x="1021" y="4152"/>
                    </a:cubicBezTo>
                    <a:cubicBezTo>
                      <a:pt x="1258" y="4152"/>
                      <a:pt x="1495" y="4057"/>
                      <a:pt x="1740" y="3867"/>
                    </a:cubicBezTo>
                    <a:cubicBezTo>
                      <a:pt x="1985" y="3678"/>
                      <a:pt x="2207" y="3417"/>
                      <a:pt x="2396" y="3085"/>
                    </a:cubicBezTo>
                    <a:lnTo>
                      <a:pt x="2396" y="3085"/>
                    </a:lnTo>
                    <a:cubicBezTo>
                      <a:pt x="2357" y="3211"/>
                      <a:pt x="2309" y="3377"/>
                      <a:pt x="2246" y="3575"/>
                    </a:cubicBezTo>
                    <a:cubicBezTo>
                      <a:pt x="2183" y="3772"/>
                      <a:pt x="2120" y="3970"/>
                      <a:pt x="2056" y="4160"/>
                    </a:cubicBezTo>
                    <a:cubicBezTo>
                      <a:pt x="2001" y="4350"/>
                      <a:pt x="1977" y="4500"/>
                      <a:pt x="1977" y="4611"/>
                    </a:cubicBezTo>
                    <a:cubicBezTo>
                      <a:pt x="1977" y="4721"/>
                      <a:pt x="2025" y="4784"/>
                      <a:pt x="2127" y="4784"/>
                    </a:cubicBezTo>
                    <a:cubicBezTo>
                      <a:pt x="2230" y="4784"/>
                      <a:pt x="2380" y="4484"/>
                      <a:pt x="2578" y="3891"/>
                    </a:cubicBezTo>
                    <a:cubicBezTo>
                      <a:pt x="2776" y="3298"/>
                      <a:pt x="2871" y="2926"/>
                      <a:pt x="2871" y="2768"/>
                    </a:cubicBezTo>
                    <a:cubicBezTo>
                      <a:pt x="2871" y="2602"/>
                      <a:pt x="2823" y="2460"/>
                      <a:pt x="2736" y="2341"/>
                    </a:cubicBezTo>
                    <a:cubicBezTo>
                      <a:pt x="2649" y="2223"/>
                      <a:pt x="2531" y="2159"/>
                      <a:pt x="2388" y="2159"/>
                    </a:cubicBezTo>
                    <a:cubicBezTo>
                      <a:pt x="2135" y="2159"/>
                      <a:pt x="1922" y="2183"/>
                      <a:pt x="1748" y="2223"/>
                    </a:cubicBezTo>
                    <a:cubicBezTo>
                      <a:pt x="1582" y="2254"/>
                      <a:pt x="1495" y="2302"/>
                      <a:pt x="1495" y="2365"/>
                    </a:cubicBezTo>
                    <a:cubicBezTo>
                      <a:pt x="1495" y="2420"/>
                      <a:pt x="1534" y="2476"/>
                      <a:pt x="1606" y="2531"/>
                    </a:cubicBezTo>
                    <a:cubicBezTo>
                      <a:pt x="1685" y="2586"/>
                      <a:pt x="1772" y="2618"/>
                      <a:pt x="1882" y="2618"/>
                    </a:cubicBezTo>
                    <a:cubicBezTo>
                      <a:pt x="1985" y="2618"/>
                      <a:pt x="2151" y="2586"/>
                      <a:pt x="2373" y="2531"/>
                    </a:cubicBezTo>
                    <a:lnTo>
                      <a:pt x="2373" y="2531"/>
                    </a:lnTo>
                    <a:cubicBezTo>
                      <a:pt x="2159" y="2855"/>
                      <a:pt x="1922" y="3124"/>
                      <a:pt x="1661" y="3338"/>
                    </a:cubicBezTo>
                    <a:cubicBezTo>
                      <a:pt x="1408" y="3543"/>
                      <a:pt x="1187" y="3646"/>
                      <a:pt x="997" y="3646"/>
                    </a:cubicBezTo>
                    <a:cubicBezTo>
                      <a:pt x="878" y="3646"/>
                      <a:pt x="768" y="3591"/>
                      <a:pt x="681" y="3496"/>
                    </a:cubicBezTo>
                    <a:cubicBezTo>
                      <a:pt x="586" y="3393"/>
                      <a:pt x="538" y="3266"/>
                      <a:pt x="538" y="3124"/>
                    </a:cubicBezTo>
                    <a:cubicBezTo>
                      <a:pt x="538" y="2776"/>
                      <a:pt x="649" y="2397"/>
                      <a:pt x="862" y="1986"/>
                    </a:cubicBezTo>
                    <a:cubicBezTo>
                      <a:pt x="1076" y="1574"/>
                      <a:pt x="1329" y="1234"/>
                      <a:pt x="1629" y="966"/>
                    </a:cubicBezTo>
                    <a:cubicBezTo>
                      <a:pt x="1938" y="689"/>
                      <a:pt x="2214" y="554"/>
                      <a:pt x="2460" y="554"/>
                    </a:cubicBezTo>
                    <a:cubicBezTo>
                      <a:pt x="2547" y="554"/>
                      <a:pt x="2634" y="570"/>
                      <a:pt x="2705" y="602"/>
                    </a:cubicBezTo>
                    <a:cubicBezTo>
                      <a:pt x="2784" y="626"/>
                      <a:pt x="2823" y="641"/>
                      <a:pt x="2839" y="641"/>
                    </a:cubicBezTo>
                    <a:cubicBezTo>
                      <a:pt x="2879" y="641"/>
                      <a:pt x="2902" y="602"/>
                      <a:pt x="2902" y="523"/>
                    </a:cubicBezTo>
                    <a:cubicBezTo>
                      <a:pt x="2902" y="444"/>
                      <a:pt x="2847" y="333"/>
                      <a:pt x="2744" y="207"/>
                    </a:cubicBezTo>
                    <a:cubicBezTo>
                      <a:pt x="2634" y="72"/>
                      <a:pt x="2523" y="1"/>
                      <a:pt x="24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2"/>
              <p:cNvSpPr/>
              <p:nvPr/>
            </p:nvSpPr>
            <p:spPr>
              <a:xfrm>
                <a:off x="8120806" y="4109130"/>
                <a:ext cx="51656" cy="65365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4176" extrusionOk="0">
                    <a:moveTo>
                      <a:pt x="910" y="1"/>
                    </a:moveTo>
                    <a:cubicBezTo>
                      <a:pt x="862" y="1"/>
                      <a:pt x="823" y="17"/>
                      <a:pt x="807" y="48"/>
                    </a:cubicBezTo>
                    <a:cubicBezTo>
                      <a:pt x="791" y="72"/>
                      <a:pt x="783" y="111"/>
                      <a:pt x="783" y="183"/>
                    </a:cubicBezTo>
                    <a:cubicBezTo>
                      <a:pt x="783" y="428"/>
                      <a:pt x="649" y="1076"/>
                      <a:pt x="380" y="2112"/>
                    </a:cubicBezTo>
                    <a:cubicBezTo>
                      <a:pt x="175" y="2175"/>
                      <a:pt x="72" y="2230"/>
                      <a:pt x="72" y="2278"/>
                    </a:cubicBezTo>
                    <a:cubicBezTo>
                      <a:pt x="72" y="2341"/>
                      <a:pt x="95" y="2404"/>
                      <a:pt x="127" y="2452"/>
                    </a:cubicBezTo>
                    <a:cubicBezTo>
                      <a:pt x="167" y="2499"/>
                      <a:pt x="214" y="2531"/>
                      <a:pt x="261" y="2555"/>
                    </a:cubicBezTo>
                    <a:cubicBezTo>
                      <a:pt x="88" y="3235"/>
                      <a:pt x="1" y="3622"/>
                      <a:pt x="1" y="3717"/>
                    </a:cubicBezTo>
                    <a:cubicBezTo>
                      <a:pt x="1" y="3812"/>
                      <a:pt x="48" y="3914"/>
                      <a:pt x="127" y="4017"/>
                    </a:cubicBezTo>
                    <a:cubicBezTo>
                      <a:pt x="214" y="4120"/>
                      <a:pt x="277" y="4175"/>
                      <a:pt x="325" y="4175"/>
                    </a:cubicBezTo>
                    <a:cubicBezTo>
                      <a:pt x="364" y="4175"/>
                      <a:pt x="412" y="4065"/>
                      <a:pt x="467" y="3859"/>
                    </a:cubicBezTo>
                    <a:cubicBezTo>
                      <a:pt x="499" y="3748"/>
                      <a:pt x="522" y="3646"/>
                      <a:pt x="554" y="3535"/>
                    </a:cubicBezTo>
                    <a:cubicBezTo>
                      <a:pt x="586" y="3432"/>
                      <a:pt x="617" y="3282"/>
                      <a:pt x="665" y="3092"/>
                    </a:cubicBezTo>
                    <a:cubicBezTo>
                      <a:pt x="720" y="2902"/>
                      <a:pt x="775" y="2697"/>
                      <a:pt x="831" y="2491"/>
                    </a:cubicBezTo>
                    <a:cubicBezTo>
                      <a:pt x="1289" y="2388"/>
                      <a:pt x="1811" y="2302"/>
                      <a:pt x="2388" y="2222"/>
                    </a:cubicBezTo>
                    <a:lnTo>
                      <a:pt x="2388" y="2222"/>
                    </a:lnTo>
                    <a:cubicBezTo>
                      <a:pt x="2151" y="3140"/>
                      <a:pt x="2033" y="3646"/>
                      <a:pt x="2033" y="3748"/>
                    </a:cubicBezTo>
                    <a:cubicBezTo>
                      <a:pt x="2033" y="3843"/>
                      <a:pt x="2064" y="3938"/>
                      <a:pt x="2135" y="4033"/>
                    </a:cubicBezTo>
                    <a:cubicBezTo>
                      <a:pt x="2214" y="4128"/>
                      <a:pt x="2278" y="4175"/>
                      <a:pt x="2333" y="4175"/>
                    </a:cubicBezTo>
                    <a:cubicBezTo>
                      <a:pt x="2373" y="4175"/>
                      <a:pt x="2428" y="4065"/>
                      <a:pt x="2483" y="3859"/>
                    </a:cubicBezTo>
                    <a:cubicBezTo>
                      <a:pt x="2515" y="3748"/>
                      <a:pt x="2546" y="3646"/>
                      <a:pt x="2570" y="3535"/>
                    </a:cubicBezTo>
                    <a:cubicBezTo>
                      <a:pt x="2602" y="3432"/>
                      <a:pt x="2633" y="3290"/>
                      <a:pt x="2681" y="3108"/>
                    </a:cubicBezTo>
                    <a:cubicBezTo>
                      <a:pt x="2728" y="2926"/>
                      <a:pt x="2815" y="2602"/>
                      <a:pt x="2942" y="2135"/>
                    </a:cubicBezTo>
                    <a:cubicBezTo>
                      <a:pt x="3187" y="2088"/>
                      <a:pt x="3306" y="2025"/>
                      <a:pt x="3306" y="1946"/>
                    </a:cubicBezTo>
                    <a:cubicBezTo>
                      <a:pt x="3306" y="1859"/>
                      <a:pt x="3219" y="1803"/>
                      <a:pt x="3037" y="1780"/>
                    </a:cubicBezTo>
                    <a:cubicBezTo>
                      <a:pt x="3211" y="1108"/>
                      <a:pt x="3298" y="704"/>
                      <a:pt x="3298" y="570"/>
                    </a:cubicBezTo>
                    <a:cubicBezTo>
                      <a:pt x="3298" y="436"/>
                      <a:pt x="3258" y="309"/>
                      <a:pt x="3163" y="190"/>
                    </a:cubicBezTo>
                    <a:cubicBezTo>
                      <a:pt x="3076" y="64"/>
                      <a:pt x="2997" y="1"/>
                      <a:pt x="2926" y="1"/>
                    </a:cubicBezTo>
                    <a:cubicBezTo>
                      <a:pt x="2847" y="1"/>
                      <a:pt x="2807" y="64"/>
                      <a:pt x="2807" y="183"/>
                    </a:cubicBezTo>
                    <a:cubicBezTo>
                      <a:pt x="2807" y="412"/>
                      <a:pt x="2705" y="942"/>
                      <a:pt x="2507" y="1764"/>
                    </a:cubicBezTo>
                    <a:cubicBezTo>
                      <a:pt x="2001" y="1795"/>
                      <a:pt x="1495" y="1867"/>
                      <a:pt x="973" y="1969"/>
                    </a:cubicBezTo>
                    <a:cubicBezTo>
                      <a:pt x="1163" y="1210"/>
                      <a:pt x="1258" y="752"/>
                      <a:pt x="1258" y="602"/>
                    </a:cubicBezTo>
                    <a:cubicBezTo>
                      <a:pt x="1258" y="451"/>
                      <a:pt x="1210" y="309"/>
                      <a:pt x="1123" y="190"/>
                    </a:cubicBezTo>
                    <a:cubicBezTo>
                      <a:pt x="1036" y="64"/>
                      <a:pt x="965" y="1"/>
                      <a:pt x="9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Google Shape;237;p22"/>
          <p:cNvSpPr txBox="1"/>
          <p:nvPr/>
        </p:nvSpPr>
        <p:spPr>
          <a:xfrm>
            <a:off x="908925" y="4492925"/>
            <a:ext cx="331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NON-RANDOM SAMPLING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4915250" y="4492925"/>
            <a:ext cx="331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RANDOM SAMPLING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985400" y="310325"/>
            <a:ext cx="707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Using a random number generator to select areas to sample helps to reduce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bias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ensure a more reliable estimate of population size.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ACBCBAD-8845-08C8-C28B-0AF4CDB5608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A65C83-484C-03CE-0C9B-41194370853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65F66-4C3D-65C7-57D9-D2E53551E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39C5D-12BD-1142-4EF3-D9CD9F607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Calculating Population Size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5" name="Google Shape;24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following equation is used to estimate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population size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6" name="Google Shape;2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7" name="Google Shape;247;p23"/>
          <p:cNvGrpSpPr/>
          <p:nvPr/>
        </p:nvGrpSpPr>
        <p:grpSpPr>
          <a:xfrm>
            <a:off x="1897650" y="1828050"/>
            <a:ext cx="5348700" cy="985200"/>
            <a:chOff x="1198450" y="1795975"/>
            <a:chExt cx="5348700" cy="985200"/>
          </a:xfrm>
        </p:grpSpPr>
        <p:grpSp>
          <p:nvGrpSpPr>
            <p:cNvPr id="248" name="Google Shape;248;p23"/>
            <p:cNvGrpSpPr/>
            <p:nvPr/>
          </p:nvGrpSpPr>
          <p:grpSpPr>
            <a:xfrm>
              <a:off x="1198450" y="1867038"/>
              <a:ext cx="1969261" cy="843080"/>
              <a:chOff x="304525" y="1291125"/>
              <a:chExt cx="7033075" cy="3011000"/>
            </a:xfrm>
          </p:grpSpPr>
          <p:sp>
            <p:nvSpPr>
              <p:cNvPr id="249" name="Google Shape;249;p23"/>
              <p:cNvSpPr/>
              <p:nvPr/>
            </p:nvSpPr>
            <p:spPr>
              <a:xfrm>
                <a:off x="304525" y="2305850"/>
                <a:ext cx="996325" cy="981550"/>
              </a:xfrm>
              <a:custGeom>
                <a:avLst/>
                <a:gdLst/>
                <a:ahLst/>
                <a:cxnLst/>
                <a:rect l="l" t="t" r="r" b="b"/>
                <a:pathLst>
                  <a:path w="39853" h="39262" extrusionOk="0">
                    <a:moveTo>
                      <a:pt x="27159" y="1771"/>
                    </a:moveTo>
                    <a:cubicBezTo>
                      <a:pt x="31439" y="1771"/>
                      <a:pt x="34982" y="3100"/>
                      <a:pt x="34982" y="7380"/>
                    </a:cubicBezTo>
                    <a:cubicBezTo>
                      <a:pt x="34982" y="8856"/>
                      <a:pt x="34244" y="13727"/>
                      <a:pt x="31587" y="16384"/>
                    </a:cubicBezTo>
                    <a:cubicBezTo>
                      <a:pt x="30701" y="17417"/>
                      <a:pt x="27897" y="19631"/>
                      <a:pt x="22731" y="19631"/>
                    </a:cubicBezTo>
                    <a:lnTo>
                      <a:pt x="14613" y="19631"/>
                    </a:lnTo>
                    <a:lnTo>
                      <a:pt x="18451" y="3985"/>
                    </a:lnTo>
                    <a:cubicBezTo>
                      <a:pt x="19041" y="1771"/>
                      <a:pt x="19189" y="1771"/>
                      <a:pt x="21402" y="1771"/>
                    </a:cubicBezTo>
                    <a:close/>
                    <a:moveTo>
                      <a:pt x="11071" y="0"/>
                    </a:moveTo>
                    <a:cubicBezTo>
                      <a:pt x="10037" y="0"/>
                      <a:pt x="9447" y="0"/>
                      <a:pt x="9447" y="1181"/>
                    </a:cubicBezTo>
                    <a:cubicBezTo>
                      <a:pt x="9447" y="1771"/>
                      <a:pt x="10037" y="1771"/>
                      <a:pt x="10775" y="1771"/>
                    </a:cubicBezTo>
                    <a:cubicBezTo>
                      <a:pt x="14318" y="1771"/>
                      <a:pt x="14318" y="2214"/>
                      <a:pt x="14318" y="2805"/>
                    </a:cubicBezTo>
                    <a:cubicBezTo>
                      <a:pt x="14318" y="2952"/>
                      <a:pt x="14318" y="3247"/>
                      <a:pt x="14170" y="4133"/>
                    </a:cubicBezTo>
                    <a:lnTo>
                      <a:pt x="6347" y="34981"/>
                    </a:lnTo>
                    <a:cubicBezTo>
                      <a:pt x="5905" y="37047"/>
                      <a:pt x="5757" y="37638"/>
                      <a:pt x="1772" y="37638"/>
                    </a:cubicBezTo>
                    <a:cubicBezTo>
                      <a:pt x="591" y="37638"/>
                      <a:pt x="1" y="37638"/>
                      <a:pt x="1" y="38671"/>
                    </a:cubicBezTo>
                    <a:cubicBezTo>
                      <a:pt x="1" y="39261"/>
                      <a:pt x="591" y="39261"/>
                      <a:pt x="886" y="39261"/>
                    </a:cubicBezTo>
                    <a:cubicBezTo>
                      <a:pt x="2067" y="39261"/>
                      <a:pt x="3100" y="39113"/>
                      <a:pt x="4281" y="39113"/>
                    </a:cubicBezTo>
                    <a:lnTo>
                      <a:pt x="10923" y="39113"/>
                    </a:lnTo>
                    <a:cubicBezTo>
                      <a:pt x="12104" y="39113"/>
                      <a:pt x="13285" y="39261"/>
                      <a:pt x="14318" y="39261"/>
                    </a:cubicBezTo>
                    <a:cubicBezTo>
                      <a:pt x="14761" y="39261"/>
                      <a:pt x="15499" y="39261"/>
                      <a:pt x="15499" y="38228"/>
                    </a:cubicBezTo>
                    <a:cubicBezTo>
                      <a:pt x="15499" y="37638"/>
                      <a:pt x="14908" y="37638"/>
                      <a:pt x="14023" y="37638"/>
                    </a:cubicBezTo>
                    <a:cubicBezTo>
                      <a:pt x="10628" y="37638"/>
                      <a:pt x="10628" y="37195"/>
                      <a:pt x="10628" y="36604"/>
                    </a:cubicBezTo>
                    <a:cubicBezTo>
                      <a:pt x="10628" y="36309"/>
                      <a:pt x="10628" y="36014"/>
                      <a:pt x="10628" y="35719"/>
                    </a:cubicBezTo>
                    <a:lnTo>
                      <a:pt x="14318" y="20959"/>
                    </a:lnTo>
                    <a:lnTo>
                      <a:pt x="24059" y="20959"/>
                    </a:lnTo>
                    <a:cubicBezTo>
                      <a:pt x="31882" y="20959"/>
                      <a:pt x="39852" y="15203"/>
                      <a:pt x="39852" y="8561"/>
                    </a:cubicBezTo>
                    <a:cubicBezTo>
                      <a:pt x="39852" y="4133"/>
                      <a:pt x="36015" y="0"/>
                      <a:pt x="28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1806350" y="2778150"/>
                <a:ext cx="900375" cy="302600"/>
              </a:xfrm>
              <a:custGeom>
                <a:avLst/>
                <a:gdLst/>
                <a:ahLst/>
                <a:cxnLst/>
                <a:rect l="l" t="t" r="r" b="b"/>
                <a:pathLst>
                  <a:path w="36015" h="12104" extrusionOk="0">
                    <a:moveTo>
                      <a:pt x="1919" y="1"/>
                    </a:moveTo>
                    <a:cubicBezTo>
                      <a:pt x="886" y="1"/>
                      <a:pt x="0" y="1"/>
                      <a:pt x="0" y="1034"/>
                    </a:cubicBezTo>
                    <a:cubicBezTo>
                      <a:pt x="0" y="1919"/>
                      <a:pt x="738" y="1919"/>
                      <a:pt x="1624" y="1919"/>
                    </a:cubicBezTo>
                    <a:lnTo>
                      <a:pt x="34243" y="1919"/>
                    </a:lnTo>
                    <a:cubicBezTo>
                      <a:pt x="35129" y="1919"/>
                      <a:pt x="36014" y="1919"/>
                      <a:pt x="36014" y="1034"/>
                    </a:cubicBezTo>
                    <a:cubicBezTo>
                      <a:pt x="36014" y="1"/>
                      <a:pt x="34981" y="1"/>
                      <a:pt x="33948" y="1"/>
                    </a:cubicBezTo>
                    <a:close/>
                    <a:moveTo>
                      <a:pt x="1624" y="10185"/>
                    </a:moveTo>
                    <a:cubicBezTo>
                      <a:pt x="738" y="10185"/>
                      <a:pt x="0" y="10185"/>
                      <a:pt x="0" y="11070"/>
                    </a:cubicBezTo>
                    <a:cubicBezTo>
                      <a:pt x="0" y="12104"/>
                      <a:pt x="886" y="12104"/>
                      <a:pt x="1919" y="12104"/>
                    </a:cubicBezTo>
                    <a:lnTo>
                      <a:pt x="33948" y="12104"/>
                    </a:lnTo>
                    <a:cubicBezTo>
                      <a:pt x="34981" y="12104"/>
                      <a:pt x="36014" y="12104"/>
                      <a:pt x="36014" y="11070"/>
                    </a:cubicBezTo>
                    <a:cubicBezTo>
                      <a:pt x="36014" y="10185"/>
                      <a:pt x="35129" y="10185"/>
                      <a:pt x="34243" y="101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3304475" y="1291125"/>
                <a:ext cx="963100" cy="1025825"/>
              </a:xfrm>
              <a:custGeom>
                <a:avLst/>
                <a:gdLst/>
                <a:ahLst/>
                <a:cxnLst/>
                <a:rect l="l" t="t" r="r" b="b"/>
                <a:pathLst>
                  <a:path w="38524" h="41033" extrusionOk="0">
                    <a:moveTo>
                      <a:pt x="26125" y="6494"/>
                    </a:moveTo>
                    <a:lnTo>
                      <a:pt x="28191" y="25830"/>
                    </a:lnTo>
                    <a:lnTo>
                      <a:pt x="14612" y="25830"/>
                    </a:lnTo>
                    <a:lnTo>
                      <a:pt x="26125" y="6494"/>
                    </a:lnTo>
                    <a:close/>
                    <a:moveTo>
                      <a:pt x="29224" y="0"/>
                    </a:moveTo>
                    <a:cubicBezTo>
                      <a:pt x="28782" y="0"/>
                      <a:pt x="28339" y="148"/>
                      <a:pt x="27896" y="1033"/>
                    </a:cubicBezTo>
                    <a:lnTo>
                      <a:pt x="7823" y="34685"/>
                    </a:lnTo>
                    <a:cubicBezTo>
                      <a:pt x="5756" y="38080"/>
                      <a:pt x="3838" y="39113"/>
                      <a:pt x="1033" y="39408"/>
                    </a:cubicBezTo>
                    <a:cubicBezTo>
                      <a:pt x="443" y="39408"/>
                      <a:pt x="0" y="39408"/>
                      <a:pt x="0" y="40442"/>
                    </a:cubicBezTo>
                    <a:cubicBezTo>
                      <a:pt x="0" y="40737"/>
                      <a:pt x="295" y="41032"/>
                      <a:pt x="590" y="41032"/>
                    </a:cubicBezTo>
                    <a:cubicBezTo>
                      <a:pt x="1624" y="41032"/>
                      <a:pt x="4280" y="40884"/>
                      <a:pt x="5314" y="40884"/>
                    </a:cubicBezTo>
                    <a:cubicBezTo>
                      <a:pt x="6937" y="40884"/>
                      <a:pt x="8856" y="41032"/>
                      <a:pt x="10332" y="41032"/>
                    </a:cubicBezTo>
                    <a:cubicBezTo>
                      <a:pt x="10775" y="41032"/>
                      <a:pt x="11365" y="41032"/>
                      <a:pt x="11365" y="39851"/>
                    </a:cubicBezTo>
                    <a:cubicBezTo>
                      <a:pt x="11365" y="39408"/>
                      <a:pt x="10922" y="39408"/>
                      <a:pt x="10627" y="39408"/>
                    </a:cubicBezTo>
                    <a:cubicBezTo>
                      <a:pt x="9299" y="39261"/>
                      <a:pt x="8266" y="38818"/>
                      <a:pt x="8266" y="37342"/>
                    </a:cubicBezTo>
                    <a:cubicBezTo>
                      <a:pt x="8266" y="36604"/>
                      <a:pt x="8561" y="36014"/>
                      <a:pt x="9299" y="34685"/>
                    </a:cubicBezTo>
                    <a:lnTo>
                      <a:pt x="13727" y="27453"/>
                    </a:lnTo>
                    <a:lnTo>
                      <a:pt x="28339" y="27453"/>
                    </a:lnTo>
                    <a:cubicBezTo>
                      <a:pt x="28339" y="28043"/>
                      <a:pt x="28339" y="28486"/>
                      <a:pt x="28487" y="28929"/>
                    </a:cubicBezTo>
                    <a:cubicBezTo>
                      <a:pt x="28634" y="30405"/>
                      <a:pt x="29224" y="36457"/>
                      <a:pt x="29224" y="37490"/>
                    </a:cubicBezTo>
                    <a:cubicBezTo>
                      <a:pt x="29224" y="39261"/>
                      <a:pt x="26420" y="39408"/>
                      <a:pt x="25387" y="39408"/>
                    </a:cubicBezTo>
                    <a:cubicBezTo>
                      <a:pt x="24797" y="39408"/>
                      <a:pt x="24206" y="39408"/>
                      <a:pt x="24206" y="40442"/>
                    </a:cubicBezTo>
                    <a:cubicBezTo>
                      <a:pt x="24206" y="41032"/>
                      <a:pt x="24649" y="41032"/>
                      <a:pt x="25092" y="41032"/>
                    </a:cubicBezTo>
                    <a:cubicBezTo>
                      <a:pt x="25977" y="41032"/>
                      <a:pt x="27158" y="40884"/>
                      <a:pt x="28191" y="40884"/>
                    </a:cubicBezTo>
                    <a:lnTo>
                      <a:pt x="31438" y="40884"/>
                    </a:lnTo>
                    <a:cubicBezTo>
                      <a:pt x="34981" y="40884"/>
                      <a:pt x="37490" y="41032"/>
                      <a:pt x="37490" y="41032"/>
                    </a:cubicBezTo>
                    <a:cubicBezTo>
                      <a:pt x="37933" y="41032"/>
                      <a:pt x="38523" y="41032"/>
                      <a:pt x="38523" y="39851"/>
                    </a:cubicBezTo>
                    <a:cubicBezTo>
                      <a:pt x="38523" y="39408"/>
                      <a:pt x="38080" y="39408"/>
                      <a:pt x="37195" y="39408"/>
                    </a:cubicBezTo>
                    <a:cubicBezTo>
                      <a:pt x="33948" y="39408"/>
                      <a:pt x="33948" y="38818"/>
                      <a:pt x="33800" y="37047"/>
                    </a:cubicBezTo>
                    <a:lnTo>
                      <a:pt x="30258" y="1328"/>
                    </a:lnTo>
                    <a:cubicBezTo>
                      <a:pt x="30110" y="148"/>
                      <a:pt x="29962" y="0"/>
                      <a:pt x="29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4839475" y="1612125"/>
                <a:ext cx="693750" cy="690050"/>
              </a:xfrm>
              <a:custGeom>
                <a:avLst/>
                <a:gdLst/>
                <a:ahLst/>
                <a:cxnLst/>
                <a:rect l="l" t="t" r="r" b="b"/>
                <a:pathLst>
                  <a:path w="27750" h="27602" extrusionOk="0">
                    <a:moveTo>
                      <a:pt x="1034" y="1"/>
                    </a:moveTo>
                    <a:cubicBezTo>
                      <a:pt x="591" y="1"/>
                      <a:pt x="1" y="444"/>
                      <a:pt x="1" y="1182"/>
                    </a:cubicBezTo>
                    <a:cubicBezTo>
                      <a:pt x="1" y="1477"/>
                      <a:pt x="1" y="1625"/>
                      <a:pt x="739" y="2215"/>
                    </a:cubicBezTo>
                    <a:lnTo>
                      <a:pt x="12252" y="13875"/>
                    </a:lnTo>
                    <a:lnTo>
                      <a:pt x="739" y="25388"/>
                    </a:lnTo>
                    <a:cubicBezTo>
                      <a:pt x="1" y="25978"/>
                      <a:pt x="1" y="26126"/>
                      <a:pt x="1" y="26568"/>
                    </a:cubicBezTo>
                    <a:cubicBezTo>
                      <a:pt x="1" y="27159"/>
                      <a:pt x="591" y="27602"/>
                      <a:pt x="1034" y="27602"/>
                    </a:cubicBezTo>
                    <a:cubicBezTo>
                      <a:pt x="1624" y="27602"/>
                      <a:pt x="1624" y="27602"/>
                      <a:pt x="2362" y="26864"/>
                    </a:cubicBezTo>
                    <a:lnTo>
                      <a:pt x="13728" y="15351"/>
                    </a:lnTo>
                    <a:lnTo>
                      <a:pt x="25683" y="27306"/>
                    </a:lnTo>
                    <a:cubicBezTo>
                      <a:pt x="25831" y="27306"/>
                      <a:pt x="26273" y="27602"/>
                      <a:pt x="26569" y="27602"/>
                    </a:cubicBezTo>
                    <a:cubicBezTo>
                      <a:pt x="27307" y="27602"/>
                      <a:pt x="27749" y="27159"/>
                      <a:pt x="27749" y="26568"/>
                    </a:cubicBezTo>
                    <a:cubicBezTo>
                      <a:pt x="27749" y="26421"/>
                      <a:pt x="27749" y="26126"/>
                      <a:pt x="27454" y="25830"/>
                    </a:cubicBezTo>
                    <a:cubicBezTo>
                      <a:pt x="27454" y="25830"/>
                      <a:pt x="18303" y="16679"/>
                      <a:pt x="15499" y="13875"/>
                    </a:cubicBezTo>
                    <a:lnTo>
                      <a:pt x="25978" y="3248"/>
                    </a:lnTo>
                    <a:cubicBezTo>
                      <a:pt x="26273" y="2953"/>
                      <a:pt x="27159" y="2215"/>
                      <a:pt x="27454" y="1920"/>
                    </a:cubicBezTo>
                    <a:cubicBezTo>
                      <a:pt x="27454" y="1772"/>
                      <a:pt x="27749" y="1477"/>
                      <a:pt x="27749" y="1182"/>
                    </a:cubicBezTo>
                    <a:cubicBezTo>
                      <a:pt x="27749" y="444"/>
                      <a:pt x="27307" y="1"/>
                      <a:pt x="26569" y="1"/>
                    </a:cubicBezTo>
                    <a:cubicBezTo>
                      <a:pt x="26126" y="1"/>
                      <a:pt x="25831" y="149"/>
                      <a:pt x="25240" y="887"/>
                    </a:cubicBezTo>
                    <a:lnTo>
                      <a:pt x="13875" y="12252"/>
                    </a:lnTo>
                    <a:lnTo>
                      <a:pt x="2362" y="739"/>
                    </a:lnTo>
                    <a:cubicBezTo>
                      <a:pt x="1624" y="149"/>
                      <a:pt x="1624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6130975" y="1335400"/>
                <a:ext cx="1162350" cy="981550"/>
              </a:xfrm>
              <a:custGeom>
                <a:avLst/>
                <a:gdLst/>
                <a:ahLst/>
                <a:cxnLst/>
                <a:rect l="l" t="t" r="r" b="b"/>
                <a:pathLst>
                  <a:path w="46494" h="39262" extrusionOk="0">
                    <a:moveTo>
                      <a:pt x="10923" y="0"/>
                    </a:moveTo>
                    <a:cubicBezTo>
                      <a:pt x="9742" y="0"/>
                      <a:pt x="9299" y="0"/>
                      <a:pt x="9299" y="1033"/>
                    </a:cubicBezTo>
                    <a:cubicBezTo>
                      <a:pt x="9299" y="1624"/>
                      <a:pt x="9742" y="1624"/>
                      <a:pt x="10775" y="1624"/>
                    </a:cubicBezTo>
                    <a:cubicBezTo>
                      <a:pt x="11070" y="1624"/>
                      <a:pt x="14465" y="1624"/>
                      <a:pt x="14465" y="2214"/>
                    </a:cubicBezTo>
                    <a:cubicBezTo>
                      <a:pt x="14465" y="2362"/>
                      <a:pt x="14317" y="2805"/>
                      <a:pt x="14317" y="2952"/>
                    </a:cubicBezTo>
                    <a:lnTo>
                      <a:pt x="6642" y="33357"/>
                    </a:lnTo>
                    <a:cubicBezTo>
                      <a:pt x="5904" y="36161"/>
                      <a:pt x="4576" y="37342"/>
                      <a:pt x="738" y="37637"/>
                    </a:cubicBezTo>
                    <a:cubicBezTo>
                      <a:pt x="443" y="37637"/>
                      <a:pt x="0" y="37637"/>
                      <a:pt x="0" y="38671"/>
                    </a:cubicBezTo>
                    <a:cubicBezTo>
                      <a:pt x="0" y="39261"/>
                      <a:pt x="443" y="39261"/>
                      <a:pt x="738" y="39261"/>
                    </a:cubicBezTo>
                    <a:cubicBezTo>
                      <a:pt x="1771" y="39261"/>
                      <a:pt x="4723" y="39113"/>
                      <a:pt x="5904" y="39113"/>
                    </a:cubicBezTo>
                    <a:lnTo>
                      <a:pt x="8709" y="39113"/>
                    </a:lnTo>
                    <a:cubicBezTo>
                      <a:pt x="9447" y="39113"/>
                      <a:pt x="10480" y="39261"/>
                      <a:pt x="11218" y="39261"/>
                    </a:cubicBezTo>
                    <a:cubicBezTo>
                      <a:pt x="11660" y="39261"/>
                      <a:pt x="12251" y="39261"/>
                      <a:pt x="12251" y="38080"/>
                    </a:cubicBezTo>
                    <a:cubicBezTo>
                      <a:pt x="12251" y="37637"/>
                      <a:pt x="11660" y="37637"/>
                      <a:pt x="11513" y="37637"/>
                    </a:cubicBezTo>
                    <a:cubicBezTo>
                      <a:pt x="9594" y="37490"/>
                      <a:pt x="7675" y="37195"/>
                      <a:pt x="7675" y="35128"/>
                    </a:cubicBezTo>
                    <a:cubicBezTo>
                      <a:pt x="7675" y="34686"/>
                      <a:pt x="7823" y="34095"/>
                      <a:pt x="7971" y="33652"/>
                    </a:cubicBezTo>
                    <a:lnTo>
                      <a:pt x="15793" y="2952"/>
                    </a:lnTo>
                    <a:cubicBezTo>
                      <a:pt x="16088" y="3543"/>
                      <a:pt x="16088" y="3690"/>
                      <a:pt x="16236" y="4133"/>
                    </a:cubicBezTo>
                    <a:lnTo>
                      <a:pt x="29963" y="38228"/>
                    </a:lnTo>
                    <a:cubicBezTo>
                      <a:pt x="30258" y="38966"/>
                      <a:pt x="30405" y="39261"/>
                      <a:pt x="30848" y="39261"/>
                    </a:cubicBezTo>
                    <a:cubicBezTo>
                      <a:pt x="31439" y="39261"/>
                      <a:pt x="31586" y="39113"/>
                      <a:pt x="31734" y="38080"/>
                    </a:cubicBezTo>
                    <a:lnTo>
                      <a:pt x="39852" y="6052"/>
                    </a:lnTo>
                    <a:cubicBezTo>
                      <a:pt x="40442" y="3543"/>
                      <a:pt x="41328" y="1919"/>
                      <a:pt x="45756" y="1624"/>
                    </a:cubicBezTo>
                    <a:cubicBezTo>
                      <a:pt x="45903" y="1624"/>
                      <a:pt x="46494" y="1624"/>
                      <a:pt x="46494" y="591"/>
                    </a:cubicBezTo>
                    <a:cubicBezTo>
                      <a:pt x="46494" y="0"/>
                      <a:pt x="46051" y="0"/>
                      <a:pt x="45756" y="0"/>
                    </a:cubicBezTo>
                    <a:cubicBezTo>
                      <a:pt x="44722" y="0"/>
                      <a:pt x="41771" y="148"/>
                      <a:pt x="40590" y="148"/>
                    </a:cubicBezTo>
                    <a:lnTo>
                      <a:pt x="37785" y="148"/>
                    </a:lnTo>
                    <a:cubicBezTo>
                      <a:pt x="37047" y="148"/>
                      <a:pt x="36014" y="0"/>
                      <a:pt x="35129" y="0"/>
                    </a:cubicBezTo>
                    <a:cubicBezTo>
                      <a:pt x="34833" y="0"/>
                      <a:pt x="34095" y="0"/>
                      <a:pt x="34095" y="1033"/>
                    </a:cubicBezTo>
                    <a:cubicBezTo>
                      <a:pt x="34095" y="1624"/>
                      <a:pt x="34686" y="1624"/>
                      <a:pt x="34981" y="1624"/>
                    </a:cubicBezTo>
                    <a:cubicBezTo>
                      <a:pt x="38523" y="1771"/>
                      <a:pt x="38671" y="3100"/>
                      <a:pt x="38671" y="4133"/>
                    </a:cubicBezTo>
                    <a:cubicBezTo>
                      <a:pt x="38671" y="4723"/>
                      <a:pt x="38671" y="4871"/>
                      <a:pt x="38523" y="5609"/>
                    </a:cubicBezTo>
                    <a:lnTo>
                      <a:pt x="32029" y="31586"/>
                    </a:lnTo>
                    <a:lnTo>
                      <a:pt x="19631" y="1033"/>
                    </a:lnTo>
                    <a:cubicBezTo>
                      <a:pt x="19336" y="0"/>
                      <a:pt x="19188" y="0"/>
                      <a:pt x="18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3252800" y="2899925"/>
                <a:ext cx="4084800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163392" h="2362" extrusionOk="0">
                    <a:moveTo>
                      <a:pt x="1" y="0"/>
                    </a:moveTo>
                    <a:lnTo>
                      <a:pt x="1" y="2362"/>
                    </a:lnTo>
                    <a:lnTo>
                      <a:pt x="163392" y="2362"/>
                    </a:lnTo>
                    <a:lnTo>
                      <a:pt x="1633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>
                <a:off x="4894825" y="3261525"/>
                <a:ext cx="837650" cy="1040600"/>
              </a:xfrm>
              <a:custGeom>
                <a:avLst/>
                <a:gdLst/>
                <a:ahLst/>
                <a:cxnLst/>
                <a:rect l="l" t="t" r="r" b="b"/>
                <a:pathLst>
                  <a:path w="33506" h="41624" extrusionOk="0">
                    <a:moveTo>
                      <a:pt x="21255" y="1"/>
                    </a:moveTo>
                    <a:cubicBezTo>
                      <a:pt x="13875" y="1"/>
                      <a:pt x="7381" y="6643"/>
                      <a:pt x="7381" y="13137"/>
                    </a:cubicBezTo>
                    <a:cubicBezTo>
                      <a:pt x="7381" y="17417"/>
                      <a:pt x="9890" y="20074"/>
                      <a:pt x="12694" y="20960"/>
                    </a:cubicBezTo>
                    <a:cubicBezTo>
                      <a:pt x="13285" y="21255"/>
                      <a:pt x="16679" y="22140"/>
                      <a:pt x="18451" y="22583"/>
                    </a:cubicBezTo>
                    <a:cubicBezTo>
                      <a:pt x="21403" y="23321"/>
                      <a:pt x="22141" y="23616"/>
                      <a:pt x="23321" y="24797"/>
                    </a:cubicBezTo>
                    <a:cubicBezTo>
                      <a:pt x="23617" y="25092"/>
                      <a:pt x="24797" y="26421"/>
                      <a:pt x="24797" y="29078"/>
                    </a:cubicBezTo>
                    <a:cubicBezTo>
                      <a:pt x="24797" y="34539"/>
                      <a:pt x="19779" y="40000"/>
                      <a:pt x="14023" y="40000"/>
                    </a:cubicBezTo>
                    <a:cubicBezTo>
                      <a:pt x="9300" y="40000"/>
                      <a:pt x="4134" y="37933"/>
                      <a:pt x="4134" y="31587"/>
                    </a:cubicBezTo>
                    <a:cubicBezTo>
                      <a:pt x="4134" y="30406"/>
                      <a:pt x="4281" y="29078"/>
                      <a:pt x="4576" y="28487"/>
                    </a:cubicBezTo>
                    <a:cubicBezTo>
                      <a:pt x="4576" y="28340"/>
                      <a:pt x="4576" y="28044"/>
                      <a:pt x="4576" y="27897"/>
                    </a:cubicBezTo>
                    <a:cubicBezTo>
                      <a:pt x="4576" y="27749"/>
                      <a:pt x="4429" y="27454"/>
                      <a:pt x="3986" y="27454"/>
                    </a:cubicBezTo>
                    <a:cubicBezTo>
                      <a:pt x="3543" y="27454"/>
                      <a:pt x="3396" y="27454"/>
                      <a:pt x="3248" y="28487"/>
                    </a:cubicBezTo>
                    <a:lnTo>
                      <a:pt x="296" y="40295"/>
                    </a:lnTo>
                    <a:cubicBezTo>
                      <a:pt x="296" y="40295"/>
                      <a:pt x="1" y="41033"/>
                      <a:pt x="1" y="41181"/>
                    </a:cubicBezTo>
                    <a:cubicBezTo>
                      <a:pt x="1" y="41623"/>
                      <a:pt x="444" y="41623"/>
                      <a:pt x="591" y="41623"/>
                    </a:cubicBezTo>
                    <a:cubicBezTo>
                      <a:pt x="886" y="41623"/>
                      <a:pt x="886" y="41623"/>
                      <a:pt x="1624" y="40738"/>
                    </a:cubicBezTo>
                    <a:lnTo>
                      <a:pt x="4281" y="37343"/>
                    </a:lnTo>
                    <a:cubicBezTo>
                      <a:pt x="5610" y="39409"/>
                      <a:pt x="8562" y="41623"/>
                      <a:pt x="13875" y="41623"/>
                    </a:cubicBezTo>
                    <a:cubicBezTo>
                      <a:pt x="21403" y="41623"/>
                      <a:pt x="28192" y="34539"/>
                      <a:pt x="28192" y="27306"/>
                    </a:cubicBezTo>
                    <a:cubicBezTo>
                      <a:pt x="28192" y="24945"/>
                      <a:pt x="27602" y="22731"/>
                      <a:pt x="25388" y="20665"/>
                    </a:cubicBezTo>
                    <a:cubicBezTo>
                      <a:pt x="24207" y="19484"/>
                      <a:pt x="23174" y="19189"/>
                      <a:pt x="17860" y="17713"/>
                    </a:cubicBezTo>
                    <a:cubicBezTo>
                      <a:pt x="14023" y="16679"/>
                      <a:pt x="13432" y="16532"/>
                      <a:pt x="12399" y="15646"/>
                    </a:cubicBezTo>
                    <a:cubicBezTo>
                      <a:pt x="11514" y="14613"/>
                      <a:pt x="10776" y="13285"/>
                      <a:pt x="10776" y="11366"/>
                    </a:cubicBezTo>
                    <a:cubicBezTo>
                      <a:pt x="10776" y="6495"/>
                      <a:pt x="15646" y="1624"/>
                      <a:pt x="21107" y="1624"/>
                    </a:cubicBezTo>
                    <a:cubicBezTo>
                      <a:pt x="26716" y="1624"/>
                      <a:pt x="29373" y="5019"/>
                      <a:pt x="29373" y="10480"/>
                    </a:cubicBezTo>
                    <a:cubicBezTo>
                      <a:pt x="29373" y="11956"/>
                      <a:pt x="29078" y="13580"/>
                      <a:pt x="29078" y="13727"/>
                    </a:cubicBezTo>
                    <a:cubicBezTo>
                      <a:pt x="29078" y="14318"/>
                      <a:pt x="29520" y="14318"/>
                      <a:pt x="29668" y="14318"/>
                    </a:cubicBezTo>
                    <a:cubicBezTo>
                      <a:pt x="30258" y="14318"/>
                      <a:pt x="30258" y="14023"/>
                      <a:pt x="30406" y="13137"/>
                    </a:cubicBezTo>
                    <a:lnTo>
                      <a:pt x="33506" y="591"/>
                    </a:lnTo>
                    <a:cubicBezTo>
                      <a:pt x="33506" y="1"/>
                      <a:pt x="33210" y="1"/>
                      <a:pt x="33063" y="1"/>
                    </a:cubicBezTo>
                    <a:cubicBezTo>
                      <a:pt x="32768" y="1"/>
                      <a:pt x="32768" y="1"/>
                      <a:pt x="32030" y="886"/>
                    </a:cubicBezTo>
                    <a:cubicBezTo>
                      <a:pt x="31734" y="1329"/>
                      <a:pt x="29373" y="4281"/>
                      <a:pt x="29373" y="4429"/>
                    </a:cubicBezTo>
                    <a:cubicBezTo>
                      <a:pt x="27454" y="591"/>
                      <a:pt x="23617" y="1"/>
                      <a:pt x="21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23"/>
            <p:cNvSpPr txBox="1"/>
            <p:nvPr/>
          </p:nvSpPr>
          <p:spPr>
            <a:xfrm>
              <a:off x="3404950" y="1795975"/>
              <a:ext cx="3142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population size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total area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number of sampled individuals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sampled area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7" name="Google Shape;257;p23"/>
          <p:cNvGrpSpPr/>
          <p:nvPr/>
        </p:nvGrpSpPr>
        <p:grpSpPr>
          <a:xfrm>
            <a:off x="1389825" y="2768375"/>
            <a:ext cx="6364300" cy="2056162"/>
            <a:chOff x="637925" y="2692000"/>
            <a:chExt cx="6364300" cy="2056162"/>
          </a:xfrm>
        </p:grpSpPr>
        <p:sp>
          <p:nvSpPr>
            <p:cNvPr id="258" name="Google Shape;258;p23"/>
            <p:cNvSpPr txBox="1"/>
            <p:nvPr/>
          </p:nvSpPr>
          <p:spPr>
            <a:xfrm>
              <a:off x="1521375" y="2692000"/>
              <a:ext cx="609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8 km</a:t>
              </a:r>
              <a:endParaRPr sz="10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9" name="Google Shape;259;p23"/>
            <p:cNvSpPr txBox="1"/>
            <p:nvPr/>
          </p:nvSpPr>
          <p:spPr>
            <a:xfrm rot="-5400000">
              <a:off x="502625" y="3727825"/>
              <a:ext cx="609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8 km</a:t>
              </a:r>
              <a:endParaRPr sz="10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0" name="Google Shape;260;p23"/>
            <p:cNvSpPr txBox="1"/>
            <p:nvPr/>
          </p:nvSpPr>
          <p:spPr>
            <a:xfrm>
              <a:off x="2821425" y="3046000"/>
              <a:ext cx="41808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Assume an area has a total size (</a:t>
              </a: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64 km</a:t>
              </a:r>
              <a:r>
                <a:rPr lang="en" sz="1200" b="1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 km</a:t>
              </a:r>
              <a:r>
                <a:rPr lang="en" sz="1200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is sampled (</a:t>
              </a: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and a population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200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individuals is discovered (</a:t>
              </a: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64 × 200 = 12,800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12,800 ÷ 8 =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1,600 individuals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61" name="Google Shape;261;p23"/>
            <p:cNvGrpSpPr/>
            <p:nvPr/>
          </p:nvGrpSpPr>
          <p:grpSpPr>
            <a:xfrm>
              <a:off x="976641" y="3046000"/>
              <a:ext cx="1698770" cy="1702162"/>
              <a:chOff x="1746116" y="3046000"/>
              <a:chExt cx="1544336" cy="1547420"/>
            </a:xfrm>
          </p:grpSpPr>
          <p:sp>
            <p:nvSpPr>
              <p:cNvPr id="262" name="Google Shape;262;p23"/>
              <p:cNvSpPr/>
              <p:nvPr/>
            </p:nvSpPr>
            <p:spPr>
              <a:xfrm>
                <a:off x="1746116" y="3046305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>
                <a:off x="1746116" y="3239676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>
                <a:off x="1746116" y="3433055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>
                <a:off x="1746116" y="3626426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>
                <a:off x="1746116" y="3819797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1746116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>
                <a:off x="1939147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>
                <a:off x="2132186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>
                <a:off x="2325217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>
                <a:off x="2518248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2711288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2904319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3097350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>
                <a:off x="3290381" y="3046305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>
                <a:off x="1746116" y="3819797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>
                <a:off x="1746116" y="4013176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>
                <a:off x="1746116" y="4206547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0"/>
                    </a:moveTo>
                    <a:lnTo>
                      <a:pt x="197667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>
                <a:off x="1746116" y="4399918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>
                <a:off x="1746116" y="4593289"/>
                <a:ext cx="154427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97667" h="1" fill="none" extrusionOk="0">
                    <a:moveTo>
                      <a:pt x="1" y="1"/>
                    </a:moveTo>
                    <a:lnTo>
                      <a:pt x="197667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>
                <a:off x="1746116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>
                <a:off x="1939147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>
                <a:off x="2132186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>
                <a:off x="2325217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>
                <a:off x="2518248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>
                <a:off x="2711288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>
                <a:off x="2904319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0" y="1"/>
                    </a:moveTo>
                    <a:lnTo>
                      <a:pt x="0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>
                <a:off x="3097350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>
                <a:off x="3290381" y="3819797"/>
                <a:ext cx="8" cy="773623"/>
              </a:xfrm>
              <a:custGeom>
                <a:avLst/>
                <a:gdLst/>
                <a:ahLst/>
                <a:cxnLst/>
                <a:rect l="l" t="t" r="r" b="b"/>
                <a:pathLst>
                  <a:path w="1" h="98834" fill="none" extrusionOk="0">
                    <a:moveTo>
                      <a:pt x="1" y="1"/>
                    </a:moveTo>
                    <a:lnTo>
                      <a:pt x="1" y="988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>
                <a:off x="2325280" y="3239371"/>
                <a:ext cx="193039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>
                <a:off x="2325280" y="4012863"/>
                <a:ext cx="193039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1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>
                <a:off x="1939209" y="3819492"/>
                <a:ext cx="193047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09" extrusionOk="0">
                    <a:moveTo>
                      <a:pt x="1" y="0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>
                <a:off x="2518311" y="3626113"/>
                <a:ext cx="193047" cy="193418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10" extrusionOk="0">
                    <a:moveTo>
                      <a:pt x="1" y="1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3"/>
              <p:cNvSpPr/>
              <p:nvPr/>
            </p:nvSpPr>
            <p:spPr>
              <a:xfrm>
                <a:off x="2904381" y="3432742"/>
                <a:ext cx="193039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1"/>
                    </a:moveTo>
                    <a:lnTo>
                      <a:pt x="0" y="24709"/>
                    </a:lnTo>
                    <a:lnTo>
                      <a:pt x="24709" y="24709"/>
                    </a:lnTo>
                    <a:lnTo>
                      <a:pt x="24709" y="1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3"/>
              <p:cNvSpPr/>
              <p:nvPr/>
            </p:nvSpPr>
            <p:spPr>
              <a:xfrm>
                <a:off x="1939209" y="3046000"/>
                <a:ext cx="193047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24709" extrusionOk="0">
                    <a:moveTo>
                      <a:pt x="1" y="0"/>
                    </a:moveTo>
                    <a:lnTo>
                      <a:pt x="1" y="24708"/>
                    </a:lnTo>
                    <a:lnTo>
                      <a:pt x="24709" y="24708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>
                <a:off x="3097413" y="3819492"/>
                <a:ext cx="193039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1" y="0"/>
                    </a:moveTo>
                    <a:lnTo>
                      <a:pt x="1" y="24709"/>
                    </a:lnTo>
                    <a:lnTo>
                      <a:pt x="24709" y="24709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2904381" y="4399613"/>
                <a:ext cx="193039" cy="193410"/>
              </a:xfrm>
              <a:custGeom>
                <a:avLst/>
                <a:gdLst/>
                <a:ahLst/>
                <a:cxnLst/>
                <a:rect l="l" t="t" r="r" b="b"/>
                <a:pathLst>
                  <a:path w="24709" h="24709" extrusionOk="0">
                    <a:moveTo>
                      <a:pt x="0" y="0"/>
                    </a:moveTo>
                    <a:lnTo>
                      <a:pt x="0" y="24708"/>
                    </a:lnTo>
                    <a:lnTo>
                      <a:pt x="24709" y="24708"/>
                    </a:lnTo>
                    <a:lnTo>
                      <a:pt x="24709" y="0"/>
                    </a:lnTo>
                    <a:close/>
                  </a:path>
                </a:pathLst>
              </a:custGeom>
              <a:solidFill>
                <a:srgbClr val="11C331"/>
              </a:solidFill>
              <a:ln w="9525" cap="flat" cmpd="sng">
                <a:solidFill>
                  <a:schemeClr val="dk1"/>
                </a:solidFill>
                <a:prstDash val="solid"/>
                <a:miter lim="7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F353F30-78AB-57D2-2AEC-A28B499E74F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460581-36F3-8552-F459-47CA00D40D9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786CA-5AC2-88C2-3E99-25803664B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DC43A-C98E-0E3E-44A8-4F4D94377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Ecology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terms population, community, habitat and ecosystem.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Ecology is the science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living things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Ecology studies the relationship between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environment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several key ecological terms: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habitat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the place where an organism lives.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population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 group of organisms of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same species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living in a habitat.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community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all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populations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species living in a habitat.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ecosystem</a:t>
            </a:r>
            <a:r>
              <a:rPr lang="en"/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is a unit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containing all of the organisms and their environment,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interacting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with one another.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22FD36-C319-7959-4519-87A2DC277FB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59A208-1D19-E777-D0C9-8B90564EC3B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32B63-1419-87F3-09D2-C699681AC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E53CD-DA9D-0E40-CA2F-7862B4F95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960475" y="2275200"/>
            <a:ext cx="2638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lake provides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habitat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aquatic organisms such as fish.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8159" r="12083"/>
          <a:stretch/>
        </p:blipFill>
        <p:spPr>
          <a:xfrm>
            <a:off x="1" y="0"/>
            <a:ext cx="547002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 flipH="1">
            <a:off x="5467325" y="0"/>
            <a:ext cx="2700" cy="513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6B5CE41-4E43-46EE-1451-3BC8F36789F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771B1E6-8D82-A570-E246-5AC61A27B3F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05286-D655-2644-190E-8C0C4F39C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D35B8-D9D9-5871-C0BC-9ACCDD5C5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l="10998" r="12090"/>
          <a:stretch/>
        </p:blipFill>
        <p:spPr>
          <a:xfrm>
            <a:off x="3208650" y="0"/>
            <a:ext cx="59353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231300" y="2169900"/>
            <a:ext cx="26214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population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hippopotamuses are all members of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same species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 flipH="1">
            <a:off x="3208650" y="4950"/>
            <a:ext cx="2700" cy="513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11F4977-828C-D982-8D0E-E04B050AC91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67D0C49-B526-AAA8-4CFF-D01D27ED6C0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7DD21-423A-9564-CCA3-E392B09C0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9BD67-8FC2-72E6-35DE-94E97727C0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t="20155" b="5962"/>
          <a:stretch/>
        </p:blipFill>
        <p:spPr>
          <a:xfrm>
            <a:off x="0" y="609175"/>
            <a:ext cx="9144003" cy="45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67450" y="103425"/>
            <a:ext cx="8009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African savanna hosts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community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several different species.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7" name="Google Shape;87;p17"/>
          <p:cNvCxnSpPr/>
          <p:nvPr/>
        </p:nvCxnSpPr>
        <p:spPr>
          <a:xfrm rot="10800000" flipH="1">
            <a:off x="2700" y="609175"/>
            <a:ext cx="9138600" cy="5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7D756F-3BBD-9533-EB60-07FB9A187C0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F5F65C-DCC6-8947-AB12-A5A3131E84F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D0302-651B-A976-7A3C-5A6202281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B2DE3-CD4E-BD93-2C08-789DC6BE5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5952600" y="1978500"/>
            <a:ext cx="2624700" cy="11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Ecosystems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often contain several different habitats in the same location. These ecosystems tend to support a wide variety of life.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l="31299"/>
          <a:stretch/>
        </p:blipFill>
        <p:spPr>
          <a:xfrm>
            <a:off x="-1" y="0"/>
            <a:ext cx="528219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8"/>
          <p:cNvCxnSpPr/>
          <p:nvPr/>
        </p:nvCxnSpPr>
        <p:spPr>
          <a:xfrm flipH="1">
            <a:off x="5282200" y="4950"/>
            <a:ext cx="2700" cy="513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0CBDE0A-9297-6F23-281A-B34F40FFACC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58D0A0B-9248-FE6D-646D-B26EE80AB80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87B73-9E59-9A85-C94A-1B3E21F1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A29B5-731E-A45D-84DE-8B51592DA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Investigating Populations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1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4.2</a:t>
            </a:r>
            <a:endParaRPr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the population size of an organism in two different areas using quadrats.</a:t>
            </a:r>
            <a:endParaRPr sz="12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size of populations can be estimated using a device called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quadrat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quadrat is a square frame with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known size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Most quadrats are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1 m</a:t>
            </a:r>
            <a:r>
              <a:rPr lang="en" sz="1200" b="1" baseline="300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quadrats have a number of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smaller squares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within them.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Quadrats are usually used to sample the populations of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Quadrats are placed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randomly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an area.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Random sampling helps to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remove bias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Quadrat video.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3" name="Google Shape;103;p19"/>
          <p:cNvGrpSpPr/>
          <p:nvPr/>
        </p:nvGrpSpPr>
        <p:grpSpPr>
          <a:xfrm>
            <a:off x="6096800" y="1447875"/>
            <a:ext cx="2182800" cy="3044700"/>
            <a:chOff x="6039100" y="1518400"/>
            <a:chExt cx="2182800" cy="3044700"/>
          </a:xfrm>
        </p:grpSpPr>
        <p:sp>
          <p:nvSpPr>
            <p:cNvPr id="104" name="Google Shape;104;p19"/>
            <p:cNvSpPr/>
            <p:nvPr/>
          </p:nvSpPr>
          <p:spPr>
            <a:xfrm>
              <a:off x="6393100" y="1872400"/>
              <a:ext cx="1828800" cy="18288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9"/>
            <p:cNvSpPr txBox="1"/>
            <p:nvPr/>
          </p:nvSpPr>
          <p:spPr>
            <a:xfrm>
              <a:off x="7002850" y="1518400"/>
              <a:ext cx="609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 m</a:t>
              </a:r>
              <a:endParaRPr sz="11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6" name="Google Shape;106;p19"/>
            <p:cNvSpPr txBox="1"/>
            <p:nvPr/>
          </p:nvSpPr>
          <p:spPr>
            <a:xfrm rot="-5400000">
              <a:off x="5911450" y="2609800"/>
              <a:ext cx="609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 m</a:t>
              </a:r>
              <a:endParaRPr sz="11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7" name="Google Shape;107;p19"/>
            <p:cNvSpPr txBox="1"/>
            <p:nvPr/>
          </p:nvSpPr>
          <p:spPr>
            <a:xfrm>
              <a:off x="6393100" y="3701200"/>
              <a:ext cx="18288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quadrat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a square frame with a known size that is used to estimate the size of populations.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1D3F725-E0A9-7C16-6C58-3AC0775EA18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F2B433-513C-C420-4827-251329964C8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8836A-EDB3-0AD8-FE98-E0A7C29A9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6F7C5-13AD-09DC-9E90-58E486178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5593175" y="2151300"/>
            <a:ext cx="31377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Quadrats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used to estimate the population size of different species, usually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4" name="Google Shape;114;p20"/>
          <p:cNvCxnSpPr/>
          <p:nvPr/>
        </p:nvCxnSpPr>
        <p:spPr>
          <a:xfrm>
            <a:off x="5144150" y="-10600"/>
            <a:ext cx="0" cy="5149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0"/>
            <a:ext cx="5133599" cy="513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62CAAE3-6D8D-0B6F-7F70-C9303B3B6D5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BA4F540-BAFE-D763-3996-A9A4068F8C9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8AF45-11D9-D626-A4D8-6F32029A88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A0F8A-B909-C7BF-1308-82C481D6E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Using a Quadrat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Divide the sample area into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grid squares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squares should be the same size.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Distribute quadrats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randomly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within the grid.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random number generator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 be used to generate grid coordinates.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Count the number of organisms within each quadrat.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amount of the quadrat covered by a particular species can also be estimated as a percentage.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roman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percentage cover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Use a large number of quadrats to increase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reliability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equation can be used to estimate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population size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of a species.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F4BD476-CAA8-5BA8-F29D-5DB3FC9DB37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3CFF5D5-BFD9-8348-5047-AC5F57F0497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9752D-1F13-0C12-542F-80EB10DB45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E995B-1048-49B5-A753-B3708CD64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Microsoft Office PowerPoint</Application>
  <PresentationFormat>On-screen Show (16:9)</PresentationFormat>
  <Paragraphs>94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Kalam</vt:lpstr>
      <vt:lpstr>Cambria</vt:lpstr>
      <vt:lpstr>gg sans</vt:lpstr>
      <vt:lpstr>Simple Dark</vt:lpstr>
      <vt:lpstr>Edexcel IGCSE Biology 49 - Ecosystems</vt:lpstr>
      <vt:lpstr>Ecology  </vt:lpstr>
      <vt:lpstr>PowerPoint Presentation</vt:lpstr>
      <vt:lpstr>PowerPoint Presentation</vt:lpstr>
      <vt:lpstr>PowerPoint Presentation</vt:lpstr>
      <vt:lpstr>PowerPoint Presentation</vt:lpstr>
      <vt:lpstr>Investigating Populations  </vt:lpstr>
      <vt:lpstr>PowerPoint Presentation</vt:lpstr>
      <vt:lpstr>Using a Quadrat  </vt:lpstr>
      <vt:lpstr>PowerPoint Presentation</vt:lpstr>
      <vt:lpstr>Calculating Population Size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2025-04-26T08:09:15Z</dcterms:modified>
</cp:coreProperties>
</file>